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CC3399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006FB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CC3399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CC3399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1610" y="410209"/>
            <a:ext cx="8664575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CC3399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69" y="1741170"/>
            <a:ext cx="7439659" cy="2585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006FB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76590" y="6313480"/>
            <a:ext cx="8890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077970" y="234950"/>
            <a:ext cx="50507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16455" algn="l"/>
              </a:tabLst>
            </a:pPr>
            <a:r>
              <a:rPr sz="3200" i="1" spc="-5" dirty="0">
                <a:solidFill>
                  <a:srgbClr val="FF0000"/>
                </a:solidFill>
                <a:latin typeface="Corbel"/>
                <a:cs typeface="Corbel"/>
              </a:rPr>
              <a:t>Accounting	</a:t>
            </a:r>
            <a:r>
              <a:rPr sz="3200" i="1" dirty="0">
                <a:solidFill>
                  <a:srgbClr val="FF0000"/>
                </a:solidFill>
                <a:latin typeface="Corbel"/>
                <a:cs typeface="Corbel"/>
              </a:rPr>
              <a:t>for </a:t>
            </a:r>
            <a:r>
              <a:rPr sz="3200" i="1" spc="-5" dirty="0">
                <a:solidFill>
                  <a:srgbClr val="FF0000"/>
                </a:solidFill>
                <a:latin typeface="Corbel"/>
                <a:cs typeface="Corbel"/>
              </a:rPr>
              <a:t>Share</a:t>
            </a:r>
            <a:r>
              <a:rPr sz="3200" i="1" spc="-65" dirty="0">
                <a:solidFill>
                  <a:srgbClr val="FF0000"/>
                </a:solidFill>
                <a:latin typeface="Corbel"/>
                <a:cs typeface="Corbel"/>
              </a:rPr>
              <a:t> </a:t>
            </a:r>
            <a:r>
              <a:rPr sz="3200" i="1" spc="-5" dirty="0">
                <a:solidFill>
                  <a:srgbClr val="FF0000"/>
                </a:solidFill>
                <a:latin typeface="Corbel"/>
                <a:cs typeface="Corbel"/>
              </a:rPr>
              <a:t>Capital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  <p:transition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098790" y="6281420"/>
            <a:ext cx="2806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34110" y="33020"/>
            <a:ext cx="63163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u="heavy" spc="245" dirty="0">
                <a:solidFill>
                  <a:srgbClr val="9900FF"/>
                </a:solidFill>
                <a:uFill>
                  <a:solidFill>
                    <a:srgbClr val="9900FF"/>
                  </a:solidFill>
                </a:uFill>
                <a:latin typeface="Arial Black"/>
                <a:cs typeface="Arial Black"/>
              </a:rPr>
              <a:t>Stages </a:t>
            </a:r>
            <a:r>
              <a:rPr sz="3600" b="0" u="heavy" spc="145" dirty="0">
                <a:solidFill>
                  <a:srgbClr val="9900FF"/>
                </a:solidFill>
                <a:uFill>
                  <a:solidFill>
                    <a:srgbClr val="9900FF"/>
                  </a:solidFill>
                </a:uFill>
                <a:latin typeface="Arial Black"/>
                <a:cs typeface="Arial Black"/>
              </a:rPr>
              <a:t>of </a:t>
            </a:r>
            <a:r>
              <a:rPr sz="3600" b="0" u="heavy" spc="235" dirty="0">
                <a:solidFill>
                  <a:srgbClr val="9900FF"/>
                </a:solidFill>
                <a:uFill>
                  <a:solidFill>
                    <a:srgbClr val="9900FF"/>
                  </a:solidFill>
                </a:uFill>
                <a:latin typeface="Arial Black"/>
                <a:cs typeface="Arial Black"/>
              </a:rPr>
              <a:t>Share</a:t>
            </a:r>
            <a:r>
              <a:rPr sz="3600" b="0" u="heavy" spc="1295" dirty="0">
                <a:solidFill>
                  <a:srgbClr val="9900FF"/>
                </a:solidFill>
                <a:uFill>
                  <a:solidFill>
                    <a:srgbClr val="9900FF"/>
                  </a:solidFill>
                </a:uFill>
                <a:latin typeface="Arial Black"/>
                <a:cs typeface="Arial Black"/>
              </a:rPr>
              <a:t> </a:t>
            </a:r>
            <a:r>
              <a:rPr sz="3600" b="0" u="heavy" spc="235" dirty="0">
                <a:solidFill>
                  <a:srgbClr val="9900FF"/>
                </a:solidFill>
                <a:uFill>
                  <a:solidFill>
                    <a:srgbClr val="9900FF"/>
                  </a:solidFill>
                </a:uFill>
                <a:latin typeface="Arial Black"/>
                <a:cs typeface="Arial Black"/>
              </a:rPr>
              <a:t>Value</a:t>
            </a:r>
            <a:endParaRPr sz="3600" dirty="0"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46810" y="1104900"/>
            <a:ext cx="2247900" cy="0"/>
          </a:xfrm>
          <a:custGeom>
            <a:avLst/>
            <a:gdLst/>
            <a:ahLst/>
            <a:cxnLst/>
            <a:rect l="l" t="t" r="r" b="b"/>
            <a:pathLst>
              <a:path w="2247900">
                <a:moveTo>
                  <a:pt x="0" y="0"/>
                </a:moveTo>
                <a:lnTo>
                  <a:pt x="2247900" y="0"/>
                </a:lnTo>
              </a:path>
            </a:pathLst>
          </a:custGeom>
          <a:ln w="35560">
            <a:solidFill>
              <a:srgbClr val="99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2130" y="730250"/>
            <a:ext cx="8562340" cy="2506391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50800" marR="41910" algn="just">
              <a:lnSpc>
                <a:spcPct val="97500"/>
              </a:lnSpc>
              <a:spcBef>
                <a:spcPts val="204"/>
              </a:spcBef>
            </a:pPr>
            <a:r>
              <a:rPr sz="3600" b="1" spc="-7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The</a:t>
            </a:r>
            <a:r>
              <a:rPr sz="3600" spc="-1072" baseline="17746" dirty="0" smtClean="0">
                <a:solidFill>
                  <a:srgbClr val="9900FF"/>
                </a:solidFill>
                <a:latin typeface="Arial Black"/>
                <a:cs typeface="Arial Black"/>
              </a:rPr>
              <a:t>(</a:t>
            </a:r>
            <a:r>
              <a:rPr sz="3600" b="1" spc="-7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3600" spc="-1072" baseline="17746" dirty="0" err="1" smtClean="0">
                <a:solidFill>
                  <a:srgbClr val="9900FF"/>
                </a:solidFill>
                <a:latin typeface="Arial Black"/>
                <a:cs typeface="Arial Black"/>
              </a:rPr>
              <a:t>M</a:t>
            </a:r>
            <a:r>
              <a:rPr sz="3600" b="1" spc="-7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om</a:t>
            </a:r>
            <a:r>
              <a:rPr sz="3600" spc="-1072" baseline="17746" dirty="0" err="1" smtClean="0">
                <a:solidFill>
                  <a:srgbClr val="9900FF"/>
                </a:solidFill>
                <a:latin typeface="Arial Black"/>
                <a:cs typeface="Arial Black"/>
              </a:rPr>
              <a:t>o</a:t>
            </a:r>
            <a:r>
              <a:rPr sz="3600" b="1" spc="-7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3600" spc="-1072" baseline="17746" dirty="0" err="1" smtClean="0">
                <a:solidFill>
                  <a:srgbClr val="9900FF"/>
                </a:solidFill>
                <a:latin typeface="Arial Black"/>
                <a:cs typeface="Arial Black"/>
              </a:rPr>
              <a:t>n</a:t>
            </a:r>
            <a:r>
              <a:rPr sz="3600" b="1" spc="-7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an</a:t>
            </a:r>
            <a:r>
              <a:rPr sz="3600" spc="-1072" baseline="17746" dirty="0" err="1" smtClean="0">
                <a:solidFill>
                  <a:srgbClr val="9900FF"/>
                </a:solidFill>
                <a:latin typeface="Arial Black"/>
                <a:cs typeface="Arial Black"/>
              </a:rPr>
              <a:t>e</a:t>
            </a:r>
            <a:r>
              <a:rPr sz="3600" b="1" spc="-7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3600" b="1" spc="3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622" baseline="17746" dirty="0" err="1" smtClean="0">
                <a:solidFill>
                  <a:srgbClr val="9900FF"/>
                </a:solidFill>
                <a:latin typeface="Arial Black"/>
                <a:cs typeface="Arial Black"/>
              </a:rPr>
              <a:t>y</a:t>
            </a:r>
            <a:r>
              <a:rPr sz="3600" b="1" spc="-4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sz="3600" spc="-622" baseline="17746" dirty="0" smtClean="0">
                <a:solidFill>
                  <a:srgbClr val="9900FF"/>
                </a:solidFill>
                <a:latin typeface="Arial Black"/>
                <a:cs typeface="Arial Black"/>
              </a:rPr>
              <a:t>)</a:t>
            </a:r>
            <a:r>
              <a:rPr sz="3600" b="1" spc="-4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lows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shareholders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to pay total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share 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value on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their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holdings in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different stages 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which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are as 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follows:</a:t>
            </a:r>
            <a:endParaRPr sz="2800" dirty="0">
              <a:latin typeface="Times New Roman"/>
              <a:cs typeface="Times New Roman"/>
            </a:endParaRPr>
          </a:p>
          <a:p>
            <a:pPr marL="50800" marR="43180" indent="137160" algn="just">
              <a:lnSpc>
                <a:spcPct val="100000"/>
              </a:lnSpc>
              <a:spcBef>
                <a:spcPts val="1750"/>
              </a:spcBef>
            </a:pP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For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example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the payable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value of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each share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is 10 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payable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as</a:t>
            </a:r>
            <a:r>
              <a:rPr sz="2800" b="1" spc="-2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follows: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85718" y="3186429"/>
            <a:ext cx="1894205" cy="2620010"/>
          </a:xfrm>
          <a:prstGeom prst="rect">
            <a:avLst/>
          </a:prstGeom>
        </p:spPr>
        <p:txBody>
          <a:bodyPr vert="horz" wrap="square" lIns="0" tIns="234950" rIns="0" bIns="0" rtlCol="0">
            <a:spAutoFit/>
          </a:bodyPr>
          <a:lstStyle/>
          <a:p>
            <a:pPr marL="93345" algn="just">
              <a:lnSpc>
                <a:spcPct val="100000"/>
              </a:lnSpc>
              <a:spcBef>
                <a:spcPts val="1850"/>
              </a:spcBef>
            </a:pP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2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per</a:t>
            </a:r>
            <a:r>
              <a:rPr sz="2800" b="1" spc="-8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share</a:t>
            </a:r>
            <a:endParaRPr sz="2800">
              <a:latin typeface="Times New Roman"/>
              <a:cs typeface="Times New Roman"/>
            </a:endParaRPr>
          </a:p>
          <a:p>
            <a:pPr marL="32384" marR="5080" indent="-20320" algn="just">
              <a:lnSpc>
                <a:spcPct val="151900"/>
              </a:lnSpc>
              <a:spcBef>
                <a:spcPts val="5"/>
              </a:spcBef>
            </a:pP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5. </a:t>
            </a:r>
            <a:r>
              <a:rPr sz="28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per 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share  2 </a:t>
            </a:r>
            <a:r>
              <a:rPr sz="28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per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share  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1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per</a:t>
            </a:r>
            <a:r>
              <a:rPr sz="2800" b="1" spc="-9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share</a:t>
            </a:r>
            <a:r>
              <a:rPr sz="2800" b="1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84630" y="3186429"/>
            <a:ext cx="2366010" cy="3268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20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On</a:t>
            </a:r>
            <a:r>
              <a:rPr sz="2800" b="1" spc="-7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Application  On Allotment  On calls (first)  On calls (final)  </a:t>
            </a:r>
            <a:r>
              <a:rPr sz="2800" b="1" dirty="0">
                <a:latin typeface="Times New Roman"/>
                <a:cs typeface="Times New Roman"/>
              </a:rPr>
              <a:t>Total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92573" y="6003290"/>
            <a:ext cx="3810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latin typeface="Times New Roman"/>
                <a:cs typeface="Times New Roman"/>
              </a:rPr>
              <a:t>10</a:t>
            </a:r>
            <a:endParaRPr sz="28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962400" y="2437129"/>
            <a:ext cx="4624070" cy="3887470"/>
            <a:chOff x="3962400" y="2437129"/>
            <a:chExt cx="4624070" cy="3887470"/>
          </a:xfrm>
        </p:grpSpPr>
        <p:sp>
          <p:nvSpPr>
            <p:cNvPr id="16" name="object 16"/>
            <p:cNvSpPr/>
            <p:nvPr/>
          </p:nvSpPr>
          <p:spPr>
            <a:xfrm>
              <a:off x="4038600" y="5943600"/>
              <a:ext cx="2133600" cy="0"/>
            </a:xfrm>
            <a:custGeom>
              <a:avLst/>
              <a:gdLst/>
              <a:ahLst/>
              <a:cxnLst/>
              <a:rect l="l" t="t" r="r" b="b"/>
              <a:pathLst>
                <a:path w="2133600">
                  <a:moveTo>
                    <a:pt x="0" y="0"/>
                  </a:moveTo>
                  <a:lnTo>
                    <a:pt x="2133600" y="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090670" y="5408929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962400" y="4800600"/>
              <a:ext cx="128270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986529" y="4114800"/>
              <a:ext cx="128270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038600" y="3502659"/>
              <a:ext cx="128270" cy="2387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458200" y="2437129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596130" y="6084570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098790" y="6281420"/>
            <a:ext cx="2806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03555" y="422275"/>
            <a:ext cx="7642859" cy="34290"/>
            <a:chOff x="503555" y="422275"/>
            <a:chExt cx="7642859" cy="34290"/>
          </a:xfrm>
        </p:grpSpPr>
        <p:sp>
          <p:nvSpPr>
            <p:cNvPr id="10" name="object 10"/>
            <p:cNvSpPr/>
            <p:nvPr/>
          </p:nvSpPr>
          <p:spPr>
            <a:xfrm>
              <a:off x="528320" y="447040"/>
              <a:ext cx="7608570" cy="0"/>
            </a:xfrm>
            <a:custGeom>
              <a:avLst/>
              <a:gdLst/>
              <a:ahLst/>
              <a:cxnLst/>
              <a:rect l="l" t="t" r="r" b="b"/>
              <a:pathLst>
                <a:path w="7608570">
                  <a:moveTo>
                    <a:pt x="0" y="0"/>
                  </a:moveTo>
                  <a:lnTo>
                    <a:pt x="760857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13080" y="431800"/>
              <a:ext cx="7608570" cy="0"/>
            </a:xfrm>
            <a:custGeom>
              <a:avLst/>
              <a:gdLst/>
              <a:ahLst/>
              <a:cxnLst/>
              <a:rect l="l" t="t" r="r" b="b"/>
              <a:pathLst>
                <a:path w="7608570">
                  <a:moveTo>
                    <a:pt x="0" y="0"/>
                  </a:moveTo>
                  <a:lnTo>
                    <a:pt x="7608570" y="0"/>
                  </a:lnTo>
                </a:path>
              </a:pathLst>
            </a:custGeom>
            <a:ln w="19050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421640" y="0"/>
            <a:ext cx="8382000" cy="518159"/>
          </a:xfrm>
          <a:prstGeom prst="rect">
            <a:avLst/>
          </a:prstGeom>
          <a:ln w="9344">
            <a:solidFill>
              <a:srgbClr val="339966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60"/>
              </a:spcBef>
            </a:pPr>
            <a:r>
              <a:rPr sz="2800" spc="-5" dirty="0">
                <a:solidFill>
                  <a:srgbClr val="FF00FF"/>
                </a:solidFill>
              </a:rPr>
              <a:t>When Shares </a:t>
            </a:r>
            <a:r>
              <a:rPr sz="2800" spc="-15" dirty="0">
                <a:solidFill>
                  <a:srgbClr val="FF00FF"/>
                </a:solidFill>
              </a:rPr>
              <a:t>were </a:t>
            </a:r>
            <a:r>
              <a:rPr sz="2800" spc="-5" dirty="0">
                <a:solidFill>
                  <a:srgbClr val="FF00FF"/>
                </a:solidFill>
              </a:rPr>
              <a:t>issued </a:t>
            </a:r>
            <a:r>
              <a:rPr sz="2800" dirty="0">
                <a:solidFill>
                  <a:srgbClr val="FF00FF"/>
                </a:solidFill>
              </a:rPr>
              <a:t>at </a:t>
            </a:r>
            <a:r>
              <a:rPr sz="2800" spc="-5" dirty="0">
                <a:solidFill>
                  <a:srgbClr val="FF00FF"/>
                </a:solidFill>
              </a:rPr>
              <a:t>Discount </a:t>
            </a:r>
            <a:r>
              <a:rPr sz="2800" dirty="0">
                <a:solidFill>
                  <a:srgbClr val="FF00FF"/>
                </a:solidFill>
              </a:rPr>
              <a:t>or</a:t>
            </a:r>
            <a:r>
              <a:rPr sz="2800" spc="-65" dirty="0">
                <a:solidFill>
                  <a:srgbClr val="FF00FF"/>
                </a:solidFill>
              </a:rPr>
              <a:t> </a:t>
            </a:r>
            <a:r>
              <a:rPr sz="2800" spc="5" dirty="0">
                <a:solidFill>
                  <a:srgbClr val="FF00FF"/>
                </a:solidFill>
              </a:rPr>
              <a:t>Premium</a:t>
            </a:r>
            <a:r>
              <a:rPr sz="2400" spc="5" dirty="0">
                <a:solidFill>
                  <a:srgbClr val="FF00FF"/>
                </a:solidFill>
              </a:rPr>
              <a:t>.</a:t>
            </a:r>
            <a:endParaRPr sz="2400"/>
          </a:p>
        </p:txBody>
      </p:sp>
      <p:sp>
        <p:nvSpPr>
          <p:cNvPr id="13" name="object 13"/>
          <p:cNvSpPr txBox="1"/>
          <p:nvPr/>
        </p:nvSpPr>
        <p:spPr>
          <a:xfrm>
            <a:off x="78739" y="718820"/>
            <a:ext cx="8749030" cy="2082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99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Generally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in a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question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its given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that the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amount of 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discount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or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premium should be 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taken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on 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which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stage. 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But 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if it is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not mentioned then the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amount of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discount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or 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premium 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will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be taken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on </a:t>
            </a:r>
            <a:r>
              <a:rPr sz="2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Allotment</a:t>
            </a:r>
            <a:r>
              <a:rPr sz="2800" b="1" spc="-5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stage.</a:t>
            </a:r>
            <a:endParaRPr sz="2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370"/>
              </a:spcBef>
              <a:tabLst>
                <a:tab pos="4660265" algn="l"/>
              </a:tabLst>
            </a:pP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Shares </a:t>
            </a:r>
            <a:r>
              <a:rPr sz="20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issued 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at Premium</a:t>
            </a:r>
            <a:r>
              <a:rPr sz="2000" b="1" u="heavy" spc="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of    </a:t>
            </a:r>
            <a:r>
              <a:rPr sz="2000" b="1" u="heavy" spc="2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Shares </a:t>
            </a:r>
            <a:r>
              <a:rPr sz="20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issued 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at </a:t>
            </a:r>
            <a:r>
              <a:rPr sz="20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Discount 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heavy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95800" y="2743200"/>
            <a:ext cx="6350" cy="3429000"/>
          </a:xfrm>
          <a:custGeom>
            <a:avLst/>
            <a:gdLst/>
            <a:ahLst/>
            <a:cxnLst/>
            <a:rect l="l" t="t" r="r" b="b"/>
            <a:pathLst>
              <a:path w="6350" h="3429000">
                <a:moveTo>
                  <a:pt x="6350" y="0"/>
                </a:moveTo>
                <a:lnTo>
                  <a:pt x="0" y="34290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8739" y="2928620"/>
            <a:ext cx="1965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</a:t>
            </a:r>
            <a:r>
              <a:rPr sz="2400" b="1" spc="-5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application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739" y="3538220"/>
            <a:ext cx="17449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</a:t>
            </a:r>
            <a:r>
              <a:rPr sz="2400" b="1" spc="-60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allotment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8739" y="4224020"/>
            <a:ext cx="15855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 first</a:t>
            </a:r>
            <a:r>
              <a:rPr sz="2400" b="1" spc="-100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call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50740" y="3004820"/>
            <a:ext cx="196532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</a:t>
            </a:r>
            <a:r>
              <a:rPr sz="2400" b="1" spc="-5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application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20"/>
              </a:spcBef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</a:t>
            </a:r>
            <a:r>
              <a:rPr sz="2400" b="1" spc="-2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allotment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26940" y="4132579"/>
            <a:ext cx="171196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 marR="5080" indent="-76200">
              <a:lnSpc>
                <a:spcPct val="145800"/>
              </a:lnSpc>
              <a:spcBef>
                <a:spcPts val="100"/>
              </a:spcBef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 first call  On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final</a:t>
            </a:r>
            <a:r>
              <a:rPr sz="2400" b="1" spc="-90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call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64079" y="3004820"/>
            <a:ext cx="1842770" cy="8331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7525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3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1800" b="1" dirty="0">
                <a:solidFill>
                  <a:srgbClr val="CC3399"/>
                </a:solidFill>
                <a:latin typeface="Arial"/>
                <a:cs typeface="Arial"/>
              </a:rPr>
              <a:t>6 ( 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including </a:t>
            </a:r>
            <a:r>
              <a:rPr sz="1800" b="1" dirty="0">
                <a:solidFill>
                  <a:srgbClr val="CC3399"/>
                </a:solidFill>
                <a:latin typeface="Arial"/>
                <a:cs typeface="Arial"/>
              </a:rPr>
              <a:t>2</a:t>
            </a:r>
            <a:r>
              <a:rPr sz="1800" b="1" spc="-75" dirty="0">
                <a:solidFill>
                  <a:srgbClr val="CC3399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of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8739" y="4833620"/>
            <a:ext cx="41249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49425" algn="l"/>
                <a:tab pos="2602865" algn="l"/>
                <a:tab pos="4111625" algn="l"/>
              </a:tabLst>
            </a:pP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On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 final</a:t>
            </a:r>
            <a:r>
              <a:rPr sz="2400" b="1" spc="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call	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2	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907539" y="3709669"/>
            <a:ext cx="1065530" cy="905510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pr</a:t>
            </a:r>
            <a:r>
              <a:rPr sz="1800" b="1" spc="-15" dirty="0">
                <a:solidFill>
                  <a:srgbClr val="CC3399"/>
                </a:solidFill>
                <a:latin typeface="Arial"/>
                <a:cs typeface="Arial"/>
              </a:rPr>
              <a:t>e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m</a:t>
            </a:r>
            <a:r>
              <a:rPr sz="1800" b="1" spc="5" dirty="0">
                <a:solidFill>
                  <a:srgbClr val="CC3399"/>
                </a:solidFill>
                <a:latin typeface="Arial"/>
                <a:cs typeface="Arial"/>
              </a:rPr>
              <a:t>i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um)</a:t>
            </a:r>
            <a:endParaRPr sz="1800">
              <a:latin typeface="Arial"/>
              <a:cs typeface="Arial"/>
            </a:endParaRPr>
          </a:p>
          <a:p>
            <a:pPr marR="130175" algn="r">
              <a:lnSpc>
                <a:spcPct val="100000"/>
              </a:lnSpc>
              <a:spcBef>
                <a:spcPts val="1080"/>
              </a:spcBef>
            </a:pPr>
            <a:r>
              <a:rPr sz="2400" b="1" dirty="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7340" y="5443220"/>
            <a:ext cx="7194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o</a:t>
            </a:r>
            <a:r>
              <a:rPr sz="2400" b="1" spc="5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al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93339" y="5367020"/>
            <a:ext cx="13931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12( 10 +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089140" y="4909820"/>
            <a:ext cx="177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90359" y="3004820"/>
            <a:ext cx="1714500" cy="1610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528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 marL="332740">
              <a:lnSpc>
                <a:spcPct val="100000"/>
              </a:lnSpc>
              <a:spcBef>
                <a:spcPts val="1920"/>
              </a:spcBef>
            </a:pPr>
            <a:r>
              <a:rPr sz="1800" b="1" dirty="0">
                <a:solidFill>
                  <a:srgbClr val="CC3399"/>
                </a:solidFill>
                <a:latin typeface="Arial"/>
                <a:cs typeface="Arial"/>
              </a:rPr>
              <a:t>4</a:t>
            </a:r>
            <a:r>
              <a:rPr sz="1800" b="1" spc="-35" dirty="0">
                <a:solidFill>
                  <a:srgbClr val="CC3399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(including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1499235" algn="l"/>
              </a:tabLst>
            </a:pP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d</a:t>
            </a:r>
            <a:r>
              <a:rPr sz="1800" b="1" spc="5" dirty="0">
                <a:solidFill>
                  <a:srgbClr val="CC3399"/>
                </a:solidFill>
                <a:latin typeface="Arial"/>
                <a:cs typeface="Arial"/>
              </a:rPr>
              <a:t>i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s</a:t>
            </a:r>
            <a:r>
              <a:rPr sz="1800" b="1" spc="-15" dirty="0">
                <a:solidFill>
                  <a:srgbClr val="CC3399"/>
                </a:solidFill>
                <a:latin typeface="Arial"/>
                <a:cs typeface="Arial"/>
              </a:rPr>
              <a:t>c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o</a:t>
            </a:r>
            <a:r>
              <a:rPr sz="1800" b="1" spc="5" dirty="0">
                <a:solidFill>
                  <a:srgbClr val="CC3399"/>
                </a:solidFill>
                <a:latin typeface="Arial"/>
                <a:cs typeface="Arial"/>
              </a:rPr>
              <a:t>u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n</a:t>
            </a:r>
            <a:r>
              <a:rPr sz="1800" b="1" dirty="0">
                <a:solidFill>
                  <a:srgbClr val="CC3399"/>
                </a:solidFill>
                <a:latin typeface="Arial"/>
                <a:cs typeface="Arial"/>
              </a:rPr>
              <a:t>t </a:t>
            </a:r>
            <a:r>
              <a:rPr sz="1800" b="1" spc="-5" dirty="0">
                <a:solidFill>
                  <a:srgbClr val="CC3399"/>
                </a:solidFill>
                <a:latin typeface="Arial"/>
                <a:cs typeface="Arial"/>
              </a:rPr>
              <a:t>o</a:t>
            </a:r>
            <a:r>
              <a:rPr sz="1800" b="1" dirty="0">
                <a:solidFill>
                  <a:srgbClr val="CC3399"/>
                </a:solidFill>
                <a:latin typeface="Arial"/>
                <a:cs typeface="Arial"/>
              </a:rPr>
              <a:t>f	</a:t>
            </a:r>
            <a:r>
              <a:rPr sz="1800" b="1" spc="-15" dirty="0">
                <a:solidFill>
                  <a:srgbClr val="CC3399"/>
                </a:solidFill>
                <a:latin typeface="Arial"/>
                <a:cs typeface="Arial"/>
              </a:rPr>
              <a:t>1</a:t>
            </a:r>
            <a:r>
              <a:rPr sz="1800" b="1" dirty="0">
                <a:solidFill>
                  <a:srgbClr val="CC3399"/>
                </a:solidFill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marL="411480">
              <a:lnSpc>
                <a:spcPct val="100000"/>
              </a:lnSpc>
              <a:spcBef>
                <a:spcPts val="480"/>
              </a:spcBef>
            </a:pPr>
            <a:r>
              <a:rPr sz="2400" b="1" dirty="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981200" y="2503170"/>
            <a:ext cx="6553200" cy="3246120"/>
            <a:chOff x="1981200" y="2503170"/>
            <a:chExt cx="6553200" cy="3246120"/>
          </a:xfrm>
        </p:grpSpPr>
        <p:sp>
          <p:nvSpPr>
            <p:cNvPr id="28" name="object 28"/>
            <p:cNvSpPr/>
            <p:nvPr/>
          </p:nvSpPr>
          <p:spPr>
            <a:xfrm>
              <a:off x="6172200" y="5257800"/>
              <a:ext cx="2362200" cy="0"/>
            </a:xfrm>
            <a:custGeom>
              <a:avLst/>
              <a:gdLst/>
              <a:ahLst/>
              <a:cxnLst/>
              <a:rect l="l" t="t" r="r" b="b"/>
              <a:pathLst>
                <a:path w="2362200">
                  <a:moveTo>
                    <a:pt x="0" y="0"/>
                  </a:moveTo>
                  <a:lnTo>
                    <a:pt x="2362200" y="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459220" y="5509260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848600" y="2503170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438400" y="5398770"/>
              <a:ext cx="128269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480309" y="4876800"/>
              <a:ext cx="128269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916420" y="4986020"/>
              <a:ext cx="128270" cy="23748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924040" y="4300220"/>
              <a:ext cx="128270" cy="23748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438400" y="4265930"/>
              <a:ext cx="128269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831329" y="3070860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484119" y="3089910"/>
              <a:ext cx="128269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781800" y="3661410"/>
              <a:ext cx="128270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981200" y="3580130"/>
              <a:ext cx="128269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8025129" y="3950970"/>
              <a:ext cx="128270" cy="2400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370580" y="2503170"/>
              <a:ext cx="12700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4803140" y="5443220"/>
            <a:ext cx="7194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o</a:t>
            </a:r>
            <a:r>
              <a:rPr sz="2400" b="1" spc="5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al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631940" y="5443220"/>
            <a:ext cx="10934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9( 10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-1)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12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120840" y="139640"/>
            <a:ext cx="4369435" cy="2211705"/>
            <a:chOff x="2120840" y="139640"/>
            <a:chExt cx="4369435" cy="2211705"/>
          </a:xfrm>
        </p:grpSpPr>
        <p:sp>
          <p:nvSpPr>
            <p:cNvPr id="4" name="object 4"/>
            <p:cNvSpPr/>
            <p:nvPr/>
          </p:nvSpPr>
          <p:spPr>
            <a:xfrm>
              <a:off x="2133599" y="152399"/>
              <a:ext cx="4343400" cy="2185670"/>
            </a:xfrm>
            <a:custGeom>
              <a:avLst/>
              <a:gdLst/>
              <a:ahLst/>
              <a:cxnLst/>
              <a:rect l="l" t="t" r="r" b="b"/>
              <a:pathLst>
                <a:path w="4343400" h="2185670">
                  <a:moveTo>
                    <a:pt x="3620770" y="0"/>
                  </a:moveTo>
                  <a:lnTo>
                    <a:pt x="721360" y="0"/>
                  </a:lnTo>
                  <a:lnTo>
                    <a:pt x="657784" y="1111"/>
                  </a:lnTo>
                  <a:lnTo>
                    <a:pt x="594648" y="4359"/>
                  </a:lnTo>
                  <a:lnTo>
                    <a:pt x="532393" y="9610"/>
                  </a:lnTo>
                  <a:lnTo>
                    <a:pt x="471460" y="16734"/>
                  </a:lnTo>
                  <a:lnTo>
                    <a:pt x="412289" y="25597"/>
                  </a:lnTo>
                  <a:lnTo>
                    <a:pt x="355320" y="36069"/>
                  </a:lnTo>
                  <a:lnTo>
                    <a:pt x="300994" y="48018"/>
                  </a:lnTo>
                  <a:lnTo>
                    <a:pt x="249752" y="61311"/>
                  </a:lnTo>
                  <a:lnTo>
                    <a:pt x="202033" y="75817"/>
                  </a:lnTo>
                  <a:lnTo>
                    <a:pt x="158279" y="91404"/>
                  </a:lnTo>
                  <a:lnTo>
                    <a:pt x="118929" y="107941"/>
                  </a:lnTo>
                  <a:lnTo>
                    <a:pt x="84425" y="125294"/>
                  </a:lnTo>
                  <a:lnTo>
                    <a:pt x="31714" y="161927"/>
                  </a:lnTo>
                  <a:lnTo>
                    <a:pt x="3670" y="200246"/>
                  </a:lnTo>
                  <a:lnTo>
                    <a:pt x="0" y="219710"/>
                  </a:lnTo>
                  <a:lnTo>
                    <a:pt x="0" y="1103629"/>
                  </a:lnTo>
                  <a:lnTo>
                    <a:pt x="14389" y="1142446"/>
                  </a:lnTo>
                  <a:lnTo>
                    <a:pt x="55206" y="1180183"/>
                  </a:lnTo>
                  <a:lnTo>
                    <a:pt x="118929" y="1215761"/>
                  </a:lnTo>
                  <a:lnTo>
                    <a:pt x="158279" y="1232403"/>
                  </a:lnTo>
                  <a:lnTo>
                    <a:pt x="202033" y="1248101"/>
                  </a:lnTo>
                  <a:lnTo>
                    <a:pt x="249752" y="1262719"/>
                  </a:lnTo>
                  <a:lnTo>
                    <a:pt x="300994" y="1276123"/>
                  </a:lnTo>
                  <a:lnTo>
                    <a:pt x="355320" y="1288177"/>
                  </a:lnTo>
                  <a:lnTo>
                    <a:pt x="412289" y="1298747"/>
                  </a:lnTo>
                  <a:lnTo>
                    <a:pt x="471460" y="1307698"/>
                  </a:lnTo>
                  <a:lnTo>
                    <a:pt x="532393" y="1314894"/>
                  </a:lnTo>
                  <a:lnTo>
                    <a:pt x="594648" y="1320202"/>
                  </a:lnTo>
                  <a:lnTo>
                    <a:pt x="657784" y="1323485"/>
                  </a:lnTo>
                  <a:lnTo>
                    <a:pt x="721360" y="1324610"/>
                  </a:lnTo>
                  <a:lnTo>
                    <a:pt x="2049779" y="2185670"/>
                  </a:lnTo>
                  <a:lnTo>
                    <a:pt x="1803400" y="1324610"/>
                  </a:lnTo>
                  <a:lnTo>
                    <a:pt x="3620770" y="1324610"/>
                  </a:lnTo>
                  <a:lnTo>
                    <a:pt x="3684358" y="1323485"/>
                  </a:lnTo>
                  <a:lnTo>
                    <a:pt x="3747530" y="1320202"/>
                  </a:lnTo>
                  <a:lnTo>
                    <a:pt x="3809840" y="1314894"/>
                  </a:lnTo>
                  <a:lnTo>
                    <a:pt x="3870847" y="1307698"/>
                  </a:lnTo>
                  <a:lnTo>
                    <a:pt x="3930105" y="1298747"/>
                  </a:lnTo>
                  <a:lnTo>
                    <a:pt x="3987172" y="1288177"/>
                  </a:lnTo>
                  <a:lnTo>
                    <a:pt x="4041603" y="1276123"/>
                  </a:lnTo>
                  <a:lnTo>
                    <a:pt x="4092956" y="1262719"/>
                  </a:lnTo>
                  <a:lnTo>
                    <a:pt x="4140787" y="1248101"/>
                  </a:lnTo>
                  <a:lnTo>
                    <a:pt x="4184652" y="1232403"/>
                  </a:lnTo>
                  <a:lnTo>
                    <a:pt x="4224107" y="1215761"/>
                  </a:lnTo>
                  <a:lnTo>
                    <a:pt x="4258709" y="1198310"/>
                  </a:lnTo>
                  <a:lnTo>
                    <a:pt x="4311580" y="1161517"/>
                  </a:lnTo>
                  <a:lnTo>
                    <a:pt x="4339716" y="1123105"/>
                  </a:lnTo>
                  <a:lnTo>
                    <a:pt x="4343400" y="1103629"/>
                  </a:lnTo>
                  <a:lnTo>
                    <a:pt x="4343400" y="219710"/>
                  </a:lnTo>
                  <a:lnTo>
                    <a:pt x="4328962" y="180942"/>
                  </a:lnTo>
                  <a:lnTo>
                    <a:pt x="4288015" y="143334"/>
                  </a:lnTo>
                  <a:lnTo>
                    <a:pt x="4224107" y="107941"/>
                  </a:lnTo>
                  <a:lnTo>
                    <a:pt x="4184652" y="91404"/>
                  </a:lnTo>
                  <a:lnTo>
                    <a:pt x="4140787" y="75817"/>
                  </a:lnTo>
                  <a:lnTo>
                    <a:pt x="4092956" y="61311"/>
                  </a:lnTo>
                  <a:lnTo>
                    <a:pt x="4041603" y="48018"/>
                  </a:lnTo>
                  <a:lnTo>
                    <a:pt x="3987172" y="36069"/>
                  </a:lnTo>
                  <a:lnTo>
                    <a:pt x="3930105" y="25597"/>
                  </a:lnTo>
                  <a:lnTo>
                    <a:pt x="3870847" y="16734"/>
                  </a:lnTo>
                  <a:lnTo>
                    <a:pt x="3809840" y="9610"/>
                  </a:lnTo>
                  <a:lnTo>
                    <a:pt x="3747530" y="4359"/>
                  </a:lnTo>
                  <a:lnTo>
                    <a:pt x="3684358" y="1111"/>
                  </a:lnTo>
                  <a:lnTo>
                    <a:pt x="3620770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33599" y="152399"/>
              <a:ext cx="4343400" cy="2185670"/>
            </a:xfrm>
            <a:custGeom>
              <a:avLst/>
              <a:gdLst/>
              <a:ahLst/>
              <a:cxnLst/>
              <a:rect l="l" t="t" r="r" b="b"/>
              <a:pathLst>
                <a:path w="4343400" h="2185670">
                  <a:moveTo>
                    <a:pt x="721360" y="0"/>
                  </a:moveTo>
                  <a:lnTo>
                    <a:pt x="657784" y="1111"/>
                  </a:lnTo>
                  <a:lnTo>
                    <a:pt x="594648" y="4359"/>
                  </a:lnTo>
                  <a:lnTo>
                    <a:pt x="532393" y="9610"/>
                  </a:lnTo>
                  <a:lnTo>
                    <a:pt x="471460" y="16734"/>
                  </a:lnTo>
                  <a:lnTo>
                    <a:pt x="412289" y="25597"/>
                  </a:lnTo>
                  <a:lnTo>
                    <a:pt x="355320" y="36069"/>
                  </a:lnTo>
                  <a:lnTo>
                    <a:pt x="300994" y="48018"/>
                  </a:lnTo>
                  <a:lnTo>
                    <a:pt x="249752" y="61311"/>
                  </a:lnTo>
                  <a:lnTo>
                    <a:pt x="202033" y="75817"/>
                  </a:lnTo>
                  <a:lnTo>
                    <a:pt x="158279" y="91404"/>
                  </a:lnTo>
                  <a:lnTo>
                    <a:pt x="118929" y="107941"/>
                  </a:lnTo>
                  <a:lnTo>
                    <a:pt x="84425" y="125294"/>
                  </a:lnTo>
                  <a:lnTo>
                    <a:pt x="31714" y="161927"/>
                  </a:lnTo>
                  <a:lnTo>
                    <a:pt x="3670" y="200246"/>
                  </a:lnTo>
                  <a:lnTo>
                    <a:pt x="0" y="219710"/>
                  </a:lnTo>
                  <a:lnTo>
                    <a:pt x="0" y="384810"/>
                  </a:lnTo>
                  <a:lnTo>
                    <a:pt x="0" y="549910"/>
                  </a:lnTo>
                  <a:lnTo>
                    <a:pt x="0" y="774700"/>
                  </a:lnTo>
                  <a:lnTo>
                    <a:pt x="0" y="938529"/>
                  </a:lnTo>
                  <a:lnTo>
                    <a:pt x="0" y="1103629"/>
                  </a:lnTo>
                  <a:lnTo>
                    <a:pt x="3670" y="1123105"/>
                  </a:lnTo>
                  <a:lnTo>
                    <a:pt x="31714" y="1161517"/>
                  </a:lnTo>
                  <a:lnTo>
                    <a:pt x="84425" y="1198310"/>
                  </a:lnTo>
                  <a:lnTo>
                    <a:pt x="118929" y="1215761"/>
                  </a:lnTo>
                  <a:lnTo>
                    <a:pt x="158279" y="1232403"/>
                  </a:lnTo>
                  <a:lnTo>
                    <a:pt x="202033" y="1248101"/>
                  </a:lnTo>
                  <a:lnTo>
                    <a:pt x="249752" y="1262719"/>
                  </a:lnTo>
                  <a:lnTo>
                    <a:pt x="300994" y="1276123"/>
                  </a:lnTo>
                  <a:lnTo>
                    <a:pt x="355320" y="1288177"/>
                  </a:lnTo>
                  <a:lnTo>
                    <a:pt x="412289" y="1298747"/>
                  </a:lnTo>
                  <a:lnTo>
                    <a:pt x="471460" y="1307698"/>
                  </a:lnTo>
                  <a:lnTo>
                    <a:pt x="532393" y="1314894"/>
                  </a:lnTo>
                  <a:lnTo>
                    <a:pt x="594648" y="1320202"/>
                  </a:lnTo>
                  <a:lnTo>
                    <a:pt x="657784" y="1323485"/>
                  </a:lnTo>
                  <a:lnTo>
                    <a:pt x="721360" y="1324610"/>
                  </a:lnTo>
                  <a:lnTo>
                    <a:pt x="2049779" y="2185670"/>
                  </a:lnTo>
                  <a:lnTo>
                    <a:pt x="1803400" y="1324610"/>
                  </a:lnTo>
                  <a:lnTo>
                    <a:pt x="2540000" y="1324610"/>
                  </a:lnTo>
                  <a:lnTo>
                    <a:pt x="3079750" y="1324610"/>
                  </a:lnTo>
                  <a:lnTo>
                    <a:pt x="3620770" y="1324610"/>
                  </a:lnTo>
                  <a:lnTo>
                    <a:pt x="3684358" y="1323485"/>
                  </a:lnTo>
                  <a:lnTo>
                    <a:pt x="3747530" y="1320202"/>
                  </a:lnTo>
                  <a:lnTo>
                    <a:pt x="3809840" y="1314894"/>
                  </a:lnTo>
                  <a:lnTo>
                    <a:pt x="3870847" y="1307698"/>
                  </a:lnTo>
                  <a:lnTo>
                    <a:pt x="3930105" y="1298747"/>
                  </a:lnTo>
                  <a:lnTo>
                    <a:pt x="3987172" y="1288177"/>
                  </a:lnTo>
                  <a:lnTo>
                    <a:pt x="4041603" y="1276123"/>
                  </a:lnTo>
                  <a:lnTo>
                    <a:pt x="4092956" y="1262719"/>
                  </a:lnTo>
                  <a:lnTo>
                    <a:pt x="4140787" y="1248101"/>
                  </a:lnTo>
                  <a:lnTo>
                    <a:pt x="4184652" y="1232403"/>
                  </a:lnTo>
                  <a:lnTo>
                    <a:pt x="4224107" y="1215761"/>
                  </a:lnTo>
                  <a:lnTo>
                    <a:pt x="4258709" y="1198310"/>
                  </a:lnTo>
                  <a:lnTo>
                    <a:pt x="4311580" y="1161517"/>
                  </a:lnTo>
                  <a:lnTo>
                    <a:pt x="4339716" y="1123105"/>
                  </a:lnTo>
                  <a:lnTo>
                    <a:pt x="4343400" y="1103629"/>
                  </a:lnTo>
                  <a:lnTo>
                    <a:pt x="4343400" y="938529"/>
                  </a:lnTo>
                  <a:lnTo>
                    <a:pt x="4343400" y="774700"/>
                  </a:lnTo>
                  <a:lnTo>
                    <a:pt x="4343400" y="549910"/>
                  </a:lnTo>
                  <a:lnTo>
                    <a:pt x="4343400" y="384810"/>
                  </a:lnTo>
                  <a:lnTo>
                    <a:pt x="4343400" y="219710"/>
                  </a:lnTo>
                  <a:lnTo>
                    <a:pt x="4339716" y="200246"/>
                  </a:lnTo>
                  <a:lnTo>
                    <a:pt x="4311580" y="161927"/>
                  </a:lnTo>
                  <a:lnTo>
                    <a:pt x="4258709" y="125294"/>
                  </a:lnTo>
                  <a:lnTo>
                    <a:pt x="4224107" y="107941"/>
                  </a:lnTo>
                  <a:lnTo>
                    <a:pt x="4184652" y="91404"/>
                  </a:lnTo>
                  <a:lnTo>
                    <a:pt x="4140787" y="75817"/>
                  </a:lnTo>
                  <a:lnTo>
                    <a:pt x="4092956" y="61311"/>
                  </a:lnTo>
                  <a:lnTo>
                    <a:pt x="4041603" y="48018"/>
                  </a:lnTo>
                  <a:lnTo>
                    <a:pt x="3987172" y="36069"/>
                  </a:lnTo>
                  <a:lnTo>
                    <a:pt x="3930105" y="25597"/>
                  </a:lnTo>
                  <a:lnTo>
                    <a:pt x="3870847" y="16734"/>
                  </a:lnTo>
                  <a:lnTo>
                    <a:pt x="3809840" y="9610"/>
                  </a:lnTo>
                  <a:lnTo>
                    <a:pt x="3747530" y="4359"/>
                  </a:lnTo>
                  <a:lnTo>
                    <a:pt x="3684358" y="1111"/>
                  </a:lnTo>
                  <a:lnTo>
                    <a:pt x="3620770" y="0"/>
                  </a:lnTo>
                  <a:lnTo>
                    <a:pt x="3079750" y="0"/>
                  </a:lnTo>
                  <a:lnTo>
                    <a:pt x="2540000" y="0"/>
                  </a:lnTo>
                  <a:lnTo>
                    <a:pt x="1803400" y="0"/>
                  </a:lnTo>
                  <a:lnTo>
                    <a:pt x="1262379" y="0"/>
                  </a:lnTo>
                  <a:lnTo>
                    <a:pt x="721360" y="0"/>
                  </a:lnTo>
                  <a:close/>
                </a:path>
                <a:path w="4343400" h="2185670">
                  <a:moveTo>
                    <a:pt x="0" y="0"/>
                  </a:moveTo>
                  <a:lnTo>
                    <a:pt x="0" y="0"/>
                  </a:lnTo>
                </a:path>
                <a:path w="4343400" h="2185670">
                  <a:moveTo>
                    <a:pt x="4343400" y="1324610"/>
                  </a:moveTo>
                  <a:lnTo>
                    <a:pt x="4343400" y="1324610"/>
                  </a:lnTo>
                </a:path>
              </a:pathLst>
            </a:custGeom>
            <a:ln w="25518">
              <a:solidFill>
                <a:srgbClr val="009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454910" y="435609"/>
            <a:ext cx="369506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0" spc="-5" dirty="0">
                <a:solidFill>
                  <a:srgbClr val="FFFF00"/>
                </a:solidFill>
                <a:latin typeface="Times New Roman"/>
                <a:cs typeface="Times New Roman"/>
              </a:rPr>
              <a:t>Journal</a:t>
            </a:r>
            <a:r>
              <a:rPr sz="4800" b="0" spc="-6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4800" b="0" spc="-10" dirty="0">
                <a:solidFill>
                  <a:srgbClr val="FFFF00"/>
                </a:solidFill>
                <a:latin typeface="Times New Roman"/>
                <a:cs typeface="Times New Roman"/>
              </a:rPr>
              <a:t>Entries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3670" y="2472690"/>
            <a:ext cx="8769350" cy="3924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835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(a) </a:t>
            </a:r>
            <a:r>
              <a:rPr sz="3200" b="1" dirty="0">
                <a:latin typeface="Times New Roman"/>
                <a:cs typeface="Times New Roman"/>
              </a:rPr>
              <a:t>On receipt of application</a:t>
            </a:r>
            <a:r>
              <a:rPr sz="3200" b="1" spc="20" dirty="0">
                <a:latin typeface="Times New Roman"/>
                <a:cs typeface="Times New Roman"/>
              </a:rPr>
              <a:t> </a:t>
            </a:r>
            <a:r>
              <a:rPr sz="3200" b="1" spc="5" dirty="0">
                <a:latin typeface="Times New Roman"/>
                <a:cs typeface="Times New Roman"/>
              </a:rPr>
              <a:t>money</a:t>
            </a:r>
            <a:endParaRPr sz="3200">
              <a:latin typeface="Times New Roman"/>
              <a:cs typeface="Times New Roman"/>
            </a:endParaRPr>
          </a:p>
          <a:p>
            <a:pPr marL="496570" indent="-484505">
              <a:lnSpc>
                <a:spcPts val="3835"/>
              </a:lnSpc>
              <a:buAutoNum type="romanLcParenBoth"/>
              <a:tabLst>
                <a:tab pos="497205" algn="l"/>
              </a:tabLst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Bank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r>
              <a:rPr sz="3200" spc="1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Dr</a:t>
            </a:r>
            <a:endParaRPr sz="3200">
              <a:latin typeface="Times New Roman"/>
              <a:cs typeface="Times New Roman"/>
            </a:endParaRPr>
          </a:p>
          <a:p>
            <a:pPr marL="624205">
              <a:lnSpc>
                <a:spcPct val="100000"/>
              </a:lnSpc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To Share Application</a:t>
            </a:r>
            <a:r>
              <a:rPr sz="3200" spc="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(Being share application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money</a:t>
            </a:r>
            <a:r>
              <a:rPr sz="3200" spc="2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608965" marR="3981450" indent="-608965">
              <a:lnSpc>
                <a:spcPct val="100000"/>
              </a:lnSpc>
              <a:buAutoNum type="romanLcParenBoth" startAt="2"/>
              <a:tabLst>
                <a:tab pos="608965" algn="l"/>
              </a:tabLst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Application A/c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Dr 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Capital</a:t>
            </a:r>
            <a:r>
              <a:rPr sz="3200" spc="-1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3829"/>
              </a:lnSpc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(Share application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money transferred to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share</a:t>
            </a:r>
            <a:r>
              <a:rPr sz="3200" spc="2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capital)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13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439" y="1026159"/>
            <a:ext cx="83883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00FF"/>
                </a:solidFill>
              </a:rPr>
              <a:t>(b)Allotment Money becoming due and</a:t>
            </a:r>
            <a:r>
              <a:rPr sz="3200" spc="45" dirty="0">
                <a:solidFill>
                  <a:srgbClr val="FF00FF"/>
                </a:solidFill>
              </a:rPr>
              <a:t> </a:t>
            </a:r>
            <a:r>
              <a:rPr sz="3200" spc="-5" dirty="0">
                <a:solidFill>
                  <a:srgbClr val="FF00FF"/>
                </a:solidFill>
              </a:rPr>
              <a:t>received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91439" y="2001520"/>
            <a:ext cx="6624955" cy="3437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8475" marR="2223135" indent="-498475">
              <a:lnSpc>
                <a:spcPct val="100000"/>
              </a:lnSpc>
              <a:spcBef>
                <a:spcPts val="100"/>
              </a:spcBef>
              <a:buAutoNum type="romanLcParenBoth"/>
              <a:tabLst>
                <a:tab pos="498475" algn="l"/>
              </a:tabLst>
            </a:pP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Allotment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A/c</a:t>
            </a:r>
            <a:r>
              <a:rPr sz="3200" spc="-7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Dr 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To Share Capital</a:t>
            </a:r>
            <a:r>
              <a:rPr sz="3200" spc="-3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3829"/>
              </a:lnSpc>
            </a:pP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(Being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allotment money</a:t>
            </a:r>
            <a:r>
              <a:rPr sz="3200" spc="3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due)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610235" indent="-598170">
              <a:lnSpc>
                <a:spcPct val="100000"/>
              </a:lnSpc>
              <a:buAutoNum type="romanLcParenBoth" startAt="2"/>
              <a:tabLst>
                <a:tab pos="610870" algn="l"/>
              </a:tabLst>
            </a:pP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Bank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A/c</a:t>
            </a:r>
            <a:r>
              <a:rPr sz="32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Dr</a:t>
            </a:r>
            <a:endParaRPr sz="3200">
              <a:latin typeface="Times New Roman"/>
              <a:cs typeface="Times New Roman"/>
            </a:endParaRPr>
          </a:p>
          <a:p>
            <a:pPr marL="727710">
              <a:lnSpc>
                <a:spcPct val="100000"/>
              </a:lnSpc>
            </a:pP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Allotment</a:t>
            </a:r>
            <a:r>
              <a:rPr sz="32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A/c.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(Being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allotment money</a:t>
            </a:r>
            <a:r>
              <a:rPr sz="3200" spc="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14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8469" y="901700"/>
            <a:ext cx="729043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BF00"/>
                </a:solidFill>
              </a:rPr>
              <a:t>Share </a:t>
            </a:r>
            <a:r>
              <a:rPr sz="3200" spc="-5" dirty="0">
                <a:solidFill>
                  <a:srgbClr val="FFBF00"/>
                </a:solidFill>
              </a:rPr>
              <a:t>First </a:t>
            </a:r>
            <a:r>
              <a:rPr sz="3200" dirty="0">
                <a:solidFill>
                  <a:srgbClr val="FFBF00"/>
                </a:solidFill>
              </a:rPr>
              <a:t>Call </a:t>
            </a:r>
            <a:r>
              <a:rPr sz="3200" spc="5" dirty="0">
                <a:solidFill>
                  <a:srgbClr val="FFBF00"/>
                </a:solidFill>
              </a:rPr>
              <a:t>amount </a:t>
            </a:r>
            <a:r>
              <a:rPr sz="3200" dirty="0">
                <a:solidFill>
                  <a:srgbClr val="FFBF00"/>
                </a:solidFill>
              </a:rPr>
              <a:t>due and</a:t>
            </a:r>
            <a:r>
              <a:rPr sz="3200" spc="20" dirty="0">
                <a:solidFill>
                  <a:srgbClr val="FFBF00"/>
                </a:solidFill>
              </a:rPr>
              <a:t> </a:t>
            </a:r>
            <a:r>
              <a:rPr sz="3200" spc="-5" dirty="0">
                <a:solidFill>
                  <a:srgbClr val="FFBF00"/>
                </a:solidFill>
              </a:rPr>
              <a:t>received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458469" y="1877059"/>
            <a:ext cx="5426710" cy="3437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8770" marR="1549400" indent="-30607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First Call A/c Dr 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To Share Capital</a:t>
            </a:r>
            <a:r>
              <a:rPr sz="3200" spc="-8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A/c.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(Being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First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call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money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due)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Bank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r>
              <a:rPr sz="3200" spc="1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Dr</a:t>
            </a:r>
            <a:endParaRPr sz="3200">
              <a:latin typeface="Times New Roman"/>
              <a:cs typeface="Times New Roman"/>
            </a:endParaRPr>
          </a:p>
          <a:p>
            <a:pPr marL="421005">
              <a:lnSpc>
                <a:spcPct val="100000"/>
              </a:lnSpc>
            </a:pP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First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call</a:t>
            </a:r>
            <a:r>
              <a:rPr sz="3200" spc="-1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(being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First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call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money</a:t>
            </a:r>
            <a:r>
              <a:rPr sz="3200" spc="-4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15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79169" y="1177290"/>
            <a:ext cx="62407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FFBF00"/>
                </a:solidFill>
              </a:rPr>
              <a:t>Final Call </a:t>
            </a:r>
            <a:r>
              <a:rPr sz="3200" spc="5" dirty="0">
                <a:solidFill>
                  <a:srgbClr val="FFBF00"/>
                </a:solidFill>
              </a:rPr>
              <a:t>amount </a:t>
            </a:r>
            <a:r>
              <a:rPr sz="3200" dirty="0">
                <a:solidFill>
                  <a:srgbClr val="FFBF00"/>
                </a:solidFill>
              </a:rPr>
              <a:t>due and</a:t>
            </a:r>
            <a:r>
              <a:rPr sz="3200" spc="-5" dirty="0">
                <a:solidFill>
                  <a:srgbClr val="FFBF00"/>
                </a:solidFill>
              </a:rPr>
              <a:t> </a:t>
            </a:r>
            <a:r>
              <a:rPr sz="3200" dirty="0">
                <a:solidFill>
                  <a:srgbClr val="FFBF00"/>
                </a:solidFill>
              </a:rPr>
              <a:t>received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877569" y="2151379"/>
            <a:ext cx="5518150" cy="3437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8770" marR="1632585" indent="-30607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Share Final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Call A/c</a:t>
            </a:r>
            <a:r>
              <a:rPr sz="3200" spc="-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Dr  To Share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Capital</a:t>
            </a:r>
            <a:r>
              <a:rPr sz="3200" spc="-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A/c.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(Being Final call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money</a:t>
            </a:r>
            <a:r>
              <a:rPr sz="3200" spc="-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due)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Bank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A/c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Dr</a:t>
            </a:r>
            <a:endParaRPr sz="3200">
              <a:latin typeface="Times New Roman"/>
              <a:cs typeface="Times New Roman"/>
            </a:endParaRPr>
          </a:p>
          <a:p>
            <a:pPr marL="420370">
              <a:lnSpc>
                <a:spcPct val="100000"/>
              </a:lnSpc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To Share Final call</a:t>
            </a:r>
            <a:r>
              <a:rPr sz="3200" spc="-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(being Final call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money</a:t>
            </a:r>
            <a:r>
              <a:rPr sz="3200" spc="-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270" y="0"/>
            <a:ext cx="9146540" cy="6860540"/>
            <a:chOff x="-1270" y="0"/>
            <a:chExt cx="9146540" cy="6860540"/>
          </a:xfrm>
        </p:grpSpPr>
        <p:sp>
          <p:nvSpPr>
            <p:cNvPr id="3" name="object 3"/>
            <p:cNvSpPr/>
            <p:nvPr/>
          </p:nvSpPr>
          <p:spPr>
            <a:xfrm>
              <a:off x="-1270" y="0"/>
              <a:ext cx="9146540" cy="416559"/>
            </a:xfrm>
            <a:custGeom>
              <a:avLst/>
              <a:gdLst/>
              <a:ahLst/>
              <a:cxnLst/>
              <a:rect l="l" t="t" r="r" b="b"/>
              <a:pathLst>
                <a:path w="9146540" h="416559">
                  <a:moveTo>
                    <a:pt x="9146540" y="0"/>
                  </a:moveTo>
                  <a:lnTo>
                    <a:pt x="0" y="0"/>
                  </a:lnTo>
                  <a:lnTo>
                    <a:pt x="0" y="134620"/>
                  </a:lnTo>
                  <a:lnTo>
                    <a:pt x="0" y="148590"/>
                  </a:lnTo>
                  <a:lnTo>
                    <a:pt x="0" y="269240"/>
                  </a:lnTo>
                  <a:lnTo>
                    <a:pt x="0" y="283222"/>
                  </a:lnTo>
                  <a:lnTo>
                    <a:pt x="0" y="416560"/>
                  </a:lnTo>
                  <a:lnTo>
                    <a:pt x="9146540" y="416560"/>
                  </a:lnTo>
                  <a:lnTo>
                    <a:pt x="9146540" y="283222"/>
                  </a:lnTo>
                  <a:lnTo>
                    <a:pt x="9146540" y="269240"/>
                  </a:lnTo>
                  <a:lnTo>
                    <a:pt x="9146540" y="148590"/>
                  </a:lnTo>
                  <a:lnTo>
                    <a:pt x="9146540" y="134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1270" y="4025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-1270" y="53721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-1270" y="6718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-1270" y="80644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270" y="941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-1270" y="107569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1270" y="120904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1270" y="134366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1270" y="14782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1270" y="161289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1270" y="17475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1270" y="188214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-1270" y="20167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-1270" y="21513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-1270" y="22860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1270" y="24206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-1270" y="255396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-1270" y="268859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-1270" y="28232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-1270" y="29578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-1270" y="30924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-1270" y="3227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-1270" y="33616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-1270" y="34963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-1270" y="36309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-1270" y="376555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-1270" y="390017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-1270" y="40347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-1270" y="4169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-1270" y="4304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-1270" y="44373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-1270" y="457200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-1270" y="470662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-1270" y="484123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-1270" y="49758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-1270" y="51104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-1270" y="52451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-1270" y="537972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-1270" y="551433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-1270" y="56489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-1270" y="57823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-1270" y="59169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-1270" y="60515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-1270" y="618617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-1270" y="632078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-1270" y="6455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-1270" y="6590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0" y="6724649"/>
              <a:ext cx="9144000" cy="133350"/>
            </a:xfrm>
            <a:custGeom>
              <a:avLst/>
              <a:gdLst/>
              <a:ahLst/>
              <a:cxnLst/>
              <a:rect l="l" t="t" r="r" b="b"/>
              <a:pathLst>
                <a:path w="9144000" h="133350">
                  <a:moveTo>
                    <a:pt x="0" y="13335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04800" y="3877309"/>
              <a:ext cx="421978" cy="3519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0" y="4163878"/>
              <a:ext cx="769620" cy="798195"/>
            </a:xfrm>
            <a:custGeom>
              <a:avLst/>
              <a:gdLst/>
              <a:ahLst/>
              <a:cxnLst/>
              <a:rect l="l" t="t" r="r" b="b"/>
              <a:pathLst>
                <a:path w="769620" h="798195">
                  <a:moveTo>
                    <a:pt x="722511" y="0"/>
                  </a:moveTo>
                  <a:lnTo>
                    <a:pt x="660051" y="62482"/>
                  </a:lnTo>
                  <a:lnTo>
                    <a:pt x="704103" y="93907"/>
                  </a:lnTo>
                  <a:lnTo>
                    <a:pt x="769535" y="28475"/>
                  </a:lnTo>
                  <a:lnTo>
                    <a:pt x="751840" y="18231"/>
                  </a:lnTo>
                  <a:lnTo>
                    <a:pt x="722511" y="0"/>
                  </a:lnTo>
                  <a:close/>
                </a:path>
                <a:path w="769620" h="798195">
                  <a:moveTo>
                    <a:pt x="41373" y="756637"/>
                  </a:moveTo>
                  <a:lnTo>
                    <a:pt x="0" y="772611"/>
                  </a:lnTo>
                  <a:lnTo>
                    <a:pt x="0" y="798011"/>
                  </a:lnTo>
                  <a:lnTo>
                    <a:pt x="41373" y="75663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0" y="4190026"/>
              <a:ext cx="812165" cy="840740"/>
            </a:xfrm>
            <a:custGeom>
              <a:avLst/>
              <a:gdLst/>
              <a:ahLst/>
              <a:cxnLst/>
              <a:rect l="l" t="t" r="r" b="b"/>
              <a:pathLst>
                <a:path w="812165" h="840739">
                  <a:moveTo>
                    <a:pt x="153080" y="687362"/>
                  </a:moveTo>
                  <a:lnTo>
                    <a:pt x="31029" y="734483"/>
                  </a:lnTo>
                  <a:lnTo>
                    <a:pt x="0" y="765513"/>
                  </a:lnTo>
                  <a:lnTo>
                    <a:pt x="0" y="840443"/>
                  </a:lnTo>
                  <a:lnTo>
                    <a:pt x="153080" y="687362"/>
                  </a:lnTo>
                  <a:close/>
                </a:path>
                <a:path w="812165" h="840739">
                  <a:moveTo>
                    <a:pt x="765513" y="0"/>
                  </a:moveTo>
                  <a:lnTo>
                    <a:pt x="700397" y="65116"/>
                  </a:lnTo>
                  <a:lnTo>
                    <a:pt x="744131" y="96312"/>
                  </a:lnTo>
                  <a:lnTo>
                    <a:pt x="811601" y="28841"/>
                  </a:lnTo>
                  <a:lnTo>
                    <a:pt x="800100" y="20023"/>
                  </a:lnTo>
                  <a:lnTo>
                    <a:pt x="7655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0" y="4216362"/>
              <a:ext cx="849630" cy="884555"/>
            </a:xfrm>
            <a:custGeom>
              <a:avLst/>
              <a:gdLst/>
              <a:ahLst/>
              <a:cxnLst/>
              <a:rect l="l" t="t" r="r" b="b"/>
              <a:pathLst>
                <a:path w="849630" h="884554">
                  <a:moveTo>
                    <a:pt x="260168" y="623789"/>
                  </a:moveTo>
                  <a:lnTo>
                    <a:pt x="200660" y="642657"/>
                  </a:lnTo>
                  <a:lnTo>
                    <a:pt x="143288" y="664807"/>
                  </a:lnTo>
                  <a:lnTo>
                    <a:pt x="0" y="808044"/>
                  </a:lnTo>
                  <a:lnTo>
                    <a:pt x="0" y="883957"/>
                  </a:lnTo>
                  <a:lnTo>
                    <a:pt x="260168" y="623789"/>
                  </a:lnTo>
                  <a:close/>
                </a:path>
                <a:path w="849630" h="884554">
                  <a:moveTo>
                    <a:pt x="808333" y="0"/>
                  </a:moveTo>
                  <a:lnTo>
                    <a:pt x="740746" y="67562"/>
                  </a:lnTo>
                  <a:lnTo>
                    <a:pt x="784899" y="99058"/>
                  </a:lnTo>
                  <a:lnTo>
                    <a:pt x="849235" y="34722"/>
                  </a:lnTo>
                  <a:lnTo>
                    <a:pt x="838200" y="22897"/>
                  </a:lnTo>
                  <a:lnTo>
                    <a:pt x="808333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0" y="4247799"/>
              <a:ext cx="887094" cy="921385"/>
            </a:xfrm>
            <a:custGeom>
              <a:avLst/>
              <a:gdLst/>
              <a:ahLst/>
              <a:cxnLst/>
              <a:rect l="l" t="t" r="r" b="b"/>
              <a:pathLst>
                <a:path w="887094" h="921385">
                  <a:moveTo>
                    <a:pt x="361160" y="560329"/>
                  </a:moveTo>
                  <a:lnTo>
                    <a:pt x="250870" y="595299"/>
                  </a:lnTo>
                  <a:lnTo>
                    <a:pt x="0" y="846170"/>
                  </a:lnTo>
                  <a:lnTo>
                    <a:pt x="0" y="921361"/>
                  </a:lnTo>
                  <a:lnTo>
                    <a:pt x="361160" y="560329"/>
                  </a:lnTo>
                  <a:close/>
                </a:path>
                <a:path w="887094" h="921385">
                  <a:moveTo>
                    <a:pt x="846170" y="0"/>
                  </a:moveTo>
                  <a:lnTo>
                    <a:pt x="781193" y="64977"/>
                  </a:lnTo>
                  <a:lnTo>
                    <a:pt x="825250" y="96404"/>
                  </a:lnTo>
                  <a:lnTo>
                    <a:pt x="886844" y="34832"/>
                  </a:lnTo>
                  <a:lnTo>
                    <a:pt x="876300" y="29560"/>
                  </a:lnTo>
                  <a:lnTo>
                    <a:pt x="855980" y="10510"/>
                  </a:lnTo>
                  <a:lnTo>
                    <a:pt x="84617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0" y="4280323"/>
              <a:ext cx="929640" cy="958850"/>
            </a:xfrm>
            <a:custGeom>
              <a:avLst/>
              <a:gdLst/>
              <a:ahLst/>
              <a:cxnLst/>
              <a:rect l="l" t="t" r="r" b="b"/>
              <a:pathLst>
                <a:path w="929640" h="958850">
                  <a:moveTo>
                    <a:pt x="470323" y="488103"/>
                  </a:moveTo>
                  <a:lnTo>
                    <a:pt x="408940" y="512656"/>
                  </a:lnTo>
                  <a:lnTo>
                    <a:pt x="351291" y="530935"/>
                  </a:lnTo>
                  <a:lnTo>
                    <a:pt x="0" y="882226"/>
                  </a:lnTo>
                  <a:lnTo>
                    <a:pt x="0" y="958426"/>
                  </a:lnTo>
                  <a:lnTo>
                    <a:pt x="470323" y="488103"/>
                  </a:lnTo>
                  <a:close/>
                </a:path>
                <a:path w="929640" h="958850">
                  <a:moveTo>
                    <a:pt x="882226" y="0"/>
                  </a:moveTo>
                  <a:lnTo>
                    <a:pt x="821220" y="61006"/>
                  </a:lnTo>
                  <a:lnTo>
                    <a:pt x="865695" y="92731"/>
                  </a:lnTo>
                  <a:lnTo>
                    <a:pt x="929439" y="28987"/>
                  </a:lnTo>
                  <a:lnTo>
                    <a:pt x="894080" y="5926"/>
                  </a:lnTo>
                  <a:lnTo>
                    <a:pt x="88222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0" y="4306575"/>
              <a:ext cx="973455" cy="1002030"/>
            </a:xfrm>
            <a:custGeom>
              <a:avLst/>
              <a:gdLst/>
              <a:ahLst/>
              <a:cxnLst/>
              <a:rect l="l" t="t" r="r" b="b"/>
              <a:pathLst>
                <a:path w="973455" h="1002029">
                  <a:moveTo>
                    <a:pt x="587096" y="414483"/>
                  </a:moveTo>
                  <a:lnTo>
                    <a:pt x="513080" y="448304"/>
                  </a:lnTo>
                  <a:lnTo>
                    <a:pt x="504190" y="448304"/>
                  </a:lnTo>
                  <a:lnTo>
                    <a:pt x="459050" y="466360"/>
                  </a:lnTo>
                  <a:lnTo>
                    <a:pt x="0" y="925574"/>
                  </a:lnTo>
                  <a:lnTo>
                    <a:pt x="0" y="1001788"/>
                  </a:lnTo>
                  <a:lnTo>
                    <a:pt x="587096" y="414483"/>
                  </a:lnTo>
                  <a:close/>
                </a:path>
                <a:path w="973455" h="1002029">
                  <a:moveTo>
                    <a:pt x="925245" y="0"/>
                  </a:moveTo>
                  <a:lnTo>
                    <a:pt x="861663" y="63603"/>
                  </a:lnTo>
                  <a:lnTo>
                    <a:pt x="904240" y="93974"/>
                  </a:lnTo>
                  <a:lnTo>
                    <a:pt x="903319" y="98146"/>
                  </a:lnTo>
                  <a:lnTo>
                    <a:pt x="973277" y="28163"/>
                  </a:lnTo>
                  <a:lnTo>
                    <a:pt x="952500" y="17774"/>
                  </a:lnTo>
                  <a:lnTo>
                    <a:pt x="925245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0" y="3733800"/>
              <a:ext cx="1643380" cy="1620520"/>
            </a:xfrm>
            <a:custGeom>
              <a:avLst/>
              <a:gdLst/>
              <a:ahLst/>
              <a:cxnLst/>
              <a:rect l="l" t="t" r="r" b="b"/>
              <a:pathLst>
                <a:path w="1643380" h="1620520">
                  <a:moveTo>
                    <a:pt x="968975" y="598787"/>
                  </a:moveTo>
                  <a:lnTo>
                    <a:pt x="902342" y="665396"/>
                  </a:lnTo>
                  <a:lnTo>
                    <a:pt x="904240" y="666750"/>
                  </a:lnTo>
                  <a:lnTo>
                    <a:pt x="885190" y="753110"/>
                  </a:lnTo>
                  <a:lnTo>
                    <a:pt x="704850" y="933450"/>
                  </a:lnTo>
                  <a:lnTo>
                    <a:pt x="574700" y="992922"/>
                  </a:lnTo>
                  <a:lnTo>
                    <a:pt x="0" y="1567417"/>
                  </a:lnTo>
                  <a:lnTo>
                    <a:pt x="0" y="1620520"/>
                  </a:lnTo>
                  <a:lnTo>
                    <a:pt x="29565" y="1613814"/>
                  </a:lnTo>
                  <a:lnTo>
                    <a:pt x="1017269" y="626110"/>
                  </a:lnTo>
                  <a:lnTo>
                    <a:pt x="1010919" y="619760"/>
                  </a:lnTo>
                  <a:lnTo>
                    <a:pt x="968975" y="598787"/>
                  </a:lnTo>
                  <a:close/>
                </a:path>
                <a:path w="1643380" h="1620520">
                  <a:moveTo>
                    <a:pt x="1643379" y="0"/>
                  </a:moveTo>
                  <a:lnTo>
                    <a:pt x="1628139" y="0"/>
                  </a:lnTo>
                  <a:lnTo>
                    <a:pt x="1572260" y="38100"/>
                  </a:lnTo>
                  <a:lnTo>
                    <a:pt x="1517798" y="125581"/>
                  </a:lnTo>
                  <a:lnTo>
                    <a:pt x="164337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1352" y="3733800"/>
              <a:ext cx="1691005" cy="1616075"/>
            </a:xfrm>
            <a:custGeom>
              <a:avLst/>
              <a:gdLst/>
              <a:ahLst/>
              <a:cxnLst/>
              <a:rect l="l" t="t" r="r" b="b"/>
              <a:pathLst>
                <a:path w="1691005" h="1616075">
                  <a:moveTo>
                    <a:pt x="992742" y="622935"/>
                  </a:moveTo>
                  <a:lnTo>
                    <a:pt x="864196" y="751480"/>
                  </a:lnTo>
                  <a:lnTo>
                    <a:pt x="863837" y="753110"/>
                  </a:lnTo>
                  <a:lnTo>
                    <a:pt x="683497" y="933450"/>
                  </a:lnTo>
                  <a:lnTo>
                    <a:pt x="681158" y="934518"/>
                  </a:lnTo>
                  <a:lnTo>
                    <a:pt x="0" y="1615677"/>
                  </a:lnTo>
                  <a:lnTo>
                    <a:pt x="96909" y="1593697"/>
                  </a:lnTo>
                  <a:lnTo>
                    <a:pt x="1061957" y="628650"/>
                  </a:lnTo>
                  <a:lnTo>
                    <a:pt x="998457" y="628650"/>
                  </a:lnTo>
                  <a:lnTo>
                    <a:pt x="992742" y="622935"/>
                  </a:lnTo>
                  <a:close/>
                </a:path>
                <a:path w="1691005" h="1616075">
                  <a:moveTo>
                    <a:pt x="1193032" y="497574"/>
                  </a:moveTo>
                  <a:lnTo>
                    <a:pt x="1130537" y="533400"/>
                  </a:lnTo>
                  <a:lnTo>
                    <a:pt x="1008617" y="628650"/>
                  </a:lnTo>
                  <a:lnTo>
                    <a:pt x="1061957" y="628650"/>
                  </a:lnTo>
                  <a:lnTo>
                    <a:pt x="1193032" y="497574"/>
                  </a:lnTo>
                  <a:close/>
                </a:path>
                <a:path w="1691005" h="1616075">
                  <a:moveTo>
                    <a:pt x="1690607" y="0"/>
                  </a:moveTo>
                  <a:lnTo>
                    <a:pt x="1615677" y="0"/>
                  </a:lnTo>
                  <a:lnTo>
                    <a:pt x="1506918" y="108758"/>
                  </a:lnTo>
                  <a:lnTo>
                    <a:pt x="1389617" y="297180"/>
                  </a:lnTo>
                  <a:lnTo>
                    <a:pt x="1385962" y="304644"/>
                  </a:lnTo>
                  <a:lnTo>
                    <a:pt x="169060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10049" y="3701135"/>
              <a:ext cx="1704339" cy="1628775"/>
            </a:xfrm>
            <a:custGeom>
              <a:avLst/>
              <a:gdLst/>
              <a:ahLst/>
              <a:cxnLst/>
              <a:rect l="l" t="t" r="r" b="b"/>
              <a:pathLst>
                <a:path w="1704339" h="1628775">
                  <a:moveTo>
                    <a:pt x="1704001" y="0"/>
                  </a:moveTo>
                  <a:lnTo>
                    <a:pt x="1632390" y="32664"/>
                  </a:lnTo>
                  <a:lnTo>
                    <a:pt x="1595560" y="32664"/>
                  </a:lnTo>
                  <a:lnTo>
                    <a:pt x="1305109" y="323115"/>
                  </a:lnTo>
                  <a:lnTo>
                    <a:pt x="1300920" y="329844"/>
                  </a:lnTo>
                  <a:lnTo>
                    <a:pt x="1241230" y="451764"/>
                  </a:lnTo>
                  <a:lnTo>
                    <a:pt x="1089455" y="538769"/>
                  </a:lnTo>
                  <a:lnTo>
                    <a:pt x="0" y="1628224"/>
                  </a:lnTo>
                  <a:lnTo>
                    <a:pt x="13140" y="1625244"/>
                  </a:lnTo>
                  <a:lnTo>
                    <a:pt x="131335" y="1572105"/>
                  </a:lnTo>
                  <a:lnTo>
                    <a:pt x="170400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1122" y="3651288"/>
              <a:ext cx="1701800" cy="1626870"/>
            </a:xfrm>
            <a:custGeom>
              <a:avLst/>
              <a:gdLst/>
              <a:ahLst/>
              <a:cxnLst/>
              <a:rect l="l" t="t" r="r" b="b"/>
              <a:pathLst>
                <a:path w="1701800" h="1626870">
                  <a:moveTo>
                    <a:pt x="1701779" y="0"/>
                  </a:moveTo>
                  <a:lnTo>
                    <a:pt x="1656097" y="16471"/>
                  </a:lnTo>
                  <a:lnTo>
                    <a:pt x="1570481" y="55524"/>
                  </a:lnTo>
                  <a:lnTo>
                    <a:pt x="0" y="1626566"/>
                  </a:lnTo>
                  <a:lnTo>
                    <a:pt x="136649" y="1565129"/>
                  </a:lnTo>
                  <a:lnTo>
                    <a:pt x="170177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56234" y="3611898"/>
              <a:ext cx="1685925" cy="1609725"/>
            </a:xfrm>
            <a:custGeom>
              <a:avLst/>
              <a:gdLst/>
              <a:ahLst/>
              <a:cxnLst/>
              <a:rect l="l" t="t" r="r" b="b"/>
              <a:pathLst>
                <a:path w="1685925" h="1609725">
                  <a:moveTo>
                    <a:pt x="1685905" y="0"/>
                  </a:moveTo>
                  <a:lnTo>
                    <a:pt x="1566735" y="42969"/>
                  </a:lnTo>
                  <a:lnTo>
                    <a:pt x="0" y="1609705"/>
                  </a:lnTo>
                  <a:lnTo>
                    <a:pt x="138442" y="1547463"/>
                  </a:lnTo>
                  <a:lnTo>
                    <a:pt x="168590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1465" y="3572702"/>
              <a:ext cx="1669414" cy="1593215"/>
            </a:xfrm>
            <a:custGeom>
              <a:avLst/>
              <a:gdLst/>
              <a:ahLst/>
              <a:cxnLst/>
              <a:rect l="l" t="t" r="r" b="b"/>
              <a:pathLst>
                <a:path w="1669414" h="1593214">
                  <a:moveTo>
                    <a:pt x="1669382" y="0"/>
                  </a:moveTo>
                  <a:lnTo>
                    <a:pt x="1550166" y="42986"/>
                  </a:lnTo>
                  <a:lnTo>
                    <a:pt x="0" y="1592600"/>
                  </a:lnTo>
                  <a:lnTo>
                    <a:pt x="107814" y="1544127"/>
                  </a:lnTo>
                  <a:lnTo>
                    <a:pt x="124703" y="1544127"/>
                  </a:lnTo>
                  <a:lnTo>
                    <a:pt x="1669382" y="0"/>
                  </a:lnTo>
                  <a:close/>
                </a:path>
                <a:path w="1669414" h="1593214">
                  <a:moveTo>
                    <a:pt x="124703" y="1544127"/>
                  </a:moveTo>
                  <a:lnTo>
                    <a:pt x="107814" y="1544127"/>
                  </a:lnTo>
                  <a:lnTo>
                    <a:pt x="98973" y="1569848"/>
                  </a:lnTo>
                  <a:lnTo>
                    <a:pt x="124703" y="1544127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44043" y="3543300"/>
              <a:ext cx="1705610" cy="1705610"/>
            </a:xfrm>
            <a:custGeom>
              <a:avLst/>
              <a:gdLst/>
              <a:ahLst/>
              <a:cxnLst/>
              <a:rect l="l" t="t" r="r" b="b"/>
              <a:pathLst>
                <a:path w="1705610" h="1705610">
                  <a:moveTo>
                    <a:pt x="1705126" y="0"/>
                  </a:moveTo>
                  <a:lnTo>
                    <a:pt x="1607336" y="29210"/>
                  </a:lnTo>
                  <a:lnTo>
                    <a:pt x="1595419" y="33506"/>
                  </a:lnTo>
                  <a:lnTo>
                    <a:pt x="39914" y="1589011"/>
                  </a:lnTo>
                  <a:lnTo>
                    <a:pt x="0" y="1705126"/>
                  </a:lnTo>
                  <a:lnTo>
                    <a:pt x="1705126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51109" y="3505200"/>
              <a:ext cx="1975485" cy="2005964"/>
            </a:xfrm>
            <a:custGeom>
              <a:avLst/>
              <a:gdLst/>
              <a:ahLst/>
              <a:cxnLst/>
              <a:rect l="l" t="t" r="r" b="b"/>
              <a:pathLst>
                <a:path w="1975485" h="2005964">
                  <a:moveTo>
                    <a:pt x="1955210" y="0"/>
                  </a:moveTo>
                  <a:lnTo>
                    <a:pt x="1898060" y="38100"/>
                  </a:lnTo>
                  <a:lnTo>
                    <a:pt x="1887195" y="41345"/>
                  </a:lnTo>
                  <a:lnTo>
                    <a:pt x="196926" y="1731614"/>
                  </a:lnTo>
                  <a:lnTo>
                    <a:pt x="182290" y="1774189"/>
                  </a:lnTo>
                  <a:lnTo>
                    <a:pt x="680" y="2004060"/>
                  </a:lnTo>
                  <a:lnTo>
                    <a:pt x="0" y="2005747"/>
                  </a:lnTo>
                  <a:lnTo>
                    <a:pt x="1975143" y="29899"/>
                  </a:lnTo>
                  <a:lnTo>
                    <a:pt x="195521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05426" y="3531108"/>
              <a:ext cx="2039620" cy="2093595"/>
            </a:xfrm>
            <a:custGeom>
              <a:avLst/>
              <a:gdLst/>
              <a:ahLst/>
              <a:cxnLst/>
              <a:rect l="l" t="t" r="r" b="b"/>
              <a:pathLst>
                <a:path w="2039620" h="2093595">
                  <a:moveTo>
                    <a:pt x="2018165" y="0"/>
                  </a:moveTo>
                  <a:lnTo>
                    <a:pt x="70259" y="1947905"/>
                  </a:lnTo>
                  <a:lnTo>
                    <a:pt x="46363" y="1978152"/>
                  </a:lnTo>
                  <a:lnTo>
                    <a:pt x="0" y="2093095"/>
                  </a:lnTo>
                  <a:lnTo>
                    <a:pt x="2033951" y="59144"/>
                  </a:lnTo>
                  <a:lnTo>
                    <a:pt x="2038993" y="31241"/>
                  </a:lnTo>
                  <a:lnTo>
                    <a:pt x="2018165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32080" y="3583685"/>
              <a:ext cx="2208530" cy="2352675"/>
            </a:xfrm>
            <a:custGeom>
              <a:avLst/>
              <a:gdLst/>
              <a:ahLst/>
              <a:cxnLst/>
              <a:rect l="l" t="t" r="r" b="b"/>
              <a:pathLst>
                <a:path w="2208530" h="2352675">
                  <a:moveTo>
                    <a:pt x="2208479" y="0"/>
                  </a:moveTo>
                  <a:lnTo>
                    <a:pt x="177469" y="2030272"/>
                  </a:lnTo>
                  <a:lnTo>
                    <a:pt x="126111" y="2157603"/>
                  </a:lnTo>
                  <a:lnTo>
                    <a:pt x="97790" y="2227834"/>
                  </a:lnTo>
                  <a:lnTo>
                    <a:pt x="87630" y="2237994"/>
                  </a:lnTo>
                  <a:lnTo>
                    <a:pt x="78740" y="2245614"/>
                  </a:lnTo>
                  <a:lnTo>
                    <a:pt x="10160" y="2314194"/>
                  </a:lnTo>
                  <a:lnTo>
                    <a:pt x="0" y="2333244"/>
                  </a:lnTo>
                  <a:lnTo>
                    <a:pt x="88" y="2352344"/>
                  </a:lnTo>
                  <a:lnTo>
                    <a:pt x="1777212" y="575856"/>
                  </a:lnTo>
                  <a:lnTo>
                    <a:pt x="1704619" y="579094"/>
                  </a:lnTo>
                  <a:lnTo>
                    <a:pt x="1698256" y="579374"/>
                  </a:lnTo>
                  <a:lnTo>
                    <a:pt x="1698002" y="579374"/>
                  </a:lnTo>
                  <a:lnTo>
                    <a:pt x="1710550" y="573163"/>
                  </a:lnTo>
                  <a:lnTo>
                    <a:pt x="1847913" y="505193"/>
                  </a:lnTo>
                  <a:lnTo>
                    <a:pt x="2176297" y="176911"/>
                  </a:lnTo>
                  <a:lnTo>
                    <a:pt x="2191842" y="91871"/>
                  </a:lnTo>
                  <a:lnTo>
                    <a:pt x="2193290" y="84074"/>
                  </a:lnTo>
                  <a:lnTo>
                    <a:pt x="220847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32079" y="3751693"/>
              <a:ext cx="2191385" cy="2210435"/>
            </a:xfrm>
            <a:custGeom>
              <a:avLst/>
              <a:gdLst/>
              <a:ahLst/>
              <a:cxnLst/>
              <a:rect l="l" t="t" r="r" b="b"/>
              <a:pathLst>
                <a:path w="2191385" h="2210435">
                  <a:moveTo>
                    <a:pt x="1849503" y="404632"/>
                  </a:moveTo>
                  <a:lnTo>
                    <a:pt x="1769759" y="408176"/>
                  </a:lnTo>
                  <a:lnTo>
                    <a:pt x="0" y="2177936"/>
                  </a:lnTo>
                  <a:lnTo>
                    <a:pt x="0" y="2184286"/>
                  </a:lnTo>
                  <a:lnTo>
                    <a:pt x="20320" y="2194446"/>
                  </a:lnTo>
                  <a:lnTo>
                    <a:pt x="43729" y="2210407"/>
                  </a:lnTo>
                  <a:lnTo>
                    <a:pt x="1849503" y="404632"/>
                  </a:lnTo>
                  <a:close/>
                </a:path>
                <a:path w="2191385" h="2210435">
                  <a:moveTo>
                    <a:pt x="2177936" y="0"/>
                  </a:moveTo>
                  <a:lnTo>
                    <a:pt x="1833750" y="344185"/>
                  </a:lnTo>
                  <a:lnTo>
                    <a:pt x="1944370" y="289446"/>
                  </a:lnTo>
                  <a:lnTo>
                    <a:pt x="2125402" y="128733"/>
                  </a:lnTo>
                  <a:lnTo>
                    <a:pt x="2191133" y="63002"/>
                  </a:lnTo>
                  <a:lnTo>
                    <a:pt x="2174240" y="20206"/>
                  </a:lnTo>
                  <a:lnTo>
                    <a:pt x="21779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1943" y="3809485"/>
              <a:ext cx="2153920" cy="2193925"/>
            </a:xfrm>
            <a:custGeom>
              <a:avLst/>
              <a:gdLst/>
              <a:ahLst/>
              <a:cxnLst/>
              <a:rect l="l" t="t" r="r" b="b"/>
              <a:pathLst>
                <a:path w="2153920" h="2193925">
                  <a:moveTo>
                    <a:pt x="1881892" y="343628"/>
                  </a:moveTo>
                  <a:lnTo>
                    <a:pt x="1802164" y="347172"/>
                  </a:lnTo>
                  <a:lnTo>
                    <a:pt x="0" y="2149979"/>
                  </a:lnTo>
                  <a:lnTo>
                    <a:pt x="8396" y="2155704"/>
                  </a:lnTo>
                  <a:lnTo>
                    <a:pt x="28716" y="2183644"/>
                  </a:lnTo>
                  <a:lnTo>
                    <a:pt x="32627" y="2193553"/>
                  </a:lnTo>
                  <a:lnTo>
                    <a:pt x="1881892" y="343628"/>
                  </a:lnTo>
                  <a:close/>
                </a:path>
                <a:path w="2153920" h="2193925">
                  <a:moveTo>
                    <a:pt x="2149212" y="0"/>
                  </a:moveTo>
                  <a:lnTo>
                    <a:pt x="2021199" y="128059"/>
                  </a:lnTo>
                  <a:lnTo>
                    <a:pt x="2153426" y="10674"/>
                  </a:lnTo>
                  <a:lnTo>
                    <a:pt x="214921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2457" y="2854959"/>
              <a:ext cx="3181350" cy="3199765"/>
            </a:xfrm>
            <a:custGeom>
              <a:avLst/>
              <a:gdLst/>
              <a:ahLst/>
              <a:cxnLst/>
              <a:rect l="l" t="t" r="r" b="b"/>
              <a:pathLst>
                <a:path w="3181350" h="3199765">
                  <a:moveTo>
                    <a:pt x="1711432" y="1507489"/>
                  </a:moveTo>
                  <a:lnTo>
                    <a:pt x="1635232" y="1507489"/>
                  </a:lnTo>
                  <a:lnTo>
                    <a:pt x="0" y="3142722"/>
                  </a:lnTo>
                  <a:lnTo>
                    <a:pt x="17252" y="3186429"/>
                  </a:lnTo>
                  <a:lnTo>
                    <a:pt x="19553" y="3199369"/>
                  </a:lnTo>
                  <a:lnTo>
                    <a:pt x="1711432" y="1507489"/>
                  </a:lnTo>
                  <a:close/>
                </a:path>
                <a:path w="3181350" h="3199765">
                  <a:moveTo>
                    <a:pt x="3142722" y="0"/>
                  </a:moveTo>
                  <a:lnTo>
                    <a:pt x="1844251" y="1298471"/>
                  </a:lnTo>
                  <a:lnTo>
                    <a:pt x="1856212" y="1297939"/>
                  </a:lnTo>
                  <a:lnTo>
                    <a:pt x="1941508" y="1277414"/>
                  </a:lnTo>
                  <a:lnTo>
                    <a:pt x="3180822" y="38100"/>
                  </a:lnTo>
                  <a:lnTo>
                    <a:pt x="314272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21051" y="2890519"/>
              <a:ext cx="3196590" cy="3223895"/>
            </a:xfrm>
            <a:custGeom>
              <a:avLst/>
              <a:gdLst/>
              <a:ahLst/>
              <a:cxnLst/>
              <a:rect l="l" t="t" r="r" b="b"/>
              <a:pathLst>
                <a:path w="3196590" h="3223895">
                  <a:moveTo>
                    <a:pt x="1762688" y="1471929"/>
                  </a:moveTo>
                  <a:lnTo>
                    <a:pt x="1686488" y="1471929"/>
                  </a:lnTo>
                  <a:lnTo>
                    <a:pt x="0" y="3158418"/>
                  </a:lnTo>
                  <a:lnTo>
                    <a:pt x="8818" y="3208019"/>
                  </a:lnTo>
                  <a:lnTo>
                    <a:pt x="11299" y="3223319"/>
                  </a:lnTo>
                  <a:lnTo>
                    <a:pt x="1762688" y="1471929"/>
                  </a:lnTo>
                  <a:close/>
                </a:path>
                <a:path w="3196590" h="3223895">
                  <a:moveTo>
                    <a:pt x="3158418" y="0"/>
                  </a:moveTo>
                  <a:lnTo>
                    <a:pt x="1914551" y="1243866"/>
                  </a:lnTo>
                  <a:lnTo>
                    <a:pt x="2014899" y="1219718"/>
                  </a:lnTo>
                  <a:lnTo>
                    <a:pt x="3196518" y="38100"/>
                  </a:lnTo>
                  <a:lnTo>
                    <a:pt x="315841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31287" y="4078964"/>
              <a:ext cx="2105025" cy="2093595"/>
            </a:xfrm>
            <a:custGeom>
              <a:avLst/>
              <a:gdLst/>
              <a:ahLst/>
              <a:cxnLst/>
              <a:rect l="l" t="t" r="r" b="b"/>
              <a:pathLst>
                <a:path w="2105025" h="2093595">
                  <a:moveTo>
                    <a:pt x="2104517" y="0"/>
                  </a:moveTo>
                  <a:lnTo>
                    <a:pt x="2064872" y="16785"/>
                  </a:lnTo>
                  <a:lnTo>
                    <a:pt x="1994628" y="33688"/>
                  </a:lnTo>
                  <a:lnTo>
                    <a:pt x="0" y="2028317"/>
                  </a:lnTo>
                  <a:lnTo>
                    <a:pt x="6202" y="2066565"/>
                  </a:lnTo>
                  <a:lnTo>
                    <a:pt x="11141" y="2093376"/>
                  </a:lnTo>
                  <a:lnTo>
                    <a:pt x="210451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41243" y="4028608"/>
              <a:ext cx="2213610" cy="2199640"/>
            </a:xfrm>
            <a:custGeom>
              <a:avLst/>
              <a:gdLst/>
              <a:ahLst/>
              <a:cxnLst/>
              <a:rect l="l" t="t" r="r" b="b"/>
              <a:pathLst>
                <a:path w="2213610" h="2199640">
                  <a:moveTo>
                    <a:pt x="2213497" y="0"/>
                  </a:moveTo>
                  <a:lnTo>
                    <a:pt x="2081346" y="55951"/>
                  </a:lnTo>
                  <a:lnTo>
                    <a:pt x="0" y="2137297"/>
                  </a:lnTo>
                  <a:lnTo>
                    <a:pt x="5136" y="2165181"/>
                  </a:lnTo>
                  <a:lnTo>
                    <a:pt x="14226" y="2199270"/>
                  </a:lnTo>
                  <a:lnTo>
                    <a:pt x="2213497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54133" y="3977320"/>
              <a:ext cx="2322195" cy="2295525"/>
            </a:xfrm>
            <a:custGeom>
              <a:avLst/>
              <a:gdLst/>
              <a:ahLst/>
              <a:cxnLst/>
              <a:rect l="l" t="t" r="r" b="b"/>
              <a:pathLst>
                <a:path w="2322195" h="2295525">
                  <a:moveTo>
                    <a:pt x="2321746" y="0"/>
                  </a:moveTo>
                  <a:lnTo>
                    <a:pt x="2189594" y="55951"/>
                  </a:lnTo>
                  <a:lnTo>
                    <a:pt x="0" y="2245546"/>
                  </a:lnTo>
                  <a:lnTo>
                    <a:pt x="2406" y="2254569"/>
                  </a:lnTo>
                  <a:lnTo>
                    <a:pt x="2406" y="2263459"/>
                  </a:lnTo>
                  <a:lnTo>
                    <a:pt x="26304" y="2295441"/>
                  </a:lnTo>
                  <a:lnTo>
                    <a:pt x="2321746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77228" y="3950666"/>
              <a:ext cx="2395220" cy="2361565"/>
            </a:xfrm>
            <a:custGeom>
              <a:avLst/>
              <a:gdLst/>
              <a:ahLst/>
              <a:cxnLst/>
              <a:rect l="l" t="t" r="r" b="b"/>
              <a:pathLst>
                <a:path w="2395220" h="2361565">
                  <a:moveTo>
                    <a:pt x="2394839" y="0"/>
                  </a:moveTo>
                  <a:lnTo>
                    <a:pt x="2333891" y="11733"/>
                  </a:lnTo>
                  <a:lnTo>
                    <a:pt x="2287048" y="31565"/>
                  </a:lnTo>
                  <a:lnTo>
                    <a:pt x="0" y="2317799"/>
                  </a:lnTo>
                  <a:lnTo>
                    <a:pt x="32587" y="2361409"/>
                  </a:lnTo>
                  <a:lnTo>
                    <a:pt x="239483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07052" y="3934241"/>
              <a:ext cx="2450465" cy="2418080"/>
            </a:xfrm>
            <a:custGeom>
              <a:avLst/>
              <a:gdLst/>
              <a:ahLst/>
              <a:cxnLst/>
              <a:rect l="l" t="t" r="r" b="b"/>
              <a:pathLst>
                <a:path w="2450465" h="2418079">
                  <a:moveTo>
                    <a:pt x="2450336" y="0"/>
                  </a:moveTo>
                  <a:lnTo>
                    <a:pt x="2355969" y="18166"/>
                  </a:lnTo>
                  <a:lnTo>
                    <a:pt x="0" y="2374136"/>
                  </a:lnTo>
                  <a:lnTo>
                    <a:pt x="32588" y="2417747"/>
                  </a:lnTo>
                  <a:lnTo>
                    <a:pt x="2450336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36877" y="3917891"/>
              <a:ext cx="2505710" cy="2487930"/>
            </a:xfrm>
            <a:custGeom>
              <a:avLst/>
              <a:gdLst/>
              <a:ahLst/>
              <a:cxnLst/>
              <a:rect l="l" t="t" r="r" b="b"/>
              <a:pathLst>
                <a:path w="2505710" h="2487929">
                  <a:moveTo>
                    <a:pt x="2505440" y="0"/>
                  </a:moveTo>
                  <a:lnTo>
                    <a:pt x="2411444" y="18095"/>
                  </a:lnTo>
                  <a:lnTo>
                    <a:pt x="0" y="2430399"/>
                  </a:lnTo>
                  <a:lnTo>
                    <a:pt x="6022" y="2438458"/>
                  </a:lnTo>
                  <a:lnTo>
                    <a:pt x="6022" y="2448618"/>
                  </a:lnTo>
                  <a:lnTo>
                    <a:pt x="14912" y="2467668"/>
                  </a:lnTo>
                  <a:lnTo>
                    <a:pt x="17989" y="2487451"/>
                  </a:lnTo>
                  <a:lnTo>
                    <a:pt x="1035822" y="1469618"/>
                  </a:lnTo>
                  <a:lnTo>
                    <a:pt x="1053772" y="1446588"/>
                  </a:lnTo>
                  <a:lnTo>
                    <a:pt x="1058852" y="1446588"/>
                  </a:lnTo>
                  <a:lnTo>
                    <a:pt x="2505440" y="0"/>
                  </a:lnTo>
                  <a:close/>
                </a:path>
                <a:path w="2505710" h="2487929">
                  <a:moveTo>
                    <a:pt x="1058852" y="1446588"/>
                  </a:moveTo>
                  <a:lnTo>
                    <a:pt x="1053772" y="1446588"/>
                  </a:lnTo>
                  <a:lnTo>
                    <a:pt x="1054808" y="1450632"/>
                  </a:lnTo>
                  <a:lnTo>
                    <a:pt x="1058852" y="1446588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54012" y="3916679"/>
              <a:ext cx="2545080" cy="2548890"/>
            </a:xfrm>
            <a:custGeom>
              <a:avLst/>
              <a:gdLst/>
              <a:ahLst/>
              <a:cxnLst/>
              <a:rect l="l" t="t" r="r" b="b"/>
              <a:pathLst>
                <a:path w="2545080" h="2548890">
                  <a:moveTo>
                    <a:pt x="2494597" y="0"/>
                  </a:moveTo>
                  <a:lnTo>
                    <a:pt x="2480442" y="2725"/>
                  </a:lnTo>
                  <a:lnTo>
                    <a:pt x="0" y="2483167"/>
                  </a:lnTo>
                  <a:lnTo>
                    <a:pt x="6667" y="2526030"/>
                  </a:lnTo>
                  <a:lnTo>
                    <a:pt x="10678" y="2548593"/>
                  </a:lnTo>
                  <a:lnTo>
                    <a:pt x="974409" y="1584519"/>
                  </a:lnTo>
                  <a:lnTo>
                    <a:pt x="969327" y="1534160"/>
                  </a:lnTo>
                  <a:lnTo>
                    <a:pt x="1036637" y="1447800"/>
                  </a:lnTo>
                  <a:lnTo>
                    <a:pt x="1111079" y="1447800"/>
                  </a:lnTo>
                  <a:lnTo>
                    <a:pt x="2544943" y="13425"/>
                  </a:lnTo>
                  <a:lnTo>
                    <a:pt x="2494597" y="0"/>
                  </a:lnTo>
                  <a:close/>
                </a:path>
                <a:path w="2545080" h="2548890">
                  <a:moveTo>
                    <a:pt x="1111079" y="1447800"/>
                  </a:moveTo>
                  <a:lnTo>
                    <a:pt x="1036637" y="1447800"/>
                  </a:lnTo>
                  <a:lnTo>
                    <a:pt x="1051824" y="1507076"/>
                  </a:lnTo>
                  <a:lnTo>
                    <a:pt x="1111079" y="144780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63747" y="3928978"/>
              <a:ext cx="2590165" cy="2591435"/>
            </a:xfrm>
            <a:custGeom>
              <a:avLst/>
              <a:gdLst/>
              <a:ahLst/>
              <a:cxnLst/>
              <a:rect l="l" t="t" r="r" b="b"/>
              <a:pathLst>
                <a:path w="2590165" h="2591434">
                  <a:moveTo>
                    <a:pt x="964133" y="1566850"/>
                  </a:moveTo>
                  <a:lnTo>
                    <a:pt x="0" y="2530983"/>
                  </a:lnTo>
                  <a:lnTo>
                    <a:pt x="7092" y="2570881"/>
                  </a:lnTo>
                  <a:lnTo>
                    <a:pt x="14543" y="2591370"/>
                  </a:lnTo>
                  <a:lnTo>
                    <a:pt x="971001" y="1634912"/>
                  </a:lnTo>
                  <a:lnTo>
                    <a:pt x="964133" y="1566850"/>
                  </a:lnTo>
                  <a:close/>
                </a:path>
                <a:path w="2590165" h="2591434">
                  <a:moveTo>
                    <a:pt x="2530983" y="0"/>
                  </a:moveTo>
                  <a:lnTo>
                    <a:pt x="1040889" y="1490094"/>
                  </a:lnTo>
                  <a:lnTo>
                    <a:pt x="1056171" y="1549742"/>
                  </a:lnTo>
                  <a:lnTo>
                    <a:pt x="2590139" y="15774"/>
                  </a:lnTo>
                  <a:lnTo>
                    <a:pt x="253098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76282" y="3943361"/>
              <a:ext cx="2633345" cy="2628900"/>
            </a:xfrm>
            <a:custGeom>
              <a:avLst/>
              <a:gdLst/>
              <a:ahLst/>
              <a:cxnLst/>
              <a:rect l="l" t="t" r="r" b="b"/>
              <a:pathLst>
                <a:path w="2633345" h="2628900">
                  <a:moveTo>
                    <a:pt x="957807" y="1613998"/>
                  </a:moveTo>
                  <a:lnTo>
                    <a:pt x="0" y="2571465"/>
                  </a:lnTo>
                  <a:lnTo>
                    <a:pt x="4717" y="2584438"/>
                  </a:lnTo>
                  <a:lnTo>
                    <a:pt x="4717" y="2603488"/>
                  </a:lnTo>
                  <a:lnTo>
                    <a:pt x="13607" y="2613648"/>
                  </a:lnTo>
                  <a:lnTo>
                    <a:pt x="20477" y="2628369"/>
                  </a:lnTo>
                  <a:lnTo>
                    <a:pt x="964869" y="1683977"/>
                  </a:lnTo>
                  <a:lnTo>
                    <a:pt x="957807" y="1613998"/>
                  </a:lnTo>
                  <a:close/>
                </a:path>
                <a:path w="2633345" h="2628900">
                  <a:moveTo>
                    <a:pt x="2572382" y="0"/>
                  </a:moveTo>
                  <a:lnTo>
                    <a:pt x="1042175" y="1529660"/>
                  </a:lnTo>
                  <a:lnTo>
                    <a:pt x="1053737" y="1574788"/>
                  </a:lnTo>
                  <a:lnTo>
                    <a:pt x="1062497" y="1586348"/>
                  </a:lnTo>
                  <a:lnTo>
                    <a:pt x="1698065" y="950780"/>
                  </a:lnTo>
                  <a:lnTo>
                    <a:pt x="1669687" y="948678"/>
                  </a:lnTo>
                  <a:lnTo>
                    <a:pt x="1834787" y="802628"/>
                  </a:lnTo>
                  <a:lnTo>
                    <a:pt x="1849847" y="798999"/>
                  </a:lnTo>
                  <a:lnTo>
                    <a:pt x="2632748" y="16097"/>
                  </a:lnTo>
                  <a:lnTo>
                    <a:pt x="257238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94334" y="3235959"/>
              <a:ext cx="3368675" cy="3393440"/>
            </a:xfrm>
            <a:custGeom>
              <a:avLst/>
              <a:gdLst/>
              <a:ahLst/>
              <a:cxnLst/>
              <a:rect l="l" t="t" r="r" b="b"/>
              <a:pathLst>
                <a:path w="3368675" h="3393440">
                  <a:moveTo>
                    <a:pt x="946118" y="2384456"/>
                  </a:moveTo>
                  <a:lnTo>
                    <a:pt x="0" y="3330575"/>
                  </a:lnTo>
                  <a:lnTo>
                    <a:pt x="4444" y="3340100"/>
                  </a:lnTo>
                  <a:lnTo>
                    <a:pt x="13838" y="3392936"/>
                  </a:lnTo>
                  <a:lnTo>
                    <a:pt x="953103" y="2453671"/>
                  </a:lnTo>
                  <a:lnTo>
                    <a:pt x="946118" y="2384456"/>
                  </a:lnTo>
                  <a:close/>
                </a:path>
                <a:path w="3368675" h="3393440">
                  <a:moveTo>
                    <a:pt x="1672918" y="1657656"/>
                  </a:moveTo>
                  <a:lnTo>
                    <a:pt x="1041160" y="2289414"/>
                  </a:lnTo>
                  <a:lnTo>
                    <a:pt x="1074010" y="2332764"/>
                  </a:lnTo>
                  <a:lnTo>
                    <a:pt x="1743863" y="1662911"/>
                  </a:lnTo>
                  <a:lnTo>
                    <a:pt x="1672918" y="1657656"/>
                  </a:lnTo>
                  <a:close/>
                </a:path>
                <a:path w="3368675" h="3393440">
                  <a:moveTo>
                    <a:pt x="2204085" y="1126490"/>
                  </a:moveTo>
                  <a:lnTo>
                    <a:pt x="1821754" y="1508820"/>
                  </a:lnTo>
                  <a:lnTo>
                    <a:pt x="1922153" y="1484621"/>
                  </a:lnTo>
                  <a:lnTo>
                    <a:pt x="2204085" y="1126490"/>
                  </a:lnTo>
                  <a:close/>
                </a:path>
                <a:path w="3368675" h="3393440">
                  <a:moveTo>
                    <a:pt x="3330575" y="0"/>
                  </a:moveTo>
                  <a:lnTo>
                    <a:pt x="2608680" y="721894"/>
                  </a:lnTo>
                  <a:lnTo>
                    <a:pt x="2668838" y="737936"/>
                  </a:lnTo>
                  <a:lnTo>
                    <a:pt x="3368675" y="38100"/>
                  </a:lnTo>
                  <a:lnTo>
                    <a:pt x="333057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07214" y="3972559"/>
              <a:ext cx="2715895" cy="2660650"/>
            </a:xfrm>
            <a:custGeom>
              <a:avLst/>
              <a:gdLst/>
              <a:ahLst/>
              <a:cxnLst/>
              <a:rect l="l" t="t" r="r" b="b"/>
              <a:pathLst>
                <a:path w="2715895" h="2660650">
                  <a:moveTo>
                    <a:pt x="939641" y="1711303"/>
                  </a:moveTo>
                  <a:lnTo>
                    <a:pt x="0" y="2650945"/>
                  </a:lnTo>
                  <a:lnTo>
                    <a:pt x="1725" y="2660650"/>
                  </a:lnTo>
                  <a:lnTo>
                    <a:pt x="65225" y="2660650"/>
                  </a:lnTo>
                  <a:lnTo>
                    <a:pt x="941825" y="1784049"/>
                  </a:lnTo>
                  <a:lnTo>
                    <a:pt x="944065" y="1755139"/>
                  </a:lnTo>
                  <a:lnTo>
                    <a:pt x="939641" y="1711303"/>
                  </a:lnTo>
                  <a:close/>
                </a:path>
                <a:path w="2715895" h="2660650">
                  <a:moveTo>
                    <a:pt x="1725071" y="925873"/>
                  </a:moveTo>
                  <a:lnTo>
                    <a:pt x="1058393" y="1592551"/>
                  </a:lnTo>
                  <a:lnTo>
                    <a:pt x="1090696" y="1635178"/>
                  </a:lnTo>
                  <a:lnTo>
                    <a:pt x="1794833" y="931041"/>
                  </a:lnTo>
                  <a:lnTo>
                    <a:pt x="1725071" y="925873"/>
                  </a:lnTo>
                  <a:close/>
                </a:path>
                <a:path w="2715895" h="2660650">
                  <a:moveTo>
                    <a:pt x="2650945" y="0"/>
                  </a:moveTo>
                  <a:lnTo>
                    <a:pt x="1900907" y="750037"/>
                  </a:lnTo>
                  <a:lnTo>
                    <a:pt x="1999632" y="726242"/>
                  </a:lnTo>
                  <a:lnTo>
                    <a:pt x="2715715" y="10159"/>
                  </a:lnTo>
                  <a:lnTo>
                    <a:pt x="2689045" y="10159"/>
                  </a:lnTo>
                  <a:lnTo>
                    <a:pt x="2650945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66077" y="3982719"/>
              <a:ext cx="2794635" cy="2651125"/>
            </a:xfrm>
            <a:custGeom>
              <a:avLst/>
              <a:gdLst/>
              <a:ahLst/>
              <a:cxnLst/>
              <a:rect l="l" t="t" r="r" b="b"/>
              <a:pathLst>
                <a:path w="2794635" h="2651125">
                  <a:moveTo>
                    <a:pt x="883488" y="1767014"/>
                  </a:moveTo>
                  <a:lnTo>
                    <a:pt x="0" y="2650502"/>
                  </a:lnTo>
                  <a:lnTo>
                    <a:pt x="69850" y="2650502"/>
                  </a:lnTo>
                  <a:lnTo>
                    <a:pt x="76200" y="2650502"/>
                  </a:lnTo>
                  <a:lnTo>
                    <a:pt x="144894" y="2650502"/>
                  </a:lnTo>
                  <a:lnTo>
                    <a:pt x="871296" y="1924354"/>
                  </a:lnTo>
                  <a:lnTo>
                    <a:pt x="877087" y="1849615"/>
                  </a:lnTo>
                  <a:lnTo>
                    <a:pt x="877620" y="1842731"/>
                  </a:lnTo>
                  <a:lnTo>
                    <a:pt x="883488" y="1767014"/>
                  </a:lnTo>
                  <a:close/>
                </a:path>
                <a:path w="2794635" h="2651125">
                  <a:moveTo>
                    <a:pt x="1865515" y="930478"/>
                  </a:moveTo>
                  <a:lnTo>
                    <a:pt x="1800987" y="925715"/>
                  </a:lnTo>
                  <a:lnTo>
                    <a:pt x="1795081" y="925271"/>
                  </a:lnTo>
                  <a:lnTo>
                    <a:pt x="1730057" y="920445"/>
                  </a:lnTo>
                  <a:lnTo>
                    <a:pt x="1029093" y="1621409"/>
                  </a:lnTo>
                  <a:lnTo>
                    <a:pt x="1061935" y="1664766"/>
                  </a:lnTo>
                  <a:lnTo>
                    <a:pt x="1087132" y="1697990"/>
                  </a:lnTo>
                  <a:lnTo>
                    <a:pt x="1092212" y="1703527"/>
                  </a:lnTo>
                  <a:lnTo>
                    <a:pt x="1865515" y="930478"/>
                  </a:lnTo>
                  <a:close/>
                </a:path>
                <a:path w="2794635" h="2651125">
                  <a:moveTo>
                    <a:pt x="2794317" y="2019"/>
                  </a:moveTo>
                  <a:lnTo>
                    <a:pt x="2792742" y="0"/>
                  </a:lnTo>
                  <a:lnTo>
                    <a:pt x="2726702" y="0"/>
                  </a:lnTo>
                  <a:lnTo>
                    <a:pt x="2720352" y="0"/>
                  </a:lnTo>
                  <a:lnTo>
                    <a:pt x="2650502" y="0"/>
                  </a:lnTo>
                  <a:lnTo>
                    <a:pt x="1932393" y="718108"/>
                  </a:lnTo>
                  <a:lnTo>
                    <a:pt x="1992642" y="703580"/>
                  </a:lnTo>
                  <a:lnTo>
                    <a:pt x="2025713" y="700989"/>
                  </a:lnTo>
                  <a:lnTo>
                    <a:pt x="2101024" y="695058"/>
                  </a:lnTo>
                  <a:lnTo>
                    <a:pt x="2794317" y="201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05681" y="3982720"/>
              <a:ext cx="2685415" cy="2650490"/>
            </a:xfrm>
            <a:custGeom>
              <a:avLst/>
              <a:gdLst/>
              <a:ahLst/>
              <a:cxnLst/>
              <a:rect l="l" t="t" r="r" b="b"/>
              <a:pathLst>
                <a:path w="2685415" h="2650490">
                  <a:moveTo>
                    <a:pt x="732192" y="1918036"/>
                  </a:moveTo>
                  <a:lnTo>
                    <a:pt x="0" y="2650490"/>
                  </a:lnTo>
                  <a:lnTo>
                    <a:pt x="75038" y="2650490"/>
                  </a:lnTo>
                  <a:lnTo>
                    <a:pt x="102978" y="2622550"/>
                  </a:lnTo>
                  <a:lnTo>
                    <a:pt x="127108" y="2574290"/>
                  </a:lnTo>
                  <a:lnTo>
                    <a:pt x="340081" y="2385446"/>
                  </a:lnTo>
                  <a:lnTo>
                    <a:pt x="725869" y="1999658"/>
                  </a:lnTo>
                  <a:lnTo>
                    <a:pt x="732192" y="1918036"/>
                  </a:lnTo>
                  <a:close/>
                </a:path>
                <a:path w="2685415" h="2650490">
                  <a:moveTo>
                    <a:pt x="1719848" y="930028"/>
                  </a:moveTo>
                  <a:lnTo>
                    <a:pt x="949747" y="1700403"/>
                  </a:lnTo>
                  <a:lnTo>
                    <a:pt x="985852" y="1739675"/>
                  </a:lnTo>
                  <a:lnTo>
                    <a:pt x="1790282" y="935245"/>
                  </a:lnTo>
                  <a:lnTo>
                    <a:pt x="1719848" y="930028"/>
                  </a:lnTo>
                  <a:close/>
                </a:path>
                <a:path w="2685415" h="2650490">
                  <a:moveTo>
                    <a:pt x="2653138" y="0"/>
                  </a:moveTo>
                  <a:lnTo>
                    <a:pt x="2649545" y="0"/>
                  </a:lnTo>
                  <a:lnTo>
                    <a:pt x="1954167" y="695626"/>
                  </a:lnTo>
                  <a:lnTo>
                    <a:pt x="1966068" y="694689"/>
                  </a:lnTo>
                  <a:lnTo>
                    <a:pt x="2034117" y="691410"/>
                  </a:lnTo>
                  <a:lnTo>
                    <a:pt x="2685074" y="40453"/>
                  </a:lnTo>
                  <a:lnTo>
                    <a:pt x="2653138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73099" y="4018914"/>
              <a:ext cx="2673350" cy="2614295"/>
            </a:xfrm>
            <a:custGeom>
              <a:avLst/>
              <a:gdLst/>
              <a:ahLst/>
              <a:cxnLst/>
              <a:rect l="l" t="t" r="r" b="b"/>
              <a:pathLst>
                <a:path w="2673350" h="2614295">
                  <a:moveTo>
                    <a:pt x="43180" y="2571115"/>
                  </a:moveTo>
                  <a:lnTo>
                    <a:pt x="0" y="2614295"/>
                  </a:lnTo>
                  <a:lnTo>
                    <a:pt x="21590" y="2614295"/>
                  </a:lnTo>
                  <a:lnTo>
                    <a:pt x="43180" y="2571115"/>
                  </a:lnTo>
                  <a:close/>
                </a:path>
                <a:path w="2673350" h="2614295">
                  <a:moveTo>
                    <a:pt x="659091" y="1955203"/>
                  </a:moveTo>
                  <a:lnTo>
                    <a:pt x="205408" y="2408886"/>
                  </a:lnTo>
                  <a:lnTo>
                    <a:pt x="317500" y="2309495"/>
                  </a:lnTo>
                  <a:lnTo>
                    <a:pt x="508000" y="2136775"/>
                  </a:lnTo>
                  <a:lnTo>
                    <a:pt x="594790" y="2095704"/>
                  </a:lnTo>
                  <a:lnTo>
                    <a:pt x="652692" y="2037802"/>
                  </a:lnTo>
                  <a:lnTo>
                    <a:pt x="659091" y="1955203"/>
                  </a:lnTo>
                  <a:close/>
                </a:path>
                <a:path w="2673350" h="2614295">
                  <a:moveTo>
                    <a:pt x="1715769" y="898525"/>
                  </a:moveTo>
                  <a:lnTo>
                    <a:pt x="914784" y="1699510"/>
                  </a:lnTo>
                  <a:lnTo>
                    <a:pt x="951283" y="1739211"/>
                  </a:lnTo>
                  <a:lnTo>
                    <a:pt x="1780417" y="910077"/>
                  </a:lnTo>
                  <a:lnTo>
                    <a:pt x="1750060" y="901065"/>
                  </a:lnTo>
                  <a:lnTo>
                    <a:pt x="1715769" y="898525"/>
                  </a:lnTo>
                  <a:close/>
                </a:path>
                <a:path w="2673350" h="2614295">
                  <a:moveTo>
                    <a:pt x="2614295" y="0"/>
                  </a:moveTo>
                  <a:lnTo>
                    <a:pt x="1958693" y="655601"/>
                  </a:lnTo>
                  <a:lnTo>
                    <a:pt x="2038751" y="651743"/>
                  </a:lnTo>
                  <a:lnTo>
                    <a:pt x="2673212" y="17282"/>
                  </a:lnTo>
                  <a:lnTo>
                    <a:pt x="2623820" y="12065"/>
                  </a:lnTo>
                  <a:lnTo>
                    <a:pt x="261429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255836" y="4035590"/>
              <a:ext cx="2153285" cy="2085339"/>
            </a:xfrm>
            <a:custGeom>
              <a:avLst/>
              <a:gdLst/>
              <a:ahLst/>
              <a:cxnLst/>
              <a:rect l="l" t="t" r="r" b="b"/>
              <a:pathLst>
                <a:path w="2153285" h="2085339">
                  <a:moveTo>
                    <a:pt x="70489" y="2014243"/>
                  </a:moveTo>
                  <a:lnTo>
                    <a:pt x="0" y="2084732"/>
                  </a:lnTo>
                  <a:lnTo>
                    <a:pt x="67503" y="2052789"/>
                  </a:lnTo>
                  <a:lnTo>
                    <a:pt x="70489" y="2014243"/>
                  </a:lnTo>
                  <a:close/>
                </a:path>
                <a:path w="2153285" h="2085339">
                  <a:moveTo>
                    <a:pt x="1192784" y="891947"/>
                  </a:moveTo>
                  <a:lnTo>
                    <a:pt x="365505" y="1719227"/>
                  </a:lnTo>
                  <a:lnTo>
                    <a:pt x="401791" y="1758696"/>
                  </a:lnTo>
                  <a:lnTo>
                    <a:pt x="1250964" y="909220"/>
                  </a:lnTo>
                  <a:lnTo>
                    <a:pt x="1192784" y="891947"/>
                  </a:lnTo>
                  <a:close/>
                </a:path>
                <a:path w="2153285" h="2085339">
                  <a:moveTo>
                    <a:pt x="2084732" y="0"/>
                  </a:moveTo>
                  <a:lnTo>
                    <a:pt x="1449344" y="635388"/>
                  </a:lnTo>
                  <a:lnTo>
                    <a:pt x="1526733" y="631659"/>
                  </a:lnTo>
                  <a:lnTo>
                    <a:pt x="1528547" y="631538"/>
                  </a:lnTo>
                  <a:lnTo>
                    <a:pt x="2152685" y="7178"/>
                  </a:lnTo>
                  <a:lnTo>
                    <a:pt x="208473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654404" y="4042245"/>
              <a:ext cx="1818639" cy="1788795"/>
            </a:xfrm>
            <a:custGeom>
              <a:avLst/>
              <a:gdLst/>
              <a:ahLst/>
              <a:cxnLst/>
              <a:rect l="l" t="t" r="r" b="b"/>
              <a:pathLst>
                <a:path w="1818639" h="1788795">
                  <a:moveTo>
                    <a:pt x="847674" y="901163"/>
                  </a:moveTo>
                  <a:lnTo>
                    <a:pt x="0" y="1748535"/>
                  </a:lnTo>
                  <a:lnTo>
                    <a:pt x="36498" y="1788236"/>
                  </a:lnTo>
                  <a:lnTo>
                    <a:pt x="906436" y="918608"/>
                  </a:lnTo>
                  <a:lnTo>
                    <a:pt x="847674" y="901163"/>
                  </a:lnTo>
                  <a:close/>
                </a:path>
                <a:path w="1818639" h="1788795">
                  <a:moveTo>
                    <a:pt x="1749159" y="0"/>
                  </a:moveTo>
                  <a:lnTo>
                    <a:pt x="1123717" y="625219"/>
                  </a:lnTo>
                  <a:lnTo>
                    <a:pt x="1128165" y="625004"/>
                  </a:lnTo>
                  <a:lnTo>
                    <a:pt x="1205288" y="619863"/>
                  </a:lnTo>
                  <a:lnTo>
                    <a:pt x="1818089" y="7281"/>
                  </a:lnTo>
                  <a:lnTo>
                    <a:pt x="1749159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687648" y="4048816"/>
              <a:ext cx="1853564" cy="1818005"/>
            </a:xfrm>
            <a:custGeom>
              <a:avLst/>
              <a:gdLst/>
              <a:ahLst/>
              <a:cxnLst/>
              <a:rect l="l" t="t" r="r" b="b"/>
              <a:pathLst>
                <a:path w="1853564" h="1818004">
                  <a:moveTo>
                    <a:pt x="867713" y="910410"/>
                  </a:moveTo>
                  <a:lnTo>
                    <a:pt x="0" y="1778124"/>
                  </a:lnTo>
                  <a:lnTo>
                    <a:pt x="36499" y="1817825"/>
                  </a:lnTo>
                  <a:lnTo>
                    <a:pt x="926470" y="927854"/>
                  </a:lnTo>
                  <a:lnTo>
                    <a:pt x="867713" y="910410"/>
                  </a:lnTo>
                  <a:close/>
                </a:path>
                <a:path w="1853564" h="1818004">
                  <a:moveTo>
                    <a:pt x="1778124" y="0"/>
                  </a:moveTo>
                  <a:lnTo>
                    <a:pt x="1164317" y="613806"/>
                  </a:lnTo>
                  <a:lnTo>
                    <a:pt x="1245960" y="608364"/>
                  </a:lnTo>
                  <a:lnTo>
                    <a:pt x="1853111" y="1213"/>
                  </a:lnTo>
                  <a:lnTo>
                    <a:pt x="1789611" y="1213"/>
                  </a:lnTo>
                  <a:lnTo>
                    <a:pt x="177812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720893" y="4050029"/>
              <a:ext cx="1888489" cy="1852930"/>
            </a:xfrm>
            <a:custGeom>
              <a:avLst/>
              <a:gdLst/>
              <a:ahLst/>
              <a:cxnLst/>
              <a:rect l="l" t="t" r="r" b="b"/>
              <a:pathLst>
                <a:path w="1888489" h="1852929">
                  <a:moveTo>
                    <a:pt x="887742" y="925013"/>
                  </a:moveTo>
                  <a:lnTo>
                    <a:pt x="0" y="1813072"/>
                  </a:lnTo>
                  <a:lnTo>
                    <a:pt x="36103" y="1852343"/>
                  </a:lnTo>
                  <a:lnTo>
                    <a:pt x="946106" y="942340"/>
                  </a:lnTo>
                  <a:lnTo>
                    <a:pt x="887742" y="925013"/>
                  </a:lnTo>
                  <a:close/>
                </a:path>
                <a:path w="1888489" h="1852929">
                  <a:moveTo>
                    <a:pt x="1888446" y="0"/>
                  </a:moveTo>
                  <a:lnTo>
                    <a:pt x="1812425" y="0"/>
                  </a:lnTo>
                  <a:lnTo>
                    <a:pt x="1204975" y="607666"/>
                  </a:lnTo>
                  <a:lnTo>
                    <a:pt x="1286194" y="602252"/>
                  </a:lnTo>
                  <a:lnTo>
                    <a:pt x="188844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753955" y="4050029"/>
              <a:ext cx="1924685" cy="1886585"/>
            </a:xfrm>
            <a:custGeom>
              <a:avLst/>
              <a:gdLst/>
              <a:ahLst/>
              <a:cxnLst/>
              <a:rect l="l" t="t" r="r" b="b"/>
              <a:pathLst>
                <a:path w="1924685" h="1886585">
                  <a:moveTo>
                    <a:pt x="908148" y="940886"/>
                  </a:moveTo>
                  <a:lnTo>
                    <a:pt x="0" y="1849034"/>
                  </a:lnTo>
                  <a:lnTo>
                    <a:pt x="16424" y="1866900"/>
                  </a:lnTo>
                  <a:lnTo>
                    <a:pt x="38377" y="1886413"/>
                  </a:lnTo>
                  <a:lnTo>
                    <a:pt x="966307" y="958152"/>
                  </a:lnTo>
                  <a:lnTo>
                    <a:pt x="908148" y="940886"/>
                  </a:lnTo>
                  <a:close/>
                </a:path>
                <a:path w="1924685" h="1886585">
                  <a:moveTo>
                    <a:pt x="1924118" y="0"/>
                  </a:moveTo>
                  <a:lnTo>
                    <a:pt x="1849034" y="0"/>
                  </a:lnTo>
                  <a:lnTo>
                    <a:pt x="1246328" y="602705"/>
                  </a:lnTo>
                  <a:lnTo>
                    <a:pt x="1314364" y="598170"/>
                  </a:lnTo>
                  <a:lnTo>
                    <a:pt x="1342793" y="581531"/>
                  </a:lnTo>
                  <a:lnTo>
                    <a:pt x="192411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789205" y="4050029"/>
              <a:ext cx="1957705" cy="1918970"/>
            </a:xfrm>
            <a:custGeom>
              <a:avLst/>
              <a:gdLst/>
              <a:ahLst/>
              <a:cxnLst/>
              <a:rect l="l" t="t" r="r" b="b"/>
              <a:pathLst>
                <a:path w="1957704" h="1918970">
                  <a:moveTo>
                    <a:pt x="926757" y="956876"/>
                  </a:moveTo>
                  <a:lnTo>
                    <a:pt x="0" y="1883634"/>
                  </a:lnTo>
                  <a:lnTo>
                    <a:pt x="39433" y="1918686"/>
                  </a:lnTo>
                  <a:lnTo>
                    <a:pt x="983932" y="973849"/>
                  </a:lnTo>
                  <a:lnTo>
                    <a:pt x="926757" y="956876"/>
                  </a:lnTo>
                  <a:close/>
                </a:path>
                <a:path w="1957704" h="1918970">
                  <a:moveTo>
                    <a:pt x="1957435" y="0"/>
                  </a:moveTo>
                  <a:lnTo>
                    <a:pt x="1883634" y="0"/>
                  </a:lnTo>
                  <a:lnTo>
                    <a:pt x="1294424" y="589209"/>
                  </a:lnTo>
                  <a:lnTo>
                    <a:pt x="1472784" y="484823"/>
                  </a:lnTo>
                  <a:lnTo>
                    <a:pt x="1957435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825512" y="4050029"/>
              <a:ext cx="1991995" cy="1951989"/>
            </a:xfrm>
            <a:custGeom>
              <a:avLst/>
              <a:gdLst/>
              <a:ahLst/>
              <a:cxnLst/>
              <a:rect l="l" t="t" r="r" b="b"/>
              <a:pathLst>
                <a:path w="1991995" h="1951989">
                  <a:moveTo>
                    <a:pt x="943331" y="972575"/>
                  </a:moveTo>
                  <a:lnTo>
                    <a:pt x="0" y="1915907"/>
                  </a:lnTo>
                  <a:lnTo>
                    <a:pt x="39904" y="1951377"/>
                  </a:lnTo>
                  <a:lnTo>
                    <a:pt x="1001717" y="989908"/>
                  </a:lnTo>
                  <a:lnTo>
                    <a:pt x="943331" y="972575"/>
                  </a:lnTo>
                  <a:close/>
                </a:path>
                <a:path w="1991995" h="1951989">
                  <a:moveTo>
                    <a:pt x="1991978" y="0"/>
                  </a:moveTo>
                  <a:lnTo>
                    <a:pt x="1915907" y="0"/>
                  </a:lnTo>
                  <a:lnTo>
                    <a:pt x="1423471" y="492435"/>
                  </a:lnTo>
                  <a:lnTo>
                    <a:pt x="1518397" y="436880"/>
                  </a:lnTo>
                  <a:lnTo>
                    <a:pt x="1708897" y="274320"/>
                  </a:lnTo>
                  <a:lnTo>
                    <a:pt x="1726802" y="265081"/>
                  </a:lnTo>
                  <a:lnTo>
                    <a:pt x="199197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861819" y="4047226"/>
              <a:ext cx="2027555" cy="1986914"/>
            </a:xfrm>
            <a:custGeom>
              <a:avLst/>
              <a:gdLst/>
              <a:ahLst/>
              <a:cxnLst/>
              <a:rect l="l" t="t" r="r" b="b"/>
              <a:pathLst>
                <a:path w="2027554" h="1986914">
                  <a:moveTo>
                    <a:pt x="959905" y="991077"/>
                  </a:moveTo>
                  <a:lnTo>
                    <a:pt x="0" y="1950983"/>
                  </a:lnTo>
                  <a:lnTo>
                    <a:pt x="40341" y="1986841"/>
                  </a:lnTo>
                  <a:lnTo>
                    <a:pt x="989969" y="1037214"/>
                  </a:lnTo>
                  <a:lnTo>
                    <a:pt x="967740" y="993403"/>
                  </a:lnTo>
                  <a:lnTo>
                    <a:pt x="959905" y="991077"/>
                  </a:lnTo>
                  <a:close/>
                </a:path>
                <a:path w="2027554" h="1986914">
                  <a:moveTo>
                    <a:pt x="2027183" y="0"/>
                  </a:moveTo>
                  <a:lnTo>
                    <a:pt x="1979930" y="2803"/>
                  </a:lnTo>
                  <a:lnTo>
                    <a:pt x="1948179" y="2803"/>
                  </a:lnTo>
                  <a:lnTo>
                    <a:pt x="1675213" y="275769"/>
                  </a:lnTo>
                  <a:lnTo>
                    <a:pt x="1832637" y="194545"/>
                  </a:lnTo>
                  <a:lnTo>
                    <a:pt x="2027183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98799" y="4042902"/>
              <a:ext cx="2063114" cy="2023745"/>
            </a:xfrm>
            <a:custGeom>
              <a:avLst/>
              <a:gdLst/>
              <a:ahLst/>
              <a:cxnLst/>
              <a:rect l="l" t="t" r="r" b="b"/>
              <a:pathLst>
                <a:path w="2063114" h="2023745">
                  <a:moveTo>
                    <a:pt x="950852" y="1037326"/>
                  </a:moveTo>
                  <a:lnTo>
                    <a:pt x="0" y="1988178"/>
                  </a:lnTo>
                  <a:lnTo>
                    <a:pt x="39668" y="2023439"/>
                  </a:lnTo>
                  <a:lnTo>
                    <a:pt x="976073" y="1087034"/>
                  </a:lnTo>
                  <a:lnTo>
                    <a:pt x="950852" y="1037326"/>
                  </a:lnTo>
                  <a:close/>
                </a:path>
                <a:path w="2063114" h="2023745">
                  <a:moveTo>
                    <a:pt x="2063108" y="0"/>
                  </a:moveTo>
                  <a:lnTo>
                    <a:pt x="1983453" y="4725"/>
                  </a:lnTo>
                  <a:lnTo>
                    <a:pt x="1782539" y="205638"/>
                  </a:lnTo>
                  <a:lnTo>
                    <a:pt x="1874370" y="158258"/>
                  </a:lnTo>
                  <a:lnTo>
                    <a:pt x="1988339" y="74769"/>
                  </a:lnTo>
                  <a:lnTo>
                    <a:pt x="2063108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35342" y="4041139"/>
              <a:ext cx="2056764" cy="2042160"/>
            </a:xfrm>
            <a:custGeom>
              <a:avLst/>
              <a:gdLst/>
              <a:ahLst/>
              <a:cxnLst/>
              <a:rect l="l" t="t" r="r" b="b"/>
              <a:pathLst>
                <a:path w="2056764" h="2042160">
                  <a:moveTo>
                    <a:pt x="937655" y="1085102"/>
                  </a:moveTo>
                  <a:lnTo>
                    <a:pt x="0" y="2022423"/>
                  </a:lnTo>
                  <a:lnTo>
                    <a:pt x="17916" y="2038350"/>
                  </a:lnTo>
                  <a:lnTo>
                    <a:pt x="56544" y="2041632"/>
                  </a:lnTo>
                  <a:lnTo>
                    <a:pt x="963041" y="1135135"/>
                  </a:lnTo>
                  <a:lnTo>
                    <a:pt x="937655" y="1085102"/>
                  </a:lnTo>
                  <a:close/>
                </a:path>
                <a:path w="2056764" h="2042160">
                  <a:moveTo>
                    <a:pt x="2056266" y="0"/>
                  </a:moveTo>
                  <a:lnTo>
                    <a:pt x="2021055" y="2088"/>
                  </a:lnTo>
                  <a:lnTo>
                    <a:pt x="1932298" y="90813"/>
                  </a:lnTo>
                  <a:lnTo>
                    <a:pt x="2056266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986035" y="5172062"/>
              <a:ext cx="935990" cy="916305"/>
            </a:xfrm>
            <a:custGeom>
              <a:avLst/>
              <a:gdLst/>
              <a:ahLst/>
              <a:cxnLst/>
              <a:rect l="l" t="t" r="r" b="b"/>
              <a:pathLst>
                <a:path w="935989" h="916304">
                  <a:moveTo>
                    <a:pt x="910212" y="0"/>
                  </a:moveTo>
                  <a:lnTo>
                    <a:pt x="0" y="910212"/>
                  </a:lnTo>
                  <a:lnTo>
                    <a:pt x="69489" y="916116"/>
                  </a:lnTo>
                  <a:lnTo>
                    <a:pt x="935693" y="50221"/>
                  </a:lnTo>
                  <a:lnTo>
                    <a:pt x="91021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049244" y="5217558"/>
              <a:ext cx="895985" cy="876300"/>
            </a:xfrm>
            <a:custGeom>
              <a:avLst/>
              <a:gdLst/>
              <a:ahLst/>
              <a:cxnLst/>
              <a:rect l="l" t="t" r="r" b="b"/>
              <a:pathLst>
                <a:path w="895985" h="876300">
                  <a:moveTo>
                    <a:pt x="870087" y="0"/>
                  </a:moveTo>
                  <a:lnTo>
                    <a:pt x="0" y="870087"/>
                  </a:lnTo>
                  <a:lnTo>
                    <a:pt x="70232" y="876054"/>
                  </a:lnTo>
                  <a:lnTo>
                    <a:pt x="895736" y="50550"/>
                  </a:lnTo>
                  <a:lnTo>
                    <a:pt x="87008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113188" y="5263386"/>
              <a:ext cx="848994" cy="845819"/>
            </a:xfrm>
            <a:custGeom>
              <a:avLst/>
              <a:gdLst/>
              <a:ahLst/>
              <a:cxnLst/>
              <a:rect l="l" t="t" r="r" b="b"/>
              <a:pathLst>
                <a:path w="848994" h="845820">
                  <a:moveTo>
                    <a:pt x="829396" y="0"/>
                  </a:moveTo>
                  <a:lnTo>
                    <a:pt x="0" y="829692"/>
                  </a:lnTo>
                  <a:lnTo>
                    <a:pt x="34381" y="832613"/>
                  </a:lnTo>
                  <a:lnTo>
                    <a:pt x="59385" y="845710"/>
                  </a:lnTo>
                  <a:lnTo>
                    <a:pt x="848402" y="56692"/>
                  </a:lnTo>
                  <a:lnTo>
                    <a:pt x="847181" y="35053"/>
                  </a:lnTo>
                  <a:lnTo>
                    <a:pt x="82939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168405" y="5314068"/>
              <a:ext cx="796925" cy="819150"/>
            </a:xfrm>
            <a:custGeom>
              <a:avLst/>
              <a:gdLst/>
              <a:ahLst/>
              <a:cxnLst/>
              <a:rect l="l" t="t" r="r" b="b"/>
              <a:pathLst>
                <a:path w="796925" h="819150">
                  <a:moveTo>
                    <a:pt x="792845" y="0"/>
                  </a:moveTo>
                  <a:lnTo>
                    <a:pt x="0" y="792845"/>
                  </a:lnTo>
                  <a:lnTo>
                    <a:pt x="49172" y="818602"/>
                  </a:lnTo>
                  <a:lnTo>
                    <a:pt x="796846" y="70928"/>
                  </a:lnTo>
                  <a:lnTo>
                    <a:pt x="79284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214244" y="5380188"/>
              <a:ext cx="755015" cy="776605"/>
            </a:xfrm>
            <a:custGeom>
              <a:avLst/>
              <a:gdLst/>
              <a:ahLst/>
              <a:cxnLst/>
              <a:rect l="l" t="t" r="r" b="b"/>
              <a:pathLst>
                <a:path w="755014" h="776604">
                  <a:moveTo>
                    <a:pt x="750736" y="0"/>
                  </a:moveTo>
                  <a:lnTo>
                    <a:pt x="0" y="750736"/>
                  </a:lnTo>
                  <a:lnTo>
                    <a:pt x="49172" y="776493"/>
                  </a:lnTo>
                  <a:lnTo>
                    <a:pt x="754737" y="70928"/>
                  </a:lnTo>
                  <a:lnTo>
                    <a:pt x="750736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259250" y="5445106"/>
              <a:ext cx="713740" cy="735330"/>
            </a:xfrm>
            <a:custGeom>
              <a:avLst/>
              <a:gdLst/>
              <a:ahLst/>
              <a:cxnLst/>
              <a:rect l="l" t="t" r="r" b="b"/>
              <a:pathLst>
                <a:path w="713739" h="735329">
                  <a:moveTo>
                    <a:pt x="709392" y="0"/>
                  </a:moveTo>
                  <a:lnTo>
                    <a:pt x="0" y="709392"/>
                  </a:lnTo>
                  <a:lnTo>
                    <a:pt x="49496" y="735319"/>
                  </a:lnTo>
                  <a:lnTo>
                    <a:pt x="713432" y="71619"/>
                  </a:lnTo>
                  <a:lnTo>
                    <a:pt x="709392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304766" y="5510535"/>
              <a:ext cx="681990" cy="683260"/>
            </a:xfrm>
            <a:custGeom>
              <a:avLst/>
              <a:gdLst/>
              <a:ahLst/>
              <a:cxnLst/>
              <a:rect l="l" t="t" r="r" b="b"/>
              <a:pathLst>
                <a:path w="681989" h="683260">
                  <a:moveTo>
                    <a:pt x="667567" y="0"/>
                  </a:moveTo>
                  <a:lnTo>
                    <a:pt x="0" y="667805"/>
                  </a:lnTo>
                  <a:lnTo>
                    <a:pt x="29493" y="683254"/>
                  </a:lnTo>
                  <a:lnTo>
                    <a:pt x="66559" y="676668"/>
                  </a:lnTo>
                  <a:lnTo>
                    <a:pt x="681648" y="61579"/>
                  </a:lnTo>
                  <a:lnTo>
                    <a:pt x="669573" y="35554"/>
                  </a:lnTo>
                  <a:lnTo>
                    <a:pt x="667567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363604" y="5567777"/>
              <a:ext cx="645160" cy="621030"/>
            </a:xfrm>
            <a:custGeom>
              <a:avLst/>
              <a:gdLst/>
              <a:ahLst/>
              <a:cxnLst/>
              <a:rect l="l" t="t" r="r" b="b"/>
              <a:pathLst>
                <a:path w="645160" h="621029">
                  <a:moveTo>
                    <a:pt x="620798" y="0"/>
                  </a:moveTo>
                  <a:lnTo>
                    <a:pt x="0" y="620798"/>
                  </a:lnTo>
                  <a:lnTo>
                    <a:pt x="92665" y="604333"/>
                  </a:lnTo>
                  <a:lnTo>
                    <a:pt x="644949" y="52049"/>
                  </a:lnTo>
                  <a:lnTo>
                    <a:pt x="620798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447633" y="5615111"/>
              <a:ext cx="582930" cy="558800"/>
            </a:xfrm>
            <a:custGeom>
              <a:avLst/>
              <a:gdLst/>
              <a:ahLst/>
              <a:cxnLst/>
              <a:rect l="l" t="t" r="r" b="b"/>
              <a:pathLst>
                <a:path w="582930" h="558800">
                  <a:moveTo>
                    <a:pt x="558732" y="0"/>
                  </a:moveTo>
                  <a:lnTo>
                    <a:pt x="0" y="558533"/>
                  </a:lnTo>
                  <a:lnTo>
                    <a:pt x="92034" y="542180"/>
                  </a:lnTo>
                  <a:lnTo>
                    <a:pt x="582656" y="51558"/>
                  </a:lnTo>
                  <a:lnTo>
                    <a:pt x="558732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531946" y="5662333"/>
              <a:ext cx="516255" cy="496570"/>
            </a:xfrm>
            <a:custGeom>
              <a:avLst/>
              <a:gdLst/>
              <a:ahLst/>
              <a:cxnLst/>
              <a:rect l="l" t="t" r="r" b="b"/>
              <a:pathLst>
                <a:path w="516255" h="496570">
                  <a:moveTo>
                    <a:pt x="496330" y="0"/>
                  </a:moveTo>
                  <a:lnTo>
                    <a:pt x="0" y="496330"/>
                  </a:lnTo>
                  <a:lnTo>
                    <a:pt x="91796" y="480019"/>
                  </a:lnTo>
                  <a:lnTo>
                    <a:pt x="512436" y="59529"/>
                  </a:lnTo>
                  <a:lnTo>
                    <a:pt x="516053" y="42506"/>
                  </a:lnTo>
                  <a:lnTo>
                    <a:pt x="49633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615344" y="5712903"/>
              <a:ext cx="431165" cy="432434"/>
            </a:xfrm>
            <a:custGeom>
              <a:avLst/>
              <a:gdLst/>
              <a:ahLst/>
              <a:cxnLst/>
              <a:rect l="l" t="t" r="r" b="b"/>
              <a:pathLst>
                <a:path w="431164" h="432435">
                  <a:moveTo>
                    <a:pt x="80865" y="426276"/>
                  </a:moveTo>
                  <a:lnTo>
                    <a:pt x="26255" y="426276"/>
                  </a:lnTo>
                  <a:lnTo>
                    <a:pt x="74825" y="432316"/>
                  </a:lnTo>
                  <a:lnTo>
                    <a:pt x="80865" y="426276"/>
                  </a:lnTo>
                  <a:close/>
                </a:path>
                <a:path w="431164" h="432435">
                  <a:moveTo>
                    <a:pt x="430941" y="0"/>
                  </a:moveTo>
                  <a:lnTo>
                    <a:pt x="0" y="430941"/>
                  </a:lnTo>
                  <a:lnTo>
                    <a:pt x="26255" y="426276"/>
                  </a:lnTo>
                  <a:lnTo>
                    <a:pt x="80865" y="426276"/>
                  </a:lnTo>
                  <a:lnTo>
                    <a:pt x="410379" y="96761"/>
                  </a:lnTo>
                  <a:lnTo>
                    <a:pt x="43094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684019" y="5800727"/>
              <a:ext cx="344170" cy="352425"/>
            </a:xfrm>
            <a:custGeom>
              <a:avLst/>
              <a:gdLst/>
              <a:ahLst/>
              <a:cxnLst/>
              <a:rect l="l" t="t" r="r" b="b"/>
              <a:pathLst>
                <a:path w="344169" h="352425">
                  <a:moveTo>
                    <a:pt x="343604" y="0"/>
                  </a:moveTo>
                  <a:lnTo>
                    <a:pt x="0" y="343727"/>
                  </a:lnTo>
                  <a:lnTo>
                    <a:pt x="67146" y="352076"/>
                  </a:lnTo>
                  <a:lnTo>
                    <a:pt x="323199" y="96023"/>
                  </a:lnTo>
                  <a:lnTo>
                    <a:pt x="343604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746029" y="5889537"/>
              <a:ext cx="283845" cy="271145"/>
            </a:xfrm>
            <a:custGeom>
              <a:avLst/>
              <a:gdLst/>
              <a:ahLst/>
              <a:cxnLst/>
              <a:rect l="l" t="t" r="r" b="b"/>
              <a:pathLst>
                <a:path w="283844" h="271145">
                  <a:moveTo>
                    <a:pt x="262722" y="0"/>
                  </a:moveTo>
                  <a:lnTo>
                    <a:pt x="0" y="262628"/>
                  </a:lnTo>
                  <a:lnTo>
                    <a:pt x="67260" y="270992"/>
                  </a:lnTo>
                  <a:lnTo>
                    <a:pt x="283662" y="54590"/>
                  </a:lnTo>
                  <a:lnTo>
                    <a:pt x="258790" y="18502"/>
                  </a:lnTo>
                  <a:lnTo>
                    <a:pt x="262722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807642" y="5940369"/>
              <a:ext cx="326717" cy="2292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401077" y="3962400"/>
              <a:ext cx="402322" cy="2527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385569" y="4213859"/>
              <a:ext cx="1896745" cy="11430"/>
            </a:xfrm>
            <a:custGeom>
              <a:avLst/>
              <a:gdLst/>
              <a:ahLst/>
              <a:cxnLst/>
              <a:rect l="l" t="t" r="r" b="b"/>
              <a:pathLst>
                <a:path w="1896745" h="11429">
                  <a:moveTo>
                    <a:pt x="40640" y="0"/>
                  </a:moveTo>
                  <a:lnTo>
                    <a:pt x="17445" y="0"/>
                  </a:lnTo>
                  <a:lnTo>
                    <a:pt x="0" y="11429"/>
                  </a:lnTo>
                  <a:lnTo>
                    <a:pt x="23495" y="11429"/>
                  </a:lnTo>
                  <a:lnTo>
                    <a:pt x="40640" y="0"/>
                  </a:lnTo>
                  <a:close/>
                </a:path>
                <a:path w="1896745" h="11429">
                  <a:moveTo>
                    <a:pt x="1891030" y="8889"/>
                  </a:moveTo>
                  <a:lnTo>
                    <a:pt x="1874045" y="11429"/>
                  </a:lnTo>
                  <a:lnTo>
                    <a:pt x="1896472" y="11429"/>
                  </a:lnTo>
                  <a:lnTo>
                    <a:pt x="1891030" y="8889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370050" y="4224019"/>
              <a:ext cx="1934210" cy="11430"/>
            </a:xfrm>
            <a:custGeom>
              <a:avLst/>
              <a:gdLst/>
              <a:ahLst/>
              <a:cxnLst/>
              <a:rect l="l" t="t" r="r" b="b"/>
              <a:pathLst>
                <a:path w="1934210" h="11429">
                  <a:moveTo>
                    <a:pt x="40919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3774" y="11430"/>
                  </a:lnTo>
                  <a:lnTo>
                    <a:pt x="40919" y="0"/>
                  </a:lnTo>
                  <a:close/>
                </a:path>
                <a:path w="1934210" h="11429">
                  <a:moveTo>
                    <a:pt x="1933752" y="11430"/>
                  </a:moveTo>
                  <a:lnTo>
                    <a:pt x="1909267" y="0"/>
                  </a:lnTo>
                  <a:lnTo>
                    <a:pt x="1898053" y="0"/>
                  </a:lnTo>
                  <a:lnTo>
                    <a:pt x="1821624" y="11430"/>
                  </a:lnTo>
                  <a:lnTo>
                    <a:pt x="1933752" y="1143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354555" y="423417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1174" y="0"/>
                  </a:moveTo>
                  <a:lnTo>
                    <a:pt x="17445" y="0"/>
                  </a:lnTo>
                  <a:lnTo>
                    <a:pt x="0" y="11430"/>
                  </a:lnTo>
                  <a:lnTo>
                    <a:pt x="24029" y="11430"/>
                  </a:lnTo>
                  <a:lnTo>
                    <a:pt x="41174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41907" y="4244339"/>
              <a:ext cx="2005964" cy="11430"/>
            </a:xfrm>
            <a:custGeom>
              <a:avLst/>
              <a:gdLst/>
              <a:ahLst/>
              <a:cxnLst/>
              <a:rect l="l" t="t" r="r" b="b"/>
              <a:pathLst>
                <a:path w="2005964" h="11429">
                  <a:moveTo>
                    <a:pt x="34772" y="0"/>
                  </a:moveTo>
                  <a:lnTo>
                    <a:pt x="10706" y="0"/>
                  </a:lnTo>
                  <a:lnTo>
                    <a:pt x="10706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26200" y="11430"/>
                  </a:lnTo>
                  <a:lnTo>
                    <a:pt x="26200" y="5080"/>
                  </a:lnTo>
                  <a:lnTo>
                    <a:pt x="34772" y="5080"/>
                  </a:lnTo>
                  <a:lnTo>
                    <a:pt x="34772" y="0"/>
                  </a:lnTo>
                  <a:close/>
                </a:path>
                <a:path w="2005964" h="11429">
                  <a:moveTo>
                    <a:pt x="2005444" y="11430"/>
                  </a:moveTo>
                  <a:lnTo>
                    <a:pt x="1980946" y="0"/>
                  </a:lnTo>
                  <a:lnTo>
                    <a:pt x="1790319" y="0"/>
                  </a:lnTo>
                  <a:lnTo>
                    <a:pt x="1713890" y="11430"/>
                  </a:lnTo>
                  <a:lnTo>
                    <a:pt x="2005444" y="1143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15974" y="4254499"/>
              <a:ext cx="2033270" cy="10160"/>
            </a:xfrm>
            <a:custGeom>
              <a:avLst/>
              <a:gdLst/>
              <a:ahLst/>
              <a:cxnLst/>
              <a:rect l="l" t="t" r="r" b="b"/>
              <a:pathLst>
                <a:path w="2033270" h="10160">
                  <a:moveTo>
                    <a:pt x="49276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34036" y="10160"/>
                  </a:lnTo>
                  <a:lnTo>
                    <a:pt x="49276" y="0"/>
                  </a:lnTo>
                  <a:close/>
                </a:path>
                <a:path w="2033270" h="10160">
                  <a:moveTo>
                    <a:pt x="2032736" y="0"/>
                  </a:moveTo>
                  <a:lnTo>
                    <a:pt x="1735569" y="0"/>
                  </a:lnTo>
                  <a:lnTo>
                    <a:pt x="1735569" y="3810"/>
                  </a:lnTo>
                  <a:lnTo>
                    <a:pt x="1701609" y="3810"/>
                  </a:lnTo>
                  <a:lnTo>
                    <a:pt x="1701609" y="10160"/>
                  </a:lnTo>
                  <a:lnTo>
                    <a:pt x="2013216" y="10160"/>
                  </a:lnTo>
                  <a:lnTo>
                    <a:pt x="2013216" y="3810"/>
                  </a:lnTo>
                  <a:lnTo>
                    <a:pt x="2032736" y="3810"/>
                  </a:lnTo>
                  <a:lnTo>
                    <a:pt x="203273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94130" y="4264659"/>
              <a:ext cx="2011680" cy="10160"/>
            </a:xfrm>
            <a:custGeom>
              <a:avLst/>
              <a:gdLst/>
              <a:ahLst/>
              <a:cxnLst/>
              <a:rect l="l" t="t" r="r" b="b"/>
              <a:pathLst>
                <a:path w="2011679" h="10160">
                  <a:moveTo>
                    <a:pt x="55880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40640" y="10160"/>
                  </a:lnTo>
                  <a:lnTo>
                    <a:pt x="55880" y="0"/>
                  </a:lnTo>
                  <a:close/>
                </a:path>
                <a:path w="2011679" h="10160">
                  <a:moveTo>
                    <a:pt x="2011451" y="0"/>
                  </a:moveTo>
                  <a:lnTo>
                    <a:pt x="1702219" y="0"/>
                  </a:lnTo>
                  <a:lnTo>
                    <a:pt x="1634274" y="10160"/>
                  </a:lnTo>
                  <a:lnTo>
                    <a:pt x="1935899" y="10160"/>
                  </a:lnTo>
                  <a:lnTo>
                    <a:pt x="2011451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2298" y="4274819"/>
              <a:ext cx="1958339" cy="10160"/>
            </a:xfrm>
            <a:custGeom>
              <a:avLst/>
              <a:gdLst/>
              <a:ahLst/>
              <a:cxnLst/>
              <a:rect l="l" t="t" r="r" b="b"/>
              <a:pathLst>
                <a:path w="1958339" h="10160">
                  <a:moveTo>
                    <a:pt x="62471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47231" y="10160"/>
                  </a:lnTo>
                  <a:lnTo>
                    <a:pt x="62471" y="0"/>
                  </a:lnTo>
                  <a:close/>
                </a:path>
                <a:path w="1958339" h="10160">
                  <a:moveTo>
                    <a:pt x="1957730" y="0"/>
                  </a:moveTo>
                  <a:lnTo>
                    <a:pt x="1656105" y="0"/>
                  </a:lnTo>
                  <a:lnTo>
                    <a:pt x="1588173" y="10160"/>
                  </a:lnTo>
                  <a:lnTo>
                    <a:pt x="1882178" y="10160"/>
                  </a:lnTo>
                  <a:lnTo>
                    <a:pt x="1957730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50454" y="4284979"/>
              <a:ext cx="1904364" cy="10160"/>
            </a:xfrm>
            <a:custGeom>
              <a:avLst/>
              <a:gdLst/>
              <a:ahLst/>
              <a:cxnLst/>
              <a:rect l="l" t="t" r="r" b="b"/>
              <a:pathLst>
                <a:path w="1904364" h="10160">
                  <a:moveTo>
                    <a:pt x="69075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3835" y="10160"/>
                  </a:lnTo>
                  <a:lnTo>
                    <a:pt x="69075" y="0"/>
                  </a:lnTo>
                  <a:close/>
                </a:path>
                <a:path w="1904364" h="10160">
                  <a:moveTo>
                    <a:pt x="1904022" y="0"/>
                  </a:moveTo>
                  <a:lnTo>
                    <a:pt x="1610017" y="0"/>
                  </a:lnTo>
                  <a:lnTo>
                    <a:pt x="1542072" y="10160"/>
                  </a:lnTo>
                  <a:lnTo>
                    <a:pt x="1828469" y="10160"/>
                  </a:lnTo>
                  <a:lnTo>
                    <a:pt x="1904022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231353" y="4295139"/>
              <a:ext cx="1847850" cy="10160"/>
            </a:xfrm>
            <a:custGeom>
              <a:avLst/>
              <a:gdLst/>
              <a:ahLst/>
              <a:cxnLst/>
              <a:rect l="l" t="t" r="r" b="b"/>
              <a:pathLst>
                <a:path w="1847850" h="10160">
                  <a:moveTo>
                    <a:pt x="67221" y="0"/>
                  </a:moveTo>
                  <a:lnTo>
                    <a:pt x="10909" y="0"/>
                  </a:lnTo>
                  <a:lnTo>
                    <a:pt x="10909" y="7620"/>
                  </a:lnTo>
                  <a:lnTo>
                    <a:pt x="0" y="7620"/>
                  </a:lnTo>
                  <a:lnTo>
                    <a:pt x="0" y="10160"/>
                  </a:lnTo>
                  <a:lnTo>
                    <a:pt x="58851" y="10160"/>
                  </a:lnTo>
                  <a:lnTo>
                    <a:pt x="58851" y="7620"/>
                  </a:lnTo>
                  <a:lnTo>
                    <a:pt x="67221" y="7620"/>
                  </a:lnTo>
                  <a:lnTo>
                    <a:pt x="67221" y="0"/>
                  </a:lnTo>
                  <a:close/>
                </a:path>
                <a:path w="1847850" h="10160">
                  <a:moveTo>
                    <a:pt x="1847570" y="0"/>
                  </a:moveTo>
                  <a:lnTo>
                    <a:pt x="1561172" y="0"/>
                  </a:lnTo>
                  <a:lnTo>
                    <a:pt x="1493240" y="10160"/>
                  </a:lnTo>
                  <a:lnTo>
                    <a:pt x="1772031" y="10160"/>
                  </a:lnTo>
                  <a:lnTo>
                    <a:pt x="1847570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206779" y="4305299"/>
              <a:ext cx="1797050" cy="10160"/>
            </a:xfrm>
            <a:custGeom>
              <a:avLst/>
              <a:gdLst/>
              <a:ahLst/>
              <a:cxnLst/>
              <a:rect l="l" t="t" r="r" b="b"/>
              <a:pathLst>
                <a:path w="1797050" h="10160">
                  <a:moveTo>
                    <a:pt x="8078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9613" y="10160"/>
                  </a:lnTo>
                  <a:lnTo>
                    <a:pt x="80784" y="0"/>
                  </a:lnTo>
                  <a:close/>
                </a:path>
                <a:path w="1797050" h="10160">
                  <a:moveTo>
                    <a:pt x="1796605" y="0"/>
                  </a:moveTo>
                  <a:lnTo>
                    <a:pt x="1517815" y="0"/>
                  </a:lnTo>
                  <a:lnTo>
                    <a:pt x="1449870" y="10160"/>
                  </a:lnTo>
                  <a:lnTo>
                    <a:pt x="1721053" y="10160"/>
                  </a:lnTo>
                  <a:lnTo>
                    <a:pt x="1796605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184935" y="4315459"/>
              <a:ext cx="1743075" cy="10160"/>
            </a:xfrm>
            <a:custGeom>
              <a:avLst/>
              <a:gdLst/>
              <a:ahLst/>
              <a:cxnLst/>
              <a:rect l="l" t="t" r="r" b="b"/>
              <a:pathLst>
                <a:path w="1743075" h="10160">
                  <a:moveTo>
                    <a:pt x="81457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0299" y="10160"/>
                  </a:lnTo>
                  <a:lnTo>
                    <a:pt x="81457" y="0"/>
                  </a:lnTo>
                  <a:close/>
                </a:path>
                <a:path w="1743075" h="10160">
                  <a:moveTo>
                    <a:pt x="1742897" y="0"/>
                  </a:moveTo>
                  <a:lnTo>
                    <a:pt x="1471714" y="0"/>
                  </a:lnTo>
                  <a:lnTo>
                    <a:pt x="1403781" y="10160"/>
                  </a:lnTo>
                  <a:lnTo>
                    <a:pt x="1667344" y="10160"/>
                  </a:lnTo>
                  <a:lnTo>
                    <a:pt x="174289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163104" y="432561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5" h="10160">
                  <a:moveTo>
                    <a:pt x="82130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60960" y="10160"/>
                  </a:lnTo>
                  <a:lnTo>
                    <a:pt x="82130" y="0"/>
                  </a:lnTo>
                  <a:close/>
                </a:path>
                <a:path w="1689735" h="10160">
                  <a:moveTo>
                    <a:pt x="1689176" y="0"/>
                  </a:moveTo>
                  <a:lnTo>
                    <a:pt x="1425613" y="0"/>
                  </a:lnTo>
                  <a:lnTo>
                    <a:pt x="1357668" y="10160"/>
                  </a:lnTo>
                  <a:lnTo>
                    <a:pt x="1613623" y="10160"/>
                  </a:lnTo>
                  <a:lnTo>
                    <a:pt x="1689176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141260" y="4335779"/>
              <a:ext cx="1635760" cy="10160"/>
            </a:xfrm>
            <a:custGeom>
              <a:avLst/>
              <a:gdLst/>
              <a:ahLst/>
              <a:cxnLst/>
              <a:rect l="l" t="t" r="r" b="b"/>
              <a:pathLst>
                <a:path w="1635760" h="10160">
                  <a:moveTo>
                    <a:pt x="8280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1633" y="10160"/>
                  </a:lnTo>
                  <a:lnTo>
                    <a:pt x="82804" y="0"/>
                  </a:lnTo>
                  <a:close/>
                </a:path>
                <a:path w="1635760" h="10160">
                  <a:moveTo>
                    <a:pt x="1635467" y="0"/>
                  </a:moveTo>
                  <a:lnTo>
                    <a:pt x="1379512" y="0"/>
                  </a:lnTo>
                  <a:lnTo>
                    <a:pt x="1311579" y="10160"/>
                  </a:lnTo>
                  <a:lnTo>
                    <a:pt x="1559928" y="10160"/>
                  </a:lnTo>
                  <a:lnTo>
                    <a:pt x="163546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2360193" y="4345939"/>
              <a:ext cx="332105" cy="10160"/>
            </a:xfrm>
            <a:custGeom>
              <a:avLst/>
              <a:gdLst/>
              <a:ahLst/>
              <a:cxnLst/>
              <a:rect l="l" t="t" r="r" b="b"/>
              <a:pathLst>
                <a:path w="332105" h="10160">
                  <a:moveTo>
                    <a:pt x="331546" y="0"/>
                  </a:moveTo>
                  <a:lnTo>
                    <a:pt x="84150" y="0"/>
                  </a:lnTo>
                  <a:lnTo>
                    <a:pt x="84150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293776" y="10160"/>
                  </a:lnTo>
                  <a:lnTo>
                    <a:pt x="293776" y="2540"/>
                  </a:lnTo>
                  <a:lnTo>
                    <a:pt x="331546" y="2540"/>
                  </a:lnTo>
                  <a:lnTo>
                    <a:pt x="331546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082800" y="4356100"/>
              <a:ext cx="542925" cy="10160"/>
            </a:xfrm>
            <a:custGeom>
              <a:avLst/>
              <a:gdLst/>
              <a:ahLst/>
              <a:cxnLst/>
              <a:rect l="l" t="t" r="r" b="b"/>
              <a:pathLst>
                <a:path w="542925" h="10160">
                  <a:moveTo>
                    <a:pt x="542840" y="0"/>
                  </a:moveTo>
                  <a:lnTo>
                    <a:pt x="201748" y="0"/>
                  </a:lnTo>
                  <a:lnTo>
                    <a:pt x="0" y="10160"/>
                  </a:lnTo>
                  <a:lnTo>
                    <a:pt x="467291" y="10160"/>
                  </a:lnTo>
                  <a:lnTo>
                    <a:pt x="542840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75749" y="4366259"/>
              <a:ext cx="1474470" cy="10160"/>
            </a:xfrm>
            <a:custGeom>
              <a:avLst/>
              <a:gdLst/>
              <a:ahLst/>
              <a:cxnLst/>
              <a:rect l="l" t="t" r="r" b="b"/>
              <a:pathLst>
                <a:path w="1474470" h="10160">
                  <a:moveTo>
                    <a:pt x="594300" y="0"/>
                  </a:moveTo>
                  <a:lnTo>
                    <a:pt x="21839" y="0"/>
                  </a:lnTo>
                  <a:lnTo>
                    <a:pt x="0" y="10159"/>
                  </a:lnTo>
                  <a:lnTo>
                    <a:pt x="1399146" y="10159"/>
                  </a:lnTo>
                  <a:lnTo>
                    <a:pt x="1408236" y="8889"/>
                  </a:lnTo>
                  <a:lnTo>
                    <a:pt x="830520" y="8889"/>
                  </a:lnTo>
                  <a:lnTo>
                    <a:pt x="594300" y="0"/>
                  </a:lnTo>
                  <a:close/>
                </a:path>
                <a:path w="1474470" h="10160">
                  <a:moveTo>
                    <a:pt x="1474342" y="0"/>
                  </a:moveTo>
                  <a:lnTo>
                    <a:pt x="1007050" y="0"/>
                  </a:lnTo>
                  <a:lnTo>
                    <a:pt x="830520" y="8889"/>
                  </a:lnTo>
                  <a:lnTo>
                    <a:pt x="1408236" y="8889"/>
                  </a:lnTo>
                  <a:lnTo>
                    <a:pt x="147434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56335" y="4376419"/>
              <a:ext cx="1386840" cy="10160"/>
            </a:xfrm>
            <a:custGeom>
              <a:avLst/>
              <a:gdLst/>
              <a:ahLst/>
              <a:cxnLst/>
              <a:rect l="l" t="t" r="r" b="b"/>
              <a:pathLst>
                <a:path w="1386839" h="10160">
                  <a:moveTo>
                    <a:pt x="1386738" y="0"/>
                  </a:moveTo>
                  <a:lnTo>
                    <a:pt x="9855" y="0"/>
                  </a:lnTo>
                  <a:lnTo>
                    <a:pt x="9855" y="8890"/>
                  </a:lnTo>
                  <a:lnTo>
                    <a:pt x="0" y="8890"/>
                  </a:lnTo>
                  <a:lnTo>
                    <a:pt x="0" y="10160"/>
                  </a:lnTo>
                  <a:lnTo>
                    <a:pt x="1350378" y="10160"/>
                  </a:lnTo>
                  <a:lnTo>
                    <a:pt x="1350378" y="8890"/>
                  </a:lnTo>
                  <a:lnTo>
                    <a:pt x="1386738" y="8890"/>
                  </a:lnTo>
                  <a:lnTo>
                    <a:pt x="1386738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51173" y="4385309"/>
              <a:ext cx="1360170" cy="11430"/>
            </a:xfrm>
            <a:custGeom>
              <a:avLst/>
              <a:gdLst/>
              <a:ahLst/>
              <a:cxnLst/>
              <a:rect l="l" t="t" r="r" b="b"/>
              <a:pathLst>
                <a:path w="1360170" h="11429">
                  <a:moveTo>
                    <a:pt x="1360088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78273" y="11429"/>
                  </a:lnTo>
                  <a:lnTo>
                    <a:pt x="136008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46314" y="4395470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29">
                  <a:moveTo>
                    <a:pt x="129222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10408" y="11429"/>
                  </a:lnTo>
                  <a:lnTo>
                    <a:pt x="1292223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41455" y="4405629"/>
              <a:ext cx="1224915" cy="11430"/>
            </a:xfrm>
            <a:custGeom>
              <a:avLst/>
              <a:gdLst/>
              <a:ahLst/>
              <a:cxnLst/>
              <a:rect l="l" t="t" r="r" b="b"/>
              <a:pathLst>
                <a:path w="1224914" h="11429">
                  <a:moveTo>
                    <a:pt x="122435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142543" y="11430"/>
                  </a:lnTo>
                  <a:lnTo>
                    <a:pt x="1224358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36596" y="4415789"/>
              <a:ext cx="1156970" cy="11430"/>
            </a:xfrm>
            <a:custGeom>
              <a:avLst/>
              <a:gdLst/>
              <a:ahLst/>
              <a:cxnLst/>
              <a:rect l="l" t="t" r="r" b="b"/>
              <a:pathLst>
                <a:path w="1156970" h="11429">
                  <a:moveTo>
                    <a:pt x="1156493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074678" y="11430"/>
                  </a:lnTo>
                  <a:lnTo>
                    <a:pt x="1156493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31737" y="4425950"/>
              <a:ext cx="1089025" cy="11430"/>
            </a:xfrm>
            <a:custGeom>
              <a:avLst/>
              <a:gdLst/>
              <a:ahLst/>
              <a:cxnLst/>
              <a:rect l="l" t="t" r="r" b="b"/>
              <a:pathLst>
                <a:path w="1089025" h="11429">
                  <a:moveTo>
                    <a:pt x="108862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419873" y="11430"/>
                  </a:lnTo>
                  <a:lnTo>
                    <a:pt x="544333" y="3810"/>
                  </a:lnTo>
                  <a:lnTo>
                    <a:pt x="1061356" y="3810"/>
                  </a:lnTo>
                  <a:lnTo>
                    <a:pt x="1088628" y="0"/>
                  </a:lnTo>
                  <a:close/>
                </a:path>
                <a:path w="1089025" h="11429">
                  <a:moveTo>
                    <a:pt x="1061356" y="3810"/>
                  </a:moveTo>
                  <a:lnTo>
                    <a:pt x="544333" y="3810"/>
                  </a:lnTo>
                  <a:lnTo>
                    <a:pt x="932953" y="11430"/>
                  </a:lnTo>
                  <a:lnTo>
                    <a:pt x="1006813" y="11430"/>
                  </a:lnTo>
                  <a:lnTo>
                    <a:pt x="1061356" y="381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26877" y="4436109"/>
              <a:ext cx="445770" cy="11430"/>
            </a:xfrm>
            <a:custGeom>
              <a:avLst/>
              <a:gdLst/>
              <a:ahLst/>
              <a:cxnLst/>
              <a:rect l="l" t="t" r="r" b="b"/>
              <a:pathLst>
                <a:path w="445769" h="11429">
                  <a:moveTo>
                    <a:pt x="445475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258785" y="11429"/>
                  </a:lnTo>
                  <a:lnTo>
                    <a:pt x="44547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22311" y="4446269"/>
              <a:ext cx="201295" cy="11430"/>
            </a:xfrm>
            <a:custGeom>
              <a:avLst/>
              <a:gdLst/>
              <a:ahLst/>
              <a:cxnLst/>
              <a:rect l="l" t="t" r="r" b="b"/>
              <a:pathLst>
                <a:path w="201294" h="11429">
                  <a:moveTo>
                    <a:pt x="201117" y="0"/>
                  </a:moveTo>
                  <a:lnTo>
                    <a:pt x="2743" y="0"/>
                  </a:lnTo>
                  <a:lnTo>
                    <a:pt x="2743" y="10160"/>
                  </a:lnTo>
                  <a:lnTo>
                    <a:pt x="0" y="10160"/>
                  </a:lnTo>
                  <a:lnTo>
                    <a:pt x="0" y="11430"/>
                  </a:lnTo>
                  <a:lnTo>
                    <a:pt x="118833" y="11430"/>
                  </a:lnTo>
                  <a:lnTo>
                    <a:pt x="118833" y="10160"/>
                  </a:lnTo>
                  <a:lnTo>
                    <a:pt x="201117" y="10160"/>
                  </a:lnTo>
                  <a:lnTo>
                    <a:pt x="201117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17159" y="4456429"/>
              <a:ext cx="135890" cy="11430"/>
            </a:xfrm>
            <a:custGeom>
              <a:avLst/>
              <a:gdLst/>
              <a:ahLst/>
              <a:cxnLst/>
              <a:rect l="l" t="t" r="r" b="b"/>
              <a:pathLst>
                <a:path w="135890" h="11429">
                  <a:moveTo>
                    <a:pt x="123300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35685" y="11430"/>
                  </a:lnTo>
                  <a:lnTo>
                    <a:pt x="123300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977531" y="4507229"/>
              <a:ext cx="229235" cy="10160"/>
            </a:xfrm>
            <a:custGeom>
              <a:avLst/>
              <a:gdLst/>
              <a:ahLst/>
              <a:cxnLst/>
              <a:rect l="l" t="t" r="r" b="b"/>
              <a:pathLst>
                <a:path w="229234" h="10160">
                  <a:moveTo>
                    <a:pt x="217971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28980" y="10160"/>
                  </a:lnTo>
                  <a:lnTo>
                    <a:pt x="217971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962046" y="4517389"/>
              <a:ext cx="255904" cy="10160"/>
            </a:xfrm>
            <a:custGeom>
              <a:avLst/>
              <a:gdLst/>
              <a:ahLst/>
              <a:cxnLst/>
              <a:rect l="l" t="t" r="r" b="b"/>
              <a:pathLst>
                <a:path w="255905" h="10160">
                  <a:moveTo>
                    <a:pt x="244465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55474" y="10160"/>
                  </a:lnTo>
                  <a:lnTo>
                    <a:pt x="244465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946560" y="4527550"/>
              <a:ext cx="282575" cy="10160"/>
            </a:xfrm>
            <a:custGeom>
              <a:avLst/>
              <a:gdLst/>
              <a:ahLst/>
              <a:cxnLst/>
              <a:rect l="l" t="t" r="r" b="b"/>
              <a:pathLst>
                <a:path w="282575" h="10160">
                  <a:moveTo>
                    <a:pt x="270960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81968" y="10160"/>
                  </a:lnTo>
                  <a:lnTo>
                    <a:pt x="270960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29139" y="4537709"/>
              <a:ext cx="311785" cy="11430"/>
            </a:xfrm>
            <a:custGeom>
              <a:avLst/>
              <a:gdLst/>
              <a:ahLst/>
              <a:cxnLst/>
              <a:rect l="l" t="t" r="r" b="b"/>
              <a:pathLst>
                <a:path w="311784" h="11429">
                  <a:moveTo>
                    <a:pt x="299389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311774" y="11429"/>
                  </a:lnTo>
                  <a:lnTo>
                    <a:pt x="299389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13654" y="4547870"/>
              <a:ext cx="338455" cy="11430"/>
            </a:xfrm>
            <a:custGeom>
              <a:avLst/>
              <a:gdLst/>
              <a:ahLst/>
              <a:cxnLst/>
              <a:rect l="l" t="t" r="r" b="b"/>
              <a:pathLst>
                <a:path w="338455" h="11429">
                  <a:moveTo>
                    <a:pt x="325884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141242" y="11429"/>
                  </a:lnTo>
                  <a:lnTo>
                    <a:pt x="142985" y="7619"/>
                  </a:lnTo>
                  <a:lnTo>
                    <a:pt x="334140" y="7619"/>
                  </a:lnTo>
                  <a:lnTo>
                    <a:pt x="325884" y="0"/>
                  </a:lnTo>
                  <a:close/>
                </a:path>
                <a:path w="338455" h="11429">
                  <a:moveTo>
                    <a:pt x="334140" y="7619"/>
                  </a:moveTo>
                  <a:lnTo>
                    <a:pt x="142985" y="7619"/>
                  </a:lnTo>
                  <a:lnTo>
                    <a:pt x="148356" y="11429"/>
                  </a:lnTo>
                  <a:lnTo>
                    <a:pt x="338268" y="11429"/>
                  </a:lnTo>
                  <a:lnTo>
                    <a:pt x="334140" y="7619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00099" y="4558029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15537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50723" y="10160"/>
                  </a:lnTo>
                  <a:lnTo>
                    <a:pt x="155371" y="0"/>
                  </a:lnTo>
                  <a:close/>
                </a:path>
                <a:path w="361950" h="10160">
                  <a:moveTo>
                    <a:pt x="361454" y="10160"/>
                  </a:moveTo>
                  <a:lnTo>
                    <a:pt x="350443" y="0"/>
                  </a:lnTo>
                  <a:lnTo>
                    <a:pt x="160108" y="0"/>
                  </a:lnTo>
                  <a:lnTo>
                    <a:pt x="174434" y="10160"/>
                  </a:lnTo>
                  <a:lnTo>
                    <a:pt x="361454" y="1016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884618" y="4568189"/>
              <a:ext cx="387985" cy="10160"/>
            </a:xfrm>
            <a:custGeom>
              <a:avLst/>
              <a:gdLst/>
              <a:ahLst/>
              <a:cxnLst/>
              <a:rect l="l" t="t" r="r" b="b"/>
              <a:pathLst>
                <a:path w="387984" h="10160">
                  <a:moveTo>
                    <a:pt x="166204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61556" y="10160"/>
                  </a:lnTo>
                  <a:lnTo>
                    <a:pt x="166204" y="0"/>
                  </a:lnTo>
                  <a:close/>
                </a:path>
                <a:path w="387984" h="10160">
                  <a:moveTo>
                    <a:pt x="387934" y="10160"/>
                  </a:moveTo>
                  <a:lnTo>
                    <a:pt x="376936" y="0"/>
                  </a:lnTo>
                  <a:lnTo>
                    <a:pt x="189915" y="0"/>
                  </a:lnTo>
                  <a:lnTo>
                    <a:pt x="204241" y="10160"/>
                  </a:lnTo>
                  <a:lnTo>
                    <a:pt x="387934" y="1016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869124" y="4578350"/>
              <a:ext cx="414655" cy="10160"/>
            </a:xfrm>
            <a:custGeom>
              <a:avLst/>
              <a:gdLst/>
              <a:ahLst/>
              <a:cxnLst/>
              <a:rect l="l" t="t" r="r" b="b"/>
              <a:pathLst>
                <a:path w="414655" h="10160">
                  <a:moveTo>
                    <a:pt x="177050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172402" y="10160"/>
                  </a:lnTo>
                  <a:lnTo>
                    <a:pt x="177050" y="0"/>
                  </a:lnTo>
                  <a:close/>
                </a:path>
                <a:path w="414655" h="10160">
                  <a:moveTo>
                    <a:pt x="414439" y="10160"/>
                  </a:moveTo>
                  <a:lnTo>
                    <a:pt x="403428" y="0"/>
                  </a:lnTo>
                  <a:lnTo>
                    <a:pt x="219735" y="0"/>
                  </a:lnTo>
                  <a:lnTo>
                    <a:pt x="234061" y="10160"/>
                  </a:lnTo>
                  <a:lnTo>
                    <a:pt x="414439" y="1016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853643" y="4588509"/>
              <a:ext cx="441325" cy="10160"/>
            </a:xfrm>
            <a:custGeom>
              <a:avLst/>
              <a:gdLst/>
              <a:ahLst/>
              <a:cxnLst/>
              <a:rect l="l" t="t" r="r" b="b"/>
              <a:pathLst>
                <a:path w="441325" h="10160">
                  <a:moveTo>
                    <a:pt x="187883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83235" y="10160"/>
                  </a:lnTo>
                  <a:lnTo>
                    <a:pt x="187883" y="0"/>
                  </a:lnTo>
                  <a:close/>
                </a:path>
                <a:path w="441325" h="10160">
                  <a:moveTo>
                    <a:pt x="440931" y="10160"/>
                  </a:moveTo>
                  <a:lnTo>
                    <a:pt x="429920" y="0"/>
                  </a:lnTo>
                  <a:lnTo>
                    <a:pt x="249542" y="0"/>
                  </a:lnTo>
                  <a:lnTo>
                    <a:pt x="263855" y="10160"/>
                  </a:lnTo>
                  <a:lnTo>
                    <a:pt x="440931" y="1016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838161" y="4598669"/>
              <a:ext cx="467995" cy="10160"/>
            </a:xfrm>
            <a:custGeom>
              <a:avLst/>
              <a:gdLst/>
              <a:ahLst/>
              <a:cxnLst/>
              <a:rect l="l" t="t" r="r" b="b"/>
              <a:pathLst>
                <a:path w="467994" h="10160">
                  <a:moveTo>
                    <a:pt x="19871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94068" y="10160"/>
                  </a:lnTo>
                  <a:lnTo>
                    <a:pt x="198716" y="0"/>
                  </a:lnTo>
                  <a:close/>
                </a:path>
                <a:path w="467994" h="10160">
                  <a:moveTo>
                    <a:pt x="467423" y="10160"/>
                  </a:moveTo>
                  <a:lnTo>
                    <a:pt x="456412" y="0"/>
                  </a:lnTo>
                  <a:lnTo>
                    <a:pt x="279336" y="0"/>
                  </a:lnTo>
                  <a:lnTo>
                    <a:pt x="293662" y="10160"/>
                  </a:lnTo>
                  <a:lnTo>
                    <a:pt x="467423" y="1016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829449" y="4608829"/>
              <a:ext cx="487680" cy="10160"/>
            </a:xfrm>
            <a:custGeom>
              <a:avLst/>
              <a:gdLst/>
              <a:ahLst/>
              <a:cxnLst/>
              <a:rect l="l" t="t" r="r" b="b"/>
              <a:pathLst>
                <a:path w="487680" h="10160">
                  <a:moveTo>
                    <a:pt x="202488" y="0"/>
                  </a:moveTo>
                  <a:lnTo>
                    <a:pt x="7734" y="0"/>
                  </a:lnTo>
                  <a:lnTo>
                    <a:pt x="7734" y="1270"/>
                  </a:lnTo>
                  <a:lnTo>
                    <a:pt x="0" y="1270"/>
                  </a:lnTo>
                  <a:lnTo>
                    <a:pt x="0" y="10160"/>
                  </a:lnTo>
                  <a:lnTo>
                    <a:pt x="97256" y="10160"/>
                  </a:lnTo>
                  <a:lnTo>
                    <a:pt x="97256" y="1270"/>
                  </a:lnTo>
                  <a:lnTo>
                    <a:pt x="104000" y="1270"/>
                  </a:lnTo>
                  <a:lnTo>
                    <a:pt x="100723" y="10160"/>
                  </a:lnTo>
                  <a:lnTo>
                    <a:pt x="198132" y="10160"/>
                  </a:lnTo>
                  <a:lnTo>
                    <a:pt x="202196" y="1270"/>
                  </a:lnTo>
                  <a:lnTo>
                    <a:pt x="202488" y="1270"/>
                  </a:lnTo>
                  <a:lnTo>
                    <a:pt x="202488" y="0"/>
                  </a:lnTo>
                  <a:close/>
                </a:path>
                <a:path w="487680" h="10160">
                  <a:moveTo>
                    <a:pt x="487146" y="10160"/>
                  </a:moveTo>
                  <a:lnTo>
                    <a:pt x="476135" y="0"/>
                  </a:lnTo>
                  <a:lnTo>
                    <a:pt x="302374" y="0"/>
                  </a:lnTo>
                  <a:lnTo>
                    <a:pt x="316699" y="10160"/>
                  </a:lnTo>
                  <a:lnTo>
                    <a:pt x="487146" y="1016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807186" y="4618989"/>
              <a:ext cx="520700" cy="10160"/>
            </a:xfrm>
            <a:custGeom>
              <a:avLst/>
              <a:gdLst/>
              <a:ahLst/>
              <a:cxnLst/>
              <a:rect l="l" t="t" r="r" b="b"/>
              <a:pathLst>
                <a:path w="520700" h="10160">
                  <a:moveTo>
                    <a:pt x="11277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370" y="10160"/>
                  </a:lnTo>
                  <a:lnTo>
                    <a:pt x="112776" y="0"/>
                  </a:lnTo>
                  <a:close/>
                </a:path>
                <a:path w="520700" h="10160">
                  <a:moveTo>
                    <a:pt x="220395" y="0"/>
                  </a:moveTo>
                  <a:lnTo>
                    <a:pt x="122986" y="0"/>
                  </a:lnTo>
                  <a:lnTo>
                    <a:pt x="119253" y="10160"/>
                  </a:lnTo>
                  <a:lnTo>
                    <a:pt x="215747" y="10160"/>
                  </a:lnTo>
                  <a:lnTo>
                    <a:pt x="220395" y="0"/>
                  </a:lnTo>
                  <a:close/>
                </a:path>
                <a:path w="520700" h="10160">
                  <a:moveTo>
                    <a:pt x="520420" y="10160"/>
                  </a:moveTo>
                  <a:lnTo>
                    <a:pt x="509409" y="0"/>
                  </a:lnTo>
                  <a:lnTo>
                    <a:pt x="338963" y="0"/>
                  </a:lnTo>
                  <a:lnTo>
                    <a:pt x="353288" y="10160"/>
                  </a:lnTo>
                  <a:lnTo>
                    <a:pt x="520420" y="1016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791705" y="4629150"/>
              <a:ext cx="547370" cy="10160"/>
            </a:xfrm>
            <a:custGeom>
              <a:avLst/>
              <a:gdLst/>
              <a:ahLst/>
              <a:cxnLst/>
              <a:rect l="l" t="t" r="r" b="b"/>
              <a:pathLst>
                <a:path w="547369" h="10160">
                  <a:moveTo>
                    <a:pt x="112852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434" y="10160"/>
                  </a:lnTo>
                  <a:lnTo>
                    <a:pt x="112852" y="0"/>
                  </a:lnTo>
                  <a:close/>
                </a:path>
                <a:path w="547369" h="10160">
                  <a:moveTo>
                    <a:pt x="231228" y="0"/>
                  </a:moveTo>
                  <a:lnTo>
                    <a:pt x="134734" y="0"/>
                  </a:lnTo>
                  <a:lnTo>
                    <a:pt x="131000" y="10160"/>
                  </a:lnTo>
                  <a:lnTo>
                    <a:pt x="226580" y="10160"/>
                  </a:lnTo>
                  <a:lnTo>
                    <a:pt x="231228" y="0"/>
                  </a:lnTo>
                  <a:close/>
                </a:path>
                <a:path w="547369" h="10160">
                  <a:moveTo>
                    <a:pt x="546900" y="10160"/>
                  </a:moveTo>
                  <a:lnTo>
                    <a:pt x="535901" y="0"/>
                  </a:lnTo>
                  <a:lnTo>
                    <a:pt x="368769" y="0"/>
                  </a:lnTo>
                  <a:lnTo>
                    <a:pt x="383082" y="10160"/>
                  </a:lnTo>
                  <a:lnTo>
                    <a:pt x="546900" y="1016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76211" y="4638039"/>
              <a:ext cx="573405" cy="11430"/>
            </a:xfrm>
            <a:custGeom>
              <a:avLst/>
              <a:gdLst/>
              <a:ahLst/>
              <a:cxnLst/>
              <a:rect l="l" t="t" r="r" b="b"/>
              <a:pathLst>
                <a:path w="573405" h="11429">
                  <a:moveTo>
                    <a:pt x="11485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23" y="11430"/>
                  </a:lnTo>
                  <a:lnTo>
                    <a:pt x="114858" y="0"/>
                  </a:lnTo>
                  <a:close/>
                </a:path>
                <a:path w="573405" h="11429">
                  <a:moveTo>
                    <a:pt x="242658" y="0"/>
                  </a:moveTo>
                  <a:lnTo>
                    <a:pt x="146964" y="0"/>
                  </a:lnTo>
                  <a:lnTo>
                    <a:pt x="142760" y="11430"/>
                  </a:lnTo>
                  <a:lnTo>
                    <a:pt x="237426" y="11430"/>
                  </a:lnTo>
                  <a:lnTo>
                    <a:pt x="242658" y="0"/>
                  </a:lnTo>
                  <a:close/>
                </a:path>
                <a:path w="573405" h="11429">
                  <a:moveTo>
                    <a:pt x="573405" y="11430"/>
                  </a:moveTo>
                  <a:lnTo>
                    <a:pt x="561022" y="0"/>
                  </a:lnTo>
                  <a:lnTo>
                    <a:pt x="396786" y="0"/>
                  </a:lnTo>
                  <a:lnTo>
                    <a:pt x="412902" y="11430"/>
                  </a:lnTo>
                  <a:lnTo>
                    <a:pt x="573405" y="1143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760730" y="4648200"/>
              <a:ext cx="600075" cy="11430"/>
            </a:xfrm>
            <a:custGeom>
              <a:avLst/>
              <a:gdLst/>
              <a:ahLst/>
              <a:cxnLst/>
              <a:rect l="l" t="t" r="r" b="b"/>
              <a:pathLst>
                <a:path w="600075" h="11429">
                  <a:moveTo>
                    <a:pt x="114935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86" y="11430"/>
                  </a:lnTo>
                  <a:lnTo>
                    <a:pt x="114935" y="0"/>
                  </a:lnTo>
                  <a:close/>
                </a:path>
                <a:path w="600075" h="11429">
                  <a:moveTo>
                    <a:pt x="253492" y="0"/>
                  </a:moveTo>
                  <a:lnTo>
                    <a:pt x="158711" y="0"/>
                  </a:lnTo>
                  <a:lnTo>
                    <a:pt x="154508" y="11430"/>
                  </a:lnTo>
                  <a:lnTo>
                    <a:pt x="248259" y="11430"/>
                  </a:lnTo>
                  <a:lnTo>
                    <a:pt x="253492" y="0"/>
                  </a:lnTo>
                  <a:close/>
                </a:path>
                <a:path w="600075" h="11429">
                  <a:moveTo>
                    <a:pt x="599897" y="11430"/>
                  </a:moveTo>
                  <a:lnTo>
                    <a:pt x="587514" y="0"/>
                  </a:lnTo>
                  <a:lnTo>
                    <a:pt x="426593" y="0"/>
                  </a:lnTo>
                  <a:lnTo>
                    <a:pt x="442709" y="11430"/>
                  </a:lnTo>
                  <a:lnTo>
                    <a:pt x="599897" y="1143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745248" y="4659629"/>
              <a:ext cx="626745" cy="10160"/>
            </a:xfrm>
            <a:custGeom>
              <a:avLst/>
              <a:gdLst/>
              <a:ahLst/>
              <a:cxnLst/>
              <a:rect l="l" t="t" r="r" b="b"/>
              <a:pathLst>
                <a:path w="626744" h="10160">
                  <a:moveTo>
                    <a:pt x="11308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663" y="10160"/>
                  </a:lnTo>
                  <a:lnTo>
                    <a:pt x="113080" y="0"/>
                  </a:lnTo>
                  <a:close/>
                </a:path>
                <a:path w="626744" h="10160">
                  <a:moveTo>
                    <a:pt x="263740" y="0"/>
                  </a:moveTo>
                  <a:lnTo>
                    <a:pt x="169989" y="0"/>
                  </a:lnTo>
                  <a:lnTo>
                    <a:pt x="166255" y="10160"/>
                  </a:lnTo>
                  <a:lnTo>
                    <a:pt x="259092" y="10160"/>
                  </a:lnTo>
                  <a:lnTo>
                    <a:pt x="263740" y="0"/>
                  </a:lnTo>
                  <a:close/>
                </a:path>
                <a:path w="626744" h="10160">
                  <a:moveTo>
                    <a:pt x="626389" y="10160"/>
                  </a:moveTo>
                  <a:lnTo>
                    <a:pt x="615378" y="0"/>
                  </a:lnTo>
                  <a:lnTo>
                    <a:pt x="458190" y="0"/>
                  </a:lnTo>
                  <a:lnTo>
                    <a:pt x="472516" y="10160"/>
                  </a:lnTo>
                  <a:lnTo>
                    <a:pt x="626389" y="1016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729754" y="4669789"/>
              <a:ext cx="653415" cy="10160"/>
            </a:xfrm>
            <a:custGeom>
              <a:avLst/>
              <a:gdLst/>
              <a:ahLst/>
              <a:cxnLst/>
              <a:rect l="l" t="t" r="r" b="b"/>
              <a:pathLst>
                <a:path w="653415" h="10160">
                  <a:moveTo>
                    <a:pt x="113157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7751" y="10160"/>
                  </a:lnTo>
                  <a:lnTo>
                    <a:pt x="113157" y="0"/>
                  </a:lnTo>
                  <a:close/>
                </a:path>
                <a:path w="653415" h="10160">
                  <a:moveTo>
                    <a:pt x="274586" y="0"/>
                  </a:moveTo>
                  <a:lnTo>
                    <a:pt x="181749" y="0"/>
                  </a:lnTo>
                  <a:lnTo>
                    <a:pt x="178015" y="10160"/>
                  </a:lnTo>
                  <a:lnTo>
                    <a:pt x="269938" y="10160"/>
                  </a:lnTo>
                  <a:lnTo>
                    <a:pt x="274586" y="0"/>
                  </a:lnTo>
                  <a:close/>
                </a:path>
                <a:path w="653415" h="10160">
                  <a:moveTo>
                    <a:pt x="652894" y="10160"/>
                  </a:moveTo>
                  <a:lnTo>
                    <a:pt x="641883" y="0"/>
                  </a:lnTo>
                  <a:lnTo>
                    <a:pt x="488010" y="0"/>
                  </a:lnTo>
                  <a:lnTo>
                    <a:pt x="502323" y="10160"/>
                  </a:lnTo>
                  <a:lnTo>
                    <a:pt x="652894" y="1016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714273" y="4678679"/>
              <a:ext cx="679450" cy="11430"/>
            </a:xfrm>
            <a:custGeom>
              <a:avLst/>
              <a:gdLst/>
              <a:ahLst/>
              <a:cxnLst/>
              <a:rect l="l" t="t" r="r" b="b"/>
              <a:pathLst>
                <a:path w="679450" h="11429">
                  <a:moveTo>
                    <a:pt x="11515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815" y="11430"/>
                  </a:lnTo>
                  <a:lnTo>
                    <a:pt x="115150" y="0"/>
                  </a:lnTo>
                  <a:close/>
                </a:path>
                <a:path w="679450" h="11429">
                  <a:moveTo>
                    <a:pt x="286004" y="0"/>
                  </a:moveTo>
                  <a:lnTo>
                    <a:pt x="193967" y="0"/>
                  </a:lnTo>
                  <a:lnTo>
                    <a:pt x="189763" y="11430"/>
                  </a:lnTo>
                  <a:lnTo>
                    <a:pt x="280771" y="11430"/>
                  </a:lnTo>
                  <a:lnTo>
                    <a:pt x="286004" y="0"/>
                  </a:lnTo>
                  <a:close/>
                </a:path>
                <a:path w="679450" h="11429">
                  <a:moveTo>
                    <a:pt x="679373" y="11430"/>
                  </a:moveTo>
                  <a:lnTo>
                    <a:pt x="666991" y="0"/>
                  </a:lnTo>
                  <a:lnTo>
                    <a:pt x="516026" y="0"/>
                  </a:lnTo>
                  <a:lnTo>
                    <a:pt x="532130" y="11430"/>
                  </a:lnTo>
                  <a:lnTo>
                    <a:pt x="679373" y="1143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98792" y="4688839"/>
              <a:ext cx="706120" cy="11430"/>
            </a:xfrm>
            <a:custGeom>
              <a:avLst/>
              <a:gdLst/>
              <a:ahLst/>
              <a:cxnLst/>
              <a:rect l="l" t="t" r="r" b="b"/>
              <a:pathLst>
                <a:path w="706119" h="11429">
                  <a:moveTo>
                    <a:pt x="115227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7891" y="11430"/>
                  </a:lnTo>
                  <a:lnTo>
                    <a:pt x="115227" y="0"/>
                  </a:lnTo>
                  <a:close/>
                </a:path>
                <a:path w="706119" h="11429">
                  <a:moveTo>
                    <a:pt x="296837" y="0"/>
                  </a:moveTo>
                  <a:lnTo>
                    <a:pt x="205714" y="0"/>
                  </a:lnTo>
                  <a:lnTo>
                    <a:pt x="201510" y="11430"/>
                  </a:lnTo>
                  <a:lnTo>
                    <a:pt x="291604" y="11430"/>
                  </a:lnTo>
                  <a:lnTo>
                    <a:pt x="296837" y="0"/>
                  </a:lnTo>
                  <a:close/>
                </a:path>
                <a:path w="706119" h="11429">
                  <a:moveTo>
                    <a:pt x="705866" y="11430"/>
                  </a:moveTo>
                  <a:lnTo>
                    <a:pt x="693483" y="0"/>
                  </a:lnTo>
                  <a:lnTo>
                    <a:pt x="545820" y="0"/>
                  </a:lnTo>
                  <a:lnTo>
                    <a:pt x="561936" y="11430"/>
                  </a:lnTo>
                  <a:lnTo>
                    <a:pt x="705866" y="1143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83298" y="4699000"/>
              <a:ext cx="732790" cy="11430"/>
            </a:xfrm>
            <a:custGeom>
              <a:avLst/>
              <a:gdLst/>
              <a:ahLst/>
              <a:cxnLst/>
              <a:rect l="l" t="t" r="r" b="b"/>
              <a:pathLst>
                <a:path w="732790" h="11429">
                  <a:moveTo>
                    <a:pt x="115316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980" y="11430"/>
                  </a:lnTo>
                  <a:lnTo>
                    <a:pt x="115316" y="0"/>
                  </a:lnTo>
                  <a:close/>
                </a:path>
                <a:path w="732790" h="11429">
                  <a:moveTo>
                    <a:pt x="307682" y="0"/>
                  </a:moveTo>
                  <a:lnTo>
                    <a:pt x="217474" y="0"/>
                  </a:lnTo>
                  <a:lnTo>
                    <a:pt x="213271" y="11430"/>
                  </a:lnTo>
                  <a:lnTo>
                    <a:pt x="302450" y="11430"/>
                  </a:lnTo>
                  <a:lnTo>
                    <a:pt x="307682" y="0"/>
                  </a:lnTo>
                  <a:close/>
                </a:path>
                <a:path w="732790" h="11429">
                  <a:moveTo>
                    <a:pt x="732370" y="11430"/>
                  </a:moveTo>
                  <a:lnTo>
                    <a:pt x="719988" y="0"/>
                  </a:lnTo>
                  <a:lnTo>
                    <a:pt x="575640" y="0"/>
                  </a:lnTo>
                  <a:lnTo>
                    <a:pt x="591756" y="11430"/>
                  </a:lnTo>
                  <a:lnTo>
                    <a:pt x="732370" y="1143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67816" y="4709159"/>
              <a:ext cx="759460" cy="11430"/>
            </a:xfrm>
            <a:custGeom>
              <a:avLst/>
              <a:gdLst/>
              <a:ahLst/>
              <a:cxnLst/>
              <a:rect l="l" t="t" r="r" b="b"/>
              <a:pathLst>
                <a:path w="759460" h="11429">
                  <a:moveTo>
                    <a:pt x="11537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044" y="11430"/>
                  </a:lnTo>
                  <a:lnTo>
                    <a:pt x="115379" y="0"/>
                  </a:lnTo>
                  <a:close/>
                </a:path>
                <a:path w="759460" h="11429">
                  <a:moveTo>
                    <a:pt x="318516" y="0"/>
                  </a:moveTo>
                  <a:lnTo>
                    <a:pt x="229222" y="0"/>
                  </a:lnTo>
                  <a:lnTo>
                    <a:pt x="225018" y="11430"/>
                  </a:lnTo>
                  <a:lnTo>
                    <a:pt x="313283" y="11430"/>
                  </a:lnTo>
                  <a:lnTo>
                    <a:pt x="318516" y="0"/>
                  </a:lnTo>
                  <a:close/>
                </a:path>
                <a:path w="759460" h="11429">
                  <a:moveTo>
                    <a:pt x="758863" y="11430"/>
                  </a:moveTo>
                  <a:lnTo>
                    <a:pt x="746480" y="0"/>
                  </a:lnTo>
                  <a:lnTo>
                    <a:pt x="605447" y="0"/>
                  </a:lnTo>
                  <a:lnTo>
                    <a:pt x="621550" y="11430"/>
                  </a:lnTo>
                  <a:lnTo>
                    <a:pt x="758863" y="1143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652335" y="4719319"/>
              <a:ext cx="785495" cy="11430"/>
            </a:xfrm>
            <a:custGeom>
              <a:avLst/>
              <a:gdLst/>
              <a:ahLst/>
              <a:cxnLst/>
              <a:rect l="l" t="t" r="r" b="b"/>
              <a:pathLst>
                <a:path w="785494" h="11429">
                  <a:moveTo>
                    <a:pt x="115455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120" y="11430"/>
                  </a:lnTo>
                  <a:lnTo>
                    <a:pt x="115455" y="0"/>
                  </a:lnTo>
                  <a:close/>
                </a:path>
                <a:path w="785494" h="11429">
                  <a:moveTo>
                    <a:pt x="329349" y="0"/>
                  </a:moveTo>
                  <a:lnTo>
                    <a:pt x="240969" y="0"/>
                  </a:lnTo>
                  <a:lnTo>
                    <a:pt x="236766" y="11430"/>
                  </a:lnTo>
                  <a:lnTo>
                    <a:pt x="324116" y="11430"/>
                  </a:lnTo>
                  <a:lnTo>
                    <a:pt x="329349" y="0"/>
                  </a:lnTo>
                  <a:close/>
                </a:path>
                <a:path w="785494" h="11429">
                  <a:moveTo>
                    <a:pt x="785355" y="11430"/>
                  </a:moveTo>
                  <a:lnTo>
                    <a:pt x="772972" y="0"/>
                  </a:lnTo>
                  <a:lnTo>
                    <a:pt x="635254" y="0"/>
                  </a:lnTo>
                  <a:lnTo>
                    <a:pt x="651357" y="11430"/>
                  </a:lnTo>
                  <a:lnTo>
                    <a:pt x="785355" y="1143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636841" y="4729479"/>
              <a:ext cx="812165" cy="11430"/>
            </a:xfrm>
            <a:custGeom>
              <a:avLst/>
              <a:gdLst/>
              <a:ahLst/>
              <a:cxnLst/>
              <a:rect l="l" t="t" r="r" b="b"/>
              <a:pathLst>
                <a:path w="812165" h="11429">
                  <a:moveTo>
                    <a:pt x="115544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09" y="11430"/>
                  </a:lnTo>
                  <a:lnTo>
                    <a:pt x="115544" y="0"/>
                  </a:lnTo>
                  <a:close/>
                </a:path>
                <a:path w="812165" h="11429">
                  <a:moveTo>
                    <a:pt x="340194" y="0"/>
                  </a:moveTo>
                  <a:lnTo>
                    <a:pt x="252730" y="0"/>
                  </a:lnTo>
                  <a:lnTo>
                    <a:pt x="248526" y="11430"/>
                  </a:lnTo>
                  <a:lnTo>
                    <a:pt x="334962" y="11430"/>
                  </a:lnTo>
                  <a:lnTo>
                    <a:pt x="340194" y="0"/>
                  </a:lnTo>
                  <a:close/>
                </a:path>
                <a:path w="812165" h="11429">
                  <a:moveTo>
                    <a:pt x="811860" y="11430"/>
                  </a:moveTo>
                  <a:lnTo>
                    <a:pt x="799465" y="0"/>
                  </a:lnTo>
                  <a:lnTo>
                    <a:pt x="665060" y="0"/>
                  </a:lnTo>
                  <a:lnTo>
                    <a:pt x="681177" y="11430"/>
                  </a:lnTo>
                  <a:lnTo>
                    <a:pt x="811860" y="1143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21360" y="4739639"/>
              <a:ext cx="838835" cy="11430"/>
            </a:xfrm>
            <a:custGeom>
              <a:avLst/>
              <a:gdLst/>
              <a:ahLst/>
              <a:cxnLst/>
              <a:rect l="l" t="t" r="r" b="b"/>
              <a:pathLst>
                <a:path w="838835" h="11429">
                  <a:moveTo>
                    <a:pt x="11562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85" y="11430"/>
                  </a:lnTo>
                  <a:lnTo>
                    <a:pt x="115620" y="0"/>
                  </a:lnTo>
                  <a:close/>
                </a:path>
                <a:path w="838835" h="11429">
                  <a:moveTo>
                    <a:pt x="351028" y="0"/>
                  </a:moveTo>
                  <a:lnTo>
                    <a:pt x="264477" y="0"/>
                  </a:lnTo>
                  <a:lnTo>
                    <a:pt x="260273" y="11430"/>
                  </a:lnTo>
                  <a:lnTo>
                    <a:pt x="345795" y="11430"/>
                  </a:lnTo>
                  <a:lnTo>
                    <a:pt x="351028" y="0"/>
                  </a:lnTo>
                  <a:close/>
                </a:path>
                <a:path w="838835" h="11429">
                  <a:moveTo>
                    <a:pt x="838339" y="11430"/>
                  </a:moveTo>
                  <a:lnTo>
                    <a:pt x="825957" y="0"/>
                  </a:lnTo>
                  <a:lnTo>
                    <a:pt x="694867" y="0"/>
                  </a:lnTo>
                  <a:lnTo>
                    <a:pt x="710984" y="11430"/>
                  </a:lnTo>
                  <a:lnTo>
                    <a:pt x="838339" y="1143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605878" y="4749800"/>
              <a:ext cx="864869" cy="11430"/>
            </a:xfrm>
            <a:custGeom>
              <a:avLst/>
              <a:gdLst/>
              <a:ahLst/>
              <a:cxnLst/>
              <a:rect l="l" t="t" r="r" b="b"/>
              <a:pathLst>
                <a:path w="864869" h="11429">
                  <a:moveTo>
                    <a:pt x="115684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348" y="11430"/>
                  </a:lnTo>
                  <a:lnTo>
                    <a:pt x="115684" y="0"/>
                  </a:lnTo>
                  <a:close/>
                </a:path>
                <a:path w="864869" h="11429">
                  <a:moveTo>
                    <a:pt x="361861" y="0"/>
                  </a:moveTo>
                  <a:lnTo>
                    <a:pt x="276225" y="0"/>
                  </a:lnTo>
                  <a:lnTo>
                    <a:pt x="272021" y="11430"/>
                  </a:lnTo>
                  <a:lnTo>
                    <a:pt x="356628" y="11430"/>
                  </a:lnTo>
                  <a:lnTo>
                    <a:pt x="361861" y="0"/>
                  </a:lnTo>
                  <a:close/>
                </a:path>
                <a:path w="864869" h="11429">
                  <a:moveTo>
                    <a:pt x="864831" y="11430"/>
                  </a:moveTo>
                  <a:lnTo>
                    <a:pt x="852449" y="0"/>
                  </a:lnTo>
                  <a:lnTo>
                    <a:pt x="724674" y="0"/>
                  </a:lnTo>
                  <a:lnTo>
                    <a:pt x="740791" y="11430"/>
                  </a:lnTo>
                  <a:lnTo>
                    <a:pt x="864831" y="1143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92328" y="475995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60">
                  <a:moveTo>
                    <a:pt x="11383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412" y="10160"/>
                  </a:lnTo>
                  <a:lnTo>
                    <a:pt x="113830" y="0"/>
                  </a:lnTo>
                  <a:close/>
                </a:path>
                <a:path w="888365" h="10160">
                  <a:moveTo>
                    <a:pt x="370763" y="0"/>
                  </a:moveTo>
                  <a:lnTo>
                    <a:pt x="286042" y="0"/>
                  </a:lnTo>
                  <a:lnTo>
                    <a:pt x="282308" y="10160"/>
                  </a:lnTo>
                  <a:lnTo>
                    <a:pt x="366115" y="10160"/>
                  </a:lnTo>
                  <a:lnTo>
                    <a:pt x="370763" y="0"/>
                  </a:lnTo>
                  <a:close/>
                </a:path>
                <a:path w="888365" h="10160">
                  <a:moveTo>
                    <a:pt x="888022" y="10160"/>
                  </a:moveTo>
                  <a:lnTo>
                    <a:pt x="877011" y="0"/>
                  </a:lnTo>
                  <a:lnTo>
                    <a:pt x="752551" y="0"/>
                  </a:lnTo>
                  <a:lnTo>
                    <a:pt x="766864" y="10160"/>
                  </a:lnTo>
                  <a:lnTo>
                    <a:pt x="888022" y="1016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74903" y="4770119"/>
              <a:ext cx="918210" cy="11430"/>
            </a:xfrm>
            <a:custGeom>
              <a:avLst/>
              <a:gdLst/>
              <a:ahLst/>
              <a:cxnLst/>
              <a:rect l="l" t="t" r="r" b="b"/>
              <a:pathLst>
                <a:path w="918210" h="11429">
                  <a:moveTo>
                    <a:pt x="11584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501" y="11430"/>
                  </a:lnTo>
                  <a:lnTo>
                    <a:pt x="115849" y="0"/>
                  </a:lnTo>
                  <a:close/>
                </a:path>
                <a:path w="918210" h="11429">
                  <a:moveTo>
                    <a:pt x="383540" y="0"/>
                  </a:moveTo>
                  <a:lnTo>
                    <a:pt x="299732" y="0"/>
                  </a:lnTo>
                  <a:lnTo>
                    <a:pt x="295529" y="11430"/>
                  </a:lnTo>
                  <a:lnTo>
                    <a:pt x="378307" y="11430"/>
                  </a:lnTo>
                  <a:lnTo>
                    <a:pt x="383540" y="0"/>
                  </a:lnTo>
                  <a:close/>
                </a:path>
                <a:path w="918210" h="11429">
                  <a:moveTo>
                    <a:pt x="917829" y="11430"/>
                  </a:moveTo>
                  <a:lnTo>
                    <a:pt x="905446" y="0"/>
                  </a:lnTo>
                  <a:lnTo>
                    <a:pt x="784288" y="0"/>
                  </a:lnTo>
                  <a:lnTo>
                    <a:pt x="800404" y="11430"/>
                  </a:lnTo>
                  <a:lnTo>
                    <a:pt x="917829" y="1143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59422" y="4780279"/>
              <a:ext cx="944880" cy="11430"/>
            </a:xfrm>
            <a:custGeom>
              <a:avLst/>
              <a:gdLst/>
              <a:ahLst/>
              <a:cxnLst/>
              <a:rect l="l" t="t" r="r" b="b"/>
              <a:pathLst>
                <a:path w="944880" h="11429">
                  <a:moveTo>
                    <a:pt x="115912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577" y="11430"/>
                  </a:lnTo>
                  <a:lnTo>
                    <a:pt x="115912" y="0"/>
                  </a:lnTo>
                  <a:close/>
                </a:path>
                <a:path w="944880" h="11429">
                  <a:moveTo>
                    <a:pt x="394373" y="0"/>
                  </a:moveTo>
                  <a:lnTo>
                    <a:pt x="311480" y="0"/>
                  </a:lnTo>
                  <a:lnTo>
                    <a:pt x="307276" y="11430"/>
                  </a:lnTo>
                  <a:lnTo>
                    <a:pt x="389140" y="11430"/>
                  </a:lnTo>
                  <a:lnTo>
                    <a:pt x="394373" y="0"/>
                  </a:lnTo>
                  <a:close/>
                </a:path>
                <a:path w="944880" h="11429">
                  <a:moveTo>
                    <a:pt x="944321" y="11430"/>
                  </a:moveTo>
                  <a:lnTo>
                    <a:pt x="931938" y="0"/>
                  </a:lnTo>
                  <a:lnTo>
                    <a:pt x="814095" y="0"/>
                  </a:lnTo>
                  <a:lnTo>
                    <a:pt x="830211" y="11430"/>
                  </a:lnTo>
                  <a:lnTo>
                    <a:pt x="944321" y="1143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543928" y="4790439"/>
              <a:ext cx="970915" cy="11430"/>
            </a:xfrm>
            <a:custGeom>
              <a:avLst/>
              <a:gdLst/>
              <a:ahLst/>
              <a:cxnLst/>
              <a:rect l="l" t="t" r="r" b="b"/>
              <a:pathLst>
                <a:path w="970915" h="11429">
                  <a:moveTo>
                    <a:pt x="116001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666" y="11430"/>
                  </a:lnTo>
                  <a:lnTo>
                    <a:pt x="116001" y="0"/>
                  </a:lnTo>
                  <a:close/>
                </a:path>
                <a:path w="970915" h="11429">
                  <a:moveTo>
                    <a:pt x="405218" y="0"/>
                  </a:moveTo>
                  <a:lnTo>
                    <a:pt x="323240" y="0"/>
                  </a:lnTo>
                  <a:lnTo>
                    <a:pt x="319036" y="11430"/>
                  </a:lnTo>
                  <a:lnTo>
                    <a:pt x="399986" y="11430"/>
                  </a:lnTo>
                  <a:lnTo>
                    <a:pt x="405218" y="0"/>
                  </a:lnTo>
                  <a:close/>
                </a:path>
                <a:path w="970915" h="11429">
                  <a:moveTo>
                    <a:pt x="970826" y="11430"/>
                  </a:moveTo>
                  <a:lnTo>
                    <a:pt x="958430" y="0"/>
                  </a:lnTo>
                  <a:lnTo>
                    <a:pt x="843915" y="0"/>
                  </a:lnTo>
                  <a:lnTo>
                    <a:pt x="860031" y="11430"/>
                  </a:lnTo>
                  <a:lnTo>
                    <a:pt x="970826" y="1143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28447" y="4800600"/>
              <a:ext cx="997585" cy="11430"/>
            </a:xfrm>
            <a:custGeom>
              <a:avLst/>
              <a:gdLst/>
              <a:ahLst/>
              <a:cxnLst/>
              <a:rect l="l" t="t" r="r" b="b"/>
              <a:pathLst>
                <a:path w="997585" h="11429">
                  <a:moveTo>
                    <a:pt x="11607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729" y="11430"/>
                  </a:lnTo>
                  <a:lnTo>
                    <a:pt x="116078" y="0"/>
                  </a:lnTo>
                  <a:close/>
                </a:path>
                <a:path w="997585" h="11429">
                  <a:moveTo>
                    <a:pt x="416052" y="0"/>
                  </a:moveTo>
                  <a:lnTo>
                    <a:pt x="334987" y="0"/>
                  </a:lnTo>
                  <a:lnTo>
                    <a:pt x="330784" y="11430"/>
                  </a:lnTo>
                  <a:lnTo>
                    <a:pt x="410819" y="11430"/>
                  </a:lnTo>
                  <a:lnTo>
                    <a:pt x="416052" y="0"/>
                  </a:lnTo>
                  <a:close/>
                </a:path>
                <a:path w="997585" h="11429">
                  <a:moveTo>
                    <a:pt x="997305" y="11430"/>
                  </a:moveTo>
                  <a:lnTo>
                    <a:pt x="984923" y="0"/>
                  </a:lnTo>
                  <a:lnTo>
                    <a:pt x="873721" y="0"/>
                  </a:lnTo>
                  <a:lnTo>
                    <a:pt x="889825" y="11430"/>
                  </a:lnTo>
                  <a:lnTo>
                    <a:pt x="997305" y="1143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514896" y="4810759"/>
              <a:ext cx="1021080" cy="10160"/>
            </a:xfrm>
            <a:custGeom>
              <a:avLst/>
              <a:gdLst/>
              <a:ahLst/>
              <a:cxnLst/>
              <a:rect l="l" t="t" r="r" b="b"/>
              <a:pathLst>
                <a:path w="1021080" h="10160">
                  <a:moveTo>
                    <a:pt x="11421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06" y="10160"/>
                  </a:lnTo>
                  <a:lnTo>
                    <a:pt x="114211" y="0"/>
                  </a:lnTo>
                  <a:close/>
                </a:path>
                <a:path w="1021080" h="10160">
                  <a:moveTo>
                    <a:pt x="424954" y="0"/>
                  </a:moveTo>
                  <a:lnTo>
                    <a:pt x="344805" y="0"/>
                  </a:lnTo>
                  <a:lnTo>
                    <a:pt x="341071" y="10160"/>
                  </a:lnTo>
                  <a:lnTo>
                    <a:pt x="420306" y="10160"/>
                  </a:lnTo>
                  <a:lnTo>
                    <a:pt x="424954" y="0"/>
                  </a:lnTo>
                  <a:close/>
                </a:path>
                <a:path w="1021080" h="10160">
                  <a:moveTo>
                    <a:pt x="1020495" y="10160"/>
                  </a:moveTo>
                  <a:lnTo>
                    <a:pt x="1009484" y="0"/>
                  </a:lnTo>
                  <a:lnTo>
                    <a:pt x="901585" y="0"/>
                  </a:lnTo>
                  <a:lnTo>
                    <a:pt x="915911" y="10160"/>
                  </a:lnTo>
                  <a:lnTo>
                    <a:pt x="1020495" y="1016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499414" y="4820919"/>
              <a:ext cx="1047115" cy="10160"/>
            </a:xfrm>
            <a:custGeom>
              <a:avLst/>
              <a:gdLst/>
              <a:ahLst/>
              <a:cxnLst/>
              <a:rect l="l" t="t" r="r" b="b"/>
              <a:pathLst>
                <a:path w="1047115" h="10160">
                  <a:moveTo>
                    <a:pt x="114287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69" y="10160"/>
                  </a:lnTo>
                  <a:lnTo>
                    <a:pt x="114287" y="0"/>
                  </a:lnTo>
                  <a:close/>
                </a:path>
                <a:path w="1047115" h="10160">
                  <a:moveTo>
                    <a:pt x="435787" y="0"/>
                  </a:moveTo>
                  <a:lnTo>
                    <a:pt x="356552" y="0"/>
                  </a:lnTo>
                  <a:lnTo>
                    <a:pt x="352818" y="10160"/>
                  </a:lnTo>
                  <a:lnTo>
                    <a:pt x="431139" y="10160"/>
                  </a:lnTo>
                  <a:lnTo>
                    <a:pt x="435787" y="0"/>
                  </a:lnTo>
                  <a:close/>
                </a:path>
                <a:path w="1047115" h="10160">
                  <a:moveTo>
                    <a:pt x="1046988" y="10160"/>
                  </a:moveTo>
                  <a:lnTo>
                    <a:pt x="1035977" y="0"/>
                  </a:lnTo>
                  <a:lnTo>
                    <a:pt x="931392" y="0"/>
                  </a:lnTo>
                  <a:lnTo>
                    <a:pt x="945718" y="10160"/>
                  </a:lnTo>
                  <a:lnTo>
                    <a:pt x="1046988" y="1016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483920" y="483107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114376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8958" y="10160"/>
                  </a:lnTo>
                  <a:lnTo>
                    <a:pt x="114376" y="0"/>
                  </a:lnTo>
                  <a:close/>
                </a:path>
                <a:path w="1073785" h="10160">
                  <a:moveTo>
                    <a:pt x="446633" y="0"/>
                  </a:moveTo>
                  <a:lnTo>
                    <a:pt x="368312" y="0"/>
                  </a:lnTo>
                  <a:lnTo>
                    <a:pt x="364578" y="10160"/>
                  </a:lnTo>
                  <a:lnTo>
                    <a:pt x="441985" y="10160"/>
                  </a:lnTo>
                  <a:lnTo>
                    <a:pt x="446633" y="0"/>
                  </a:lnTo>
                  <a:close/>
                </a:path>
                <a:path w="1073785" h="10160">
                  <a:moveTo>
                    <a:pt x="1073492" y="10160"/>
                  </a:moveTo>
                  <a:lnTo>
                    <a:pt x="1062482" y="0"/>
                  </a:lnTo>
                  <a:lnTo>
                    <a:pt x="961212" y="0"/>
                  </a:lnTo>
                  <a:lnTo>
                    <a:pt x="975537" y="10160"/>
                  </a:lnTo>
                  <a:lnTo>
                    <a:pt x="1073492" y="1016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471220" y="4841239"/>
              <a:ext cx="1093470" cy="10160"/>
            </a:xfrm>
            <a:custGeom>
              <a:avLst/>
              <a:gdLst/>
              <a:ahLst/>
              <a:cxnLst/>
              <a:rect l="l" t="t" r="r" b="b"/>
              <a:pathLst>
                <a:path w="1093470" h="10160">
                  <a:moveTo>
                    <a:pt x="109740" y="0"/>
                  </a:moveTo>
                  <a:lnTo>
                    <a:pt x="10769" y="0"/>
                  </a:lnTo>
                  <a:lnTo>
                    <a:pt x="10769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02031" y="10160"/>
                  </a:lnTo>
                  <a:lnTo>
                    <a:pt x="102031" y="2540"/>
                  </a:lnTo>
                  <a:lnTo>
                    <a:pt x="109740" y="2540"/>
                  </a:lnTo>
                  <a:lnTo>
                    <a:pt x="109740" y="0"/>
                  </a:lnTo>
                  <a:close/>
                </a:path>
                <a:path w="1093470" h="10160">
                  <a:moveTo>
                    <a:pt x="454685" y="0"/>
                  </a:moveTo>
                  <a:lnTo>
                    <a:pt x="377278" y="0"/>
                  </a:lnTo>
                  <a:lnTo>
                    <a:pt x="373545" y="10160"/>
                  </a:lnTo>
                  <a:lnTo>
                    <a:pt x="450037" y="10160"/>
                  </a:lnTo>
                  <a:lnTo>
                    <a:pt x="454685" y="0"/>
                  </a:lnTo>
                  <a:close/>
                </a:path>
                <a:path w="1093470" h="10160">
                  <a:moveTo>
                    <a:pt x="1093063" y="2540"/>
                  </a:moveTo>
                  <a:lnTo>
                    <a:pt x="1087564" y="2540"/>
                  </a:lnTo>
                  <a:lnTo>
                    <a:pt x="1087564" y="0"/>
                  </a:lnTo>
                  <a:lnTo>
                    <a:pt x="990028" y="0"/>
                  </a:lnTo>
                  <a:lnTo>
                    <a:pt x="990028" y="2540"/>
                  </a:lnTo>
                  <a:lnTo>
                    <a:pt x="995895" y="2540"/>
                  </a:lnTo>
                  <a:lnTo>
                    <a:pt x="995895" y="10160"/>
                  </a:lnTo>
                  <a:lnTo>
                    <a:pt x="1093063" y="10160"/>
                  </a:lnTo>
                  <a:lnTo>
                    <a:pt x="1093063" y="254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438823" y="4851400"/>
              <a:ext cx="1141095" cy="10160"/>
            </a:xfrm>
            <a:custGeom>
              <a:avLst/>
              <a:gdLst/>
              <a:ahLst/>
              <a:cxnLst/>
              <a:rect l="l" t="t" r="r" b="b"/>
              <a:pathLst>
                <a:path w="1141095" h="10160">
                  <a:moveTo>
                    <a:pt x="12865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13233" y="10160"/>
                  </a:lnTo>
                  <a:lnTo>
                    <a:pt x="128651" y="0"/>
                  </a:lnTo>
                  <a:close/>
                </a:path>
                <a:path w="1141095" h="10160">
                  <a:moveTo>
                    <a:pt x="482434" y="0"/>
                  </a:moveTo>
                  <a:lnTo>
                    <a:pt x="405942" y="0"/>
                  </a:lnTo>
                  <a:lnTo>
                    <a:pt x="402209" y="10160"/>
                  </a:lnTo>
                  <a:lnTo>
                    <a:pt x="477786" y="10160"/>
                  </a:lnTo>
                  <a:lnTo>
                    <a:pt x="482434" y="0"/>
                  </a:lnTo>
                  <a:close/>
                </a:path>
                <a:path w="1141095" h="10160">
                  <a:moveTo>
                    <a:pt x="1140599" y="10160"/>
                  </a:moveTo>
                  <a:lnTo>
                    <a:pt x="1129588" y="0"/>
                  </a:lnTo>
                  <a:lnTo>
                    <a:pt x="1032383" y="0"/>
                  </a:lnTo>
                  <a:lnTo>
                    <a:pt x="1043266" y="10160"/>
                  </a:lnTo>
                  <a:lnTo>
                    <a:pt x="1140599" y="1016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415264" y="4861559"/>
              <a:ext cx="1175385" cy="10160"/>
            </a:xfrm>
            <a:custGeom>
              <a:avLst/>
              <a:gdLst/>
              <a:ahLst/>
              <a:cxnLst/>
              <a:rect l="l" t="t" r="r" b="b"/>
              <a:pathLst>
                <a:path w="1175385" h="10160">
                  <a:moveTo>
                    <a:pt x="13679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21386" y="10160"/>
                  </a:lnTo>
                  <a:lnTo>
                    <a:pt x="136791" y="0"/>
                  </a:lnTo>
                  <a:close/>
                </a:path>
                <a:path w="1175385" h="10160">
                  <a:moveTo>
                    <a:pt x="501345" y="0"/>
                  </a:moveTo>
                  <a:lnTo>
                    <a:pt x="425767" y="0"/>
                  </a:lnTo>
                  <a:lnTo>
                    <a:pt x="422033" y="10160"/>
                  </a:lnTo>
                  <a:lnTo>
                    <a:pt x="496697" y="10160"/>
                  </a:lnTo>
                  <a:lnTo>
                    <a:pt x="501345" y="0"/>
                  </a:lnTo>
                  <a:close/>
                </a:path>
                <a:path w="1175385" h="10160">
                  <a:moveTo>
                    <a:pt x="1175169" y="10160"/>
                  </a:moveTo>
                  <a:lnTo>
                    <a:pt x="1164158" y="0"/>
                  </a:lnTo>
                  <a:lnTo>
                    <a:pt x="1066825" y="0"/>
                  </a:lnTo>
                  <a:lnTo>
                    <a:pt x="1077722" y="10160"/>
                  </a:lnTo>
                  <a:lnTo>
                    <a:pt x="1175169" y="1016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91693" y="487171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10" h="10160">
                  <a:moveTo>
                    <a:pt x="144957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29552" y="10160"/>
                  </a:lnTo>
                  <a:lnTo>
                    <a:pt x="144957" y="0"/>
                  </a:lnTo>
                  <a:close/>
                </a:path>
                <a:path w="1210310" h="10160">
                  <a:moveTo>
                    <a:pt x="520268" y="0"/>
                  </a:moveTo>
                  <a:lnTo>
                    <a:pt x="445604" y="0"/>
                  </a:lnTo>
                  <a:lnTo>
                    <a:pt x="441871" y="10160"/>
                  </a:lnTo>
                  <a:lnTo>
                    <a:pt x="515620" y="10160"/>
                  </a:lnTo>
                  <a:lnTo>
                    <a:pt x="520268" y="0"/>
                  </a:lnTo>
                  <a:close/>
                </a:path>
                <a:path w="1210310" h="10160">
                  <a:moveTo>
                    <a:pt x="1209751" y="10160"/>
                  </a:moveTo>
                  <a:lnTo>
                    <a:pt x="1198740" y="0"/>
                  </a:lnTo>
                  <a:lnTo>
                    <a:pt x="1101293" y="0"/>
                  </a:lnTo>
                  <a:lnTo>
                    <a:pt x="1112177" y="10160"/>
                  </a:lnTo>
                  <a:lnTo>
                    <a:pt x="1209751" y="1016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368134" y="4880609"/>
              <a:ext cx="1244600" cy="11430"/>
            </a:xfrm>
            <a:custGeom>
              <a:avLst/>
              <a:gdLst/>
              <a:ahLst/>
              <a:cxnLst/>
              <a:rect l="l" t="t" r="r" b="b"/>
              <a:pathLst>
                <a:path w="1244600" h="11429">
                  <a:moveTo>
                    <a:pt x="15502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37706" y="11430"/>
                  </a:lnTo>
                  <a:lnTo>
                    <a:pt x="155028" y="0"/>
                  </a:lnTo>
                  <a:close/>
                </a:path>
                <a:path w="1244600" h="11429">
                  <a:moveTo>
                    <a:pt x="539762" y="0"/>
                  </a:moveTo>
                  <a:lnTo>
                    <a:pt x="465899" y="0"/>
                  </a:lnTo>
                  <a:lnTo>
                    <a:pt x="461695" y="11430"/>
                  </a:lnTo>
                  <a:lnTo>
                    <a:pt x="534530" y="11430"/>
                  </a:lnTo>
                  <a:lnTo>
                    <a:pt x="539762" y="0"/>
                  </a:lnTo>
                  <a:close/>
                </a:path>
                <a:path w="1244600" h="11429">
                  <a:moveTo>
                    <a:pt x="1244320" y="11430"/>
                  </a:moveTo>
                  <a:lnTo>
                    <a:pt x="1231925" y="0"/>
                  </a:lnTo>
                  <a:lnTo>
                    <a:pt x="1134376" y="0"/>
                  </a:lnTo>
                  <a:lnTo>
                    <a:pt x="1146632" y="11430"/>
                  </a:lnTo>
                  <a:lnTo>
                    <a:pt x="1244320" y="1143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344576" y="4892039"/>
              <a:ext cx="1278890" cy="10160"/>
            </a:xfrm>
            <a:custGeom>
              <a:avLst/>
              <a:gdLst/>
              <a:ahLst/>
              <a:cxnLst/>
              <a:rect l="l" t="t" r="r" b="b"/>
              <a:pathLst>
                <a:path w="1278890" h="10160">
                  <a:moveTo>
                    <a:pt x="161264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45846" y="10160"/>
                  </a:lnTo>
                  <a:lnTo>
                    <a:pt x="161264" y="0"/>
                  </a:lnTo>
                  <a:close/>
                </a:path>
                <a:path w="1278890" h="10160">
                  <a:moveTo>
                    <a:pt x="558088" y="0"/>
                  </a:moveTo>
                  <a:lnTo>
                    <a:pt x="485254" y="0"/>
                  </a:lnTo>
                  <a:lnTo>
                    <a:pt x="481520" y="10160"/>
                  </a:lnTo>
                  <a:lnTo>
                    <a:pt x="553440" y="10160"/>
                  </a:lnTo>
                  <a:lnTo>
                    <a:pt x="558088" y="0"/>
                  </a:lnTo>
                  <a:close/>
                </a:path>
                <a:path w="1278890" h="10160">
                  <a:moveTo>
                    <a:pt x="1278877" y="10160"/>
                  </a:moveTo>
                  <a:lnTo>
                    <a:pt x="1267879" y="0"/>
                  </a:lnTo>
                  <a:lnTo>
                    <a:pt x="1170190" y="0"/>
                  </a:lnTo>
                  <a:lnTo>
                    <a:pt x="1181074" y="10160"/>
                  </a:lnTo>
                  <a:lnTo>
                    <a:pt x="1278877" y="1016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321017" y="4902200"/>
              <a:ext cx="1313815" cy="10160"/>
            </a:xfrm>
            <a:custGeom>
              <a:avLst/>
              <a:gdLst/>
              <a:ahLst/>
              <a:cxnLst/>
              <a:rect l="l" t="t" r="r" b="b"/>
              <a:pathLst>
                <a:path w="1313814" h="10160">
                  <a:moveTo>
                    <a:pt x="169405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54000" y="10160"/>
                  </a:lnTo>
                  <a:lnTo>
                    <a:pt x="169405" y="0"/>
                  </a:lnTo>
                  <a:close/>
                </a:path>
                <a:path w="1313814" h="10160">
                  <a:moveTo>
                    <a:pt x="576999" y="0"/>
                  </a:moveTo>
                  <a:lnTo>
                    <a:pt x="505079" y="0"/>
                  </a:lnTo>
                  <a:lnTo>
                    <a:pt x="501345" y="10160"/>
                  </a:lnTo>
                  <a:lnTo>
                    <a:pt x="572350" y="10160"/>
                  </a:lnTo>
                  <a:lnTo>
                    <a:pt x="576999" y="0"/>
                  </a:lnTo>
                  <a:close/>
                </a:path>
                <a:path w="1313814" h="10160">
                  <a:moveTo>
                    <a:pt x="1313446" y="10160"/>
                  </a:moveTo>
                  <a:lnTo>
                    <a:pt x="1302435" y="0"/>
                  </a:lnTo>
                  <a:lnTo>
                    <a:pt x="1204633" y="0"/>
                  </a:lnTo>
                  <a:lnTo>
                    <a:pt x="1215529" y="10160"/>
                  </a:lnTo>
                  <a:lnTo>
                    <a:pt x="1313446" y="1016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06285" y="4912359"/>
              <a:ext cx="1339215" cy="10160"/>
            </a:xfrm>
            <a:custGeom>
              <a:avLst/>
              <a:gdLst/>
              <a:ahLst/>
              <a:cxnLst/>
              <a:rect l="l" t="t" r="r" b="b"/>
              <a:pathLst>
                <a:path w="1339214" h="10160">
                  <a:moveTo>
                    <a:pt x="166801" y="0"/>
                  </a:moveTo>
                  <a:lnTo>
                    <a:pt x="11785" y="0"/>
                  </a:lnTo>
                  <a:lnTo>
                    <a:pt x="11785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55879" y="10160"/>
                  </a:lnTo>
                  <a:lnTo>
                    <a:pt x="155879" y="2540"/>
                  </a:lnTo>
                  <a:lnTo>
                    <a:pt x="166801" y="2540"/>
                  </a:lnTo>
                  <a:lnTo>
                    <a:pt x="166801" y="0"/>
                  </a:lnTo>
                  <a:close/>
                </a:path>
                <a:path w="1339214" h="10160">
                  <a:moveTo>
                    <a:pt x="587082" y="0"/>
                  </a:moveTo>
                  <a:lnTo>
                    <a:pt x="516077" y="0"/>
                  </a:lnTo>
                  <a:lnTo>
                    <a:pt x="512343" y="10160"/>
                  </a:lnTo>
                  <a:lnTo>
                    <a:pt x="582434" y="10160"/>
                  </a:lnTo>
                  <a:lnTo>
                    <a:pt x="587082" y="0"/>
                  </a:lnTo>
                  <a:close/>
                </a:path>
                <a:path w="1339214" h="10160">
                  <a:moveTo>
                    <a:pt x="1339189" y="10160"/>
                  </a:moveTo>
                  <a:lnTo>
                    <a:pt x="1328178" y="0"/>
                  </a:lnTo>
                  <a:lnTo>
                    <a:pt x="1230261" y="0"/>
                  </a:lnTo>
                  <a:lnTo>
                    <a:pt x="1241145" y="10160"/>
                  </a:lnTo>
                  <a:lnTo>
                    <a:pt x="1339189" y="1016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273888" y="4922519"/>
              <a:ext cx="1383030" cy="10160"/>
            </a:xfrm>
            <a:custGeom>
              <a:avLst/>
              <a:gdLst/>
              <a:ahLst/>
              <a:cxnLst/>
              <a:rect l="l" t="t" r="r" b="b"/>
              <a:pathLst>
                <a:path w="1383030" h="10160">
                  <a:moveTo>
                    <a:pt x="179273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55257" y="10160"/>
                  </a:lnTo>
                  <a:lnTo>
                    <a:pt x="179273" y="0"/>
                  </a:lnTo>
                  <a:close/>
                </a:path>
                <a:path w="1383030" h="10160">
                  <a:moveTo>
                    <a:pt x="614832" y="0"/>
                  </a:moveTo>
                  <a:lnTo>
                    <a:pt x="544741" y="0"/>
                  </a:lnTo>
                  <a:lnTo>
                    <a:pt x="541007" y="10160"/>
                  </a:lnTo>
                  <a:lnTo>
                    <a:pt x="610184" y="10160"/>
                  </a:lnTo>
                  <a:lnTo>
                    <a:pt x="614832" y="0"/>
                  </a:lnTo>
                  <a:close/>
                </a:path>
                <a:path w="1383030" h="10160">
                  <a:moveTo>
                    <a:pt x="1382598" y="10160"/>
                  </a:moveTo>
                  <a:lnTo>
                    <a:pt x="1371587" y="0"/>
                  </a:lnTo>
                  <a:lnTo>
                    <a:pt x="1273543" y="0"/>
                  </a:lnTo>
                  <a:lnTo>
                    <a:pt x="1284427" y="10160"/>
                  </a:lnTo>
                  <a:lnTo>
                    <a:pt x="1382598" y="1016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250329" y="4931409"/>
              <a:ext cx="1417320" cy="11430"/>
            </a:xfrm>
            <a:custGeom>
              <a:avLst/>
              <a:gdLst/>
              <a:ahLst/>
              <a:cxnLst/>
              <a:rect l="l" t="t" r="r" b="b"/>
              <a:pathLst>
                <a:path w="1417320" h="11429">
                  <a:moveTo>
                    <a:pt x="18182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813" y="11430"/>
                  </a:lnTo>
                  <a:lnTo>
                    <a:pt x="181825" y="0"/>
                  </a:lnTo>
                  <a:close/>
                </a:path>
                <a:path w="1417320" h="11429">
                  <a:moveTo>
                    <a:pt x="634326" y="0"/>
                  </a:moveTo>
                  <a:lnTo>
                    <a:pt x="565035" y="0"/>
                  </a:lnTo>
                  <a:lnTo>
                    <a:pt x="560832" y="11430"/>
                  </a:lnTo>
                  <a:lnTo>
                    <a:pt x="629094" y="11430"/>
                  </a:lnTo>
                  <a:lnTo>
                    <a:pt x="634326" y="0"/>
                  </a:lnTo>
                  <a:close/>
                </a:path>
                <a:path w="1417320" h="11429">
                  <a:moveTo>
                    <a:pt x="1417167" y="11430"/>
                  </a:moveTo>
                  <a:lnTo>
                    <a:pt x="1404785" y="0"/>
                  </a:lnTo>
                  <a:lnTo>
                    <a:pt x="1306626" y="0"/>
                  </a:lnTo>
                  <a:lnTo>
                    <a:pt x="1318882" y="11430"/>
                  </a:lnTo>
                  <a:lnTo>
                    <a:pt x="1417167" y="1143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226771" y="4941569"/>
              <a:ext cx="1452245" cy="11430"/>
            </a:xfrm>
            <a:custGeom>
              <a:avLst/>
              <a:gdLst/>
              <a:ahLst/>
              <a:cxnLst/>
              <a:rect l="l" t="t" r="r" b="b"/>
              <a:pathLst>
                <a:path w="1452245" h="11429">
                  <a:moveTo>
                    <a:pt x="18136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355" y="11430"/>
                  </a:lnTo>
                  <a:lnTo>
                    <a:pt x="181368" y="0"/>
                  </a:lnTo>
                  <a:close/>
                </a:path>
                <a:path w="1452245" h="11429">
                  <a:moveTo>
                    <a:pt x="653237" y="0"/>
                  </a:moveTo>
                  <a:lnTo>
                    <a:pt x="584860" y="0"/>
                  </a:lnTo>
                  <a:lnTo>
                    <a:pt x="580656" y="11430"/>
                  </a:lnTo>
                  <a:lnTo>
                    <a:pt x="648004" y="11430"/>
                  </a:lnTo>
                  <a:lnTo>
                    <a:pt x="653237" y="0"/>
                  </a:lnTo>
                  <a:close/>
                </a:path>
                <a:path w="1452245" h="11429">
                  <a:moveTo>
                    <a:pt x="1451737" y="11430"/>
                  </a:moveTo>
                  <a:lnTo>
                    <a:pt x="1439341" y="0"/>
                  </a:lnTo>
                  <a:lnTo>
                    <a:pt x="1341081" y="0"/>
                  </a:lnTo>
                  <a:lnTo>
                    <a:pt x="1353324" y="11430"/>
                  </a:lnTo>
                  <a:lnTo>
                    <a:pt x="1451737" y="1143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203212" y="4951729"/>
              <a:ext cx="1486535" cy="11430"/>
            </a:xfrm>
            <a:custGeom>
              <a:avLst/>
              <a:gdLst/>
              <a:ahLst/>
              <a:cxnLst/>
              <a:rect l="l" t="t" r="r" b="b"/>
              <a:pathLst>
                <a:path w="1486535" h="11429">
                  <a:moveTo>
                    <a:pt x="180924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911" y="11430"/>
                  </a:lnTo>
                  <a:lnTo>
                    <a:pt x="180924" y="0"/>
                  </a:lnTo>
                  <a:close/>
                </a:path>
                <a:path w="1486535" h="11429">
                  <a:moveTo>
                    <a:pt x="672147" y="0"/>
                  </a:moveTo>
                  <a:lnTo>
                    <a:pt x="604685" y="0"/>
                  </a:lnTo>
                  <a:lnTo>
                    <a:pt x="600481" y="11430"/>
                  </a:lnTo>
                  <a:lnTo>
                    <a:pt x="666915" y="11430"/>
                  </a:lnTo>
                  <a:lnTo>
                    <a:pt x="672147" y="0"/>
                  </a:lnTo>
                  <a:close/>
                </a:path>
                <a:path w="1486535" h="11429">
                  <a:moveTo>
                    <a:pt x="1486293" y="11430"/>
                  </a:moveTo>
                  <a:lnTo>
                    <a:pt x="1473911" y="0"/>
                  </a:lnTo>
                  <a:lnTo>
                    <a:pt x="1375524" y="0"/>
                  </a:lnTo>
                  <a:lnTo>
                    <a:pt x="1387779" y="11430"/>
                  </a:lnTo>
                  <a:lnTo>
                    <a:pt x="1486293" y="1143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79654" y="4961889"/>
              <a:ext cx="1521460" cy="11430"/>
            </a:xfrm>
            <a:custGeom>
              <a:avLst/>
              <a:gdLst/>
              <a:ahLst/>
              <a:cxnLst/>
              <a:rect l="l" t="t" r="r" b="b"/>
              <a:pathLst>
                <a:path w="1521460" h="11429">
                  <a:moveTo>
                    <a:pt x="180467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454" y="11430"/>
                  </a:lnTo>
                  <a:lnTo>
                    <a:pt x="180467" y="0"/>
                  </a:lnTo>
                  <a:close/>
                </a:path>
                <a:path w="1521460" h="11429">
                  <a:moveTo>
                    <a:pt x="689317" y="0"/>
                  </a:moveTo>
                  <a:lnTo>
                    <a:pt x="623112" y="0"/>
                  </a:lnTo>
                  <a:lnTo>
                    <a:pt x="623112" y="7620"/>
                  </a:lnTo>
                  <a:lnTo>
                    <a:pt x="621817" y="7620"/>
                  </a:lnTo>
                  <a:lnTo>
                    <a:pt x="621817" y="11430"/>
                  </a:lnTo>
                  <a:lnTo>
                    <a:pt x="686701" y="11430"/>
                  </a:lnTo>
                  <a:lnTo>
                    <a:pt x="686701" y="7620"/>
                  </a:lnTo>
                  <a:lnTo>
                    <a:pt x="689317" y="7620"/>
                  </a:lnTo>
                  <a:lnTo>
                    <a:pt x="689317" y="0"/>
                  </a:lnTo>
                  <a:close/>
                </a:path>
                <a:path w="1521460" h="11429">
                  <a:moveTo>
                    <a:pt x="1520863" y="11430"/>
                  </a:moveTo>
                  <a:lnTo>
                    <a:pt x="1508480" y="0"/>
                  </a:lnTo>
                  <a:lnTo>
                    <a:pt x="1409979" y="0"/>
                  </a:lnTo>
                  <a:lnTo>
                    <a:pt x="1422222" y="11430"/>
                  </a:lnTo>
                  <a:lnTo>
                    <a:pt x="1520863" y="1143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56083" y="4972050"/>
              <a:ext cx="1555750" cy="11430"/>
            </a:xfrm>
            <a:custGeom>
              <a:avLst/>
              <a:gdLst/>
              <a:ahLst/>
              <a:cxnLst/>
              <a:rect l="l" t="t" r="r" b="b"/>
              <a:pathLst>
                <a:path w="1555750" h="11429">
                  <a:moveTo>
                    <a:pt x="18003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022" y="11430"/>
                  </a:lnTo>
                  <a:lnTo>
                    <a:pt x="180035" y="0"/>
                  </a:lnTo>
                  <a:close/>
                </a:path>
                <a:path w="1555750" h="11429">
                  <a:moveTo>
                    <a:pt x="709980" y="0"/>
                  </a:moveTo>
                  <a:lnTo>
                    <a:pt x="645426" y="0"/>
                  </a:lnTo>
                  <a:lnTo>
                    <a:pt x="646087" y="11430"/>
                  </a:lnTo>
                  <a:lnTo>
                    <a:pt x="704748" y="11430"/>
                  </a:lnTo>
                  <a:lnTo>
                    <a:pt x="709980" y="0"/>
                  </a:lnTo>
                  <a:close/>
                </a:path>
                <a:path w="1555750" h="11429">
                  <a:moveTo>
                    <a:pt x="1555445" y="11430"/>
                  </a:moveTo>
                  <a:lnTo>
                    <a:pt x="1543062" y="0"/>
                  </a:lnTo>
                  <a:lnTo>
                    <a:pt x="1444434" y="0"/>
                  </a:lnTo>
                  <a:lnTo>
                    <a:pt x="1456690" y="11430"/>
                  </a:lnTo>
                  <a:lnTo>
                    <a:pt x="1555445" y="1143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32524" y="4982209"/>
              <a:ext cx="727710" cy="11430"/>
            </a:xfrm>
            <a:custGeom>
              <a:avLst/>
              <a:gdLst/>
              <a:ahLst/>
              <a:cxnLst/>
              <a:rect l="l" t="t" r="r" b="b"/>
              <a:pathLst>
                <a:path w="727710" h="11429">
                  <a:moveTo>
                    <a:pt x="17957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2577" y="11430"/>
                  </a:lnTo>
                  <a:lnTo>
                    <a:pt x="179578" y="0"/>
                  </a:lnTo>
                  <a:close/>
                </a:path>
                <a:path w="727710" h="11429">
                  <a:moveTo>
                    <a:pt x="727443" y="0"/>
                  </a:moveTo>
                  <a:lnTo>
                    <a:pt x="669747" y="0"/>
                  </a:lnTo>
                  <a:lnTo>
                    <a:pt x="669747" y="6350"/>
                  </a:lnTo>
                  <a:lnTo>
                    <a:pt x="670077" y="6350"/>
                  </a:lnTo>
                  <a:lnTo>
                    <a:pt x="670077" y="11430"/>
                  </a:lnTo>
                  <a:lnTo>
                    <a:pt x="726249" y="11430"/>
                  </a:lnTo>
                  <a:lnTo>
                    <a:pt x="726249" y="6350"/>
                  </a:lnTo>
                  <a:lnTo>
                    <a:pt x="727443" y="6350"/>
                  </a:lnTo>
                  <a:lnTo>
                    <a:pt x="727443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85407" y="4992369"/>
              <a:ext cx="1659255" cy="21590"/>
            </a:xfrm>
            <a:custGeom>
              <a:avLst/>
              <a:gdLst/>
              <a:ahLst/>
              <a:cxnLst/>
              <a:rect l="l" t="t" r="r" b="b"/>
              <a:pathLst>
                <a:path w="1659255" h="21589">
                  <a:moveTo>
                    <a:pt x="202692" y="0"/>
                  </a:moveTo>
                  <a:lnTo>
                    <a:pt x="50063" y="0"/>
                  </a:lnTo>
                  <a:lnTo>
                    <a:pt x="26504" y="10160"/>
                  </a:lnTo>
                  <a:lnTo>
                    <a:pt x="23558" y="11430"/>
                  </a:lnTo>
                  <a:lnTo>
                    <a:pt x="0" y="21590"/>
                  </a:lnTo>
                  <a:lnTo>
                    <a:pt x="151676" y="21590"/>
                  </a:lnTo>
                  <a:lnTo>
                    <a:pt x="175666" y="11430"/>
                  </a:lnTo>
                  <a:lnTo>
                    <a:pt x="178676" y="10160"/>
                  </a:lnTo>
                  <a:lnTo>
                    <a:pt x="202692" y="0"/>
                  </a:lnTo>
                  <a:close/>
                </a:path>
                <a:path w="1659255" h="21589">
                  <a:moveTo>
                    <a:pt x="775741" y="21590"/>
                  </a:moveTo>
                  <a:lnTo>
                    <a:pt x="774674" y="11430"/>
                  </a:lnTo>
                  <a:lnTo>
                    <a:pt x="774547" y="10160"/>
                  </a:lnTo>
                  <a:lnTo>
                    <a:pt x="773506" y="0"/>
                  </a:lnTo>
                  <a:lnTo>
                    <a:pt x="717270" y="0"/>
                  </a:lnTo>
                  <a:lnTo>
                    <a:pt x="717842" y="10160"/>
                  </a:lnTo>
                  <a:lnTo>
                    <a:pt x="718502" y="21590"/>
                  </a:lnTo>
                  <a:lnTo>
                    <a:pt x="775741" y="21590"/>
                  </a:lnTo>
                  <a:close/>
                </a:path>
                <a:path w="1659255" h="21589">
                  <a:moveTo>
                    <a:pt x="1658785" y="21590"/>
                  </a:moveTo>
                  <a:lnTo>
                    <a:pt x="1647913" y="11430"/>
                  </a:lnTo>
                  <a:lnTo>
                    <a:pt x="1646567" y="10160"/>
                  </a:lnTo>
                  <a:lnTo>
                    <a:pt x="1635696" y="0"/>
                  </a:lnTo>
                  <a:lnTo>
                    <a:pt x="1536890" y="0"/>
                  </a:lnTo>
                  <a:lnTo>
                    <a:pt x="1549146" y="11430"/>
                  </a:lnTo>
                  <a:lnTo>
                    <a:pt x="1560029" y="21590"/>
                  </a:lnTo>
                  <a:lnTo>
                    <a:pt x="1658785" y="2159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61836" y="5012689"/>
              <a:ext cx="1693545" cy="11430"/>
            </a:xfrm>
            <a:custGeom>
              <a:avLst/>
              <a:gdLst/>
              <a:ahLst/>
              <a:cxnLst/>
              <a:rect l="l" t="t" r="r" b="b"/>
              <a:pathLst>
                <a:path w="1693545" h="11429">
                  <a:moveTo>
                    <a:pt x="178244" y="0"/>
                  </a:moveTo>
                  <a:lnTo>
                    <a:pt x="26517" y="0"/>
                  </a:lnTo>
                  <a:lnTo>
                    <a:pt x="0" y="11430"/>
                  </a:lnTo>
                  <a:lnTo>
                    <a:pt x="151231" y="11430"/>
                  </a:lnTo>
                  <a:lnTo>
                    <a:pt x="178244" y="0"/>
                  </a:lnTo>
                  <a:close/>
                </a:path>
                <a:path w="1693545" h="11429">
                  <a:moveTo>
                    <a:pt x="800354" y="11430"/>
                  </a:moveTo>
                  <a:lnTo>
                    <a:pt x="799172" y="0"/>
                  </a:lnTo>
                  <a:lnTo>
                    <a:pt x="741997" y="0"/>
                  </a:lnTo>
                  <a:lnTo>
                    <a:pt x="742657" y="11430"/>
                  </a:lnTo>
                  <a:lnTo>
                    <a:pt x="800354" y="11430"/>
                  </a:lnTo>
                  <a:close/>
                </a:path>
                <a:path w="1693545" h="11429">
                  <a:moveTo>
                    <a:pt x="1693214" y="11430"/>
                  </a:moveTo>
                  <a:lnTo>
                    <a:pt x="1680997" y="0"/>
                  </a:lnTo>
                  <a:lnTo>
                    <a:pt x="1582242" y="0"/>
                  </a:lnTo>
                  <a:lnTo>
                    <a:pt x="1594497" y="11430"/>
                  </a:lnTo>
                  <a:lnTo>
                    <a:pt x="1693214" y="1143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38277" y="5022850"/>
              <a:ext cx="1727835" cy="11430"/>
            </a:xfrm>
            <a:custGeom>
              <a:avLst/>
              <a:gdLst/>
              <a:ahLst/>
              <a:cxnLst/>
              <a:rect l="l" t="t" r="r" b="b"/>
              <a:pathLst>
                <a:path w="1727835" h="11429">
                  <a:moveTo>
                    <a:pt x="177800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787" y="11430"/>
                  </a:lnTo>
                  <a:lnTo>
                    <a:pt x="177800" y="0"/>
                  </a:lnTo>
                  <a:close/>
                </a:path>
                <a:path w="1727835" h="11429">
                  <a:moveTo>
                    <a:pt x="824966" y="11430"/>
                  </a:moveTo>
                  <a:lnTo>
                    <a:pt x="823785" y="0"/>
                  </a:lnTo>
                  <a:lnTo>
                    <a:pt x="766140" y="0"/>
                  </a:lnTo>
                  <a:lnTo>
                    <a:pt x="766800" y="11430"/>
                  </a:lnTo>
                  <a:lnTo>
                    <a:pt x="824966" y="11430"/>
                  </a:lnTo>
                  <a:close/>
                </a:path>
                <a:path w="1727835" h="11429">
                  <a:moveTo>
                    <a:pt x="1727631" y="11430"/>
                  </a:moveTo>
                  <a:lnTo>
                    <a:pt x="1715414" y="0"/>
                  </a:lnTo>
                  <a:lnTo>
                    <a:pt x="1616697" y="0"/>
                  </a:lnTo>
                  <a:lnTo>
                    <a:pt x="1628940" y="11430"/>
                  </a:lnTo>
                  <a:lnTo>
                    <a:pt x="1727631" y="1143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4719" y="5033009"/>
              <a:ext cx="1762125" cy="11430"/>
            </a:xfrm>
            <a:custGeom>
              <a:avLst/>
              <a:gdLst/>
              <a:ahLst/>
              <a:cxnLst/>
              <a:rect l="l" t="t" r="r" b="b"/>
              <a:pathLst>
                <a:path w="1762125" h="11429">
                  <a:moveTo>
                    <a:pt x="177342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329" y="11430"/>
                  </a:lnTo>
                  <a:lnTo>
                    <a:pt x="177342" y="0"/>
                  </a:lnTo>
                  <a:close/>
                </a:path>
                <a:path w="1762125" h="11429">
                  <a:moveTo>
                    <a:pt x="849579" y="11430"/>
                  </a:moveTo>
                  <a:lnTo>
                    <a:pt x="848398" y="0"/>
                  </a:lnTo>
                  <a:lnTo>
                    <a:pt x="790282" y="0"/>
                  </a:lnTo>
                  <a:lnTo>
                    <a:pt x="790943" y="11430"/>
                  </a:lnTo>
                  <a:lnTo>
                    <a:pt x="849579" y="11430"/>
                  </a:lnTo>
                  <a:close/>
                </a:path>
                <a:path w="1762125" h="11429">
                  <a:moveTo>
                    <a:pt x="1762061" y="11430"/>
                  </a:moveTo>
                  <a:lnTo>
                    <a:pt x="1749844" y="0"/>
                  </a:lnTo>
                  <a:lnTo>
                    <a:pt x="1651139" y="0"/>
                  </a:lnTo>
                  <a:lnTo>
                    <a:pt x="1663395" y="11430"/>
                  </a:lnTo>
                  <a:lnTo>
                    <a:pt x="1762061" y="1143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0" y="5043169"/>
              <a:ext cx="1788160" cy="11430"/>
            </a:xfrm>
            <a:custGeom>
              <a:avLst/>
              <a:gdLst/>
              <a:ahLst/>
              <a:cxnLst/>
              <a:rect l="l" t="t" r="r" b="b"/>
              <a:pathLst>
                <a:path w="1788160" h="11429">
                  <a:moveTo>
                    <a:pt x="159054" y="0"/>
                  </a:moveTo>
                  <a:lnTo>
                    <a:pt x="8826" y="0"/>
                  </a:lnTo>
                  <a:lnTo>
                    <a:pt x="8826" y="7620"/>
                  </a:lnTo>
                  <a:lnTo>
                    <a:pt x="0" y="7620"/>
                  </a:lnTo>
                  <a:lnTo>
                    <a:pt x="0" y="11430"/>
                  </a:lnTo>
                  <a:lnTo>
                    <a:pt x="145542" y="11430"/>
                  </a:lnTo>
                  <a:lnTo>
                    <a:pt x="145542" y="7620"/>
                  </a:lnTo>
                  <a:lnTo>
                    <a:pt x="159054" y="7620"/>
                  </a:lnTo>
                  <a:lnTo>
                    <a:pt x="159054" y="0"/>
                  </a:lnTo>
                  <a:close/>
                </a:path>
                <a:path w="1788160" h="11429">
                  <a:moveTo>
                    <a:pt x="865352" y="11430"/>
                  </a:moveTo>
                  <a:lnTo>
                    <a:pt x="864171" y="0"/>
                  </a:lnTo>
                  <a:lnTo>
                    <a:pt x="805586" y="0"/>
                  </a:lnTo>
                  <a:lnTo>
                    <a:pt x="806234" y="11430"/>
                  </a:lnTo>
                  <a:lnTo>
                    <a:pt x="865352" y="11430"/>
                  </a:lnTo>
                  <a:close/>
                </a:path>
                <a:path w="1788160" h="11429">
                  <a:moveTo>
                    <a:pt x="1787639" y="11430"/>
                  </a:moveTo>
                  <a:lnTo>
                    <a:pt x="1775421" y="0"/>
                  </a:lnTo>
                  <a:lnTo>
                    <a:pt x="1676755" y="0"/>
                  </a:lnTo>
                  <a:lnTo>
                    <a:pt x="1688998" y="11430"/>
                  </a:lnTo>
                  <a:lnTo>
                    <a:pt x="1787639" y="1143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0" y="5053329"/>
              <a:ext cx="1797685" cy="10160"/>
            </a:xfrm>
            <a:custGeom>
              <a:avLst/>
              <a:gdLst/>
              <a:ahLst/>
              <a:cxnLst/>
              <a:rect l="l" t="t" r="r" b="b"/>
              <a:pathLst>
                <a:path w="1797685" h="10160">
                  <a:moveTo>
                    <a:pt x="14404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20040" y="10160"/>
                  </a:lnTo>
                  <a:lnTo>
                    <a:pt x="144043" y="0"/>
                  </a:lnTo>
                  <a:close/>
                </a:path>
                <a:path w="1797685" h="10160">
                  <a:moveTo>
                    <a:pt x="866267" y="10160"/>
                  </a:moveTo>
                  <a:lnTo>
                    <a:pt x="865225" y="0"/>
                  </a:lnTo>
                  <a:lnTo>
                    <a:pt x="806170" y="0"/>
                  </a:lnTo>
                  <a:lnTo>
                    <a:pt x="806742" y="10160"/>
                  </a:lnTo>
                  <a:lnTo>
                    <a:pt x="866267" y="10160"/>
                  </a:lnTo>
                  <a:close/>
                </a:path>
                <a:path w="1797685" h="10160">
                  <a:moveTo>
                    <a:pt x="1797138" y="10160"/>
                  </a:moveTo>
                  <a:lnTo>
                    <a:pt x="1786280" y="0"/>
                  </a:lnTo>
                  <a:lnTo>
                    <a:pt x="1687639" y="0"/>
                  </a:lnTo>
                  <a:lnTo>
                    <a:pt x="1698536" y="10160"/>
                  </a:lnTo>
                  <a:lnTo>
                    <a:pt x="1797138" y="1016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0" y="5063489"/>
              <a:ext cx="1808480" cy="10160"/>
            </a:xfrm>
            <a:custGeom>
              <a:avLst/>
              <a:gdLst/>
              <a:ahLst/>
              <a:cxnLst/>
              <a:rect l="l" t="t" r="r" b="b"/>
              <a:pathLst>
                <a:path w="1808480" h="10160">
                  <a:moveTo>
                    <a:pt x="120040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96024" y="10160"/>
                  </a:lnTo>
                  <a:lnTo>
                    <a:pt x="120040" y="0"/>
                  </a:lnTo>
                  <a:close/>
                </a:path>
                <a:path w="1808480" h="10160">
                  <a:moveTo>
                    <a:pt x="867321" y="10160"/>
                  </a:moveTo>
                  <a:lnTo>
                    <a:pt x="866267" y="0"/>
                  </a:lnTo>
                  <a:lnTo>
                    <a:pt x="806742" y="0"/>
                  </a:lnTo>
                  <a:lnTo>
                    <a:pt x="807326" y="10160"/>
                  </a:lnTo>
                  <a:lnTo>
                    <a:pt x="867321" y="10160"/>
                  </a:lnTo>
                  <a:close/>
                </a:path>
                <a:path w="1808480" h="10160">
                  <a:moveTo>
                    <a:pt x="1808010" y="10160"/>
                  </a:moveTo>
                  <a:lnTo>
                    <a:pt x="1797138" y="0"/>
                  </a:lnTo>
                  <a:lnTo>
                    <a:pt x="1698536" y="0"/>
                  </a:lnTo>
                  <a:lnTo>
                    <a:pt x="1709420" y="10160"/>
                  </a:lnTo>
                  <a:lnTo>
                    <a:pt x="1808010" y="1016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0" y="5073650"/>
              <a:ext cx="1819275" cy="10160"/>
            </a:xfrm>
            <a:custGeom>
              <a:avLst/>
              <a:gdLst/>
              <a:ahLst/>
              <a:cxnLst/>
              <a:rect l="l" t="t" r="r" b="b"/>
              <a:pathLst>
                <a:path w="1819275" h="10160">
                  <a:moveTo>
                    <a:pt x="96024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72021" y="10160"/>
                  </a:lnTo>
                  <a:lnTo>
                    <a:pt x="96024" y="0"/>
                  </a:lnTo>
                  <a:close/>
                </a:path>
                <a:path w="1819275" h="10160">
                  <a:moveTo>
                    <a:pt x="868375" y="10160"/>
                  </a:moveTo>
                  <a:lnTo>
                    <a:pt x="867321" y="0"/>
                  </a:lnTo>
                  <a:lnTo>
                    <a:pt x="807326" y="0"/>
                  </a:lnTo>
                  <a:lnTo>
                    <a:pt x="807910" y="10160"/>
                  </a:lnTo>
                  <a:lnTo>
                    <a:pt x="868375" y="10160"/>
                  </a:lnTo>
                  <a:close/>
                </a:path>
                <a:path w="1819275" h="10160">
                  <a:moveTo>
                    <a:pt x="1818868" y="10160"/>
                  </a:moveTo>
                  <a:lnTo>
                    <a:pt x="1808010" y="0"/>
                  </a:lnTo>
                  <a:lnTo>
                    <a:pt x="1709420" y="0"/>
                  </a:lnTo>
                  <a:lnTo>
                    <a:pt x="1720316" y="10160"/>
                  </a:lnTo>
                  <a:lnTo>
                    <a:pt x="1818868" y="1016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0" y="5083809"/>
              <a:ext cx="1830070" cy="10160"/>
            </a:xfrm>
            <a:custGeom>
              <a:avLst/>
              <a:gdLst/>
              <a:ahLst/>
              <a:cxnLst/>
              <a:rect l="l" t="t" r="r" b="b"/>
              <a:pathLst>
                <a:path w="1830070" h="10160">
                  <a:moveTo>
                    <a:pt x="72021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48006" y="10160"/>
                  </a:lnTo>
                  <a:lnTo>
                    <a:pt x="72021" y="0"/>
                  </a:lnTo>
                  <a:close/>
                </a:path>
                <a:path w="1830070" h="10160">
                  <a:moveTo>
                    <a:pt x="869429" y="10160"/>
                  </a:moveTo>
                  <a:lnTo>
                    <a:pt x="868375" y="0"/>
                  </a:lnTo>
                  <a:lnTo>
                    <a:pt x="807910" y="0"/>
                  </a:lnTo>
                  <a:lnTo>
                    <a:pt x="808494" y="10160"/>
                  </a:lnTo>
                  <a:lnTo>
                    <a:pt x="869429" y="10160"/>
                  </a:lnTo>
                  <a:close/>
                </a:path>
                <a:path w="1830070" h="10160">
                  <a:moveTo>
                    <a:pt x="1829727" y="10160"/>
                  </a:moveTo>
                  <a:lnTo>
                    <a:pt x="1818868" y="0"/>
                  </a:lnTo>
                  <a:lnTo>
                    <a:pt x="1720316" y="0"/>
                  </a:lnTo>
                  <a:lnTo>
                    <a:pt x="1731200" y="10160"/>
                  </a:lnTo>
                  <a:lnTo>
                    <a:pt x="1829727" y="1016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0" y="5093969"/>
              <a:ext cx="1840864" cy="10160"/>
            </a:xfrm>
            <a:custGeom>
              <a:avLst/>
              <a:gdLst/>
              <a:ahLst/>
              <a:cxnLst/>
              <a:rect l="l" t="t" r="r" b="b"/>
              <a:pathLst>
                <a:path w="1840864" h="10160">
                  <a:moveTo>
                    <a:pt x="48006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10160"/>
                  </a:lnTo>
                  <a:lnTo>
                    <a:pt x="48006" y="0"/>
                  </a:lnTo>
                  <a:close/>
                </a:path>
                <a:path w="1840864" h="10160">
                  <a:moveTo>
                    <a:pt x="870483" y="10160"/>
                  </a:moveTo>
                  <a:lnTo>
                    <a:pt x="869429" y="0"/>
                  </a:lnTo>
                  <a:lnTo>
                    <a:pt x="808494" y="0"/>
                  </a:lnTo>
                  <a:lnTo>
                    <a:pt x="809078" y="10160"/>
                  </a:lnTo>
                  <a:lnTo>
                    <a:pt x="870483" y="10160"/>
                  </a:lnTo>
                  <a:close/>
                </a:path>
                <a:path w="1840864" h="10160">
                  <a:moveTo>
                    <a:pt x="1840598" y="10160"/>
                  </a:moveTo>
                  <a:lnTo>
                    <a:pt x="1829727" y="0"/>
                  </a:lnTo>
                  <a:lnTo>
                    <a:pt x="1731200" y="0"/>
                  </a:lnTo>
                  <a:lnTo>
                    <a:pt x="1742097" y="10160"/>
                  </a:lnTo>
                  <a:lnTo>
                    <a:pt x="1840598" y="1016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0" y="5104129"/>
              <a:ext cx="1851660" cy="10160"/>
            </a:xfrm>
            <a:custGeom>
              <a:avLst/>
              <a:gdLst/>
              <a:ahLst/>
              <a:cxnLst/>
              <a:rect l="l" t="t" r="r" b="b"/>
              <a:pathLst>
                <a:path w="1851660" h="10160">
                  <a:moveTo>
                    <a:pt x="2400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0"/>
                  </a:lnTo>
                  <a:close/>
                </a:path>
                <a:path w="1851660" h="10160">
                  <a:moveTo>
                    <a:pt x="871524" y="10160"/>
                  </a:moveTo>
                  <a:lnTo>
                    <a:pt x="870483" y="0"/>
                  </a:lnTo>
                  <a:lnTo>
                    <a:pt x="809078" y="0"/>
                  </a:lnTo>
                  <a:lnTo>
                    <a:pt x="809663" y="10160"/>
                  </a:lnTo>
                  <a:lnTo>
                    <a:pt x="871524" y="10160"/>
                  </a:lnTo>
                  <a:close/>
                </a:path>
                <a:path w="1851660" h="10160">
                  <a:moveTo>
                    <a:pt x="1851456" y="10160"/>
                  </a:moveTo>
                  <a:lnTo>
                    <a:pt x="1840598" y="0"/>
                  </a:lnTo>
                  <a:lnTo>
                    <a:pt x="1742097" y="0"/>
                  </a:lnTo>
                  <a:lnTo>
                    <a:pt x="1752981" y="10160"/>
                  </a:lnTo>
                  <a:lnTo>
                    <a:pt x="1851456" y="1016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809663" y="5114289"/>
              <a:ext cx="1052830" cy="10160"/>
            </a:xfrm>
            <a:custGeom>
              <a:avLst/>
              <a:gdLst/>
              <a:ahLst/>
              <a:cxnLst/>
              <a:rect l="l" t="t" r="r" b="b"/>
              <a:pathLst>
                <a:path w="1052830" h="10160">
                  <a:moveTo>
                    <a:pt x="62915" y="10160"/>
                  </a:moveTo>
                  <a:lnTo>
                    <a:pt x="6186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2915" y="10160"/>
                  </a:lnTo>
                  <a:close/>
                </a:path>
                <a:path w="1052830" h="10160">
                  <a:moveTo>
                    <a:pt x="1052652" y="10160"/>
                  </a:moveTo>
                  <a:lnTo>
                    <a:pt x="1041793" y="0"/>
                  </a:lnTo>
                  <a:lnTo>
                    <a:pt x="943317" y="0"/>
                  </a:lnTo>
                  <a:lnTo>
                    <a:pt x="954214" y="10160"/>
                  </a:lnTo>
                  <a:lnTo>
                    <a:pt x="1052652" y="1016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810234" y="5124450"/>
              <a:ext cx="1062990" cy="10160"/>
            </a:xfrm>
            <a:custGeom>
              <a:avLst/>
              <a:gdLst/>
              <a:ahLst/>
              <a:cxnLst/>
              <a:rect l="l" t="t" r="r" b="b"/>
              <a:pathLst>
                <a:path w="1062989" h="10160">
                  <a:moveTo>
                    <a:pt x="63398" y="10160"/>
                  </a:moveTo>
                  <a:lnTo>
                    <a:pt x="6234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398" y="10160"/>
                  </a:lnTo>
                  <a:close/>
                </a:path>
                <a:path w="1062989" h="10160">
                  <a:moveTo>
                    <a:pt x="1062951" y="10160"/>
                  </a:moveTo>
                  <a:lnTo>
                    <a:pt x="1052080" y="0"/>
                  </a:lnTo>
                  <a:lnTo>
                    <a:pt x="953643" y="0"/>
                  </a:lnTo>
                  <a:lnTo>
                    <a:pt x="964526" y="10160"/>
                  </a:lnTo>
                  <a:lnTo>
                    <a:pt x="1062951" y="1016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810818" y="513460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63868" y="10160"/>
                  </a:moveTo>
                  <a:lnTo>
                    <a:pt x="6281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868" y="10160"/>
                  </a:lnTo>
                  <a:close/>
                </a:path>
                <a:path w="1073785" h="10160">
                  <a:moveTo>
                    <a:pt x="1073226" y="10160"/>
                  </a:moveTo>
                  <a:lnTo>
                    <a:pt x="1062367" y="0"/>
                  </a:lnTo>
                  <a:lnTo>
                    <a:pt x="963942" y="0"/>
                  </a:lnTo>
                  <a:lnTo>
                    <a:pt x="974826" y="10160"/>
                  </a:lnTo>
                  <a:lnTo>
                    <a:pt x="1073226" y="1016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811403" y="5144769"/>
              <a:ext cx="1083945" cy="10160"/>
            </a:xfrm>
            <a:custGeom>
              <a:avLst/>
              <a:gdLst/>
              <a:ahLst/>
              <a:cxnLst/>
              <a:rect l="l" t="t" r="r" b="b"/>
              <a:pathLst>
                <a:path w="1083945" h="10160">
                  <a:moveTo>
                    <a:pt x="64338" y="10160"/>
                  </a:moveTo>
                  <a:lnTo>
                    <a:pt x="6328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338" y="10160"/>
                  </a:lnTo>
                  <a:close/>
                </a:path>
                <a:path w="1083945" h="10160">
                  <a:moveTo>
                    <a:pt x="1083500" y="10160"/>
                  </a:moveTo>
                  <a:lnTo>
                    <a:pt x="1072642" y="0"/>
                  </a:lnTo>
                  <a:lnTo>
                    <a:pt x="974242" y="0"/>
                  </a:lnTo>
                  <a:lnTo>
                    <a:pt x="985139" y="10160"/>
                  </a:lnTo>
                  <a:lnTo>
                    <a:pt x="1083500" y="1016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811987" y="5154929"/>
              <a:ext cx="1094105" cy="10160"/>
            </a:xfrm>
            <a:custGeom>
              <a:avLst/>
              <a:gdLst/>
              <a:ahLst/>
              <a:cxnLst/>
              <a:rect l="l" t="t" r="r" b="b"/>
              <a:pathLst>
                <a:path w="1094105" h="10160">
                  <a:moveTo>
                    <a:pt x="64808" y="10160"/>
                  </a:moveTo>
                  <a:lnTo>
                    <a:pt x="6375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808" y="10160"/>
                  </a:lnTo>
                  <a:close/>
                </a:path>
                <a:path w="1094105" h="10160">
                  <a:moveTo>
                    <a:pt x="1093787" y="10160"/>
                  </a:moveTo>
                  <a:lnTo>
                    <a:pt x="1082916" y="0"/>
                  </a:lnTo>
                  <a:lnTo>
                    <a:pt x="984554" y="0"/>
                  </a:lnTo>
                  <a:lnTo>
                    <a:pt x="995438" y="10160"/>
                  </a:lnTo>
                  <a:lnTo>
                    <a:pt x="1093787" y="1016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812571" y="5165089"/>
              <a:ext cx="1104265" cy="10160"/>
            </a:xfrm>
            <a:custGeom>
              <a:avLst/>
              <a:gdLst/>
              <a:ahLst/>
              <a:cxnLst/>
              <a:rect l="l" t="t" r="r" b="b"/>
              <a:pathLst>
                <a:path w="1104264" h="10160">
                  <a:moveTo>
                    <a:pt x="65265" y="10160"/>
                  </a:moveTo>
                  <a:lnTo>
                    <a:pt x="64223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5265" y="10160"/>
                  </a:lnTo>
                  <a:close/>
                </a:path>
                <a:path w="1104264" h="10160">
                  <a:moveTo>
                    <a:pt x="1104061" y="10160"/>
                  </a:moveTo>
                  <a:lnTo>
                    <a:pt x="1093203" y="0"/>
                  </a:lnTo>
                  <a:lnTo>
                    <a:pt x="994854" y="0"/>
                  </a:lnTo>
                  <a:lnTo>
                    <a:pt x="1005751" y="10160"/>
                  </a:lnTo>
                  <a:lnTo>
                    <a:pt x="1104061" y="1016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813155" y="5175250"/>
              <a:ext cx="1114425" cy="10160"/>
            </a:xfrm>
            <a:custGeom>
              <a:avLst/>
              <a:gdLst/>
              <a:ahLst/>
              <a:cxnLst/>
              <a:rect l="l" t="t" r="r" b="b"/>
              <a:pathLst>
                <a:path w="1114425" h="10160">
                  <a:moveTo>
                    <a:pt x="65735" y="10160"/>
                  </a:moveTo>
                  <a:lnTo>
                    <a:pt x="6468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5735" y="10160"/>
                  </a:lnTo>
                  <a:close/>
                </a:path>
                <a:path w="1114425" h="10160">
                  <a:moveTo>
                    <a:pt x="1114336" y="10160"/>
                  </a:moveTo>
                  <a:lnTo>
                    <a:pt x="1103477" y="0"/>
                  </a:lnTo>
                  <a:lnTo>
                    <a:pt x="1005166" y="0"/>
                  </a:lnTo>
                  <a:lnTo>
                    <a:pt x="1016050" y="10160"/>
                  </a:lnTo>
                  <a:lnTo>
                    <a:pt x="1114336" y="1016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813663" y="5184139"/>
              <a:ext cx="1125220" cy="11430"/>
            </a:xfrm>
            <a:custGeom>
              <a:avLst/>
              <a:gdLst/>
              <a:ahLst/>
              <a:cxnLst/>
              <a:rect l="l" t="t" r="r" b="b"/>
              <a:pathLst>
                <a:path w="1125220" h="11429">
                  <a:moveTo>
                    <a:pt x="66281" y="11430"/>
                  </a:moveTo>
                  <a:lnTo>
                    <a:pt x="6510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281" y="11430"/>
                  </a:lnTo>
                  <a:close/>
                </a:path>
                <a:path w="1125220" h="11429">
                  <a:moveTo>
                    <a:pt x="1124699" y="11430"/>
                  </a:moveTo>
                  <a:lnTo>
                    <a:pt x="1112469" y="0"/>
                  </a:lnTo>
                  <a:lnTo>
                    <a:pt x="1014183" y="0"/>
                  </a:lnTo>
                  <a:lnTo>
                    <a:pt x="1026439" y="11430"/>
                  </a:lnTo>
                  <a:lnTo>
                    <a:pt x="1124699" y="1143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814247" y="5194300"/>
              <a:ext cx="1135380" cy="11430"/>
            </a:xfrm>
            <a:custGeom>
              <a:avLst/>
              <a:gdLst/>
              <a:ahLst/>
              <a:cxnLst/>
              <a:rect l="l" t="t" r="r" b="b"/>
              <a:pathLst>
                <a:path w="1135380" h="11429">
                  <a:moveTo>
                    <a:pt x="66751" y="11430"/>
                  </a:moveTo>
                  <a:lnTo>
                    <a:pt x="6557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751" y="11430"/>
                  </a:lnTo>
                  <a:close/>
                </a:path>
                <a:path w="1135380" h="11429">
                  <a:moveTo>
                    <a:pt x="1134973" y="11430"/>
                  </a:moveTo>
                  <a:lnTo>
                    <a:pt x="1122756" y="0"/>
                  </a:lnTo>
                  <a:lnTo>
                    <a:pt x="1024496" y="0"/>
                  </a:lnTo>
                  <a:lnTo>
                    <a:pt x="1036739" y="11430"/>
                  </a:lnTo>
                  <a:lnTo>
                    <a:pt x="1134973" y="1143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814819" y="5204472"/>
              <a:ext cx="1145540" cy="11430"/>
            </a:xfrm>
            <a:custGeom>
              <a:avLst/>
              <a:gdLst/>
              <a:ahLst/>
              <a:cxnLst/>
              <a:rect l="l" t="t" r="r" b="b"/>
              <a:pathLst>
                <a:path w="1145539" h="11429">
                  <a:moveTo>
                    <a:pt x="67233" y="11417"/>
                  </a:moveTo>
                  <a:lnTo>
                    <a:pt x="66052" y="0"/>
                  </a:lnTo>
                  <a:lnTo>
                    <a:pt x="0" y="0"/>
                  </a:lnTo>
                  <a:lnTo>
                    <a:pt x="660" y="11417"/>
                  </a:lnTo>
                  <a:lnTo>
                    <a:pt x="67233" y="11417"/>
                  </a:lnTo>
                  <a:close/>
                </a:path>
                <a:path w="1145539" h="11429">
                  <a:moveTo>
                    <a:pt x="1145260" y="11417"/>
                  </a:moveTo>
                  <a:lnTo>
                    <a:pt x="1133043" y="0"/>
                  </a:lnTo>
                  <a:lnTo>
                    <a:pt x="1034808" y="0"/>
                  </a:lnTo>
                  <a:lnTo>
                    <a:pt x="1047064" y="11417"/>
                  </a:lnTo>
                  <a:lnTo>
                    <a:pt x="1145260" y="11417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815403" y="5214619"/>
              <a:ext cx="1155700" cy="11430"/>
            </a:xfrm>
            <a:custGeom>
              <a:avLst/>
              <a:gdLst/>
              <a:ahLst/>
              <a:cxnLst/>
              <a:rect l="l" t="t" r="r" b="b"/>
              <a:pathLst>
                <a:path w="1155700" h="11429">
                  <a:moveTo>
                    <a:pt x="67691" y="11430"/>
                  </a:moveTo>
                  <a:lnTo>
                    <a:pt x="6650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7691" y="11430"/>
                  </a:lnTo>
                  <a:close/>
                </a:path>
                <a:path w="1155700" h="11429">
                  <a:moveTo>
                    <a:pt x="1155547" y="11430"/>
                  </a:moveTo>
                  <a:lnTo>
                    <a:pt x="1143317" y="0"/>
                  </a:lnTo>
                  <a:lnTo>
                    <a:pt x="1045121" y="0"/>
                  </a:lnTo>
                  <a:lnTo>
                    <a:pt x="1057363" y="11430"/>
                  </a:lnTo>
                  <a:lnTo>
                    <a:pt x="1155547" y="1143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815987" y="5224779"/>
              <a:ext cx="1165860" cy="11430"/>
            </a:xfrm>
            <a:custGeom>
              <a:avLst/>
              <a:gdLst/>
              <a:ahLst/>
              <a:cxnLst/>
              <a:rect l="l" t="t" r="r" b="b"/>
              <a:pathLst>
                <a:path w="1165860" h="11429">
                  <a:moveTo>
                    <a:pt x="68160" y="11430"/>
                  </a:moveTo>
                  <a:lnTo>
                    <a:pt x="6697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8160" y="11430"/>
                  </a:lnTo>
                  <a:close/>
                </a:path>
                <a:path w="1165860" h="11429">
                  <a:moveTo>
                    <a:pt x="1165821" y="11430"/>
                  </a:moveTo>
                  <a:lnTo>
                    <a:pt x="1153604" y="0"/>
                  </a:lnTo>
                  <a:lnTo>
                    <a:pt x="1055420" y="0"/>
                  </a:lnTo>
                  <a:lnTo>
                    <a:pt x="1067676" y="11430"/>
                  </a:lnTo>
                  <a:lnTo>
                    <a:pt x="1165821" y="1143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816571" y="5234939"/>
              <a:ext cx="1176655" cy="11430"/>
            </a:xfrm>
            <a:custGeom>
              <a:avLst/>
              <a:gdLst/>
              <a:ahLst/>
              <a:cxnLst/>
              <a:rect l="l" t="t" r="r" b="b"/>
              <a:pathLst>
                <a:path w="1176655" h="11429">
                  <a:moveTo>
                    <a:pt x="68630" y="11430"/>
                  </a:moveTo>
                  <a:lnTo>
                    <a:pt x="6744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8630" y="11430"/>
                  </a:lnTo>
                  <a:close/>
                </a:path>
                <a:path w="1176655" h="11429">
                  <a:moveTo>
                    <a:pt x="1176096" y="11430"/>
                  </a:moveTo>
                  <a:lnTo>
                    <a:pt x="1163878" y="0"/>
                  </a:lnTo>
                  <a:lnTo>
                    <a:pt x="1065733" y="0"/>
                  </a:lnTo>
                  <a:lnTo>
                    <a:pt x="1077976" y="11430"/>
                  </a:lnTo>
                  <a:lnTo>
                    <a:pt x="1176096" y="1143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817156" y="5245100"/>
              <a:ext cx="1186815" cy="11430"/>
            </a:xfrm>
            <a:custGeom>
              <a:avLst/>
              <a:gdLst/>
              <a:ahLst/>
              <a:cxnLst/>
              <a:rect l="l" t="t" r="r" b="b"/>
              <a:pathLst>
                <a:path w="1186814" h="11429">
                  <a:moveTo>
                    <a:pt x="69100" y="11430"/>
                  </a:moveTo>
                  <a:lnTo>
                    <a:pt x="6791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100" y="11430"/>
                  </a:lnTo>
                  <a:close/>
                </a:path>
                <a:path w="1186814" h="11429">
                  <a:moveTo>
                    <a:pt x="1186383" y="11430"/>
                  </a:moveTo>
                  <a:lnTo>
                    <a:pt x="1174153" y="0"/>
                  </a:lnTo>
                  <a:lnTo>
                    <a:pt x="1076032" y="0"/>
                  </a:lnTo>
                  <a:lnTo>
                    <a:pt x="1088288" y="11430"/>
                  </a:lnTo>
                  <a:lnTo>
                    <a:pt x="1186383" y="1143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817740" y="5255259"/>
              <a:ext cx="1196975" cy="11430"/>
            </a:xfrm>
            <a:custGeom>
              <a:avLst/>
              <a:gdLst/>
              <a:ahLst/>
              <a:cxnLst/>
              <a:rect l="l" t="t" r="r" b="b"/>
              <a:pathLst>
                <a:path w="1196975" h="11429">
                  <a:moveTo>
                    <a:pt x="69570" y="11430"/>
                  </a:moveTo>
                  <a:lnTo>
                    <a:pt x="6838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570" y="11430"/>
                  </a:lnTo>
                  <a:close/>
                </a:path>
                <a:path w="1196975" h="11429">
                  <a:moveTo>
                    <a:pt x="1196657" y="11430"/>
                  </a:moveTo>
                  <a:lnTo>
                    <a:pt x="1184440" y="0"/>
                  </a:lnTo>
                  <a:lnTo>
                    <a:pt x="1086345" y="0"/>
                  </a:lnTo>
                  <a:lnTo>
                    <a:pt x="1098588" y="11430"/>
                  </a:lnTo>
                  <a:lnTo>
                    <a:pt x="1196657" y="1143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818311" y="5265419"/>
              <a:ext cx="1202690" cy="11430"/>
            </a:xfrm>
            <a:custGeom>
              <a:avLst/>
              <a:gdLst/>
              <a:ahLst/>
              <a:cxnLst/>
              <a:rect l="l" t="t" r="r" b="b"/>
              <a:pathLst>
                <a:path w="1202689" h="11429">
                  <a:moveTo>
                    <a:pt x="70053" y="11430"/>
                  </a:moveTo>
                  <a:lnTo>
                    <a:pt x="6885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053" y="11430"/>
                  </a:lnTo>
                  <a:close/>
                </a:path>
                <a:path w="1202689" h="11429">
                  <a:moveTo>
                    <a:pt x="1202194" y="2540"/>
                  </a:moveTo>
                  <a:lnTo>
                    <a:pt x="1196086" y="2540"/>
                  </a:lnTo>
                  <a:lnTo>
                    <a:pt x="1196086" y="0"/>
                  </a:lnTo>
                  <a:lnTo>
                    <a:pt x="1098016" y="0"/>
                  </a:lnTo>
                  <a:lnTo>
                    <a:pt x="1098016" y="2540"/>
                  </a:lnTo>
                  <a:lnTo>
                    <a:pt x="1104633" y="2540"/>
                  </a:lnTo>
                  <a:lnTo>
                    <a:pt x="1104633" y="11430"/>
                  </a:lnTo>
                  <a:lnTo>
                    <a:pt x="1202194" y="11430"/>
                  </a:lnTo>
                  <a:lnTo>
                    <a:pt x="1202194" y="254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818896" y="5275579"/>
              <a:ext cx="1217295" cy="11430"/>
            </a:xfrm>
            <a:custGeom>
              <a:avLst/>
              <a:gdLst/>
              <a:ahLst/>
              <a:cxnLst/>
              <a:rect l="l" t="t" r="r" b="b"/>
              <a:pathLst>
                <a:path w="1217295" h="11429">
                  <a:moveTo>
                    <a:pt x="70510" y="11430"/>
                  </a:moveTo>
                  <a:lnTo>
                    <a:pt x="6932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510" y="11430"/>
                  </a:lnTo>
                  <a:close/>
                </a:path>
                <a:path w="1217295" h="11429">
                  <a:moveTo>
                    <a:pt x="1217231" y="11430"/>
                  </a:moveTo>
                  <a:lnTo>
                    <a:pt x="1205001" y="0"/>
                  </a:lnTo>
                  <a:lnTo>
                    <a:pt x="1107795" y="0"/>
                  </a:lnTo>
                  <a:lnTo>
                    <a:pt x="1121295" y="11430"/>
                  </a:lnTo>
                  <a:lnTo>
                    <a:pt x="1217231" y="1143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819480" y="5285739"/>
              <a:ext cx="1228090" cy="11430"/>
            </a:xfrm>
            <a:custGeom>
              <a:avLst/>
              <a:gdLst/>
              <a:ahLst/>
              <a:cxnLst/>
              <a:rect l="l" t="t" r="r" b="b"/>
              <a:pathLst>
                <a:path w="1228089" h="11429">
                  <a:moveTo>
                    <a:pt x="70980" y="11430"/>
                  </a:moveTo>
                  <a:lnTo>
                    <a:pt x="6979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980" y="11430"/>
                  </a:lnTo>
                  <a:close/>
                </a:path>
                <a:path w="1228089" h="11429">
                  <a:moveTo>
                    <a:pt x="1227505" y="11430"/>
                  </a:moveTo>
                  <a:lnTo>
                    <a:pt x="1215288" y="0"/>
                  </a:lnTo>
                  <a:lnTo>
                    <a:pt x="1119212" y="0"/>
                  </a:lnTo>
                  <a:lnTo>
                    <a:pt x="1132700" y="11430"/>
                  </a:lnTo>
                  <a:lnTo>
                    <a:pt x="1227505" y="1143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820064" y="5295900"/>
              <a:ext cx="1238250" cy="11430"/>
            </a:xfrm>
            <a:custGeom>
              <a:avLst/>
              <a:gdLst/>
              <a:ahLst/>
              <a:cxnLst/>
              <a:rect l="l" t="t" r="r" b="b"/>
              <a:pathLst>
                <a:path w="1238250" h="11429">
                  <a:moveTo>
                    <a:pt x="71450" y="11430"/>
                  </a:moveTo>
                  <a:lnTo>
                    <a:pt x="7026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1450" y="11430"/>
                  </a:lnTo>
                  <a:close/>
                </a:path>
                <a:path w="1238250" h="11429">
                  <a:moveTo>
                    <a:pt x="1237780" y="11430"/>
                  </a:moveTo>
                  <a:lnTo>
                    <a:pt x="1225562" y="0"/>
                  </a:lnTo>
                  <a:lnTo>
                    <a:pt x="1130617" y="0"/>
                  </a:lnTo>
                  <a:lnTo>
                    <a:pt x="1144117" y="11430"/>
                  </a:lnTo>
                  <a:lnTo>
                    <a:pt x="1237780" y="1143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820648" y="5306059"/>
              <a:ext cx="1247140" cy="10160"/>
            </a:xfrm>
            <a:custGeom>
              <a:avLst/>
              <a:gdLst/>
              <a:ahLst/>
              <a:cxnLst/>
              <a:rect l="l" t="t" r="r" b="b"/>
              <a:pathLst>
                <a:path w="1247139" h="10160">
                  <a:moveTo>
                    <a:pt x="71793" y="10160"/>
                  </a:moveTo>
                  <a:lnTo>
                    <a:pt x="70739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1793" y="10160"/>
                  </a:lnTo>
                  <a:close/>
                </a:path>
                <a:path w="1247139" h="10160">
                  <a:moveTo>
                    <a:pt x="1246708" y="10160"/>
                  </a:moveTo>
                  <a:lnTo>
                    <a:pt x="1235837" y="0"/>
                  </a:lnTo>
                  <a:lnTo>
                    <a:pt x="1142034" y="0"/>
                  </a:lnTo>
                  <a:lnTo>
                    <a:pt x="1154036" y="10160"/>
                  </a:lnTo>
                  <a:lnTo>
                    <a:pt x="1246708" y="1016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821232" y="5316219"/>
              <a:ext cx="1257300" cy="10160"/>
            </a:xfrm>
            <a:custGeom>
              <a:avLst/>
              <a:gdLst/>
              <a:ahLst/>
              <a:cxnLst/>
              <a:rect l="l" t="t" r="r" b="b"/>
              <a:pathLst>
                <a:path w="1257300" h="10160">
                  <a:moveTo>
                    <a:pt x="72250" y="10160"/>
                  </a:moveTo>
                  <a:lnTo>
                    <a:pt x="7120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2250" y="10160"/>
                  </a:lnTo>
                  <a:close/>
                </a:path>
                <a:path w="1257300" h="10160">
                  <a:moveTo>
                    <a:pt x="1256982" y="10160"/>
                  </a:moveTo>
                  <a:lnTo>
                    <a:pt x="1246124" y="0"/>
                  </a:lnTo>
                  <a:lnTo>
                    <a:pt x="1153452" y="0"/>
                  </a:lnTo>
                  <a:lnTo>
                    <a:pt x="1165440" y="10160"/>
                  </a:lnTo>
                  <a:lnTo>
                    <a:pt x="1256982" y="1016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821804" y="5326379"/>
              <a:ext cx="1267460" cy="10160"/>
            </a:xfrm>
            <a:custGeom>
              <a:avLst/>
              <a:gdLst/>
              <a:ahLst/>
              <a:cxnLst/>
              <a:rect l="l" t="t" r="r" b="b"/>
              <a:pathLst>
                <a:path w="1267460" h="10160">
                  <a:moveTo>
                    <a:pt x="72732" y="10160"/>
                  </a:moveTo>
                  <a:lnTo>
                    <a:pt x="7167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2732" y="10160"/>
                  </a:lnTo>
                  <a:close/>
                </a:path>
                <a:path w="1267460" h="10160">
                  <a:moveTo>
                    <a:pt x="1267269" y="10160"/>
                  </a:moveTo>
                  <a:lnTo>
                    <a:pt x="1256411" y="0"/>
                  </a:lnTo>
                  <a:lnTo>
                    <a:pt x="1164869" y="0"/>
                  </a:lnTo>
                  <a:lnTo>
                    <a:pt x="1176870" y="10160"/>
                  </a:lnTo>
                  <a:lnTo>
                    <a:pt x="1267269" y="1016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822388" y="5336539"/>
              <a:ext cx="1277620" cy="10160"/>
            </a:xfrm>
            <a:custGeom>
              <a:avLst/>
              <a:gdLst/>
              <a:ahLst/>
              <a:cxnLst/>
              <a:rect l="l" t="t" r="r" b="b"/>
              <a:pathLst>
                <a:path w="1277620" h="10160">
                  <a:moveTo>
                    <a:pt x="73202" y="10160"/>
                  </a:moveTo>
                  <a:lnTo>
                    <a:pt x="7214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3202" y="10160"/>
                  </a:lnTo>
                  <a:close/>
                </a:path>
                <a:path w="1277620" h="10160">
                  <a:moveTo>
                    <a:pt x="1277556" y="10160"/>
                  </a:moveTo>
                  <a:lnTo>
                    <a:pt x="1266685" y="0"/>
                  </a:lnTo>
                  <a:lnTo>
                    <a:pt x="1176286" y="0"/>
                  </a:lnTo>
                  <a:lnTo>
                    <a:pt x="1188288" y="10160"/>
                  </a:lnTo>
                  <a:lnTo>
                    <a:pt x="1277556" y="1016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822972" y="5346700"/>
              <a:ext cx="1289685" cy="11430"/>
            </a:xfrm>
            <a:custGeom>
              <a:avLst/>
              <a:gdLst/>
              <a:ahLst/>
              <a:cxnLst/>
              <a:rect l="l" t="t" r="r" b="b"/>
              <a:pathLst>
                <a:path w="1289685" h="11429">
                  <a:moveTo>
                    <a:pt x="73799" y="11430"/>
                  </a:moveTo>
                  <a:lnTo>
                    <a:pt x="72618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3799" y="11430"/>
                  </a:lnTo>
                  <a:close/>
                </a:path>
                <a:path w="1289685" h="11429">
                  <a:moveTo>
                    <a:pt x="1289189" y="11430"/>
                  </a:moveTo>
                  <a:lnTo>
                    <a:pt x="1276972" y="0"/>
                  </a:lnTo>
                  <a:lnTo>
                    <a:pt x="1187704" y="0"/>
                  </a:lnTo>
                  <a:lnTo>
                    <a:pt x="1201204" y="11430"/>
                  </a:lnTo>
                  <a:lnTo>
                    <a:pt x="1289189" y="1143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823556" y="5356859"/>
              <a:ext cx="1298575" cy="10160"/>
            </a:xfrm>
            <a:custGeom>
              <a:avLst/>
              <a:gdLst/>
              <a:ahLst/>
              <a:cxnLst/>
              <a:rect l="l" t="t" r="r" b="b"/>
              <a:pathLst>
                <a:path w="1298575" h="10160">
                  <a:moveTo>
                    <a:pt x="74142" y="10160"/>
                  </a:moveTo>
                  <a:lnTo>
                    <a:pt x="7308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142" y="10160"/>
                  </a:lnTo>
                  <a:close/>
                </a:path>
                <a:path w="1298575" h="10160">
                  <a:moveTo>
                    <a:pt x="1298105" y="10160"/>
                  </a:moveTo>
                  <a:lnTo>
                    <a:pt x="1287246" y="0"/>
                  </a:lnTo>
                  <a:lnTo>
                    <a:pt x="1199108" y="0"/>
                  </a:lnTo>
                  <a:lnTo>
                    <a:pt x="1211110" y="10160"/>
                  </a:lnTo>
                  <a:lnTo>
                    <a:pt x="1298105" y="1016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824141" y="5367019"/>
              <a:ext cx="1308735" cy="10160"/>
            </a:xfrm>
            <a:custGeom>
              <a:avLst/>
              <a:gdLst/>
              <a:ahLst/>
              <a:cxnLst/>
              <a:rect l="l" t="t" r="r" b="b"/>
              <a:pathLst>
                <a:path w="1308735" h="10160">
                  <a:moveTo>
                    <a:pt x="74612" y="10160"/>
                  </a:moveTo>
                  <a:lnTo>
                    <a:pt x="7355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612" y="10160"/>
                  </a:lnTo>
                  <a:close/>
                </a:path>
                <a:path w="1308735" h="10160">
                  <a:moveTo>
                    <a:pt x="1308379" y="10160"/>
                  </a:moveTo>
                  <a:lnTo>
                    <a:pt x="1297520" y="0"/>
                  </a:lnTo>
                  <a:lnTo>
                    <a:pt x="1210525" y="0"/>
                  </a:lnTo>
                  <a:lnTo>
                    <a:pt x="1222527" y="10160"/>
                  </a:lnTo>
                  <a:lnTo>
                    <a:pt x="1308379" y="1016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824725" y="5377179"/>
              <a:ext cx="1318895" cy="10160"/>
            </a:xfrm>
            <a:custGeom>
              <a:avLst/>
              <a:gdLst/>
              <a:ahLst/>
              <a:cxnLst/>
              <a:rect l="l" t="t" r="r" b="b"/>
              <a:pathLst>
                <a:path w="1318895" h="10160">
                  <a:moveTo>
                    <a:pt x="75069" y="10160"/>
                  </a:moveTo>
                  <a:lnTo>
                    <a:pt x="7402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5069" y="10160"/>
                  </a:lnTo>
                  <a:close/>
                </a:path>
                <a:path w="1318895" h="10160">
                  <a:moveTo>
                    <a:pt x="1318666" y="10160"/>
                  </a:moveTo>
                  <a:lnTo>
                    <a:pt x="1307795" y="0"/>
                  </a:lnTo>
                  <a:lnTo>
                    <a:pt x="1221943" y="0"/>
                  </a:lnTo>
                  <a:lnTo>
                    <a:pt x="1233944" y="10160"/>
                  </a:lnTo>
                  <a:lnTo>
                    <a:pt x="1318666" y="1016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825296" y="5387339"/>
              <a:ext cx="1329055" cy="10160"/>
            </a:xfrm>
            <a:custGeom>
              <a:avLst/>
              <a:gdLst/>
              <a:ahLst/>
              <a:cxnLst/>
              <a:rect l="l" t="t" r="r" b="b"/>
              <a:pathLst>
                <a:path w="1329055" h="10160">
                  <a:moveTo>
                    <a:pt x="75552" y="10160"/>
                  </a:moveTo>
                  <a:lnTo>
                    <a:pt x="7449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5552" y="10160"/>
                  </a:lnTo>
                  <a:close/>
                </a:path>
                <a:path w="1329055" h="10160">
                  <a:moveTo>
                    <a:pt x="1328953" y="10160"/>
                  </a:moveTo>
                  <a:lnTo>
                    <a:pt x="1318094" y="0"/>
                  </a:lnTo>
                  <a:lnTo>
                    <a:pt x="1233373" y="0"/>
                  </a:lnTo>
                  <a:lnTo>
                    <a:pt x="1245362" y="10160"/>
                  </a:lnTo>
                  <a:lnTo>
                    <a:pt x="1328953" y="1016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825881" y="5397500"/>
              <a:ext cx="1339850" cy="10160"/>
            </a:xfrm>
            <a:custGeom>
              <a:avLst/>
              <a:gdLst/>
              <a:ahLst/>
              <a:cxnLst/>
              <a:rect l="l" t="t" r="r" b="b"/>
              <a:pathLst>
                <a:path w="1339850" h="10160">
                  <a:moveTo>
                    <a:pt x="76022" y="10160"/>
                  </a:moveTo>
                  <a:lnTo>
                    <a:pt x="7496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022" y="10160"/>
                  </a:lnTo>
                  <a:close/>
                </a:path>
                <a:path w="1339850" h="10160">
                  <a:moveTo>
                    <a:pt x="1339227" y="10160"/>
                  </a:moveTo>
                  <a:lnTo>
                    <a:pt x="1328369" y="0"/>
                  </a:lnTo>
                  <a:lnTo>
                    <a:pt x="1244777" y="0"/>
                  </a:lnTo>
                  <a:lnTo>
                    <a:pt x="1256779" y="10160"/>
                  </a:lnTo>
                  <a:lnTo>
                    <a:pt x="1339227" y="1016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826465" y="5407659"/>
              <a:ext cx="1350010" cy="10160"/>
            </a:xfrm>
            <a:custGeom>
              <a:avLst/>
              <a:gdLst/>
              <a:ahLst/>
              <a:cxnLst/>
              <a:rect l="l" t="t" r="r" b="b"/>
              <a:pathLst>
                <a:path w="1350010" h="10160">
                  <a:moveTo>
                    <a:pt x="76492" y="10160"/>
                  </a:moveTo>
                  <a:lnTo>
                    <a:pt x="7543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492" y="10160"/>
                  </a:lnTo>
                  <a:close/>
                </a:path>
                <a:path w="1350010" h="10160">
                  <a:moveTo>
                    <a:pt x="1349514" y="10160"/>
                  </a:moveTo>
                  <a:lnTo>
                    <a:pt x="1338643" y="0"/>
                  </a:lnTo>
                  <a:lnTo>
                    <a:pt x="1256195" y="0"/>
                  </a:lnTo>
                  <a:lnTo>
                    <a:pt x="1268196" y="10160"/>
                  </a:lnTo>
                  <a:lnTo>
                    <a:pt x="1349514" y="1016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827049" y="5417819"/>
              <a:ext cx="1360170" cy="10160"/>
            </a:xfrm>
            <a:custGeom>
              <a:avLst/>
              <a:gdLst/>
              <a:ahLst/>
              <a:cxnLst/>
              <a:rect l="l" t="t" r="r" b="b"/>
              <a:pathLst>
                <a:path w="1360170" h="10160">
                  <a:moveTo>
                    <a:pt x="76962" y="10160"/>
                  </a:moveTo>
                  <a:lnTo>
                    <a:pt x="7590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962" y="10160"/>
                  </a:lnTo>
                  <a:close/>
                </a:path>
                <a:path w="1360170" h="10160">
                  <a:moveTo>
                    <a:pt x="1359789" y="10160"/>
                  </a:moveTo>
                  <a:lnTo>
                    <a:pt x="1348930" y="0"/>
                  </a:lnTo>
                  <a:lnTo>
                    <a:pt x="1267612" y="0"/>
                  </a:lnTo>
                  <a:lnTo>
                    <a:pt x="1279601" y="10160"/>
                  </a:lnTo>
                  <a:lnTo>
                    <a:pt x="1359789" y="1016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827633" y="542797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30" h="10160">
                  <a:moveTo>
                    <a:pt x="77419" y="10160"/>
                  </a:moveTo>
                  <a:lnTo>
                    <a:pt x="7637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7419" y="10160"/>
                  </a:lnTo>
                  <a:close/>
                </a:path>
                <a:path w="1370330" h="10160">
                  <a:moveTo>
                    <a:pt x="1370063" y="10160"/>
                  </a:moveTo>
                  <a:lnTo>
                    <a:pt x="1359204" y="0"/>
                  </a:lnTo>
                  <a:lnTo>
                    <a:pt x="1279017" y="0"/>
                  </a:lnTo>
                  <a:lnTo>
                    <a:pt x="1291018" y="10160"/>
                  </a:lnTo>
                  <a:lnTo>
                    <a:pt x="1370063" y="1016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828141" y="5436869"/>
              <a:ext cx="1380490" cy="11430"/>
            </a:xfrm>
            <a:custGeom>
              <a:avLst/>
              <a:gdLst/>
              <a:ahLst/>
              <a:cxnLst/>
              <a:rect l="l" t="t" r="r" b="b"/>
              <a:pathLst>
                <a:path w="1380489" h="11429">
                  <a:moveTo>
                    <a:pt x="77965" y="11430"/>
                  </a:moveTo>
                  <a:lnTo>
                    <a:pt x="76784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7965" y="11430"/>
                  </a:lnTo>
                  <a:close/>
                </a:path>
                <a:path w="1380489" h="11429">
                  <a:moveTo>
                    <a:pt x="1380426" y="11430"/>
                  </a:moveTo>
                  <a:lnTo>
                    <a:pt x="1368196" y="0"/>
                  </a:lnTo>
                  <a:lnTo>
                    <a:pt x="1289011" y="0"/>
                  </a:lnTo>
                  <a:lnTo>
                    <a:pt x="1302512" y="11430"/>
                  </a:lnTo>
                  <a:lnTo>
                    <a:pt x="1380426" y="1143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829017" y="5447029"/>
              <a:ext cx="1390650" cy="11430"/>
            </a:xfrm>
            <a:custGeom>
              <a:avLst/>
              <a:gdLst/>
              <a:ahLst/>
              <a:cxnLst/>
              <a:rect l="l" t="t" r="r" b="b"/>
              <a:pathLst>
                <a:path w="1390650" h="11429">
                  <a:moveTo>
                    <a:pt x="78079" y="10160"/>
                  </a:moveTo>
                  <a:lnTo>
                    <a:pt x="77482" y="10160"/>
                  </a:lnTo>
                  <a:lnTo>
                    <a:pt x="77482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25" y="11430"/>
                  </a:lnTo>
                  <a:lnTo>
                    <a:pt x="78079" y="11430"/>
                  </a:lnTo>
                  <a:lnTo>
                    <a:pt x="78079" y="10160"/>
                  </a:lnTo>
                  <a:close/>
                </a:path>
                <a:path w="1390650" h="11429">
                  <a:moveTo>
                    <a:pt x="1390408" y="11430"/>
                  </a:moveTo>
                  <a:lnTo>
                    <a:pt x="1378191" y="0"/>
                  </a:lnTo>
                  <a:lnTo>
                    <a:pt x="1300137" y="0"/>
                  </a:lnTo>
                  <a:lnTo>
                    <a:pt x="1313624" y="11430"/>
                  </a:lnTo>
                  <a:lnTo>
                    <a:pt x="1390408" y="1143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824692" y="5457189"/>
              <a:ext cx="1406525" cy="11430"/>
            </a:xfrm>
            <a:custGeom>
              <a:avLst/>
              <a:gdLst/>
              <a:ahLst/>
              <a:cxnLst/>
              <a:rect l="l" t="t" r="r" b="b"/>
              <a:pathLst>
                <a:path w="1406525" h="11429">
                  <a:moveTo>
                    <a:pt x="82344" y="0"/>
                  </a:moveTo>
                  <a:lnTo>
                    <a:pt x="4617" y="0"/>
                  </a:lnTo>
                  <a:lnTo>
                    <a:pt x="0" y="11430"/>
                  </a:lnTo>
                  <a:lnTo>
                    <a:pt x="83527" y="11430"/>
                  </a:lnTo>
                  <a:lnTo>
                    <a:pt x="82344" y="0"/>
                  </a:lnTo>
                  <a:close/>
                </a:path>
                <a:path w="1406525" h="11429">
                  <a:moveTo>
                    <a:pt x="1393382" y="0"/>
                  </a:moveTo>
                  <a:lnTo>
                    <a:pt x="1316459" y="0"/>
                  </a:lnTo>
                  <a:lnTo>
                    <a:pt x="1329956" y="11430"/>
                  </a:lnTo>
                  <a:lnTo>
                    <a:pt x="1406110" y="11430"/>
                  </a:lnTo>
                  <a:lnTo>
                    <a:pt x="1402887" y="8890"/>
                  </a:lnTo>
                  <a:lnTo>
                    <a:pt x="139338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820585" y="5468619"/>
              <a:ext cx="1423670" cy="10160"/>
            </a:xfrm>
            <a:custGeom>
              <a:avLst/>
              <a:gdLst/>
              <a:ahLst/>
              <a:cxnLst/>
              <a:rect l="l" t="t" r="r" b="b"/>
              <a:pathLst>
                <a:path w="1423670" h="10160">
                  <a:moveTo>
                    <a:pt x="88684" y="10160"/>
                  </a:moveTo>
                  <a:lnTo>
                    <a:pt x="87630" y="0"/>
                  </a:lnTo>
                  <a:lnTo>
                    <a:pt x="4102" y="0"/>
                  </a:lnTo>
                  <a:lnTo>
                    <a:pt x="0" y="10160"/>
                  </a:lnTo>
                  <a:lnTo>
                    <a:pt x="88684" y="10160"/>
                  </a:lnTo>
                  <a:close/>
                </a:path>
                <a:path w="1423670" h="10160">
                  <a:moveTo>
                    <a:pt x="1423111" y="10160"/>
                  </a:moveTo>
                  <a:lnTo>
                    <a:pt x="1410208" y="0"/>
                  </a:lnTo>
                  <a:lnTo>
                    <a:pt x="1334058" y="0"/>
                  </a:lnTo>
                  <a:lnTo>
                    <a:pt x="1346060" y="10160"/>
                  </a:lnTo>
                  <a:lnTo>
                    <a:pt x="1423111" y="1016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816482" y="5477509"/>
              <a:ext cx="1440180" cy="11430"/>
            </a:xfrm>
            <a:custGeom>
              <a:avLst/>
              <a:gdLst/>
              <a:ahLst/>
              <a:cxnLst/>
              <a:rect l="l" t="t" r="r" b="b"/>
              <a:pathLst>
                <a:path w="1440180" h="11429">
                  <a:moveTo>
                    <a:pt x="93840" y="11430"/>
                  </a:moveTo>
                  <a:lnTo>
                    <a:pt x="92646" y="0"/>
                  </a:lnTo>
                  <a:lnTo>
                    <a:pt x="4610" y="0"/>
                  </a:lnTo>
                  <a:lnTo>
                    <a:pt x="0" y="11430"/>
                  </a:lnTo>
                  <a:lnTo>
                    <a:pt x="93840" y="11430"/>
                  </a:lnTo>
                  <a:close/>
                </a:path>
                <a:path w="1440180" h="11429">
                  <a:moveTo>
                    <a:pt x="1440103" y="11430"/>
                  </a:moveTo>
                  <a:lnTo>
                    <a:pt x="1425600" y="0"/>
                  </a:lnTo>
                  <a:lnTo>
                    <a:pt x="1348663" y="0"/>
                  </a:lnTo>
                  <a:lnTo>
                    <a:pt x="1362151" y="11430"/>
                  </a:lnTo>
                  <a:lnTo>
                    <a:pt x="1440103" y="1143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812368" y="5487669"/>
              <a:ext cx="1457325" cy="11430"/>
            </a:xfrm>
            <a:custGeom>
              <a:avLst/>
              <a:gdLst/>
              <a:ahLst/>
              <a:cxnLst/>
              <a:rect l="l" t="t" r="r" b="b"/>
              <a:pathLst>
                <a:path w="1457325" h="11429">
                  <a:moveTo>
                    <a:pt x="98996" y="11430"/>
                  </a:moveTo>
                  <a:lnTo>
                    <a:pt x="97815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98996" y="11430"/>
                  </a:lnTo>
                  <a:close/>
                </a:path>
                <a:path w="1457325" h="11429">
                  <a:moveTo>
                    <a:pt x="1457121" y="11430"/>
                  </a:moveTo>
                  <a:lnTo>
                    <a:pt x="1442605" y="0"/>
                  </a:lnTo>
                  <a:lnTo>
                    <a:pt x="1364767" y="0"/>
                  </a:lnTo>
                  <a:lnTo>
                    <a:pt x="1378267" y="11430"/>
                  </a:lnTo>
                  <a:lnTo>
                    <a:pt x="1457121" y="1143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808266" y="5497829"/>
              <a:ext cx="1474470" cy="11430"/>
            </a:xfrm>
            <a:custGeom>
              <a:avLst/>
              <a:gdLst/>
              <a:ahLst/>
              <a:cxnLst/>
              <a:rect l="l" t="t" r="r" b="b"/>
              <a:pathLst>
                <a:path w="1474470" h="11429">
                  <a:moveTo>
                    <a:pt x="104152" y="11430"/>
                  </a:moveTo>
                  <a:lnTo>
                    <a:pt x="102971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104152" y="11430"/>
                  </a:lnTo>
                  <a:close/>
                </a:path>
                <a:path w="1474470" h="11429">
                  <a:moveTo>
                    <a:pt x="1474114" y="11430"/>
                  </a:moveTo>
                  <a:lnTo>
                    <a:pt x="1459611" y="0"/>
                  </a:lnTo>
                  <a:lnTo>
                    <a:pt x="1380871" y="0"/>
                  </a:lnTo>
                  <a:lnTo>
                    <a:pt x="1394371" y="11430"/>
                  </a:lnTo>
                  <a:lnTo>
                    <a:pt x="1474114" y="1143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800315" y="5507989"/>
              <a:ext cx="1508125" cy="21590"/>
            </a:xfrm>
            <a:custGeom>
              <a:avLst/>
              <a:gdLst/>
              <a:ahLst/>
              <a:cxnLst/>
              <a:rect l="l" t="t" r="r" b="b"/>
              <a:pathLst>
                <a:path w="1508125" h="21589">
                  <a:moveTo>
                    <a:pt x="113766" y="20320"/>
                  </a:moveTo>
                  <a:lnTo>
                    <a:pt x="113550" y="20320"/>
                  </a:lnTo>
                  <a:lnTo>
                    <a:pt x="113550" y="10160"/>
                  </a:lnTo>
                  <a:lnTo>
                    <a:pt x="113017" y="10160"/>
                  </a:lnTo>
                  <a:lnTo>
                    <a:pt x="111975" y="0"/>
                  </a:lnTo>
                  <a:lnTo>
                    <a:pt x="8470" y="0"/>
                  </a:lnTo>
                  <a:lnTo>
                    <a:pt x="4356" y="10160"/>
                  </a:lnTo>
                  <a:lnTo>
                    <a:pt x="2311" y="10160"/>
                  </a:lnTo>
                  <a:lnTo>
                    <a:pt x="2311" y="20320"/>
                  </a:lnTo>
                  <a:lnTo>
                    <a:pt x="0" y="20320"/>
                  </a:lnTo>
                  <a:lnTo>
                    <a:pt x="0" y="21590"/>
                  </a:lnTo>
                  <a:lnTo>
                    <a:pt x="113766" y="21590"/>
                  </a:lnTo>
                  <a:lnTo>
                    <a:pt x="113766" y="20320"/>
                  </a:lnTo>
                  <a:close/>
                </a:path>
                <a:path w="1508125" h="21589">
                  <a:moveTo>
                    <a:pt x="1507858" y="21590"/>
                  </a:moveTo>
                  <a:lnTo>
                    <a:pt x="1494955" y="11430"/>
                  </a:lnTo>
                  <a:lnTo>
                    <a:pt x="1493342" y="10160"/>
                  </a:lnTo>
                  <a:lnTo>
                    <a:pt x="1480451" y="0"/>
                  </a:lnTo>
                  <a:lnTo>
                    <a:pt x="1400822" y="0"/>
                  </a:lnTo>
                  <a:lnTo>
                    <a:pt x="1412811" y="10160"/>
                  </a:lnTo>
                  <a:lnTo>
                    <a:pt x="1414310" y="11430"/>
                  </a:lnTo>
                  <a:lnTo>
                    <a:pt x="1426311" y="21590"/>
                  </a:lnTo>
                  <a:lnTo>
                    <a:pt x="1507858" y="2159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795959" y="5528309"/>
              <a:ext cx="1525270" cy="11430"/>
            </a:xfrm>
            <a:custGeom>
              <a:avLst/>
              <a:gdLst/>
              <a:ahLst/>
              <a:cxnLst/>
              <a:rect l="l" t="t" r="r" b="b"/>
              <a:pathLst>
                <a:path w="1525270" h="11429">
                  <a:moveTo>
                    <a:pt x="118440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941" y="11430"/>
                  </a:lnTo>
                  <a:lnTo>
                    <a:pt x="118440" y="0"/>
                  </a:lnTo>
                  <a:close/>
                </a:path>
                <a:path w="1525270" h="11429">
                  <a:moveTo>
                    <a:pt x="1525104" y="11430"/>
                  </a:moveTo>
                  <a:lnTo>
                    <a:pt x="1510601" y="0"/>
                  </a:lnTo>
                  <a:lnTo>
                    <a:pt x="1429169" y="0"/>
                  </a:lnTo>
                  <a:lnTo>
                    <a:pt x="1442669" y="11430"/>
                  </a:lnTo>
                  <a:lnTo>
                    <a:pt x="1525104" y="1143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91857" y="553846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4" h="11429">
                  <a:moveTo>
                    <a:pt x="117652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166" y="11430"/>
                  </a:lnTo>
                  <a:lnTo>
                    <a:pt x="117652" y="0"/>
                  </a:lnTo>
                  <a:close/>
                </a:path>
                <a:path w="1542414" h="11429">
                  <a:moveTo>
                    <a:pt x="1542097" y="11430"/>
                  </a:moveTo>
                  <a:lnTo>
                    <a:pt x="1527594" y="0"/>
                  </a:lnTo>
                  <a:lnTo>
                    <a:pt x="1445272" y="0"/>
                  </a:lnTo>
                  <a:lnTo>
                    <a:pt x="1458760" y="11430"/>
                  </a:lnTo>
                  <a:lnTo>
                    <a:pt x="1542097" y="1143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787755" y="5548629"/>
              <a:ext cx="1559560" cy="11430"/>
            </a:xfrm>
            <a:custGeom>
              <a:avLst/>
              <a:gdLst/>
              <a:ahLst/>
              <a:cxnLst/>
              <a:rect l="l" t="t" r="r" b="b"/>
              <a:pathLst>
                <a:path w="1559560" h="11429">
                  <a:moveTo>
                    <a:pt x="116878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1391" y="11430"/>
                  </a:lnTo>
                  <a:lnTo>
                    <a:pt x="116878" y="0"/>
                  </a:lnTo>
                  <a:close/>
                </a:path>
                <a:path w="1559560" h="11429">
                  <a:moveTo>
                    <a:pt x="1559102" y="11430"/>
                  </a:moveTo>
                  <a:lnTo>
                    <a:pt x="1544599" y="0"/>
                  </a:lnTo>
                  <a:lnTo>
                    <a:pt x="1461363" y="0"/>
                  </a:lnTo>
                  <a:lnTo>
                    <a:pt x="1474863" y="11430"/>
                  </a:lnTo>
                  <a:lnTo>
                    <a:pt x="1559102" y="1143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784161" y="5558789"/>
              <a:ext cx="1574165" cy="10160"/>
            </a:xfrm>
            <a:custGeom>
              <a:avLst/>
              <a:gdLst/>
              <a:ahLst/>
              <a:cxnLst/>
              <a:rect l="l" t="t" r="r" b="b"/>
              <a:pathLst>
                <a:path w="1574164" h="10160">
                  <a:moveTo>
                    <a:pt x="11559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10718" y="10160"/>
                  </a:lnTo>
                  <a:lnTo>
                    <a:pt x="115595" y="0"/>
                  </a:lnTo>
                  <a:close/>
                </a:path>
                <a:path w="1574164" h="10160">
                  <a:moveTo>
                    <a:pt x="1573974" y="10160"/>
                  </a:moveTo>
                  <a:lnTo>
                    <a:pt x="1561084" y="0"/>
                  </a:lnTo>
                  <a:lnTo>
                    <a:pt x="1476959" y="0"/>
                  </a:lnTo>
                  <a:lnTo>
                    <a:pt x="1488960" y="10160"/>
                  </a:lnTo>
                  <a:lnTo>
                    <a:pt x="1573974" y="1016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780059" y="5568950"/>
              <a:ext cx="1591310" cy="10160"/>
            </a:xfrm>
            <a:custGeom>
              <a:avLst/>
              <a:gdLst/>
              <a:ahLst/>
              <a:cxnLst/>
              <a:rect l="l" t="t" r="r" b="b"/>
              <a:pathLst>
                <a:path w="1591310" h="10160">
                  <a:moveTo>
                    <a:pt x="11482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9943" y="10160"/>
                  </a:lnTo>
                  <a:lnTo>
                    <a:pt x="114820" y="0"/>
                  </a:lnTo>
                  <a:close/>
                </a:path>
                <a:path w="1591310" h="10160">
                  <a:moveTo>
                    <a:pt x="1590979" y="10160"/>
                  </a:moveTo>
                  <a:lnTo>
                    <a:pt x="1578076" y="0"/>
                  </a:lnTo>
                  <a:lnTo>
                    <a:pt x="1493062" y="0"/>
                  </a:lnTo>
                  <a:lnTo>
                    <a:pt x="1505051" y="10160"/>
                  </a:lnTo>
                  <a:lnTo>
                    <a:pt x="1590979" y="1016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75436" y="5579109"/>
              <a:ext cx="1610360" cy="11430"/>
            </a:xfrm>
            <a:custGeom>
              <a:avLst/>
              <a:gdLst/>
              <a:ahLst/>
              <a:cxnLst/>
              <a:rect l="l" t="t" r="r" b="b"/>
              <a:pathLst>
                <a:path w="1610360" h="11429">
                  <a:moveTo>
                    <a:pt x="114566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9080" y="11430"/>
                  </a:lnTo>
                  <a:lnTo>
                    <a:pt x="114566" y="0"/>
                  </a:lnTo>
                  <a:close/>
                </a:path>
                <a:path w="1610360" h="11429">
                  <a:moveTo>
                    <a:pt x="1610106" y="11430"/>
                  </a:moveTo>
                  <a:lnTo>
                    <a:pt x="1595602" y="0"/>
                  </a:lnTo>
                  <a:lnTo>
                    <a:pt x="1509674" y="0"/>
                  </a:lnTo>
                  <a:lnTo>
                    <a:pt x="1523174" y="11430"/>
                  </a:lnTo>
                  <a:lnTo>
                    <a:pt x="1610106" y="1143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771334" y="5589269"/>
              <a:ext cx="1627505" cy="11430"/>
            </a:xfrm>
            <a:custGeom>
              <a:avLst/>
              <a:gdLst/>
              <a:ahLst/>
              <a:cxnLst/>
              <a:rect l="l" t="t" r="r" b="b"/>
              <a:pathLst>
                <a:path w="1627505" h="11429">
                  <a:moveTo>
                    <a:pt x="113792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8305" y="11430"/>
                  </a:lnTo>
                  <a:lnTo>
                    <a:pt x="113792" y="0"/>
                  </a:lnTo>
                  <a:close/>
                </a:path>
                <a:path w="1627505" h="11429">
                  <a:moveTo>
                    <a:pt x="1627098" y="11430"/>
                  </a:moveTo>
                  <a:lnTo>
                    <a:pt x="1612595" y="0"/>
                  </a:lnTo>
                  <a:lnTo>
                    <a:pt x="1525778" y="0"/>
                  </a:lnTo>
                  <a:lnTo>
                    <a:pt x="1539278" y="11430"/>
                  </a:lnTo>
                  <a:lnTo>
                    <a:pt x="1627098" y="1143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67232" y="5599429"/>
              <a:ext cx="1644650" cy="11430"/>
            </a:xfrm>
            <a:custGeom>
              <a:avLst/>
              <a:gdLst/>
              <a:ahLst/>
              <a:cxnLst/>
              <a:rect l="l" t="t" r="r" b="b"/>
              <a:pathLst>
                <a:path w="1644650" h="11429">
                  <a:moveTo>
                    <a:pt x="113017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7530" y="11430"/>
                  </a:lnTo>
                  <a:lnTo>
                    <a:pt x="113017" y="0"/>
                  </a:lnTo>
                  <a:close/>
                </a:path>
                <a:path w="1644650" h="11429">
                  <a:moveTo>
                    <a:pt x="1644103" y="11430"/>
                  </a:moveTo>
                  <a:lnTo>
                    <a:pt x="1629587" y="0"/>
                  </a:lnTo>
                  <a:lnTo>
                    <a:pt x="1541881" y="0"/>
                  </a:lnTo>
                  <a:lnTo>
                    <a:pt x="1555369" y="11430"/>
                  </a:lnTo>
                  <a:lnTo>
                    <a:pt x="1644103" y="1143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63638" y="5609589"/>
              <a:ext cx="1659255" cy="10160"/>
            </a:xfrm>
            <a:custGeom>
              <a:avLst/>
              <a:gdLst/>
              <a:ahLst/>
              <a:cxnLst/>
              <a:rect l="l" t="t" r="r" b="b"/>
              <a:pathLst>
                <a:path w="1659255" h="10160">
                  <a:moveTo>
                    <a:pt x="11173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857" y="10160"/>
                  </a:lnTo>
                  <a:lnTo>
                    <a:pt x="111734" y="0"/>
                  </a:lnTo>
                  <a:close/>
                </a:path>
                <a:path w="1659255" h="10160">
                  <a:moveTo>
                    <a:pt x="1658975" y="10160"/>
                  </a:moveTo>
                  <a:lnTo>
                    <a:pt x="1646085" y="0"/>
                  </a:lnTo>
                  <a:lnTo>
                    <a:pt x="1557464" y="0"/>
                  </a:lnTo>
                  <a:lnTo>
                    <a:pt x="1569466" y="10160"/>
                  </a:lnTo>
                  <a:lnTo>
                    <a:pt x="1658975" y="1016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59536" y="5619750"/>
              <a:ext cx="1673860" cy="10160"/>
            </a:xfrm>
            <a:custGeom>
              <a:avLst/>
              <a:gdLst/>
              <a:ahLst/>
              <a:cxnLst/>
              <a:rect l="l" t="t" r="r" b="b"/>
              <a:pathLst>
                <a:path w="1673860" h="10160">
                  <a:moveTo>
                    <a:pt x="11095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083" y="10160"/>
                  </a:lnTo>
                  <a:lnTo>
                    <a:pt x="110959" y="0"/>
                  </a:lnTo>
                  <a:close/>
                </a:path>
                <a:path w="1673860" h="10160">
                  <a:moveTo>
                    <a:pt x="1673555" y="6350"/>
                  </a:moveTo>
                  <a:lnTo>
                    <a:pt x="1667116" y="6350"/>
                  </a:lnTo>
                  <a:lnTo>
                    <a:pt x="1667116" y="0"/>
                  </a:lnTo>
                  <a:lnTo>
                    <a:pt x="1577314" y="0"/>
                  </a:lnTo>
                  <a:lnTo>
                    <a:pt x="1577314" y="6350"/>
                  </a:lnTo>
                  <a:lnTo>
                    <a:pt x="1583588" y="6350"/>
                  </a:lnTo>
                  <a:lnTo>
                    <a:pt x="1583588" y="10160"/>
                  </a:lnTo>
                  <a:lnTo>
                    <a:pt x="1673555" y="10160"/>
                  </a:lnTo>
                  <a:lnTo>
                    <a:pt x="1673555" y="635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55434" y="5629909"/>
              <a:ext cx="1693545" cy="10160"/>
            </a:xfrm>
            <a:custGeom>
              <a:avLst/>
              <a:gdLst/>
              <a:ahLst/>
              <a:cxnLst/>
              <a:rect l="l" t="t" r="r" b="b"/>
              <a:pathLst>
                <a:path w="1693545" h="10160">
                  <a:moveTo>
                    <a:pt x="11018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5308" y="10160"/>
                  </a:lnTo>
                  <a:lnTo>
                    <a:pt x="110185" y="0"/>
                  </a:lnTo>
                  <a:close/>
                </a:path>
                <a:path w="1693545" h="10160">
                  <a:moveTo>
                    <a:pt x="1692973" y="10160"/>
                  </a:moveTo>
                  <a:lnTo>
                    <a:pt x="1680083" y="0"/>
                  </a:lnTo>
                  <a:lnTo>
                    <a:pt x="1590205" y="0"/>
                  </a:lnTo>
                  <a:lnTo>
                    <a:pt x="1603641" y="10160"/>
                  </a:lnTo>
                  <a:lnTo>
                    <a:pt x="1692973" y="1016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51332" y="5640069"/>
              <a:ext cx="1710055" cy="10160"/>
            </a:xfrm>
            <a:custGeom>
              <a:avLst/>
              <a:gdLst/>
              <a:ahLst/>
              <a:cxnLst/>
              <a:rect l="l" t="t" r="r" b="b"/>
              <a:pathLst>
                <a:path w="1710055" h="10160">
                  <a:moveTo>
                    <a:pt x="10941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4533" y="10160"/>
                  </a:lnTo>
                  <a:lnTo>
                    <a:pt x="109410" y="0"/>
                  </a:lnTo>
                  <a:close/>
                </a:path>
                <a:path w="1710055" h="10160">
                  <a:moveTo>
                    <a:pt x="1709966" y="10160"/>
                  </a:moveTo>
                  <a:lnTo>
                    <a:pt x="1697075" y="0"/>
                  </a:lnTo>
                  <a:lnTo>
                    <a:pt x="1607743" y="0"/>
                  </a:lnTo>
                  <a:lnTo>
                    <a:pt x="1621180" y="10160"/>
                  </a:lnTo>
                  <a:lnTo>
                    <a:pt x="1709966" y="1016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47217" y="5650229"/>
              <a:ext cx="1727200" cy="10160"/>
            </a:xfrm>
            <a:custGeom>
              <a:avLst/>
              <a:gdLst/>
              <a:ahLst/>
              <a:cxnLst/>
              <a:rect l="l" t="t" r="r" b="b"/>
              <a:pathLst>
                <a:path w="1727200" h="10160">
                  <a:moveTo>
                    <a:pt x="108648" y="0"/>
                  </a:moveTo>
                  <a:lnTo>
                    <a:pt x="4114" y="0"/>
                  </a:lnTo>
                  <a:lnTo>
                    <a:pt x="0" y="10160"/>
                  </a:lnTo>
                  <a:lnTo>
                    <a:pt x="103771" y="10160"/>
                  </a:lnTo>
                  <a:lnTo>
                    <a:pt x="108648" y="0"/>
                  </a:lnTo>
                  <a:close/>
                </a:path>
                <a:path w="1727200" h="10160">
                  <a:moveTo>
                    <a:pt x="1726984" y="10160"/>
                  </a:moveTo>
                  <a:lnTo>
                    <a:pt x="1714080" y="0"/>
                  </a:lnTo>
                  <a:lnTo>
                    <a:pt x="1625295" y="0"/>
                  </a:lnTo>
                  <a:lnTo>
                    <a:pt x="1638719" y="10160"/>
                  </a:lnTo>
                  <a:lnTo>
                    <a:pt x="1726984" y="1016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43115" y="5660389"/>
              <a:ext cx="1744345" cy="10160"/>
            </a:xfrm>
            <a:custGeom>
              <a:avLst/>
              <a:gdLst/>
              <a:ahLst/>
              <a:cxnLst/>
              <a:rect l="l" t="t" r="r" b="b"/>
              <a:pathLst>
                <a:path w="1744345" h="10160">
                  <a:moveTo>
                    <a:pt x="107873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997" y="10160"/>
                  </a:lnTo>
                  <a:lnTo>
                    <a:pt x="107873" y="0"/>
                  </a:lnTo>
                  <a:close/>
                </a:path>
                <a:path w="1744345" h="10160">
                  <a:moveTo>
                    <a:pt x="1743976" y="10160"/>
                  </a:moveTo>
                  <a:lnTo>
                    <a:pt x="1731086" y="0"/>
                  </a:lnTo>
                  <a:lnTo>
                    <a:pt x="1642821" y="0"/>
                  </a:lnTo>
                  <a:lnTo>
                    <a:pt x="1656257" y="10160"/>
                  </a:lnTo>
                  <a:lnTo>
                    <a:pt x="1743976" y="1016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39013" y="5670550"/>
              <a:ext cx="1761489" cy="10160"/>
            </a:xfrm>
            <a:custGeom>
              <a:avLst/>
              <a:gdLst/>
              <a:ahLst/>
              <a:cxnLst/>
              <a:rect l="l" t="t" r="r" b="b"/>
              <a:pathLst>
                <a:path w="1761489" h="10160">
                  <a:moveTo>
                    <a:pt x="10709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222" y="10160"/>
                  </a:lnTo>
                  <a:lnTo>
                    <a:pt x="107099" y="0"/>
                  </a:lnTo>
                  <a:close/>
                </a:path>
                <a:path w="1761489" h="10160">
                  <a:moveTo>
                    <a:pt x="1760982" y="10160"/>
                  </a:moveTo>
                  <a:lnTo>
                    <a:pt x="1748078" y="0"/>
                  </a:lnTo>
                  <a:lnTo>
                    <a:pt x="1660359" y="0"/>
                  </a:lnTo>
                  <a:lnTo>
                    <a:pt x="1673796" y="10160"/>
                  </a:lnTo>
                  <a:lnTo>
                    <a:pt x="1760982" y="1016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34910" y="5680709"/>
              <a:ext cx="1778000" cy="10160"/>
            </a:xfrm>
            <a:custGeom>
              <a:avLst/>
              <a:gdLst/>
              <a:ahLst/>
              <a:cxnLst/>
              <a:rect l="l" t="t" r="r" b="b"/>
              <a:pathLst>
                <a:path w="1778000" h="10160">
                  <a:moveTo>
                    <a:pt x="10632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1447" y="10160"/>
                  </a:lnTo>
                  <a:lnTo>
                    <a:pt x="106324" y="0"/>
                  </a:lnTo>
                  <a:close/>
                </a:path>
                <a:path w="1778000" h="10160">
                  <a:moveTo>
                    <a:pt x="1777974" y="10160"/>
                  </a:moveTo>
                  <a:lnTo>
                    <a:pt x="1765084" y="0"/>
                  </a:lnTo>
                  <a:lnTo>
                    <a:pt x="1677898" y="0"/>
                  </a:lnTo>
                  <a:lnTo>
                    <a:pt x="1691322" y="10160"/>
                  </a:lnTo>
                  <a:lnTo>
                    <a:pt x="1777974" y="1016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30808" y="5689600"/>
              <a:ext cx="1795145" cy="11430"/>
            </a:xfrm>
            <a:custGeom>
              <a:avLst/>
              <a:gdLst/>
              <a:ahLst/>
              <a:cxnLst/>
              <a:rect l="l" t="t" r="r" b="b"/>
              <a:pathLst>
                <a:path w="1795145" h="11429">
                  <a:moveTo>
                    <a:pt x="106159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0672" y="11430"/>
                  </a:lnTo>
                  <a:lnTo>
                    <a:pt x="106159" y="0"/>
                  </a:lnTo>
                  <a:close/>
                </a:path>
                <a:path w="1795145" h="11429">
                  <a:moveTo>
                    <a:pt x="1794967" y="11430"/>
                  </a:moveTo>
                  <a:lnTo>
                    <a:pt x="1780463" y="0"/>
                  </a:lnTo>
                  <a:lnTo>
                    <a:pt x="1693748" y="0"/>
                  </a:lnTo>
                  <a:lnTo>
                    <a:pt x="1708861" y="11430"/>
                  </a:lnTo>
                  <a:lnTo>
                    <a:pt x="1794967" y="1143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26706" y="5701029"/>
              <a:ext cx="1812289" cy="10160"/>
            </a:xfrm>
            <a:custGeom>
              <a:avLst/>
              <a:gdLst/>
              <a:ahLst/>
              <a:cxnLst/>
              <a:rect l="l" t="t" r="r" b="b"/>
              <a:pathLst>
                <a:path w="1812289" h="10160">
                  <a:moveTo>
                    <a:pt x="10477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99898" y="10160"/>
                  </a:lnTo>
                  <a:lnTo>
                    <a:pt x="104775" y="0"/>
                  </a:lnTo>
                  <a:close/>
                </a:path>
                <a:path w="1812289" h="10160">
                  <a:moveTo>
                    <a:pt x="1811972" y="10160"/>
                  </a:moveTo>
                  <a:lnTo>
                    <a:pt x="1799069" y="0"/>
                  </a:lnTo>
                  <a:lnTo>
                    <a:pt x="1712963" y="0"/>
                  </a:lnTo>
                  <a:lnTo>
                    <a:pt x="1726399" y="10160"/>
                  </a:lnTo>
                  <a:lnTo>
                    <a:pt x="1811972" y="1016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23760" y="5711189"/>
              <a:ext cx="1828164" cy="10160"/>
            </a:xfrm>
            <a:custGeom>
              <a:avLst/>
              <a:gdLst/>
              <a:ahLst/>
              <a:cxnLst/>
              <a:rect l="l" t="t" r="r" b="b"/>
              <a:pathLst>
                <a:path w="1828164" h="10160">
                  <a:moveTo>
                    <a:pt x="101930" y="0"/>
                  </a:moveTo>
                  <a:lnTo>
                    <a:pt x="2171" y="0"/>
                  </a:lnTo>
                  <a:lnTo>
                    <a:pt x="2171" y="3810"/>
                  </a:lnTo>
                  <a:lnTo>
                    <a:pt x="0" y="3810"/>
                  </a:lnTo>
                  <a:lnTo>
                    <a:pt x="0" y="10160"/>
                  </a:lnTo>
                  <a:lnTo>
                    <a:pt x="99491" y="10160"/>
                  </a:lnTo>
                  <a:lnTo>
                    <a:pt x="99491" y="3810"/>
                  </a:lnTo>
                  <a:lnTo>
                    <a:pt x="101930" y="3810"/>
                  </a:lnTo>
                  <a:lnTo>
                    <a:pt x="101930" y="0"/>
                  </a:lnTo>
                  <a:close/>
                </a:path>
                <a:path w="1828164" h="10160">
                  <a:moveTo>
                    <a:pt x="1827809" y="10160"/>
                  </a:moveTo>
                  <a:lnTo>
                    <a:pt x="1814918" y="0"/>
                  </a:lnTo>
                  <a:lnTo>
                    <a:pt x="1729346" y="0"/>
                  </a:lnTo>
                  <a:lnTo>
                    <a:pt x="1742782" y="10160"/>
                  </a:lnTo>
                  <a:lnTo>
                    <a:pt x="1827809" y="1016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717892" y="5721350"/>
              <a:ext cx="1846580" cy="10160"/>
            </a:xfrm>
            <a:custGeom>
              <a:avLst/>
              <a:gdLst/>
              <a:ahLst/>
              <a:cxnLst/>
              <a:rect l="l" t="t" r="r" b="b"/>
              <a:pathLst>
                <a:path w="1846580" h="10160">
                  <a:moveTo>
                    <a:pt x="103822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8945" y="10160"/>
                  </a:lnTo>
                  <a:lnTo>
                    <a:pt x="103822" y="0"/>
                  </a:lnTo>
                  <a:close/>
                </a:path>
                <a:path w="1846580" h="10160">
                  <a:moveTo>
                    <a:pt x="1846567" y="10160"/>
                  </a:moveTo>
                  <a:lnTo>
                    <a:pt x="1833676" y="0"/>
                  </a:lnTo>
                  <a:lnTo>
                    <a:pt x="1748650" y="0"/>
                  </a:lnTo>
                  <a:lnTo>
                    <a:pt x="1762074" y="10160"/>
                  </a:lnTo>
                  <a:lnTo>
                    <a:pt x="1846567" y="1016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713409" y="5730239"/>
              <a:ext cx="1864360" cy="11430"/>
            </a:xfrm>
            <a:custGeom>
              <a:avLst/>
              <a:gdLst/>
              <a:ahLst/>
              <a:cxnLst/>
              <a:rect l="l" t="t" r="r" b="b"/>
              <a:pathLst>
                <a:path w="1864360" h="11429">
                  <a:moveTo>
                    <a:pt x="104038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8552" y="11430"/>
                  </a:lnTo>
                  <a:lnTo>
                    <a:pt x="104038" y="0"/>
                  </a:lnTo>
                  <a:close/>
                </a:path>
                <a:path w="1864360" h="11429">
                  <a:moveTo>
                    <a:pt x="1863953" y="11430"/>
                  </a:moveTo>
                  <a:lnTo>
                    <a:pt x="1849450" y="0"/>
                  </a:lnTo>
                  <a:lnTo>
                    <a:pt x="1764880" y="0"/>
                  </a:lnTo>
                  <a:lnTo>
                    <a:pt x="1779993" y="11430"/>
                  </a:lnTo>
                  <a:lnTo>
                    <a:pt x="1863953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708939" y="5740400"/>
              <a:ext cx="1881505" cy="11430"/>
            </a:xfrm>
            <a:custGeom>
              <a:avLst/>
              <a:gdLst/>
              <a:ahLst/>
              <a:cxnLst/>
              <a:rect l="l" t="t" r="r" b="b"/>
              <a:pathLst>
                <a:path w="1881505" h="11429">
                  <a:moveTo>
                    <a:pt x="103632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8145" y="11430"/>
                  </a:lnTo>
                  <a:lnTo>
                    <a:pt x="103632" y="0"/>
                  </a:lnTo>
                  <a:close/>
                </a:path>
                <a:path w="1881505" h="11429">
                  <a:moveTo>
                    <a:pt x="1881314" y="11430"/>
                  </a:moveTo>
                  <a:lnTo>
                    <a:pt x="1866811" y="0"/>
                  </a:lnTo>
                  <a:lnTo>
                    <a:pt x="1782787" y="0"/>
                  </a:lnTo>
                  <a:lnTo>
                    <a:pt x="1797900" y="11430"/>
                  </a:lnTo>
                  <a:lnTo>
                    <a:pt x="1881314" y="1143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704469" y="5750559"/>
              <a:ext cx="1899285" cy="11430"/>
            </a:xfrm>
            <a:custGeom>
              <a:avLst/>
              <a:gdLst/>
              <a:ahLst/>
              <a:cxnLst/>
              <a:rect l="l" t="t" r="r" b="b"/>
              <a:pathLst>
                <a:path w="1899285" h="11429">
                  <a:moveTo>
                    <a:pt x="1032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7739" y="11430"/>
                  </a:lnTo>
                  <a:lnTo>
                    <a:pt x="103225" y="0"/>
                  </a:lnTo>
                  <a:close/>
                </a:path>
                <a:path w="1899285" h="11429">
                  <a:moveTo>
                    <a:pt x="1898688" y="11430"/>
                  </a:moveTo>
                  <a:lnTo>
                    <a:pt x="1884172" y="0"/>
                  </a:lnTo>
                  <a:lnTo>
                    <a:pt x="1800694" y="0"/>
                  </a:lnTo>
                  <a:lnTo>
                    <a:pt x="1815795" y="11430"/>
                  </a:lnTo>
                  <a:lnTo>
                    <a:pt x="1898688" y="1143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699985" y="5760719"/>
              <a:ext cx="1916430" cy="11430"/>
            </a:xfrm>
            <a:custGeom>
              <a:avLst/>
              <a:gdLst/>
              <a:ahLst/>
              <a:cxnLst/>
              <a:rect l="l" t="t" r="r" b="b"/>
              <a:pathLst>
                <a:path w="1916430" h="11429">
                  <a:moveTo>
                    <a:pt x="1028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7345" y="11430"/>
                  </a:lnTo>
                  <a:lnTo>
                    <a:pt x="102831" y="0"/>
                  </a:lnTo>
                  <a:close/>
                </a:path>
                <a:path w="1916430" h="11429">
                  <a:moveTo>
                    <a:pt x="1916061" y="11430"/>
                  </a:moveTo>
                  <a:lnTo>
                    <a:pt x="1901558" y="0"/>
                  </a:lnTo>
                  <a:lnTo>
                    <a:pt x="1818601" y="0"/>
                  </a:lnTo>
                  <a:lnTo>
                    <a:pt x="1833714" y="11430"/>
                  </a:lnTo>
                  <a:lnTo>
                    <a:pt x="1916061" y="1143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695515" y="5770879"/>
              <a:ext cx="1933575" cy="11430"/>
            </a:xfrm>
            <a:custGeom>
              <a:avLst/>
              <a:gdLst/>
              <a:ahLst/>
              <a:cxnLst/>
              <a:rect l="l" t="t" r="r" b="b"/>
              <a:pathLst>
                <a:path w="1933575" h="11429">
                  <a:moveTo>
                    <a:pt x="1024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939" y="11430"/>
                  </a:lnTo>
                  <a:lnTo>
                    <a:pt x="102425" y="0"/>
                  </a:lnTo>
                  <a:close/>
                </a:path>
                <a:path w="1933575" h="11429">
                  <a:moveTo>
                    <a:pt x="1933422" y="11430"/>
                  </a:moveTo>
                  <a:lnTo>
                    <a:pt x="1918919" y="0"/>
                  </a:lnTo>
                  <a:lnTo>
                    <a:pt x="1836508" y="0"/>
                  </a:lnTo>
                  <a:lnTo>
                    <a:pt x="1851621" y="11430"/>
                  </a:lnTo>
                  <a:lnTo>
                    <a:pt x="1933422" y="1143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691032" y="5781039"/>
              <a:ext cx="1951355" cy="11430"/>
            </a:xfrm>
            <a:custGeom>
              <a:avLst/>
              <a:gdLst/>
              <a:ahLst/>
              <a:cxnLst/>
              <a:rect l="l" t="t" r="r" b="b"/>
              <a:pathLst>
                <a:path w="1951355" h="11429">
                  <a:moveTo>
                    <a:pt x="1020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6545" y="11430"/>
                  </a:lnTo>
                  <a:lnTo>
                    <a:pt x="102031" y="0"/>
                  </a:lnTo>
                  <a:close/>
                </a:path>
                <a:path w="1951355" h="11429">
                  <a:moveTo>
                    <a:pt x="1950808" y="11430"/>
                  </a:moveTo>
                  <a:lnTo>
                    <a:pt x="1936292" y="0"/>
                  </a:lnTo>
                  <a:lnTo>
                    <a:pt x="1854428" y="0"/>
                  </a:lnTo>
                  <a:lnTo>
                    <a:pt x="1869541" y="11430"/>
                  </a:lnTo>
                  <a:lnTo>
                    <a:pt x="1950808" y="1143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686562" y="5791200"/>
              <a:ext cx="1968500" cy="11430"/>
            </a:xfrm>
            <a:custGeom>
              <a:avLst/>
              <a:gdLst/>
              <a:ahLst/>
              <a:cxnLst/>
              <a:rect l="l" t="t" r="r" b="b"/>
              <a:pathLst>
                <a:path w="1968500" h="11429">
                  <a:moveTo>
                    <a:pt x="1016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139" y="11430"/>
                  </a:lnTo>
                  <a:lnTo>
                    <a:pt x="101625" y="0"/>
                  </a:lnTo>
                  <a:close/>
                </a:path>
                <a:path w="1968500" h="11429">
                  <a:moveTo>
                    <a:pt x="1968169" y="11430"/>
                  </a:moveTo>
                  <a:lnTo>
                    <a:pt x="1953666" y="0"/>
                  </a:lnTo>
                  <a:lnTo>
                    <a:pt x="1872322" y="0"/>
                  </a:lnTo>
                  <a:lnTo>
                    <a:pt x="1887435" y="11430"/>
                  </a:lnTo>
                  <a:lnTo>
                    <a:pt x="1968169" y="1143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682078" y="5801359"/>
              <a:ext cx="1985645" cy="11430"/>
            </a:xfrm>
            <a:custGeom>
              <a:avLst/>
              <a:gdLst/>
              <a:ahLst/>
              <a:cxnLst/>
              <a:rect l="l" t="t" r="r" b="b"/>
              <a:pathLst>
                <a:path w="1985645" h="11429">
                  <a:moveTo>
                    <a:pt x="1012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5745" y="11430"/>
                  </a:lnTo>
                  <a:lnTo>
                    <a:pt x="101231" y="0"/>
                  </a:lnTo>
                  <a:close/>
                </a:path>
                <a:path w="1985645" h="11429">
                  <a:moveTo>
                    <a:pt x="1985556" y="11430"/>
                  </a:moveTo>
                  <a:lnTo>
                    <a:pt x="1971040" y="0"/>
                  </a:lnTo>
                  <a:lnTo>
                    <a:pt x="1890242" y="0"/>
                  </a:lnTo>
                  <a:lnTo>
                    <a:pt x="1905355" y="11430"/>
                  </a:lnTo>
                  <a:lnTo>
                    <a:pt x="1985556" y="1143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677608" y="5811519"/>
              <a:ext cx="2003425" cy="11430"/>
            </a:xfrm>
            <a:custGeom>
              <a:avLst/>
              <a:gdLst/>
              <a:ahLst/>
              <a:cxnLst/>
              <a:rect l="l" t="t" r="r" b="b"/>
              <a:pathLst>
                <a:path w="2003425" h="11429">
                  <a:moveTo>
                    <a:pt x="1008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5338" y="11430"/>
                  </a:lnTo>
                  <a:lnTo>
                    <a:pt x="100825" y="0"/>
                  </a:lnTo>
                  <a:close/>
                </a:path>
                <a:path w="2003425" h="11429">
                  <a:moveTo>
                    <a:pt x="2002917" y="11430"/>
                  </a:moveTo>
                  <a:lnTo>
                    <a:pt x="1988413" y="0"/>
                  </a:lnTo>
                  <a:lnTo>
                    <a:pt x="1908149" y="0"/>
                  </a:lnTo>
                  <a:lnTo>
                    <a:pt x="1923262" y="11430"/>
                  </a:lnTo>
                  <a:lnTo>
                    <a:pt x="2002917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673125" y="5821679"/>
              <a:ext cx="2020570" cy="11430"/>
            </a:xfrm>
            <a:custGeom>
              <a:avLst/>
              <a:gdLst/>
              <a:ahLst/>
              <a:cxnLst/>
              <a:rect l="l" t="t" r="r" b="b"/>
              <a:pathLst>
                <a:path w="2020570" h="11429">
                  <a:moveTo>
                    <a:pt x="1004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945" y="11430"/>
                  </a:lnTo>
                  <a:lnTo>
                    <a:pt x="100431" y="0"/>
                  </a:lnTo>
                  <a:close/>
                </a:path>
                <a:path w="2020570" h="11429">
                  <a:moveTo>
                    <a:pt x="2020290" y="11430"/>
                  </a:moveTo>
                  <a:lnTo>
                    <a:pt x="2005787" y="0"/>
                  </a:lnTo>
                  <a:lnTo>
                    <a:pt x="1926069" y="0"/>
                  </a:lnTo>
                  <a:lnTo>
                    <a:pt x="1941182" y="11430"/>
                  </a:lnTo>
                  <a:lnTo>
                    <a:pt x="202029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668655" y="5831839"/>
              <a:ext cx="2037714" cy="11430"/>
            </a:xfrm>
            <a:custGeom>
              <a:avLst/>
              <a:gdLst/>
              <a:ahLst/>
              <a:cxnLst/>
              <a:rect l="l" t="t" r="r" b="b"/>
              <a:pathLst>
                <a:path w="2037714" h="11429">
                  <a:moveTo>
                    <a:pt x="1000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538" y="11430"/>
                  </a:lnTo>
                  <a:lnTo>
                    <a:pt x="100025" y="0"/>
                  </a:lnTo>
                  <a:close/>
                </a:path>
                <a:path w="2037714" h="11429">
                  <a:moveTo>
                    <a:pt x="2037664" y="11430"/>
                  </a:moveTo>
                  <a:lnTo>
                    <a:pt x="2023148" y="0"/>
                  </a:lnTo>
                  <a:lnTo>
                    <a:pt x="1943963" y="0"/>
                  </a:lnTo>
                  <a:lnTo>
                    <a:pt x="1959076" y="11430"/>
                  </a:lnTo>
                  <a:lnTo>
                    <a:pt x="2037664" y="1143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64184" y="5842000"/>
              <a:ext cx="2055495" cy="11430"/>
            </a:xfrm>
            <a:custGeom>
              <a:avLst/>
              <a:gdLst/>
              <a:ahLst/>
              <a:cxnLst/>
              <a:rect l="l" t="t" r="r" b="b"/>
              <a:pathLst>
                <a:path w="2055495" h="11429">
                  <a:moveTo>
                    <a:pt x="99618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4132" y="11430"/>
                  </a:lnTo>
                  <a:lnTo>
                    <a:pt x="99618" y="0"/>
                  </a:lnTo>
                  <a:close/>
                </a:path>
                <a:path w="2055495" h="11429">
                  <a:moveTo>
                    <a:pt x="2055025" y="11430"/>
                  </a:moveTo>
                  <a:lnTo>
                    <a:pt x="2040521" y="0"/>
                  </a:lnTo>
                  <a:lnTo>
                    <a:pt x="1961870" y="0"/>
                  </a:lnTo>
                  <a:lnTo>
                    <a:pt x="1976983" y="11430"/>
                  </a:lnTo>
                  <a:lnTo>
                    <a:pt x="2055025" y="1143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659701" y="5852159"/>
              <a:ext cx="2072639" cy="11430"/>
            </a:xfrm>
            <a:custGeom>
              <a:avLst/>
              <a:gdLst/>
              <a:ahLst/>
              <a:cxnLst/>
              <a:rect l="l" t="t" r="r" b="b"/>
              <a:pathLst>
                <a:path w="2072639" h="11429">
                  <a:moveTo>
                    <a:pt x="992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3738" y="11430"/>
                  </a:lnTo>
                  <a:lnTo>
                    <a:pt x="99225" y="0"/>
                  </a:lnTo>
                  <a:close/>
                </a:path>
                <a:path w="2072639" h="11429">
                  <a:moveTo>
                    <a:pt x="2072398" y="11430"/>
                  </a:moveTo>
                  <a:lnTo>
                    <a:pt x="2057895" y="0"/>
                  </a:lnTo>
                  <a:lnTo>
                    <a:pt x="1979790" y="0"/>
                  </a:lnTo>
                  <a:lnTo>
                    <a:pt x="1994903" y="11430"/>
                  </a:lnTo>
                  <a:lnTo>
                    <a:pt x="2072398" y="1143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55789" y="5862319"/>
              <a:ext cx="2087880" cy="10160"/>
            </a:xfrm>
            <a:custGeom>
              <a:avLst/>
              <a:gdLst/>
              <a:ahLst/>
              <a:cxnLst/>
              <a:rect l="l" t="t" r="r" b="b"/>
              <a:pathLst>
                <a:path w="2087880" h="10160">
                  <a:moveTo>
                    <a:pt x="982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3383" y="10160"/>
                  </a:lnTo>
                  <a:lnTo>
                    <a:pt x="98259" y="0"/>
                  </a:lnTo>
                  <a:close/>
                </a:path>
                <a:path w="2087880" h="10160">
                  <a:moveTo>
                    <a:pt x="2087600" y="10160"/>
                  </a:moveTo>
                  <a:lnTo>
                    <a:pt x="2074697" y="0"/>
                  </a:lnTo>
                  <a:lnTo>
                    <a:pt x="1997125" y="0"/>
                  </a:lnTo>
                  <a:lnTo>
                    <a:pt x="2010562" y="10160"/>
                  </a:lnTo>
                  <a:lnTo>
                    <a:pt x="2087600" y="1016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51306" y="5872479"/>
              <a:ext cx="2105025" cy="10160"/>
            </a:xfrm>
            <a:custGeom>
              <a:avLst/>
              <a:gdLst/>
              <a:ahLst/>
              <a:cxnLst/>
              <a:rect l="l" t="t" r="r" b="b"/>
              <a:pathLst>
                <a:path w="2105025" h="10160">
                  <a:moveTo>
                    <a:pt x="978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989" y="10160"/>
                  </a:lnTo>
                  <a:lnTo>
                    <a:pt x="97866" y="0"/>
                  </a:lnTo>
                  <a:close/>
                </a:path>
                <a:path w="2105025" h="10160">
                  <a:moveTo>
                    <a:pt x="2104974" y="10160"/>
                  </a:moveTo>
                  <a:lnTo>
                    <a:pt x="2092083" y="0"/>
                  </a:lnTo>
                  <a:lnTo>
                    <a:pt x="2015045" y="0"/>
                  </a:lnTo>
                  <a:lnTo>
                    <a:pt x="2028482" y="10160"/>
                  </a:lnTo>
                  <a:lnTo>
                    <a:pt x="2104974" y="1016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46836" y="5882639"/>
              <a:ext cx="2122805" cy="10160"/>
            </a:xfrm>
            <a:custGeom>
              <a:avLst/>
              <a:gdLst/>
              <a:ahLst/>
              <a:cxnLst/>
              <a:rect l="l" t="t" r="r" b="b"/>
              <a:pathLst>
                <a:path w="2122805" h="10160">
                  <a:moveTo>
                    <a:pt x="974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2583" y="10160"/>
                  </a:lnTo>
                  <a:lnTo>
                    <a:pt x="97459" y="0"/>
                  </a:lnTo>
                  <a:close/>
                </a:path>
                <a:path w="2122805" h="10160">
                  <a:moveTo>
                    <a:pt x="2122347" y="10160"/>
                  </a:moveTo>
                  <a:lnTo>
                    <a:pt x="2109444" y="0"/>
                  </a:lnTo>
                  <a:lnTo>
                    <a:pt x="2032952" y="0"/>
                  </a:lnTo>
                  <a:lnTo>
                    <a:pt x="2046389" y="10160"/>
                  </a:lnTo>
                  <a:lnTo>
                    <a:pt x="2122347" y="1016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642353" y="5892800"/>
              <a:ext cx="2139950" cy="10160"/>
            </a:xfrm>
            <a:custGeom>
              <a:avLst/>
              <a:gdLst/>
              <a:ahLst/>
              <a:cxnLst/>
              <a:rect l="l" t="t" r="r" b="b"/>
              <a:pathLst>
                <a:path w="2139950" h="10160">
                  <a:moveTo>
                    <a:pt x="970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189" y="10160"/>
                  </a:lnTo>
                  <a:lnTo>
                    <a:pt x="97066" y="0"/>
                  </a:lnTo>
                  <a:close/>
                </a:path>
                <a:path w="2139950" h="10160">
                  <a:moveTo>
                    <a:pt x="2139721" y="10160"/>
                  </a:moveTo>
                  <a:lnTo>
                    <a:pt x="2126831" y="0"/>
                  </a:lnTo>
                  <a:lnTo>
                    <a:pt x="2050872" y="0"/>
                  </a:lnTo>
                  <a:lnTo>
                    <a:pt x="2064296" y="10160"/>
                  </a:lnTo>
                  <a:lnTo>
                    <a:pt x="2139721" y="1016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37882" y="5902959"/>
              <a:ext cx="2157095" cy="10160"/>
            </a:xfrm>
            <a:custGeom>
              <a:avLst/>
              <a:gdLst/>
              <a:ahLst/>
              <a:cxnLst/>
              <a:rect l="l" t="t" r="r" b="b"/>
              <a:pathLst>
                <a:path w="2157095" h="10160">
                  <a:moveTo>
                    <a:pt x="96659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1770" y="10160"/>
                  </a:lnTo>
                  <a:lnTo>
                    <a:pt x="96659" y="0"/>
                  </a:lnTo>
                  <a:close/>
                </a:path>
                <a:path w="2157095" h="10160">
                  <a:moveTo>
                    <a:pt x="2157082" y="10160"/>
                  </a:moveTo>
                  <a:lnTo>
                    <a:pt x="2144191" y="0"/>
                  </a:lnTo>
                  <a:lnTo>
                    <a:pt x="2068766" y="0"/>
                  </a:lnTo>
                  <a:lnTo>
                    <a:pt x="2082203" y="10160"/>
                  </a:lnTo>
                  <a:lnTo>
                    <a:pt x="2157082" y="1016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33412" y="5913119"/>
              <a:ext cx="2174875" cy="10160"/>
            </a:xfrm>
            <a:custGeom>
              <a:avLst/>
              <a:gdLst/>
              <a:ahLst/>
              <a:cxnLst/>
              <a:rect l="l" t="t" r="r" b="b"/>
              <a:pathLst>
                <a:path w="2174875" h="10160">
                  <a:moveTo>
                    <a:pt x="962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1363" y="10160"/>
                  </a:lnTo>
                  <a:lnTo>
                    <a:pt x="96240" y="0"/>
                  </a:lnTo>
                  <a:close/>
                </a:path>
                <a:path w="2174875" h="10160">
                  <a:moveTo>
                    <a:pt x="2174456" y="10160"/>
                  </a:moveTo>
                  <a:lnTo>
                    <a:pt x="2161552" y="0"/>
                  </a:lnTo>
                  <a:lnTo>
                    <a:pt x="2086673" y="0"/>
                  </a:lnTo>
                  <a:lnTo>
                    <a:pt x="2100110" y="10160"/>
                  </a:lnTo>
                  <a:lnTo>
                    <a:pt x="2174456" y="1016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628929" y="5923279"/>
              <a:ext cx="2192020" cy="10160"/>
            </a:xfrm>
            <a:custGeom>
              <a:avLst/>
              <a:gdLst/>
              <a:ahLst/>
              <a:cxnLst/>
              <a:rect l="l" t="t" r="r" b="b"/>
              <a:pathLst>
                <a:path w="2192020" h="10160">
                  <a:moveTo>
                    <a:pt x="958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970" y="10160"/>
                  </a:lnTo>
                  <a:lnTo>
                    <a:pt x="95846" y="0"/>
                  </a:lnTo>
                  <a:close/>
                </a:path>
                <a:path w="2192020" h="10160">
                  <a:moveTo>
                    <a:pt x="2191829" y="10160"/>
                  </a:moveTo>
                  <a:lnTo>
                    <a:pt x="2178939" y="0"/>
                  </a:lnTo>
                  <a:lnTo>
                    <a:pt x="2104593" y="0"/>
                  </a:lnTo>
                  <a:lnTo>
                    <a:pt x="2118017" y="10160"/>
                  </a:lnTo>
                  <a:lnTo>
                    <a:pt x="2191829" y="1016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24459" y="5933439"/>
              <a:ext cx="2209800" cy="10160"/>
            </a:xfrm>
            <a:custGeom>
              <a:avLst/>
              <a:gdLst/>
              <a:ahLst/>
              <a:cxnLst/>
              <a:rect l="l" t="t" r="r" b="b"/>
              <a:pathLst>
                <a:path w="2209800" h="10160">
                  <a:moveTo>
                    <a:pt x="954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0563" y="10160"/>
                  </a:lnTo>
                  <a:lnTo>
                    <a:pt x="95440" y="0"/>
                  </a:lnTo>
                  <a:close/>
                </a:path>
                <a:path w="2209800" h="10160">
                  <a:moveTo>
                    <a:pt x="2209203" y="10160"/>
                  </a:moveTo>
                  <a:lnTo>
                    <a:pt x="2196300" y="0"/>
                  </a:lnTo>
                  <a:lnTo>
                    <a:pt x="2122487" y="0"/>
                  </a:lnTo>
                  <a:lnTo>
                    <a:pt x="2135924" y="10160"/>
                  </a:lnTo>
                  <a:lnTo>
                    <a:pt x="2209203" y="1016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619975" y="5943600"/>
              <a:ext cx="2226945" cy="10160"/>
            </a:xfrm>
            <a:custGeom>
              <a:avLst/>
              <a:gdLst/>
              <a:ahLst/>
              <a:cxnLst/>
              <a:rect l="l" t="t" r="r" b="b"/>
              <a:pathLst>
                <a:path w="2226945" h="10160">
                  <a:moveTo>
                    <a:pt x="950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170" y="10160"/>
                  </a:lnTo>
                  <a:lnTo>
                    <a:pt x="95046" y="0"/>
                  </a:lnTo>
                  <a:close/>
                </a:path>
                <a:path w="2226945" h="10160">
                  <a:moveTo>
                    <a:pt x="2226576" y="10160"/>
                  </a:moveTo>
                  <a:lnTo>
                    <a:pt x="2213686" y="0"/>
                  </a:lnTo>
                  <a:lnTo>
                    <a:pt x="2140407" y="0"/>
                  </a:lnTo>
                  <a:lnTo>
                    <a:pt x="2153843" y="10160"/>
                  </a:lnTo>
                  <a:lnTo>
                    <a:pt x="2226576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615505" y="5953759"/>
              <a:ext cx="2244090" cy="10160"/>
            </a:xfrm>
            <a:custGeom>
              <a:avLst/>
              <a:gdLst/>
              <a:ahLst/>
              <a:cxnLst/>
              <a:rect l="l" t="t" r="r" b="b"/>
              <a:pathLst>
                <a:path w="2244090" h="10160">
                  <a:moveTo>
                    <a:pt x="946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9763" y="10160"/>
                  </a:lnTo>
                  <a:lnTo>
                    <a:pt x="94640" y="0"/>
                  </a:lnTo>
                  <a:close/>
                </a:path>
                <a:path w="2244090" h="10160">
                  <a:moveTo>
                    <a:pt x="2243937" y="10160"/>
                  </a:moveTo>
                  <a:lnTo>
                    <a:pt x="2231047" y="0"/>
                  </a:lnTo>
                  <a:lnTo>
                    <a:pt x="2158314" y="0"/>
                  </a:lnTo>
                  <a:lnTo>
                    <a:pt x="2171750" y="10160"/>
                  </a:lnTo>
                  <a:lnTo>
                    <a:pt x="2243937" y="1016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611022" y="5963919"/>
              <a:ext cx="2261870" cy="10160"/>
            </a:xfrm>
            <a:custGeom>
              <a:avLst/>
              <a:gdLst/>
              <a:ahLst/>
              <a:cxnLst/>
              <a:rect l="l" t="t" r="r" b="b"/>
              <a:pathLst>
                <a:path w="2261870" h="10160">
                  <a:moveTo>
                    <a:pt x="942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89369" y="10160"/>
                  </a:lnTo>
                  <a:lnTo>
                    <a:pt x="94246" y="0"/>
                  </a:lnTo>
                  <a:close/>
                </a:path>
                <a:path w="2261870" h="10160">
                  <a:moveTo>
                    <a:pt x="2261324" y="10160"/>
                  </a:moveTo>
                  <a:lnTo>
                    <a:pt x="2248420" y="0"/>
                  </a:lnTo>
                  <a:lnTo>
                    <a:pt x="2176234" y="0"/>
                  </a:lnTo>
                  <a:lnTo>
                    <a:pt x="2189657" y="10160"/>
                  </a:lnTo>
                  <a:lnTo>
                    <a:pt x="2261324" y="1016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06552" y="5974079"/>
              <a:ext cx="2279015" cy="10160"/>
            </a:xfrm>
            <a:custGeom>
              <a:avLst/>
              <a:gdLst/>
              <a:ahLst/>
              <a:cxnLst/>
              <a:rect l="l" t="t" r="r" b="b"/>
              <a:pathLst>
                <a:path w="2279015" h="10160">
                  <a:moveTo>
                    <a:pt x="938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8963" y="10160"/>
                  </a:lnTo>
                  <a:lnTo>
                    <a:pt x="93840" y="0"/>
                  </a:lnTo>
                  <a:close/>
                </a:path>
                <a:path w="2279015" h="10160">
                  <a:moveTo>
                    <a:pt x="2278684" y="10160"/>
                  </a:moveTo>
                  <a:lnTo>
                    <a:pt x="2265794" y="0"/>
                  </a:lnTo>
                  <a:lnTo>
                    <a:pt x="2194128" y="0"/>
                  </a:lnTo>
                  <a:lnTo>
                    <a:pt x="2207564" y="10160"/>
                  </a:lnTo>
                  <a:lnTo>
                    <a:pt x="2278684" y="1016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602081" y="5982969"/>
              <a:ext cx="2296160" cy="11430"/>
            </a:xfrm>
            <a:custGeom>
              <a:avLst/>
              <a:gdLst/>
              <a:ahLst/>
              <a:cxnLst/>
              <a:rect l="l" t="t" r="r" b="b"/>
              <a:pathLst>
                <a:path w="2296160" h="11429">
                  <a:moveTo>
                    <a:pt x="940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8557" y="11430"/>
                  </a:lnTo>
                  <a:lnTo>
                    <a:pt x="94043" y="0"/>
                  </a:lnTo>
                  <a:close/>
                </a:path>
                <a:path w="2296160" h="11429">
                  <a:moveTo>
                    <a:pt x="2296058" y="11430"/>
                  </a:moveTo>
                  <a:lnTo>
                    <a:pt x="2281542" y="0"/>
                  </a:lnTo>
                  <a:lnTo>
                    <a:pt x="2210358" y="0"/>
                  </a:lnTo>
                  <a:lnTo>
                    <a:pt x="2225471" y="11430"/>
                  </a:lnTo>
                  <a:lnTo>
                    <a:pt x="2296058" y="1143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597598" y="5993129"/>
              <a:ext cx="2305050" cy="11430"/>
            </a:xfrm>
            <a:custGeom>
              <a:avLst/>
              <a:gdLst/>
              <a:ahLst/>
              <a:cxnLst/>
              <a:rect l="l" t="t" r="r" b="b"/>
              <a:pathLst>
                <a:path w="2305050" h="11429">
                  <a:moveTo>
                    <a:pt x="936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8163" y="11430"/>
                  </a:lnTo>
                  <a:lnTo>
                    <a:pt x="93649" y="0"/>
                  </a:lnTo>
                  <a:close/>
                </a:path>
                <a:path w="2305050" h="11429">
                  <a:moveTo>
                    <a:pt x="2304694" y="1270"/>
                  </a:moveTo>
                  <a:lnTo>
                    <a:pt x="2299728" y="1270"/>
                  </a:lnTo>
                  <a:lnTo>
                    <a:pt x="2299728" y="0"/>
                  </a:lnTo>
                  <a:lnTo>
                    <a:pt x="2229116" y="0"/>
                  </a:lnTo>
                  <a:lnTo>
                    <a:pt x="2229116" y="1270"/>
                  </a:lnTo>
                  <a:lnTo>
                    <a:pt x="2236673" y="1270"/>
                  </a:lnTo>
                  <a:lnTo>
                    <a:pt x="2236673" y="11430"/>
                  </a:lnTo>
                  <a:lnTo>
                    <a:pt x="2304694" y="11430"/>
                  </a:lnTo>
                  <a:lnTo>
                    <a:pt x="2304694" y="127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93128" y="6003289"/>
              <a:ext cx="2317750" cy="11430"/>
            </a:xfrm>
            <a:custGeom>
              <a:avLst/>
              <a:gdLst/>
              <a:ahLst/>
              <a:cxnLst/>
              <a:rect l="l" t="t" r="r" b="b"/>
              <a:pathLst>
                <a:path w="2317750" h="11429">
                  <a:moveTo>
                    <a:pt x="932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7757" y="11430"/>
                  </a:lnTo>
                  <a:lnTo>
                    <a:pt x="93243" y="0"/>
                  </a:lnTo>
                  <a:close/>
                </a:path>
                <a:path w="2317750" h="11429">
                  <a:moveTo>
                    <a:pt x="2317496" y="1270"/>
                  </a:moveTo>
                  <a:lnTo>
                    <a:pt x="2312809" y="1270"/>
                  </a:lnTo>
                  <a:lnTo>
                    <a:pt x="2312809" y="0"/>
                  </a:lnTo>
                  <a:lnTo>
                    <a:pt x="2247011" y="0"/>
                  </a:lnTo>
                  <a:lnTo>
                    <a:pt x="2247011" y="1270"/>
                  </a:lnTo>
                  <a:lnTo>
                    <a:pt x="2256104" y="1270"/>
                  </a:lnTo>
                  <a:lnTo>
                    <a:pt x="2256104" y="11430"/>
                  </a:lnTo>
                  <a:lnTo>
                    <a:pt x="2317496" y="11430"/>
                  </a:lnTo>
                  <a:lnTo>
                    <a:pt x="2317496" y="127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88645" y="6013450"/>
              <a:ext cx="2334895" cy="11430"/>
            </a:xfrm>
            <a:custGeom>
              <a:avLst/>
              <a:gdLst/>
              <a:ahLst/>
              <a:cxnLst/>
              <a:rect l="l" t="t" r="r" b="b"/>
              <a:pathLst>
                <a:path w="2334895" h="11429">
                  <a:moveTo>
                    <a:pt x="928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7363" y="11430"/>
                  </a:lnTo>
                  <a:lnTo>
                    <a:pt x="92849" y="0"/>
                  </a:lnTo>
                  <a:close/>
                </a:path>
                <a:path w="2334895" h="11429">
                  <a:moveTo>
                    <a:pt x="2334463" y="11430"/>
                  </a:moveTo>
                  <a:lnTo>
                    <a:pt x="2325103" y="0"/>
                  </a:lnTo>
                  <a:lnTo>
                    <a:pt x="2266785" y="0"/>
                  </a:lnTo>
                  <a:lnTo>
                    <a:pt x="2285365" y="11430"/>
                  </a:lnTo>
                  <a:lnTo>
                    <a:pt x="2334463" y="1143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84174" y="6023609"/>
              <a:ext cx="2347595" cy="11430"/>
            </a:xfrm>
            <a:custGeom>
              <a:avLst/>
              <a:gdLst/>
              <a:ahLst/>
              <a:cxnLst/>
              <a:rect l="l" t="t" r="r" b="b"/>
              <a:pathLst>
                <a:path w="2347595" h="11429">
                  <a:moveTo>
                    <a:pt x="924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6956" y="11430"/>
                  </a:lnTo>
                  <a:lnTo>
                    <a:pt x="92443" y="0"/>
                  </a:lnTo>
                  <a:close/>
                </a:path>
                <a:path w="2347595" h="11429">
                  <a:moveTo>
                    <a:pt x="2347264" y="11430"/>
                  </a:moveTo>
                  <a:lnTo>
                    <a:pt x="2337892" y="0"/>
                  </a:lnTo>
                  <a:lnTo>
                    <a:pt x="2287765" y="0"/>
                  </a:lnTo>
                  <a:lnTo>
                    <a:pt x="2306345" y="11430"/>
                  </a:lnTo>
                  <a:lnTo>
                    <a:pt x="2347264" y="1143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79691" y="6033769"/>
              <a:ext cx="2360295" cy="11430"/>
            </a:xfrm>
            <a:custGeom>
              <a:avLst/>
              <a:gdLst/>
              <a:ahLst/>
              <a:cxnLst/>
              <a:rect l="l" t="t" r="r" b="b"/>
              <a:pathLst>
                <a:path w="2360295" h="11429">
                  <a:moveTo>
                    <a:pt x="920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6563" y="11430"/>
                  </a:lnTo>
                  <a:lnTo>
                    <a:pt x="92049" y="0"/>
                  </a:lnTo>
                  <a:close/>
                </a:path>
                <a:path w="2360295" h="11429">
                  <a:moveTo>
                    <a:pt x="2360066" y="11430"/>
                  </a:moveTo>
                  <a:lnTo>
                    <a:pt x="2350706" y="0"/>
                  </a:lnTo>
                  <a:lnTo>
                    <a:pt x="2308758" y="0"/>
                  </a:lnTo>
                  <a:lnTo>
                    <a:pt x="2327325" y="11430"/>
                  </a:lnTo>
                  <a:lnTo>
                    <a:pt x="2360066" y="1143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575221" y="6043942"/>
              <a:ext cx="2372995" cy="11430"/>
            </a:xfrm>
            <a:custGeom>
              <a:avLst/>
              <a:gdLst/>
              <a:ahLst/>
              <a:cxnLst/>
              <a:rect l="l" t="t" r="r" b="b"/>
              <a:pathLst>
                <a:path w="2372995" h="11429">
                  <a:moveTo>
                    <a:pt x="91643" y="0"/>
                  </a:moveTo>
                  <a:lnTo>
                    <a:pt x="5041" y="0"/>
                  </a:lnTo>
                  <a:lnTo>
                    <a:pt x="0" y="11417"/>
                  </a:lnTo>
                  <a:lnTo>
                    <a:pt x="86156" y="11417"/>
                  </a:lnTo>
                  <a:lnTo>
                    <a:pt x="91643" y="0"/>
                  </a:lnTo>
                  <a:close/>
                </a:path>
                <a:path w="2372995" h="11429">
                  <a:moveTo>
                    <a:pt x="2372868" y="11417"/>
                  </a:moveTo>
                  <a:lnTo>
                    <a:pt x="2363495" y="0"/>
                  </a:lnTo>
                  <a:lnTo>
                    <a:pt x="2329738" y="0"/>
                  </a:lnTo>
                  <a:lnTo>
                    <a:pt x="2348319" y="11417"/>
                  </a:lnTo>
                  <a:lnTo>
                    <a:pt x="2372868" y="11417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70750" y="6054089"/>
              <a:ext cx="2385695" cy="11430"/>
            </a:xfrm>
            <a:custGeom>
              <a:avLst/>
              <a:gdLst/>
              <a:ahLst/>
              <a:cxnLst/>
              <a:rect l="l" t="t" r="r" b="b"/>
              <a:pathLst>
                <a:path w="2385695" h="11429">
                  <a:moveTo>
                    <a:pt x="912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5750" y="11430"/>
                  </a:lnTo>
                  <a:lnTo>
                    <a:pt x="91236" y="0"/>
                  </a:lnTo>
                  <a:close/>
                </a:path>
                <a:path w="2385695" h="11429">
                  <a:moveTo>
                    <a:pt x="2385657" y="11430"/>
                  </a:moveTo>
                  <a:lnTo>
                    <a:pt x="2376297" y="0"/>
                  </a:lnTo>
                  <a:lnTo>
                    <a:pt x="2350719" y="0"/>
                  </a:lnTo>
                  <a:lnTo>
                    <a:pt x="2369299" y="11430"/>
                  </a:lnTo>
                  <a:lnTo>
                    <a:pt x="2385657" y="1143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66267" y="6064250"/>
              <a:ext cx="2399030" cy="11430"/>
            </a:xfrm>
            <a:custGeom>
              <a:avLst/>
              <a:gdLst/>
              <a:ahLst/>
              <a:cxnLst/>
              <a:rect l="l" t="t" r="r" b="b"/>
              <a:pathLst>
                <a:path w="2399030" h="11429">
                  <a:moveTo>
                    <a:pt x="908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5356" y="11430"/>
                  </a:lnTo>
                  <a:lnTo>
                    <a:pt x="90843" y="0"/>
                  </a:lnTo>
                  <a:close/>
                </a:path>
                <a:path w="2399030" h="11429">
                  <a:moveTo>
                    <a:pt x="2398471" y="11430"/>
                  </a:moveTo>
                  <a:lnTo>
                    <a:pt x="2389098" y="0"/>
                  </a:lnTo>
                  <a:lnTo>
                    <a:pt x="2371712" y="0"/>
                  </a:lnTo>
                  <a:lnTo>
                    <a:pt x="2390279" y="11430"/>
                  </a:lnTo>
                  <a:lnTo>
                    <a:pt x="2398471" y="1143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61797" y="6074409"/>
              <a:ext cx="2411730" cy="11430"/>
            </a:xfrm>
            <a:custGeom>
              <a:avLst/>
              <a:gdLst/>
              <a:ahLst/>
              <a:cxnLst/>
              <a:rect l="l" t="t" r="r" b="b"/>
              <a:pathLst>
                <a:path w="2411730" h="11429">
                  <a:moveTo>
                    <a:pt x="904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4950" y="11430"/>
                  </a:lnTo>
                  <a:lnTo>
                    <a:pt x="90436" y="0"/>
                  </a:lnTo>
                  <a:close/>
                </a:path>
                <a:path w="2411730" h="11429">
                  <a:moveTo>
                    <a:pt x="2411272" y="11430"/>
                  </a:moveTo>
                  <a:lnTo>
                    <a:pt x="2401900" y="0"/>
                  </a:lnTo>
                  <a:lnTo>
                    <a:pt x="2392692" y="0"/>
                  </a:lnTo>
                  <a:lnTo>
                    <a:pt x="2411272" y="1143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557314" y="6084570"/>
              <a:ext cx="2416175" cy="11430"/>
            </a:xfrm>
            <a:custGeom>
              <a:avLst/>
              <a:gdLst/>
              <a:ahLst/>
              <a:cxnLst/>
              <a:rect l="l" t="t" r="r" b="b"/>
              <a:pathLst>
                <a:path w="2416175" h="11429">
                  <a:moveTo>
                    <a:pt x="900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4556" y="11430"/>
                  </a:lnTo>
                  <a:lnTo>
                    <a:pt x="90043" y="0"/>
                  </a:lnTo>
                  <a:close/>
                </a:path>
                <a:path w="2416175" h="11429">
                  <a:moveTo>
                    <a:pt x="2415756" y="1270"/>
                  </a:moveTo>
                  <a:lnTo>
                    <a:pt x="2414714" y="0"/>
                  </a:lnTo>
                  <a:lnTo>
                    <a:pt x="2413685" y="0"/>
                  </a:lnTo>
                  <a:lnTo>
                    <a:pt x="2415756" y="127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552848" y="6094729"/>
              <a:ext cx="90170" cy="11430"/>
            </a:xfrm>
            <a:custGeom>
              <a:avLst/>
              <a:gdLst/>
              <a:ahLst/>
              <a:cxnLst/>
              <a:rect l="l" t="t" r="r" b="b"/>
              <a:pathLst>
                <a:path w="90170" h="11429">
                  <a:moveTo>
                    <a:pt x="89632" y="0"/>
                  </a:moveTo>
                  <a:lnTo>
                    <a:pt x="5035" y="0"/>
                  </a:lnTo>
                  <a:lnTo>
                    <a:pt x="0" y="11430"/>
                  </a:lnTo>
                  <a:lnTo>
                    <a:pt x="84145" y="11430"/>
                  </a:lnTo>
                  <a:lnTo>
                    <a:pt x="89632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548931" y="6104889"/>
              <a:ext cx="88900" cy="10160"/>
            </a:xfrm>
            <a:custGeom>
              <a:avLst/>
              <a:gdLst/>
              <a:ahLst/>
              <a:cxnLst/>
              <a:rect l="l" t="t" r="r" b="b"/>
              <a:pathLst>
                <a:path w="88900" h="10160">
                  <a:moveTo>
                    <a:pt x="88671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3794" y="10160"/>
                  </a:lnTo>
                  <a:lnTo>
                    <a:pt x="88671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44455" y="6115050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8269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3392" y="10159"/>
                  </a:lnTo>
                  <a:lnTo>
                    <a:pt x="8826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539979" y="6125209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7868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990" y="10159"/>
                  </a:lnTo>
                  <a:lnTo>
                    <a:pt x="8786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35504" y="6135370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466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589" y="10159"/>
                  </a:lnTo>
                  <a:lnTo>
                    <a:pt x="8746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31028" y="6145529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065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2187" y="10160"/>
                  </a:lnTo>
                  <a:lnTo>
                    <a:pt x="8706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26552" y="6155689"/>
              <a:ext cx="86995" cy="10160"/>
            </a:xfrm>
            <a:custGeom>
              <a:avLst/>
              <a:gdLst/>
              <a:ahLst/>
              <a:cxnLst/>
              <a:rect l="l" t="t" r="r" b="b"/>
              <a:pathLst>
                <a:path w="86995" h="10160">
                  <a:moveTo>
                    <a:pt x="86663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1786" y="10160"/>
                  </a:lnTo>
                  <a:lnTo>
                    <a:pt x="86663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22076" y="6165850"/>
              <a:ext cx="86360" cy="10160"/>
            </a:xfrm>
            <a:custGeom>
              <a:avLst/>
              <a:gdLst/>
              <a:ahLst/>
              <a:cxnLst/>
              <a:rect l="l" t="t" r="r" b="b"/>
              <a:pathLst>
                <a:path w="86359" h="10160">
                  <a:moveTo>
                    <a:pt x="86262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1384" y="10159"/>
                  </a:lnTo>
                  <a:lnTo>
                    <a:pt x="8626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18125" y="6176009"/>
              <a:ext cx="85725" cy="10160"/>
            </a:xfrm>
            <a:custGeom>
              <a:avLst/>
              <a:gdLst/>
              <a:ahLst/>
              <a:cxnLst/>
              <a:rect l="l" t="t" r="r" b="b"/>
              <a:pathLst>
                <a:path w="85725" h="10160">
                  <a:moveTo>
                    <a:pt x="85335" y="0"/>
                  </a:moveTo>
                  <a:lnTo>
                    <a:pt x="3951" y="0"/>
                  </a:lnTo>
                  <a:lnTo>
                    <a:pt x="34" y="8889"/>
                  </a:lnTo>
                  <a:lnTo>
                    <a:pt x="0" y="10159"/>
                  </a:lnTo>
                  <a:lnTo>
                    <a:pt x="80458" y="10159"/>
                  </a:lnTo>
                  <a:lnTo>
                    <a:pt x="85335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17846" y="6186170"/>
              <a:ext cx="81280" cy="10160"/>
            </a:xfrm>
            <a:custGeom>
              <a:avLst/>
              <a:gdLst/>
              <a:ahLst/>
              <a:cxnLst/>
              <a:rect l="l" t="t" r="r" b="b"/>
              <a:pathLst>
                <a:path w="81279" h="10160">
                  <a:moveTo>
                    <a:pt x="8073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75859" y="10159"/>
                  </a:lnTo>
                  <a:lnTo>
                    <a:pt x="8073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17567" y="6196329"/>
              <a:ext cx="76200" cy="10160"/>
            </a:xfrm>
            <a:custGeom>
              <a:avLst/>
              <a:gdLst/>
              <a:ahLst/>
              <a:cxnLst/>
              <a:rect l="l" t="t" r="r" b="b"/>
              <a:pathLst>
                <a:path w="76200" h="10160">
                  <a:moveTo>
                    <a:pt x="7613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71261" y="10160"/>
                  </a:lnTo>
                  <a:lnTo>
                    <a:pt x="76138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17288" y="6206489"/>
              <a:ext cx="71755" cy="10160"/>
            </a:xfrm>
            <a:custGeom>
              <a:avLst/>
              <a:gdLst/>
              <a:ahLst/>
              <a:cxnLst/>
              <a:rect l="l" t="t" r="r" b="b"/>
              <a:pathLst>
                <a:path w="71754" h="10160">
                  <a:moveTo>
                    <a:pt x="71540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66662" y="10160"/>
                  </a:lnTo>
                  <a:lnTo>
                    <a:pt x="71540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17009" y="6216650"/>
              <a:ext cx="67310" cy="10160"/>
            </a:xfrm>
            <a:custGeom>
              <a:avLst/>
              <a:gdLst/>
              <a:ahLst/>
              <a:cxnLst/>
              <a:rect l="l" t="t" r="r" b="b"/>
              <a:pathLst>
                <a:path w="67309" h="10160">
                  <a:moveTo>
                    <a:pt x="6694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62064" y="10159"/>
                  </a:lnTo>
                  <a:lnTo>
                    <a:pt x="66941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16730" y="6226809"/>
              <a:ext cx="62865" cy="10160"/>
            </a:xfrm>
            <a:custGeom>
              <a:avLst/>
              <a:gdLst/>
              <a:ahLst/>
              <a:cxnLst/>
              <a:rect l="l" t="t" r="r" b="b"/>
              <a:pathLst>
                <a:path w="62865" h="10160">
                  <a:moveTo>
                    <a:pt x="62342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57465" y="10159"/>
                  </a:lnTo>
                  <a:lnTo>
                    <a:pt x="62342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16451" y="6235700"/>
              <a:ext cx="58419" cy="11430"/>
            </a:xfrm>
            <a:custGeom>
              <a:avLst/>
              <a:gdLst/>
              <a:ahLst/>
              <a:cxnLst/>
              <a:rect l="l" t="t" r="r" b="b"/>
              <a:pathLst>
                <a:path w="58420" h="11429">
                  <a:moveTo>
                    <a:pt x="58354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52866" y="11429"/>
                  </a:lnTo>
                  <a:lnTo>
                    <a:pt x="58354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16172" y="6245859"/>
              <a:ext cx="53975" cy="11430"/>
            </a:xfrm>
            <a:custGeom>
              <a:avLst/>
              <a:gdLst/>
              <a:ahLst/>
              <a:cxnLst/>
              <a:rect l="l" t="t" r="r" b="b"/>
              <a:pathLst>
                <a:path w="53975" h="11429">
                  <a:moveTo>
                    <a:pt x="5375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8268" y="11429"/>
                  </a:lnTo>
                  <a:lnTo>
                    <a:pt x="5375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515893" y="6256020"/>
              <a:ext cx="49530" cy="11430"/>
            </a:xfrm>
            <a:custGeom>
              <a:avLst/>
              <a:gdLst/>
              <a:ahLst/>
              <a:cxnLst/>
              <a:rect l="l" t="t" r="r" b="b"/>
              <a:pathLst>
                <a:path w="49529" h="11429">
                  <a:moveTo>
                    <a:pt x="4915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3669" y="11429"/>
                  </a:lnTo>
                  <a:lnTo>
                    <a:pt x="49156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15615" y="6266179"/>
              <a:ext cx="45085" cy="11430"/>
            </a:xfrm>
            <a:custGeom>
              <a:avLst/>
              <a:gdLst/>
              <a:ahLst/>
              <a:cxnLst/>
              <a:rect l="l" t="t" r="r" b="b"/>
              <a:pathLst>
                <a:path w="45084" h="11429">
                  <a:moveTo>
                    <a:pt x="44558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9071" y="11430"/>
                  </a:lnTo>
                  <a:lnTo>
                    <a:pt x="4455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15336" y="6276339"/>
              <a:ext cx="40005" cy="11430"/>
            </a:xfrm>
            <a:custGeom>
              <a:avLst/>
              <a:gdLst/>
              <a:ahLst/>
              <a:cxnLst/>
              <a:rect l="l" t="t" r="r" b="b"/>
              <a:pathLst>
                <a:path w="40004" h="11429">
                  <a:moveTo>
                    <a:pt x="3995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4472" y="11430"/>
                  </a:lnTo>
                  <a:lnTo>
                    <a:pt x="399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15057" y="6286500"/>
              <a:ext cx="35560" cy="11430"/>
            </a:xfrm>
            <a:custGeom>
              <a:avLst/>
              <a:gdLst/>
              <a:ahLst/>
              <a:cxnLst/>
              <a:rect l="l" t="t" r="r" b="b"/>
              <a:pathLst>
                <a:path w="35559" h="11429">
                  <a:moveTo>
                    <a:pt x="35361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1625" y="11429"/>
                  </a:lnTo>
                  <a:lnTo>
                    <a:pt x="32312" y="6350"/>
                  </a:lnTo>
                  <a:lnTo>
                    <a:pt x="3536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14778" y="6296659"/>
              <a:ext cx="32384" cy="11430"/>
            </a:xfrm>
            <a:custGeom>
              <a:avLst/>
              <a:gdLst/>
              <a:ahLst/>
              <a:cxnLst/>
              <a:rect l="l" t="t" r="r" b="b"/>
              <a:pathLst>
                <a:path w="32384" h="11429">
                  <a:moveTo>
                    <a:pt x="3207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0529" y="11429"/>
                  </a:lnTo>
                  <a:lnTo>
                    <a:pt x="32076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14499" y="6306820"/>
              <a:ext cx="31115" cy="11430"/>
            </a:xfrm>
            <a:custGeom>
              <a:avLst/>
              <a:gdLst/>
              <a:ahLst/>
              <a:cxnLst/>
              <a:rect l="l" t="t" r="r" b="b"/>
              <a:pathLst>
                <a:path w="31115" h="11429">
                  <a:moveTo>
                    <a:pt x="30980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9434" y="11429"/>
                  </a:lnTo>
                  <a:lnTo>
                    <a:pt x="30980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14220" y="6316979"/>
              <a:ext cx="30480" cy="11430"/>
            </a:xfrm>
            <a:custGeom>
              <a:avLst/>
              <a:gdLst/>
              <a:ahLst/>
              <a:cxnLst/>
              <a:rect l="l" t="t" r="r" b="b"/>
              <a:pathLst>
                <a:path w="30479" h="11429">
                  <a:moveTo>
                    <a:pt x="29884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8338" y="11430"/>
                  </a:lnTo>
                  <a:lnTo>
                    <a:pt x="29884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513941" y="6327139"/>
              <a:ext cx="29209" cy="11430"/>
            </a:xfrm>
            <a:custGeom>
              <a:avLst/>
              <a:gdLst/>
              <a:ahLst/>
              <a:cxnLst/>
              <a:rect l="l" t="t" r="r" b="b"/>
              <a:pathLst>
                <a:path w="29209" h="11429">
                  <a:moveTo>
                    <a:pt x="2878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7242" y="11430"/>
                  </a:lnTo>
                  <a:lnTo>
                    <a:pt x="28789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513662" y="6337300"/>
              <a:ext cx="27940" cy="11430"/>
            </a:xfrm>
            <a:custGeom>
              <a:avLst/>
              <a:gdLst/>
              <a:ahLst/>
              <a:cxnLst/>
              <a:rect l="l" t="t" r="r" b="b"/>
              <a:pathLst>
                <a:path w="27940" h="11429">
                  <a:moveTo>
                    <a:pt x="27693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6147" y="11429"/>
                  </a:lnTo>
                  <a:lnTo>
                    <a:pt x="27693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513383" y="6347459"/>
              <a:ext cx="26670" cy="11430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26597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5051" y="11429"/>
                  </a:lnTo>
                  <a:lnTo>
                    <a:pt x="26597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513139" y="6357620"/>
              <a:ext cx="26034" cy="10160"/>
            </a:xfrm>
            <a:custGeom>
              <a:avLst/>
              <a:gdLst/>
              <a:ahLst/>
              <a:cxnLst/>
              <a:rect l="l" t="t" r="r" b="b"/>
              <a:pathLst>
                <a:path w="26034" h="10160">
                  <a:moveTo>
                    <a:pt x="2546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24092" y="10159"/>
                  </a:lnTo>
                  <a:lnTo>
                    <a:pt x="2546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12860" y="6367779"/>
              <a:ext cx="24765" cy="10160"/>
            </a:xfrm>
            <a:custGeom>
              <a:avLst/>
              <a:gdLst/>
              <a:ahLst/>
              <a:cxnLst/>
              <a:rect l="l" t="t" r="r" b="b"/>
              <a:pathLst>
                <a:path w="24765" h="10160">
                  <a:moveTo>
                    <a:pt x="24371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2996" y="10160"/>
                  </a:lnTo>
                  <a:lnTo>
                    <a:pt x="24371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12581" y="6377939"/>
              <a:ext cx="23495" cy="10160"/>
            </a:xfrm>
            <a:custGeom>
              <a:avLst/>
              <a:gdLst/>
              <a:ahLst/>
              <a:cxnLst/>
              <a:rect l="l" t="t" r="r" b="b"/>
              <a:pathLst>
                <a:path w="23495" h="10160">
                  <a:moveTo>
                    <a:pt x="23275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1901" y="10160"/>
                  </a:lnTo>
                  <a:lnTo>
                    <a:pt x="23275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12268" y="6388100"/>
              <a:ext cx="22225" cy="11430"/>
            </a:xfrm>
            <a:custGeom>
              <a:avLst/>
              <a:gdLst/>
              <a:ahLst/>
              <a:cxnLst/>
              <a:rect l="l" t="t" r="r" b="b"/>
              <a:pathLst>
                <a:path w="22225" h="11429">
                  <a:moveTo>
                    <a:pt x="2221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0668" y="11429"/>
                  </a:lnTo>
                  <a:lnTo>
                    <a:pt x="22215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11989" y="6398259"/>
              <a:ext cx="21590" cy="11430"/>
            </a:xfrm>
            <a:custGeom>
              <a:avLst/>
              <a:gdLst/>
              <a:ahLst/>
              <a:cxnLst/>
              <a:rect l="l" t="t" r="r" b="b"/>
              <a:pathLst>
                <a:path w="21590" h="11429">
                  <a:moveTo>
                    <a:pt x="21119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19572" y="11429"/>
                  </a:lnTo>
                  <a:lnTo>
                    <a:pt x="21119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11745" y="6408420"/>
              <a:ext cx="20320" cy="10160"/>
            </a:xfrm>
            <a:custGeom>
              <a:avLst/>
              <a:gdLst/>
              <a:ahLst/>
              <a:cxnLst/>
              <a:rect l="l" t="t" r="r" b="b"/>
              <a:pathLst>
                <a:path w="20320" h="10160">
                  <a:moveTo>
                    <a:pt x="19988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8614" y="10159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511466" y="6418579"/>
              <a:ext cx="19050" cy="10160"/>
            </a:xfrm>
            <a:custGeom>
              <a:avLst/>
              <a:gdLst/>
              <a:ahLst/>
              <a:cxnLst/>
              <a:rect l="l" t="t" r="r" b="b"/>
              <a:pathLst>
                <a:path w="19050" h="10160">
                  <a:moveTo>
                    <a:pt x="18893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7518" y="10160"/>
                  </a:lnTo>
                  <a:lnTo>
                    <a:pt x="18893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511187" y="6428739"/>
              <a:ext cx="18415" cy="10160"/>
            </a:xfrm>
            <a:custGeom>
              <a:avLst/>
              <a:gdLst/>
              <a:ahLst/>
              <a:cxnLst/>
              <a:rect l="l" t="t" r="r" b="b"/>
              <a:pathLst>
                <a:path w="18415" h="10160">
                  <a:moveTo>
                    <a:pt x="17797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6422" y="10160"/>
                  </a:lnTo>
                  <a:lnTo>
                    <a:pt x="17797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10908" y="6438900"/>
              <a:ext cx="17145" cy="10160"/>
            </a:xfrm>
            <a:custGeom>
              <a:avLst/>
              <a:gdLst/>
              <a:ahLst/>
              <a:cxnLst/>
              <a:rect l="l" t="t" r="r" b="b"/>
              <a:pathLst>
                <a:path w="17145" h="10160">
                  <a:moveTo>
                    <a:pt x="1670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5327" y="10159"/>
                  </a:lnTo>
                  <a:lnTo>
                    <a:pt x="16701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510629" y="6449059"/>
              <a:ext cx="15875" cy="10160"/>
            </a:xfrm>
            <a:custGeom>
              <a:avLst/>
              <a:gdLst/>
              <a:ahLst/>
              <a:cxnLst/>
              <a:rect l="l" t="t" r="r" b="b"/>
              <a:pathLst>
                <a:path w="15875" h="10160">
                  <a:moveTo>
                    <a:pt x="15606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4231" y="10159"/>
                  </a:lnTo>
                  <a:lnTo>
                    <a:pt x="15606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510350" y="6459220"/>
              <a:ext cx="14604" cy="10160"/>
            </a:xfrm>
            <a:custGeom>
              <a:avLst/>
              <a:gdLst/>
              <a:ahLst/>
              <a:cxnLst/>
              <a:rect l="l" t="t" r="r" b="b"/>
              <a:pathLst>
                <a:path w="14604" h="10160">
                  <a:moveTo>
                    <a:pt x="14510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3135" y="10159"/>
                  </a:lnTo>
                  <a:lnTo>
                    <a:pt x="14510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510071" y="6469379"/>
              <a:ext cx="13970" cy="10160"/>
            </a:xfrm>
            <a:custGeom>
              <a:avLst/>
              <a:gdLst/>
              <a:ahLst/>
              <a:cxnLst/>
              <a:rect l="l" t="t" r="r" b="b"/>
              <a:pathLst>
                <a:path w="13970" h="10160">
                  <a:moveTo>
                    <a:pt x="1341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2040" y="10160"/>
                  </a:lnTo>
                  <a:lnTo>
                    <a:pt x="13414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09792" y="6479539"/>
              <a:ext cx="12700" cy="10160"/>
            </a:xfrm>
            <a:custGeom>
              <a:avLst/>
              <a:gdLst/>
              <a:ahLst/>
              <a:cxnLst/>
              <a:rect l="l" t="t" r="r" b="b"/>
              <a:pathLst>
                <a:path w="12700" h="10160">
                  <a:moveTo>
                    <a:pt x="1231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0944" y="10160"/>
                  </a:lnTo>
                  <a:lnTo>
                    <a:pt x="12318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509514" y="648842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11395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9848" y="11430"/>
                  </a:lnTo>
                  <a:lnTo>
                    <a:pt x="11395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509270" y="6498589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5" h="10159">
                  <a:moveTo>
                    <a:pt x="1026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8889" y="10160"/>
                  </a:lnTo>
                  <a:lnTo>
                    <a:pt x="10264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7301420" y="5133339"/>
              <a:ext cx="316230" cy="88900"/>
            </a:xfrm>
            <a:custGeom>
              <a:avLst/>
              <a:gdLst/>
              <a:ahLst/>
              <a:cxnLst/>
              <a:rect l="l" t="t" r="r" b="b"/>
              <a:pathLst>
                <a:path w="316229" h="88900">
                  <a:moveTo>
                    <a:pt x="316039" y="38100"/>
                  </a:moveTo>
                  <a:lnTo>
                    <a:pt x="312229" y="30480"/>
                  </a:lnTo>
                  <a:lnTo>
                    <a:pt x="310959" y="27940"/>
                  </a:lnTo>
                  <a:lnTo>
                    <a:pt x="296989" y="0"/>
                  </a:lnTo>
                  <a:lnTo>
                    <a:pt x="213169" y="19050"/>
                  </a:lnTo>
                  <a:lnTo>
                    <a:pt x="170332" y="27940"/>
                  </a:lnTo>
                  <a:lnTo>
                    <a:pt x="158089" y="30480"/>
                  </a:lnTo>
                  <a:lnTo>
                    <a:pt x="78549" y="46990"/>
                  </a:lnTo>
                  <a:lnTo>
                    <a:pt x="60591" y="57150"/>
                  </a:lnTo>
                  <a:lnTo>
                    <a:pt x="56108" y="59690"/>
                  </a:lnTo>
                  <a:lnTo>
                    <a:pt x="11239" y="85090"/>
                  </a:lnTo>
                  <a:lnTo>
                    <a:pt x="0" y="88900"/>
                  </a:lnTo>
                  <a:lnTo>
                    <a:pt x="277368" y="88900"/>
                  </a:lnTo>
                  <a:lnTo>
                    <a:pt x="299593" y="59690"/>
                  </a:lnTo>
                  <a:lnTo>
                    <a:pt x="301536" y="57150"/>
                  </a:lnTo>
                  <a:lnTo>
                    <a:pt x="316039" y="3810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6932633" y="5219700"/>
              <a:ext cx="648335" cy="31750"/>
            </a:xfrm>
            <a:custGeom>
              <a:avLst/>
              <a:gdLst/>
              <a:ahLst/>
              <a:cxnLst/>
              <a:rect l="l" t="t" r="r" b="b"/>
              <a:pathLst>
                <a:path w="648334" h="31750">
                  <a:moveTo>
                    <a:pt x="77766" y="17780"/>
                  </a:moveTo>
                  <a:lnTo>
                    <a:pt x="0" y="31750"/>
                  </a:lnTo>
                  <a:lnTo>
                    <a:pt x="154297" y="31750"/>
                  </a:lnTo>
                  <a:lnTo>
                    <a:pt x="77766" y="17780"/>
                  </a:lnTo>
                  <a:close/>
                </a:path>
                <a:path w="648334" h="31750">
                  <a:moveTo>
                    <a:pt x="648091" y="0"/>
                  </a:moveTo>
                  <a:lnTo>
                    <a:pt x="376283" y="0"/>
                  </a:lnTo>
                  <a:lnTo>
                    <a:pt x="282704" y="31750"/>
                  </a:lnTo>
                  <a:lnTo>
                    <a:pt x="623923" y="31750"/>
                  </a:lnTo>
                  <a:lnTo>
                    <a:pt x="648091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6636302" y="5248909"/>
              <a:ext cx="922655" cy="33020"/>
            </a:xfrm>
            <a:custGeom>
              <a:avLst/>
              <a:gdLst/>
              <a:ahLst/>
              <a:cxnLst/>
              <a:rect l="l" t="t" r="r" b="b"/>
              <a:pathLst>
                <a:path w="922654" h="33020">
                  <a:moveTo>
                    <a:pt x="436714" y="0"/>
                  </a:moveTo>
                  <a:lnTo>
                    <a:pt x="310470" y="0"/>
                  </a:lnTo>
                  <a:lnTo>
                    <a:pt x="162007" y="26669"/>
                  </a:lnTo>
                  <a:lnTo>
                    <a:pt x="18497" y="26669"/>
                  </a:lnTo>
                  <a:lnTo>
                    <a:pt x="0" y="33019"/>
                  </a:lnTo>
                  <a:lnTo>
                    <a:pt x="896590" y="33019"/>
                  </a:lnTo>
                  <a:lnTo>
                    <a:pt x="908469" y="17779"/>
                  </a:lnTo>
                  <a:lnTo>
                    <a:pt x="534117" y="17779"/>
                  </a:lnTo>
                  <a:lnTo>
                    <a:pt x="436714" y="0"/>
                  </a:lnTo>
                  <a:close/>
                </a:path>
                <a:path w="922654" h="33020">
                  <a:moveTo>
                    <a:pt x="922188" y="0"/>
                  </a:moveTo>
                  <a:lnTo>
                    <a:pt x="586522" y="0"/>
                  </a:lnTo>
                  <a:lnTo>
                    <a:pt x="534117" y="17779"/>
                  </a:lnTo>
                  <a:lnTo>
                    <a:pt x="908469" y="17779"/>
                  </a:lnTo>
                  <a:lnTo>
                    <a:pt x="916387" y="7619"/>
                  </a:lnTo>
                  <a:lnTo>
                    <a:pt x="92218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6559549" y="5278120"/>
              <a:ext cx="976630" cy="33020"/>
            </a:xfrm>
            <a:custGeom>
              <a:avLst/>
              <a:gdLst/>
              <a:ahLst/>
              <a:cxnLst/>
              <a:rect l="l" t="t" r="r" b="b"/>
              <a:pathLst>
                <a:path w="976629" h="33020">
                  <a:moveTo>
                    <a:pt x="976312" y="0"/>
                  </a:moveTo>
                  <a:lnTo>
                    <a:pt x="87850" y="0"/>
                  </a:lnTo>
                  <a:lnTo>
                    <a:pt x="10159" y="26669"/>
                  </a:lnTo>
                  <a:lnTo>
                    <a:pt x="0" y="33019"/>
                  </a:lnTo>
                  <a:lnTo>
                    <a:pt x="950576" y="33019"/>
                  </a:lnTo>
                  <a:lnTo>
                    <a:pt x="97631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6512813" y="5307329"/>
              <a:ext cx="1000760" cy="33020"/>
            </a:xfrm>
            <a:custGeom>
              <a:avLst/>
              <a:gdLst/>
              <a:ahLst/>
              <a:cxnLst/>
              <a:rect l="l" t="t" r="r" b="b"/>
              <a:pathLst>
                <a:path w="1000759" h="33020">
                  <a:moveTo>
                    <a:pt x="100028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4545" y="33020"/>
                  </a:lnTo>
                  <a:lnTo>
                    <a:pt x="1000281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6466077" y="5337809"/>
              <a:ext cx="1023619" cy="31750"/>
            </a:xfrm>
            <a:custGeom>
              <a:avLst/>
              <a:gdLst/>
              <a:ahLst/>
              <a:cxnLst/>
              <a:rect l="l" t="t" r="r" b="b"/>
              <a:pathLst>
                <a:path w="1023620" h="31750">
                  <a:moveTo>
                    <a:pt x="1023261" y="0"/>
                  </a:moveTo>
                  <a:lnTo>
                    <a:pt x="50800" y="0"/>
                  </a:lnTo>
                  <a:lnTo>
                    <a:pt x="0" y="31749"/>
                  </a:lnTo>
                  <a:lnTo>
                    <a:pt x="1019301" y="31749"/>
                  </a:lnTo>
                  <a:lnTo>
                    <a:pt x="1019301" y="5079"/>
                  </a:lnTo>
                  <a:lnTo>
                    <a:pt x="1023261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6419341" y="5367020"/>
              <a:ext cx="1066165" cy="31750"/>
            </a:xfrm>
            <a:custGeom>
              <a:avLst/>
              <a:gdLst/>
              <a:ahLst/>
              <a:cxnLst/>
              <a:rect l="l" t="t" r="r" b="b"/>
              <a:pathLst>
                <a:path w="1066165" h="31750">
                  <a:moveTo>
                    <a:pt x="1066037" y="0"/>
                  </a:moveTo>
                  <a:lnTo>
                    <a:pt x="50799" y="0"/>
                  </a:lnTo>
                  <a:lnTo>
                    <a:pt x="0" y="31749"/>
                  </a:lnTo>
                  <a:lnTo>
                    <a:pt x="1022078" y="31749"/>
                  </a:lnTo>
                  <a:lnTo>
                    <a:pt x="1066037" y="13969"/>
                  </a:lnTo>
                  <a:lnTo>
                    <a:pt x="1066037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372606" y="5396229"/>
              <a:ext cx="1075690" cy="31750"/>
            </a:xfrm>
            <a:custGeom>
              <a:avLst/>
              <a:gdLst/>
              <a:ahLst/>
              <a:cxnLst/>
              <a:rect l="l" t="t" r="r" b="b"/>
              <a:pathLst>
                <a:path w="1075690" h="31750">
                  <a:moveTo>
                    <a:pt x="1075094" y="0"/>
                  </a:moveTo>
                  <a:lnTo>
                    <a:pt x="50800" y="0"/>
                  </a:lnTo>
                  <a:lnTo>
                    <a:pt x="0" y="31750"/>
                  </a:lnTo>
                  <a:lnTo>
                    <a:pt x="996593" y="31750"/>
                  </a:lnTo>
                  <a:lnTo>
                    <a:pt x="107509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323838" y="5425439"/>
              <a:ext cx="1052195" cy="33020"/>
            </a:xfrm>
            <a:custGeom>
              <a:avLst/>
              <a:gdLst/>
              <a:ahLst/>
              <a:cxnLst/>
              <a:rect l="l" t="t" r="r" b="b"/>
              <a:pathLst>
                <a:path w="1052195" h="33020">
                  <a:moveTo>
                    <a:pt x="105164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0001" y="33020"/>
                  </a:lnTo>
                  <a:lnTo>
                    <a:pt x="1051641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6277101" y="5454650"/>
              <a:ext cx="1884045" cy="33020"/>
            </a:xfrm>
            <a:custGeom>
              <a:avLst/>
              <a:gdLst/>
              <a:ahLst/>
              <a:cxnLst/>
              <a:rect l="l" t="t" r="r" b="b"/>
              <a:pathLst>
                <a:path w="1884045" h="33020">
                  <a:moveTo>
                    <a:pt x="1026157" y="0"/>
                  </a:moveTo>
                  <a:lnTo>
                    <a:pt x="52831" y="0"/>
                  </a:lnTo>
                  <a:lnTo>
                    <a:pt x="0" y="33019"/>
                  </a:lnTo>
                  <a:lnTo>
                    <a:pt x="944517" y="33019"/>
                  </a:lnTo>
                  <a:lnTo>
                    <a:pt x="1026157" y="0"/>
                  </a:lnTo>
                  <a:close/>
                </a:path>
                <a:path w="1884045" h="33020">
                  <a:moveTo>
                    <a:pt x="1835657" y="21590"/>
                  </a:moveTo>
                  <a:lnTo>
                    <a:pt x="1703693" y="33019"/>
                  </a:lnTo>
                  <a:lnTo>
                    <a:pt x="1883795" y="33019"/>
                  </a:lnTo>
                  <a:lnTo>
                    <a:pt x="1835657" y="2159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5096509" y="5483859"/>
              <a:ext cx="3187700" cy="33020"/>
            </a:xfrm>
            <a:custGeom>
              <a:avLst/>
              <a:gdLst/>
              <a:ahLst/>
              <a:cxnLst/>
              <a:rect l="l" t="t" r="r" b="b"/>
              <a:pathLst>
                <a:path w="3187700" h="33020">
                  <a:moveTo>
                    <a:pt x="107950" y="10159"/>
                  </a:moveTo>
                  <a:lnTo>
                    <a:pt x="0" y="10159"/>
                  </a:lnTo>
                  <a:lnTo>
                    <a:pt x="32025" y="33019"/>
                  </a:lnTo>
                  <a:lnTo>
                    <a:pt x="147631" y="33019"/>
                  </a:lnTo>
                  <a:lnTo>
                    <a:pt x="107950" y="10159"/>
                  </a:lnTo>
                  <a:close/>
                </a:path>
                <a:path w="3187700" h="33020">
                  <a:moveTo>
                    <a:pt x="2134530" y="0"/>
                  </a:moveTo>
                  <a:lnTo>
                    <a:pt x="1186688" y="0"/>
                  </a:lnTo>
                  <a:lnTo>
                    <a:pt x="1168400" y="11429"/>
                  </a:lnTo>
                  <a:lnTo>
                    <a:pt x="1138174" y="33019"/>
                  </a:lnTo>
                  <a:lnTo>
                    <a:pt x="2052890" y="33019"/>
                  </a:lnTo>
                  <a:lnTo>
                    <a:pt x="2134530" y="0"/>
                  </a:lnTo>
                  <a:close/>
                </a:path>
                <a:path w="3187700" h="33020">
                  <a:moveTo>
                    <a:pt x="3048341" y="0"/>
                  </a:moveTo>
                  <a:lnTo>
                    <a:pt x="2928273" y="0"/>
                  </a:lnTo>
                  <a:lnTo>
                    <a:pt x="2693669" y="20319"/>
                  </a:lnTo>
                  <a:lnTo>
                    <a:pt x="2627555" y="33019"/>
                  </a:lnTo>
                  <a:lnTo>
                    <a:pt x="3187406" y="33019"/>
                  </a:lnTo>
                  <a:lnTo>
                    <a:pt x="3048341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5124977" y="5514339"/>
              <a:ext cx="3340735" cy="31750"/>
            </a:xfrm>
            <a:custGeom>
              <a:avLst/>
              <a:gdLst/>
              <a:ahLst/>
              <a:cxnLst/>
              <a:rect l="l" t="t" r="r" b="b"/>
              <a:pathLst>
                <a:path w="3340734" h="31750">
                  <a:moveTo>
                    <a:pt x="11475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69868" y="31750"/>
                  </a:lnTo>
                  <a:lnTo>
                    <a:pt x="114755" y="0"/>
                  </a:lnTo>
                  <a:close/>
                </a:path>
                <a:path w="3340734" h="31750">
                  <a:moveTo>
                    <a:pt x="2030702" y="0"/>
                  </a:moveTo>
                  <a:lnTo>
                    <a:pt x="1113262" y="0"/>
                  </a:lnTo>
                  <a:lnTo>
                    <a:pt x="1068812" y="31750"/>
                  </a:lnTo>
                  <a:lnTo>
                    <a:pt x="1945990" y="31750"/>
                  </a:lnTo>
                  <a:lnTo>
                    <a:pt x="1961622" y="27940"/>
                  </a:lnTo>
                  <a:lnTo>
                    <a:pt x="2030702" y="0"/>
                  </a:lnTo>
                  <a:close/>
                </a:path>
                <a:path w="3340734" h="31750">
                  <a:moveTo>
                    <a:pt x="3148242" y="0"/>
                  </a:moveTo>
                  <a:lnTo>
                    <a:pt x="2612311" y="0"/>
                  </a:lnTo>
                  <a:lnTo>
                    <a:pt x="2447024" y="31750"/>
                  </a:lnTo>
                  <a:lnTo>
                    <a:pt x="3340684" y="31750"/>
                  </a:lnTo>
                  <a:lnTo>
                    <a:pt x="3265912" y="27940"/>
                  </a:lnTo>
                  <a:lnTo>
                    <a:pt x="31482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5165898" y="5543550"/>
              <a:ext cx="3442335" cy="31750"/>
            </a:xfrm>
            <a:custGeom>
              <a:avLst/>
              <a:gdLst/>
              <a:ahLst/>
              <a:cxnLst/>
              <a:rect l="l" t="t" r="r" b="b"/>
              <a:pathLst>
                <a:path w="3442334" h="31750">
                  <a:moveTo>
                    <a:pt x="124537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77874" y="31750"/>
                  </a:lnTo>
                  <a:lnTo>
                    <a:pt x="155401" y="17780"/>
                  </a:lnTo>
                  <a:lnTo>
                    <a:pt x="124537" y="0"/>
                  </a:lnTo>
                  <a:close/>
                </a:path>
                <a:path w="3442334" h="31750">
                  <a:moveTo>
                    <a:pt x="1915490" y="0"/>
                  </a:moveTo>
                  <a:lnTo>
                    <a:pt x="1031447" y="0"/>
                  </a:lnTo>
                  <a:lnTo>
                    <a:pt x="986997" y="31750"/>
                  </a:lnTo>
                  <a:lnTo>
                    <a:pt x="1785222" y="31750"/>
                  </a:lnTo>
                  <a:lnTo>
                    <a:pt x="1915490" y="0"/>
                  </a:lnTo>
                  <a:close/>
                </a:path>
                <a:path w="3442334" h="31750">
                  <a:moveTo>
                    <a:pt x="3249915" y="0"/>
                  </a:moveTo>
                  <a:lnTo>
                    <a:pt x="2419325" y="0"/>
                  </a:lnTo>
                  <a:lnTo>
                    <a:pt x="2254038" y="31750"/>
                  </a:lnTo>
                  <a:lnTo>
                    <a:pt x="3441907" y="31750"/>
                  </a:lnTo>
                  <a:lnTo>
                    <a:pt x="3424381" y="8890"/>
                  </a:lnTo>
                  <a:lnTo>
                    <a:pt x="3249915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5206820" y="5572759"/>
              <a:ext cx="3580765" cy="31750"/>
            </a:xfrm>
            <a:custGeom>
              <a:avLst/>
              <a:gdLst/>
              <a:ahLst/>
              <a:cxnLst/>
              <a:rect l="l" t="t" r="r" b="b"/>
              <a:pathLst>
                <a:path w="3580765" h="31750">
                  <a:moveTo>
                    <a:pt x="132867" y="0"/>
                  </a:moveTo>
                  <a:lnTo>
                    <a:pt x="0" y="0"/>
                  </a:lnTo>
                  <a:lnTo>
                    <a:pt x="44479" y="31749"/>
                  </a:lnTo>
                  <a:lnTo>
                    <a:pt x="195929" y="31749"/>
                  </a:lnTo>
                  <a:lnTo>
                    <a:pt x="161469" y="17779"/>
                  </a:lnTo>
                  <a:lnTo>
                    <a:pt x="132867" y="0"/>
                  </a:lnTo>
                  <a:close/>
                </a:path>
                <a:path w="3580765" h="31750">
                  <a:moveTo>
                    <a:pt x="1754722" y="0"/>
                  </a:moveTo>
                  <a:lnTo>
                    <a:pt x="949631" y="0"/>
                  </a:lnTo>
                  <a:lnTo>
                    <a:pt x="924739" y="17779"/>
                  </a:lnTo>
                  <a:lnTo>
                    <a:pt x="873211" y="31749"/>
                  </a:lnTo>
                  <a:lnTo>
                    <a:pt x="1624453" y="31749"/>
                  </a:lnTo>
                  <a:lnTo>
                    <a:pt x="1754722" y="0"/>
                  </a:lnTo>
                  <a:close/>
                </a:path>
                <a:path w="3580765" h="31750">
                  <a:moveTo>
                    <a:pt x="3399038" y="0"/>
                  </a:moveTo>
                  <a:lnTo>
                    <a:pt x="2226340" y="0"/>
                  </a:lnTo>
                  <a:lnTo>
                    <a:pt x="2133779" y="17779"/>
                  </a:lnTo>
                  <a:lnTo>
                    <a:pt x="1973124" y="31749"/>
                  </a:lnTo>
                  <a:lnTo>
                    <a:pt x="3580309" y="31749"/>
                  </a:lnTo>
                  <a:lnTo>
                    <a:pt x="3412669" y="17779"/>
                  </a:lnTo>
                  <a:lnTo>
                    <a:pt x="3399038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247741" y="5601970"/>
              <a:ext cx="3896360" cy="33020"/>
            </a:xfrm>
            <a:custGeom>
              <a:avLst/>
              <a:gdLst/>
              <a:ahLst/>
              <a:cxnLst/>
              <a:rect l="l" t="t" r="r" b="b"/>
              <a:pathLst>
                <a:path w="3896359" h="33020">
                  <a:moveTo>
                    <a:pt x="148742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12411" y="33019"/>
                  </a:lnTo>
                  <a:lnTo>
                    <a:pt x="205638" y="26669"/>
                  </a:lnTo>
                  <a:lnTo>
                    <a:pt x="167538" y="7619"/>
                  </a:lnTo>
                  <a:lnTo>
                    <a:pt x="148742" y="0"/>
                  </a:lnTo>
                  <a:close/>
                </a:path>
                <a:path w="3896359" h="33020">
                  <a:moveTo>
                    <a:pt x="1593953" y="0"/>
                  </a:moveTo>
                  <a:lnTo>
                    <a:pt x="841658" y="0"/>
                  </a:lnTo>
                  <a:lnTo>
                    <a:pt x="719863" y="33019"/>
                  </a:lnTo>
                  <a:lnTo>
                    <a:pt x="3896258" y="33019"/>
                  </a:lnTo>
                  <a:lnTo>
                    <a:pt x="3896258" y="26669"/>
                  </a:lnTo>
                  <a:lnTo>
                    <a:pt x="1484528" y="26669"/>
                  </a:lnTo>
                  <a:lnTo>
                    <a:pt x="1593953" y="0"/>
                  </a:lnTo>
                  <a:close/>
                </a:path>
                <a:path w="3896359" h="33020">
                  <a:moveTo>
                    <a:pt x="3508908" y="0"/>
                  </a:moveTo>
                  <a:lnTo>
                    <a:pt x="1961413" y="0"/>
                  </a:lnTo>
                  <a:lnTo>
                    <a:pt x="1771548" y="16509"/>
                  </a:lnTo>
                  <a:lnTo>
                    <a:pt x="1484528" y="26669"/>
                  </a:lnTo>
                  <a:lnTo>
                    <a:pt x="3896258" y="26669"/>
                  </a:lnTo>
                  <a:lnTo>
                    <a:pt x="3600348" y="7619"/>
                  </a:lnTo>
                  <a:lnTo>
                    <a:pt x="3508908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5288663" y="5631179"/>
              <a:ext cx="3855720" cy="31750"/>
            </a:xfrm>
            <a:custGeom>
              <a:avLst/>
              <a:gdLst/>
              <a:ahLst/>
              <a:cxnLst/>
              <a:rect l="l" t="t" r="r" b="b"/>
              <a:pathLst>
                <a:path w="3855720" h="31750">
                  <a:moveTo>
                    <a:pt x="16742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202647" y="31750"/>
                  </a:lnTo>
                  <a:lnTo>
                    <a:pt x="195196" y="26670"/>
                  </a:lnTo>
                  <a:lnTo>
                    <a:pt x="185036" y="16510"/>
                  </a:lnTo>
                  <a:lnTo>
                    <a:pt x="167425" y="0"/>
                  </a:lnTo>
                  <a:close/>
                </a:path>
                <a:path w="3855720" h="31750">
                  <a:moveTo>
                    <a:pt x="3855336" y="0"/>
                  </a:moveTo>
                  <a:lnTo>
                    <a:pt x="692994" y="0"/>
                  </a:lnTo>
                  <a:lnTo>
                    <a:pt x="575884" y="31750"/>
                  </a:lnTo>
                  <a:lnTo>
                    <a:pt x="3855336" y="31750"/>
                  </a:lnTo>
                  <a:lnTo>
                    <a:pt x="38553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329584" y="5660389"/>
              <a:ext cx="3814445" cy="33020"/>
            </a:xfrm>
            <a:custGeom>
              <a:avLst/>
              <a:gdLst/>
              <a:ahLst/>
              <a:cxnLst/>
              <a:rect l="l" t="t" r="r" b="b"/>
              <a:pathLst>
                <a:path w="3814445" h="33020">
                  <a:moveTo>
                    <a:pt x="158000" y="0"/>
                  </a:moveTo>
                  <a:lnTo>
                    <a:pt x="0" y="0"/>
                  </a:lnTo>
                  <a:lnTo>
                    <a:pt x="46259" y="33020"/>
                  </a:lnTo>
                  <a:lnTo>
                    <a:pt x="215235" y="33020"/>
                  </a:lnTo>
                  <a:lnTo>
                    <a:pt x="182215" y="16510"/>
                  </a:lnTo>
                  <a:lnTo>
                    <a:pt x="158000" y="0"/>
                  </a:lnTo>
                  <a:close/>
                </a:path>
                <a:path w="3814445" h="33020">
                  <a:moveTo>
                    <a:pt x="3814415" y="0"/>
                  </a:moveTo>
                  <a:lnTo>
                    <a:pt x="544331" y="0"/>
                  </a:lnTo>
                  <a:lnTo>
                    <a:pt x="516225" y="7620"/>
                  </a:lnTo>
                  <a:lnTo>
                    <a:pt x="440504" y="33020"/>
                  </a:lnTo>
                  <a:lnTo>
                    <a:pt x="3814415" y="33020"/>
                  </a:lnTo>
                  <a:lnTo>
                    <a:pt x="381441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5370506" y="5689600"/>
              <a:ext cx="3773804" cy="33020"/>
            </a:xfrm>
            <a:custGeom>
              <a:avLst/>
              <a:gdLst/>
              <a:ahLst/>
              <a:cxnLst/>
              <a:rect l="l" t="t" r="r" b="b"/>
              <a:pathLst>
                <a:path w="3773804" h="33020">
                  <a:moveTo>
                    <a:pt x="166693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48142" y="33019"/>
                  </a:lnTo>
                  <a:lnTo>
                    <a:pt x="199713" y="16509"/>
                  </a:lnTo>
                  <a:lnTo>
                    <a:pt x="166693" y="0"/>
                  </a:lnTo>
                  <a:close/>
                </a:path>
                <a:path w="3773804" h="33020">
                  <a:moveTo>
                    <a:pt x="3773493" y="0"/>
                  </a:moveTo>
                  <a:lnTo>
                    <a:pt x="410940" y="0"/>
                  </a:lnTo>
                  <a:lnTo>
                    <a:pt x="312503" y="33019"/>
                  </a:lnTo>
                  <a:lnTo>
                    <a:pt x="3773493" y="33019"/>
                  </a:lnTo>
                  <a:lnTo>
                    <a:pt x="3773493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5411427" y="5718809"/>
              <a:ext cx="3733165" cy="33020"/>
            </a:xfrm>
            <a:custGeom>
              <a:avLst/>
              <a:gdLst/>
              <a:ahLst/>
              <a:cxnLst/>
              <a:rect l="l" t="t" r="r" b="b"/>
              <a:pathLst>
                <a:path w="3733165" h="33020">
                  <a:moveTo>
                    <a:pt x="196045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3732571" y="33019"/>
                  </a:lnTo>
                  <a:lnTo>
                    <a:pt x="3732571" y="16509"/>
                  </a:lnTo>
                  <a:lnTo>
                    <a:pt x="224831" y="16509"/>
                  </a:lnTo>
                  <a:lnTo>
                    <a:pt x="214671" y="6349"/>
                  </a:lnTo>
                  <a:lnTo>
                    <a:pt x="196045" y="0"/>
                  </a:lnTo>
                  <a:close/>
                </a:path>
                <a:path w="3733165" h="33020">
                  <a:moveTo>
                    <a:pt x="3732571" y="0"/>
                  </a:moveTo>
                  <a:lnTo>
                    <a:pt x="282940" y="0"/>
                  </a:lnTo>
                  <a:lnTo>
                    <a:pt x="233721" y="16509"/>
                  </a:lnTo>
                  <a:lnTo>
                    <a:pt x="3732571" y="16509"/>
                  </a:lnTo>
                  <a:lnTo>
                    <a:pt x="3732571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5454128" y="5749289"/>
              <a:ext cx="3689985" cy="31750"/>
            </a:xfrm>
            <a:custGeom>
              <a:avLst/>
              <a:gdLst/>
              <a:ahLst/>
              <a:cxnLst/>
              <a:rect l="l" t="t" r="r" b="b"/>
              <a:pathLst>
                <a:path w="3689984" h="31750">
                  <a:moveTo>
                    <a:pt x="3689871" y="0"/>
                  </a:moveTo>
                  <a:lnTo>
                    <a:pt x="0" y="0"/>
                  </a:lnTo>
                  <a:lnTo>
                    <a:pt x="19571" y="13970"/>
                  </a:lnTo>
                  <a:lnTo>
                    <a:pt x="3534" y="31750"/>
                  </a:lnTo>
                  <a:lnTo>
                    <a:pt x="3562010" y="31750"/>
                  </a:lnTo>
                  <a:lnTo>
                    <a:pt x="3689871" y="3810"/>
                  </a:lnTo>
                  <a:lnTo>
                    <a:pt x="368987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431317" y="5778500"/>
              <a:ext cx="3596640" cy="31750"/>
            </a:xfrm>
            <a:custGeom>
              <a:avLst/>
              <a:gdLst/>
              <a:ahLst/>
              <a:cxnLst/>
              <a:rect l="l" t="t" r="r" b="b"/>
              <a:pathLst>
                <a:path w="3596640" h="31750">
                  <a:moveTo>
                    <a:pt x="3596445" y="0"/>
                  </a:moveTo>
                  <a:lnTo>
                    <a:pt x="28637" y="0"/>
                  </a:lnTo>
                  <a:lnTo>
                    <a:pt x="0" y="31750"/>
                  </a:lnTo>
                  <a:lnTo>
                    <a:pt x="3451149" y="31750"/>
                  </a:lnTo>
                  <a:lnTo>
                    <a:pt x="3596445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5390133" y="5807709"/>
              <a:ext cx="3504565" cy="31750"/>
            </a:xfrm>
            <a:custGeom>
              <a:avLst/>
              <a:gdLst/>
              <a:ahLst/>
              <a:cxnLst/>
              <a:rect l="l" t="t" r="r" b="b"/>
              <a:pathLst>
                <a:path w="3504565" h="31750">
                  <a:moveTo>
                    <a:pt x="3503955" y="0"/>
                  </a:moveTo>
                  <a:lnTo>
                    <a:pt x="43473" y="0"/>
                  </a:lnTo>
                  <a:lnTo>
                    <a:pt x="25146" y="20319"/>
                  </a:lnTo>
                  <a:lnTo>
                    <a:pt x="0" y="31749"/>
                  </a:lnTo>
                  <a:lnTo>
                    <a:pt x="3382740" y="31749"/>
                  </a:lnTo>
                  <a:lnTo>
                    <a:pt x="3410966" y="20319"/>
                  </a:lnTo>
                  <a:lnTo>
                    <a:pt x="350395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5323077" y="5836920"/>
              <a:ext cx="3456304" cy="33020"/>
            </a:xfrm>
            <a:custGeom>
              <a:avLst/>
              <a:gdLst/>
              <a:ahLst/>
              <a:cxnLst/>
              <a:rect l="l" t="t" r="r" b="b"/>
              <a:pathLst>
                <a:path w="3456304" h="33020">
                  <a:moveTo>
                    <a:pt x="3456069" y="0"/>
                  </a:moveTo>
                  <a:lnTo>
                    <a:pt x="72644" y="0"/>
                  </a:lnTo>
                  <a:lnTo>
                    <a:pt x="0" y="33019"/>
                  </a:lnTo>
                  <a:lnTo>
                    <a:pt x="3374529" y="33019"/>
                  </a:lnTo>
                  <a:lnTo>
                    <a:pt x="345606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5258815" y="5866129"/>
              <a:ext cx="3448685" cy="33020"/>
            </a:xfrm>
            <a:custGeom>
              <a:avLst/>
              <a:gdLst/>
              <a:ahLst/>
              <a:cxnLst/>
              <a:rect l="l" t="t" r="r" b="b"/>
              <a:pathLst>
                <a:path w="3448684" h="33020">
                  <a:moveTo>
                    <a:pt x="3448200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66661" y="33020"/>
                  </a:lnTo>
                  <a:lnTo>
                    <a:pt x="344820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5194553" y="5895339"/>
              <a:ext cx="3440429" cy="33020"/>
            </a:xfrm>
            <a:custGeom>
              <a:avLst/>
              <a:gdLst/>
              <a:ahLst/>
              <a:cxnLst/>
              <a:rect l="l" t="t" r="r" b="b"/>
              <a:pathLst>
                <a:path w="3440429" h="33020">
                  <a:moveTo>
                    <a:pt x="3440331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58792" y="33020"/>
                  </a:lnTo>
                  <a:lnTo>
                    <a:pt x="344033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5130291" y="5925820"/>
              <a:ext cx="3429635" cy="31750"/>
            </a:xfrm>
            <a:custGeom>
              <a:avLst/>
              <a:gdLst/>
              <a:ahLst/>
              <a:cxnLst/>
              <a:rect l="l" t="t" r="r" b="b"/>
              <a:pathLst>
                <a:path w="3429634" h="31750">
                  <a:moveTo>
                    <a:pt x="3429326" y="0"/>
                  </a:moveTo>
                  <a:lnTo>
                    <a:pt x="69850" y="0"/>
                  </a:lnTo>
                  <a:lnTo>
                    <a:pt x="0" y="31749"/>
                  </a:lnTo>
                  <a:lnTo>
                    <a:pt x="3343519" y="31749"/>
                  </a:lnTo>
                  <a:lnTo>
                    <a:pt x="3363467" y="26669"/>
                  </a:lnTo>
                  <a:lnTo>
                    <a:pt x="3429326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4998296" y="5955029"/>
              <a:ext cx="3485515" cy="31750"/>
            </a:xfrm>
            <a:custGeom>
              <a:avLst/>
              <a:gdLst/>
              <a:ahLst/>
              <a:cxnLst/>
              <a:rect l="l" t="t" r="r" b="b"/>
              <a:pathLst>
                <a:path w="3485515" h="31750">
                  <a:moveTo>
                    <a:pt x="3485489" y="0"/>
                  </a:moveTo>
                  <a:lnTo>
                    <a:pt x="137583" y="0"/>
                  </a:lnTo>
                  <a:lnTo>
                    <a:pt x="123613" y="6350"/>
                  </a:lnTo>
                  <a:lnTo>
                    <a:pt x="0" y="31750"/>
                  </a:lnTo>
                  <a:lnTo>
                    <a:pt x="3360812" y="31750"/>
                  </a:lnTo>
                  <a:lnTo>
                    <a:pt x="3485489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4856141" y="5984239"/>
              <a:ext cx="3513454" cy="31750"/>
            </a:xfrm>
            <a:custGeom>
              <a:avLst/>
              <a:gdLst/>
              <a:ahLst/>
              <a:cxnLst/>
              <a:rect l="l" t="t" r="r" b="b"/>
              <a:pathLst>
                <a:path w="3513454" h="31750">
                  <a:moveTo>
                    <a:pt x="3512941" y="0"/>
                  </a:moveTo>
                  <a:lnTo>
                    <a:pt x="154516" y="0"/>
                  </a:lnTo>
                  <a:lnTo>
                    <a:pt x="0" y="31750"/>
                  </a:lnTo>
                  <a:lnTo>
                    <a:pt x="3388265" y="31750"/>
                  </a:lnTo>
                  <a:lnTo>
                    <a:pt x="351294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4662433" y="6013450"/>
              <a:ext cx="3592195" cy="33020"/>
            </a:xfrm>
            <a:custGeom>
              <a:avLst/>
              <a:gdLst/>
              <a:ahLst/>
              <a:cxnLst/>
              <a:rect l="l" t="t" r="r" b="b"/>
              <a:pathLst>
                <a:path w="3592195" h="33020">
                  <a:moveTo>
                    <a:pt x="3591946" y="0"/>
                  </a:moveTo>
                  <a:lnTo>
                    <a:pt x="206069" y="0"/>
                  </a:lnTo>
                  <a:lnTo>
                    <a:pt x="181346" y="5080"/>
                  </a:lnTo>
                  <a:lnTo>
                    <a:pt x="0" y="33020"/>
                  </a:lnTo>
                  <a:lnTo>
                    <a:pt x="3462283" y="33020"/>
                  </a:lnTo>
                  <a:lnTo>
                    <a:pt x="3591946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4481087" y="6042659"/>
              <a:ext cx="3658870" cy="31750"/>
            </a:xfrm>
            <a:custGeom>
              <a:avLst/>
              <a:gdLst/>
              <a:ahLst/>
              <a:cxnLst/>
              <a:rect l="l" t="t" r="r" b="b"/>
              <a:pathLst>
                <a:path w="3658870" h="31750">
                  <a:moveTo>
                    <a:pt x="3658590" y="0"/>
                  </a:moveTo>
                  <a:lnTo>
                    <a:pt x="206075" y="0"/>
                  </a:lnTo>
                  <a:lnTo>
                    <a:pt x="0" y="31749"/>
                  </a:lnTo>
                  <a:lnTo>
                    <a:pt x="2666134" y="31749"/>
                  </a:lnTo>
                  <a:lnTo>
                    <a:pt x="2821412" y="13969"/>
                  </a:lnTo>
                  <a:lnTo>
                    <a:pt x="3603732" y="13969"/>
                  </a:lnTo>
                  <a:lnTo>
                    <a:pt x="3658590" y="0"/>
                  </a:lnTo>
                  <a:close/>
                </a:path>
                <a:path w="3658870" h="31750">
                  <a:moveTo>
                    <a:pt x="3603732" y="13969"/>
                  </a:moveTo>
                  <a:lnTo>
                    <a:pt x="2821412" y="13969"/>
                  </a:lnTo>
                  <a:lnTo>
                    <a:pt x="2976352" y="24129"/>
                  </a:lnTo>
                  <a:lnTo>
                    <a:pt x="3241782" y="24129"/>
                  </a:lnTo>
                  <a:lnTo>
                    <a:pt x="3603732" y="13969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4271490" y="6071870"/>
              <a:ext cx="2898140" cy="33020"/>
            </a:xfrm>
            <a:custGeom>
              <a:avLst/>
              <a:gdLst/>
              <a:ahLst/>
              <a:cxnLst/>
              <a:rect l="l" t="t" r="r" b="b"/>
              <a:pathLst>
                <a:path w="2898140" h="33020">
                  <a:moveTo>
                    <a:pt x="2897913" y="0"/>
                  </a:moveTo>
                  <a:lnTo>
                    <a:pt x="226082" y="0"/>
                  </a:lnTo>
                  <a:lnTo>
                    <a:pt x="135409" y="13969"/>
                  </a:lnTo>
                  <a:lnTo>
                    <a:pt x="0" y="33019"/>
                  </a:lnTo>
                  <a:lnTo>
                    <a:pt x="2710568" y="33019"/>
                  </a:lnTo>
                  <a:lnTo>
                    <a:pt x="2698269" y="22859"/>
                  </a:lnTo>
                  <a:lnTo>
                    <a:pt x="28979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070910" y="6101079"/>
              <a:ext cx="2947035" cy="33020"/>
            </a:xfrm>
            <a:custGeom>
              <a:avLst/>
              <a:gdLst/>
              <a:ahLst/>
              <a:cxnLst/>
              <a:rect l="l" t="t" r="r" b="b"/>
              <a:pathLst>
                <a:path w="2947034" h="33020">
                  <a:moveTo>
                    <a:pt x="2906536" y="0"/>
                  </a:moveTo>
                  <a:lnTo>
                    <a:pt x="227662" y="0"/>
                  </a:lnTo>
                  <a:lnTo>
                    <a:pt x="1979" y="31750"/>
                  </a:lnTo>
                  <a:lnTo>
                    <a:pt x="0" y="33020"/>
                  </a:lnTo>
                  <a:lnTo>
                    <a:pt x="2946508" y="33020"/>
                  </a:lnTo>
                  <a:lnTo>
                    <a:pt x="2906536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4025377" y="6130289"/>
              <a:ext cx="3072765" cy="33020"/>
            </a:xfrm>
            <a:custGeom>
              <a:avLst/>
              <a:gdLst/>
              <a:ahLst/>
              <a:cxnLst/>
              <a:rect l="l" t="t" r="r" b="b"/>
              <a:pathLst>
                <a:path w="3072765" h="33020">
                  <a:moveTo>
                    <a:pt x="2987429" y="0"/>
                  </a:moveTo>
                  <a:lnTo>
                    <a:pt x="65567" y="0"/>
                  </a:lnTo>
                  <a:lnTo>
                    <a:pt x="47512" y="2540"/>
                  </a:lnTo>
                  <a:lnTo>
                    <a:pt x="0" y="33020"/>
                  </a:lnTo>
                  <a:lnTo>
                    <a:pt x="3072342" y="33020"/>
                  </a:lnTo>
                  <a:lnTo>
                    <a:pt x="3002802" y="12700"/>
                  </a:lnTo>
                  <a:lnTo>
                    <a:pt x="29874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3979843" y="6160770"/>
              <a:ext cx="3218180" cy="31750"/>
            </a:xfrm>
            <a:custGeom>
              <a:avLst/>
              <a:gdLst/>
              <a:ahLst/>
              <a:cxnLst/>
              <a:rect l="l" t="t" r="r" b="b"/>
              <a:pathLst>
                <a:path w="3218179" h="31750">
                  <a:moveTo>
                    <a:pt x="3109183" y="0"/>
                  </a:moveTo>
                  <a:lnTo>
                    <a:pt x="49492" y="0"/>
                  </a:lnTo>
                  <a:lnTo>
                    <a:pt x="0" y="31749"/>
                  </a:lnTo>
                  <a:lnTo>
                    <a:pt x="3217838" y="31749"/>
                  </a:lnTo>
                  <a:lnTo>
                    <a:pt x="3109183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3931531" y="6189979"/>
              <a:ext cx="3366135" cy="31750"/>
            </a:xfrm>
            <a:custGeom>
              <a:avLst/>
              <a:gdLst/>
              <a:ahLst/>
              <a:cxnLst/>
              <a:rect l="l" t="t" r="r" b="b"/>
              <a:pathLst>
                <a:path w="3366134" h="31750">
                  <a:moveTo>
                    <a:pt x="3257458" y="0"/>
                  </a:moveTo>
                  <a:lnTo>
                    <a:pt x="52271" y="0"/>
                  </a:lnTo>
                  <a:lnTo>
                    <a:pt x="6738" y="29210"/>
                  </a:lnTo>
                  <a:lnTo>
                    <a:pt x="0" y="31750"/>
                  </a:lnTo>
                  <a:lnTo>
                    <a:pt x="3366114" y="31750"/>
                  </a:lnTo>
                  <a:lnTo>
                    <a:pt x="3257458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3854040" y="6219189"/>
              <a:ext cx="3543935" cy="31750"/>
            </a:xfrm>
            <a:custGeom>
              <a:avLst/>
              <a:gdLst/>
              <a:ahLst/>
              <a:cxnLst/>
              <a:rect l="l" t="t" r="r" b="b"/>
              <a:pathLst>
                <a:path w="3543934" h="31750">
                  <a:moveTo>
                    <a:pt x="3434912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3543568" y="31750"/>
                  </a:lnTo>
                  <a:lnTo>
                    <a:pt x="343491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3773180" y="6248400"/>
              <a:ext cx="3694429" cy="33020"/>
            </a:xfrm>
            <a:custGeom>
              <a:avLst/>
              <a:gdLst/>
              <a:ahLst/>
              <a:cxnLst/>
              <a:rect l="l" t="t" r="r" b="b"/>
              <a:pathLst>
                <a:path w="3694429" h="33020">
                  <a:moveTo>
                    <a:pt x="3615735" y="0"/>
                  </a:moveTo>
                  <a:lnTo>
                    <a:pt x="87598" y="0"/>
                  </a:lnTo>
                  <a:lnTo>
                    <a:pt x="0" y="33020"/>
                  </a:lnTo>
                  <a:lnTo>
                    <a:pt x="3693838" y="33020"/>
                  </a:lnTo>
                  <a:lnTo>
                    <a:pt x="3646159" y="8890"/>
                  </a:lnTo>
                  <a:lnTo>
                    <a:pt x="361573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3695689" y="6277609"/>
              <a:ext cx="3829050" cy="33020"/>
            </a:xfrm>
            <a:custGeom>
              <a:avLst/>
              <a:gdLst/>
              <a:ahLst/>
              <a:cxnLst/>
              <a:rect l="l" t="t" r="r" b="b"/>
              <a:pathLst>
                <a:path w="3829050" h="33020">
                  <a:moveTo>
                    <a:pt x="3763800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74078" y="33019"/>
                  </a:lnTo>
                  <a:lnTo>
                    <a:pt x="1092210" y="29209"/>
                  </a:lnTo>
                  <a:lnTo>
                    <a:pt x="3821517" y="29209"/>
                  </a:lnTo>
                  <a:lnTo>
                    <a:pt x="3763800" y="0"/>
                  </a:lnTo>
                  <a:close/>
                </a:path>
                <a:path w="3829050" h="33020">
                  <a:moveTo>
                    <a:pt x="3821517" y="29209"/>
                  </a:moveTo>
                  <a:lnTo>
                    <a:pt x="1092210" y="29209"/>
                  </a:lnTo>
                  <a:lnTo>
                    <a:pt x="1088046" y="33019"/>
                  </a:lnTo>
                  <a:lnTo>
                    <a:pt x="3829045" y="33019"/>
                  </a:lnTo>
                  <a:lnTo>
                    <a:pt x="3821517" y="29209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3618198" y="6306820"/>
              <a:ext cx="3964304" cy="33020"/>
            </a:xfrm>
            <a:custGeom>
              <a:avLst/>
              <a:gdLst/>
              <a:ahLst/>
              <a:cxnLst/>
              <a:rect l="l" t="t" r="r" b="b"/>
              <a:pathLst>
                <a:path w="3964304" h="33020">
                  <a:moveTo>
                    <a:pt x="1169701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12561" y="33019"/>
                  </a:lnTo>
                  <a:lnTo>
                    <a:pt x="1169701" y="0"/>
                  </a:lnTo>
                  <a:close/>
                </a:path>
                <a:path w="3964304" h="33020">
                  <a:moveTo>
                    <a:pt x="3899007" y="0"/>
                  </a:moveTo>
                  <a:lnTo>
                    <a:pt x="1169701" y="0"/>
                  </a:lnTo>
                  <a:lnTo>
                    <a:pt x="1133617" y="33019"/>
                  </a:lnTo>
                  <a:lnTo>
                    <a:pt x="3964252" y="33019"/>
                  </a:lnTo>
                  <a:lnTo>
                    <a:pt x="3899007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3540707" y="6337300"/>
              <a:ext cx="4100195" cy="31750"/>
            </a:xfrm>
            <a:custGeom>
              <a:avLst/>
              <a:gdLst/>
              <a:ahLst/>
              <a:cxnLst/>
              <a:rect l="l" t="t" r="r" b="b"/>
              <a:pathLst>
                <a:path w="4100195" h="31750">
                  <a:moveTo>
                    <a:pt x="4036724" y="0"/>
                  </a:moveTo>
                  <a:lnTo>
                    <a:pt x="1213884" y="0"/>
                  </a:lnTo>
                  <a:lnTo>
                    <a:pt x="1179188" y="31750"/>
                  </a:lnTo>
                  <a:lnTo>
                    <a:pt x="4099971" y="31750"/>
                  </a:lnTo>
                  <a:lnTo>
                    <a:pt x="4086912" y="25400"/>
                  </a:lnTo>
                  <a:lnTo>
                    <a:pt x="4036724" y="0"/>
                  </a:lnTo>
                  <a:close/>
                </a:path>
                <a:path w="4100195" h="31750">
                  <a:moveTo>
                    <a:pt x="1102140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951044" y="31750"/>
                  </a:lnTo>
                  <a:lnTo>
                    <a:pt x="11021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3460326" y="6366509"/>
              <a:ext cx="4240530" cy="31750"/>
            </a:xfrm>
            <a:custGeom>
              <a:avLst/>
              <a:gdLst/>
              <a:ahLst/>
              <a:cxnLst/>
              <a:rect l="l" t="t" r="r" b="b"/>
              <a:pathLst>
                <a:path w="4240530" h="31750">
                  <a:moveTo>
                    <a:pt x="4175128" y="0"/>
                  </a:moveTo>
                  <a:lnTo>
                    <a:pt x="1262345" y="0"/>
                  </a:lnTo>
                  <a:lnTo>
                    <a:pt x="1227649" y="31749"/>
                  </a:lnTo>
                  <a:lnTo>
                    <a:pt x="4240426" y="31749"/>
                  </a:lnTo>
                  <a:lnTo>
                    <a:pt x="4175128" y="0"/>
                  </a:lnTo>
                  <a:close/>
                </a:path>
                <a:path w="4240530" h="31750">
                  <a:moveTo>
                    <a:pt x="1043512" y="0"/>
                  </a:moveTo>
                  <a:lnTo>
                    <a:pt x="87119" y="0"/>
                  </a:lnTo>
                  <a:lnTo>
                    <a:pt x="70273" y="6349"/>
                  </a:lnTo>
                  <a:lnTo>
                    <a:pt x="0" y="31749"/>
                  </a:lnTo>
                  <a:lnTo>
                    <a:pt x="892416" y="31749"/>
                  </a:lnTo>
                  <a:lnTo>
                    <a:pt x="104351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3379512" y="6395720"/>
              <a:ext cx="4381500" cy="31750"/>
            </a:xfrm>
            <a:custGeom>
              <a:avLst/>
              <a:gdLst/>
              <a:ahLst/>
              <a:cxnLst/>
              <a:rect l="l" t="t" r="r" b="b"/>
              <a:pathLst>
                <a:path w="4381500" h="31750">
                  <a:moveTo>
                    <a:pt x="4316016" y="0"/>
                  </a:moveTo>
                  <a:lnTo>
                    <a:pt x="1311239" y="0"/>
                  </a:lnTo>
                  <a:lnTo>
                    <a:pt x="1276543" y="31749"/>
                  </a:lnTo>
                  <a:lnTo>
                    <a:pt x="4381313" y="31749"/>
                  </a:lnTo>
                  <a:lnTo>
                    <a:pt x="4316016" y="0"/>
                  </a:lnTo>
                  <a:close/>
                </a:path>
                <a:path w="4381500" h="31750">
                  <a:moveTo>
                    <a:pt x="985318" y="0"/>
                  </a:moveTo>
                  <a:lnTo>
                    <a:pt x="87841" y="0"/>
                  </a:lnTo>
                  <a:lnTo>
                    <a:pt x="0" y="31749"/>
                  </a:lnTo>
                  <a:lnTo>
                    <a:pt x="834222" y="31749"/>
                  </a:lnTo>
                  <a:lnTo>
                    <a:pt x="985318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3319779" y="6424929"/>
              <a:ext cx="4504055" cy="33020"/>
            </a:xfrm>
            <a:custGeom>
              <a:avLst/>
              <a:gdLst/>
              <a:ahLst/>
              <a:cxnLst/>
              <a:rect l="l" t="t" r="r" b="b"/>
              <a:pathLst>
                <a:path w="4504055" h="33020">
                  <a:moveTo>
                    <a:pt x="4435822" y="0"/>
                  </a:moveTo>
                  <a:lnTo>
                    <a:pt x="1339051" y="0"/>
                  </a:lnTo>
                  <a:lnTo>
                    <a:pt x="1333500" y="5080"/>
                  </a:lnTo>
                  <a:lnTo>
                    <a:pt x="1280931" y="33020"/>
                  </a:lnTo>
                  <a:lnTo>
                    <a:pt x="4503731" y="33020"/>
                  </a:lnTo>
                  <a:lnTo>
                    <a:pt x="4435822" y="0"/>
                  </a:lnTo>
                  <a:close/>
                </a:path>
                <a:path w="4504055" h="33020">
                  <a:moveTo>
                    <a:pt x="906042" y="0"/>
                  </a:moveTo>
                  <a:lnTo>
                    <a:pt x="66759" y="0"/>
                  </a:lnTo>
                  <a:lnTo>
                    <a:pt x="0" y="24130"/>
                  </a:lnTo>
                  <a:lnTo>
                    <a:pt x="117994" y="33020"/>
                  </a:lnTo>
                  <a:lnTo>
                    <a:pt x="657455" y="33020"/>
                  </a:lnTo>
                  <a:lnTo>
                    <a:pt x="791210" y="24130"/>
                  </a:lnTo>
                  <a:lnTo>
                    <a:pt x="906042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3387205" y="6454139"/>
              <a:ext cx="4493895" cy="31750"/>
            </a:xfrm>
            <a:custGeom>
              <a:avLst/>
              <a:gdLst/>
              <a:ahLst/>
              <a:cxnLst/>
              <a:rect l="l" t="t" r="r" b="b"/>
              <a:pathLst>
                <a:path w="4493895" h="31750">
                  <a:moveTo>
                    <a:pt x="4428470" y="0"/>
                  </a:moveTo>
                  <a:lnTo>
                    <a:pt x="1220674" y="0"/>
                  </a:lnTo>
                  <a:lnTo>
                    <a:pt x="1160937" y="31750"/>
                  </a:lnTo>
                  <a:lnTo>
                    <a:pt x="4493767" y="31750"/>
                  </a:lnTo>
                  <a:lnTo>
                    <a:pt x="4428470" y="0"/>
                  </a:lnTo>
                  <a:close/>
                </a:path>
                <a:path w="4493895" h="31750">
                  <a:moveTo>
                    <a:pt x="647353" y="0"/>
                  </a:moveTo>
                  <a:lnTo>
                    <a:pt x="0" y="0"/>
                  </a:lnTo>
                  <a:lnTo>
                    <a:pt x="303414" y="22860"/>
                  </a:lnTo>
                  <a:lnTo>
                    <a:pt x="647353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4490795" y="6483350"/>
              <a:ext cx="3422650" cy="33020"/>
            </a:xfrm>
            <a:custGeom>
              <a:avLst/>
              <a:gdLst/>
              <a:ahLst/>
              <a:cxnLst/>
              <a:rect l="l" t="t" r="r" b="b"/>
              <a:pathLst>
                <a:path w="3422650" h="33020">
                  <a:moveTo>
                    <a:pt x="338495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22110" y="33020"/>
                  </a:lnTo>
                  <a:lnTo>
                    <a:pt x="3413684" y="13970"/>
                  </a:lnTo>
                  <a:lnTo>
                    <a:pt x="3384953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4435837" y="6512560"/>
              <a:ext cx="3490595" cy="33020"/>
            </a:xfrm>
            <a:custGeom>
              <a:avLst/>
              <a:gdLst/>
              <a:ahLst/>
              <a:cxnLst/>
              <a:rect l="l" t="t" r="r" b="b"/>
              <a:pathLst>
                <a:path w="3490595" h="33020">
                  <a:moveTo>
                    <a:pt x="347538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89988" y="33020"/>
                  </a:lnTo>
                  <a:lnTo>
                    <a:pt x="3475383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4380879" y="6543039"/>
              <a:ext cx="3557904" cy="31750"/>
            </a:xfrm>
            <a:custGeom>
              <a:avLst/>
              <a:gdLst/>
              <a:ahLst/>
              <a:cxnLst/>
              <a:rect l="l" t="t" r="r" b="b"/>
              <a:pathLst>
                <a:path w="3557904" h="31750">
                  <a:moveTo>
                    <a:pt x="3543823" y="0"/>
                  </a:moveTo>
                  <a:lnTo>
                    <a:pt x="59737" y="0"/>
                  </a:lnTo>
                  <a:lnTo>
                    <a:pt x="0" y="31749"/>
                  </a:lnTo>
                  <a:lnTo>
                    <a:pt x="3557866" y="31749"/>
                  </a:lnTo>
                  <a:lnTo>
                    <a:pt x="3543823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4327236" y="6572249"/>
              <a:ext cx="3624579" cy="31750"/>
            </a:xfrm>
            <a:custGeom>
              <a:avLst/>
              <a:gdLst/>
              <a:ahLst/>
              <a:cxnLst/>
              <a:rect l="l" t="t" r="r" b="b"/>
              <a:pathLst>
                <a:path w="3624579" h="31750">
                  <a:moveTo>
                    <a:pt x="3610385" y="0"/>
                  </a:moveTo>
                  <a:lnTo>
                    <a:pt x="58421" y="0"/>
                  </a:lnTo>
                  <a:lnTo>
                    <a:pt x="3463" y="29210"/>
                  </a:lnTo>
                  <a:lnTo>
                    <a:pt x="0" y="31750"/>
                  </a:lnTo>
                  <a:lnTo>
                    <a:pt x="1232015" y="31750"/>
                  </a:lnTo>
                  <a:lnTo>
                    <a:pt x="1232823" y="29210"/>
                  </a:lnTo>
                  <a:lnTo>
                    <a:pt x="3623305" y="29210"/>
                  </a:lnTo>
                  <a:lnTo>
                    <a:pt x="3610385" y="0"/>
                  </a:lnTo>
                  <a:close/>
                </a:path>
                <a:path w="3624579" h="31750">
                  <a:moveTo>
                    <a:pt x="3623305" y="29210"/>
                  </a:moveTo>
                  <a:lnTo>
                    <a:pt x="1232823" y="29210"/>
                  </a:lnTo>
                  <a:lnTo>
                    <a:pt x="1238019" y="31750"/>
                  </a:lnTo>
                  <a:lnTo>
                    <a:pt x="3624429" y="31750"/>
                  </a:lnTo>
                  <a:lnTo>
                    <a:pt x="3623305" y="2921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4292600" y="6601460"/>
              <a:ext cx="3670300" cy="27940"/>
            </a:xfrm>
            <a:custGeom>
              <a:avLst/>
              <a:gdLst/>
              <a:ahLst/>
              <a:cxnLst/>
              <a:rect l="l" t="t" r="r" b="b"/>
              <a:pathLst>
                <a:path w="3670300" h="27940">
                  <a:moveTo>
                    <a:pt x="1267459" y="0"/>
                  </a:moveTo>
                  <a:lnTo>
                    <a:pt x="38100" y="0"/>
                  </a:lnTo>
                  <a:lnTo>
                    <a:pt x="0" y="27940"/>
                  </a:lnTo>
                  <a:lnTo>
                    <a:pt x="1258570" y="27940"/>
                  </a:lnTo>
                  <a:lnTo>
                    <a:pt x="1267459" y="0"/>
                  </a:lnTo>
                  <a:close/>
                </a:path>
                <a:path w="3670300" h="27940">
                  <a:moveTo>
                    <a:pt x="3657941" y="0"/>
                  </a:moveTo>
                  <a:lnTo>
                    <a:pt x="1267460" y="0"/>
                  </a:lnTo>
                  <a:lnTo>
                    <a:pt x="1324610" y="27940"/>
                  </a:lnTo>
                  <a:lnTo>
                    <a:pt x="3670300" y="27940"/>
                  </a:lnTo>
                  <a:lnTo>
                    <a:pt x="3657941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318933" y="831849"/>
              <a:ext cx="225386" cy="151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232916" y="979169"/>
              <a:ext cx="288925" cy="41910"/>
            </a:xfrm>
            <a:custGeom>
              <a:avLst/>
              <a:gdLst/>
              <a:ahLst/>
              <a:cxnLst/>
              <a:rect l="l" t="t" r="r" b="b"/>
              <a:pathLst>
                <a:path w="288925" h="41909">
                  <a:moveTo>
                    <a:pt x="288663" y="0"/>
                  </a:moveTo>
                  <a:lnTo>
                    <a:pt x="95381" y="0"/>
                  </a:lnTo>
                  <a:lnTo>
                    <a:pt x="14223" y="33019"/>
                  </a:lnTo>
                  <a:lnTo>
                    <a:pt x="0" y="41909"/>
                  </a:lnTo>
                  <a:lnTo>
                    <a:pt x="282193" y="41909"/>
                  </a:lnTo>
                  <a:lnTo>
                    <a:pt x="288663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173988" y="1017269"/>
              <a:ext cx="342265" cy="40640"/>
            </a:xfrm>
            <a:custGeom>
              <a:avLst/>
              <a:gdLst/>
              <a:ahLst/>
              <a:cxnLst/>
              <a:rect l="l" t="t" r="r" b="b"/>
              <a:pathLst>
                <a:path w="342265" h="40640">
                  <a:moveTo>
                    <a:pt x="341710" y="0"/>
                  </a:moveTo>
                  <a:lnTo>
                    <a:pt x="65023" y="0"/>
                  </a:lnTo>
                  <a:lnTo>
                    <a:pt x="0" y="40639"/>
                  </a:lnTo>
                  <a:lnTo>
                    <a:pt x="328337" y="40639"/>
                  </a:lnTo>
                  <a:lnTo>
                    <a:pt x="332232" y="33019"/>
                  </a:lnTo>
                  <a:lnTo>
                    <a:pt x="341122" y="13969"/>
                  </a:lnTo>
                  <a:lnTo>
                    <a:pt x="341122" y="3809"/>
                  </a:lnTo>
                  <a:lnTo>
                    <a:pt x="34171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103418" y="1054099"/>
              <a:ext cx="401320" cy="40640"/>
            </a:xfrm>
            <a:custGeom>
              <a:avLst/>
              <a:gdLst/>
              <a:ahLst/>
              <a:cxnLst/>
              <a:rect l="l" t="t" r="r" b="b"/>
              <a:pathLst>
                <a:path w="401319" h="40640">
                  <a:moveTo>
                    <a:pt x="400854" y="0"/>
                  </a:moveTo>
                  <a:lnTo>
                    <a:pt x="76665" y="0"/>
                  </a:lnTo>
                  <a:lnTo>
                    <a:pt x="21801" y="34289"/>
                  </a:lnTo>
                  <a:lnTo>
                    <a:pt x="0" y="40639"/>
                  </a:lnTo>
                  <a:lnTo>
                    <a:pt x="380082" y="40639"/>
                  </a:lnTo>
                  <a:lnTo>
                    <a:pt x="400854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976968" y="1090929"/>
              <a:ext cx="508634" cy="40640"/>
            </a:xfrm>
            <a:custGeom>
              <a:avLst/>
              <a:gdLst/>
              <a:ahLst/>
              <a:cxnLst/>
              <a:rect l="l" t="t" r="r" b="b"/>
              <a:pathLst>
                <a:path w="508634" h="40640">
                  <a:moveTo>
                    <a:pt x="508479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489569" y="40640"/>
                  </a:lnTo>
                  <a:lnTo>
                    <a:pt x="500041" y="16510"/>
                  </a:lnTo>
                  <a:lnTo>
                    <a:pt x="50847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846158" y="1129029"/>
              <a:ext cx="621665" cy="40640"/>
            </a:xfrm>
            <a:custGeom>
              <a:avLst/>
              <a:gdLst/>
              <a:ahLst/>
              <a:cxnLst/>
              <a:rect l="l" t="t" r="r" b="b"/>
              <a:pathLst>
                <a:path w="621665" h="40640">
                  <a:moveTo>
                    <a:pt x="621482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603845" y="40640"/>
                  </a:lnTo>
                  <a:lnTo>
                    <a:pt x="621482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720183" y="1165860"/>
              <a:ext cx="731520" cy="40640"/>
            </a:xfrm>
            <a:custGeom>
              <a:avLst/>
              <a:gdLst/>
              <a:ahLst/>
              <a:cxnLst/>
              <a:rect l="l" t="t" r="r" b="b"/>
              <a:pathLst>
                <a:path w="731519" h="40640">
                  <a:moveTo>
                    <a:pt x="731474" y="0"/>
                  </a:moveTo>
                  <a:lnTo>
                    <a:pt x="139056" y="0"/>
                  </a:lnTo>
                  <a:lnTo>
                    <a:pt x="12606" y="36829"/>
                  </a:lnTo>
                  <a:lnTo>
                    <a:pt x="0" y="40639"/>
                  </a:lnTo>
                  <a:lnTo>
                    <a:pt x="711953" y="40639"/>
                  </a:lnTo>
                  <a:lnTo>
                    <a:pt x="718726" y="27939"/>
                  </a:lnTo>
                  <a:lnTo>
                    <a:pt x="727616" y="8889"/>
                  </a:lnTo>
                  <a:lnTo>
                    <a:pt x="73147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598319" y="1202690"/>
              <a:ext cx="836294" cy="40640"/>
            </a:xfrm>
            <a:custGeom>
              <a:avLst/>
              <a:gdLst/>
              <a:ahLst/>
              <a:cxnLst/>
              <a:rect l="l" t="t" r="r" b="b"/>
              <a:pathLst>
                <a:path w="836294" h="40640">
                  <a:moveTo>
                    <a:pt x="83584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818073" y="40639"/>
                  </a:lnTo>
                  <a:lnTo>
                    <a:pt x="830430" y="10160"/>
                  </a:lnTo>
                  <a:lnTo>
                    <a:pt x="83584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472253" y="1240790"/>
              <a:ext cx="945515" cy="40640"/>
            </a:xfrm>
            <a:custGeom>
              <a:avLst/>
              <a:gdLst/>
              <a:ahLst/>
              <a:cxnLst/>
              <a:rect l="l" t="t" r="r" b="b"/>
              <a:pathLst>
                <a:path w="945515" h="40640">
                  <a:moveTo>
                    <a:pt x="94516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930250" y="40639"/>
                  </a:lnTo>
                  <a:lnTo>
                    <a:pt x="937446" y="19050"/>
                  </a:lnTo>
                  <a:lnTo>
                    <a:pt x="945169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257288" y="1277619"/>
              <a:ext cx="1146810" cy="40640"/>
            </a:xfrm>
            <a:custGeom>
              <a:avLst/>
              <a:gdLst/>
              <a:ahLst/>
              <a:cxnLst/>
              <a:rect l="l" t="t" r="r" b="b"/>
              <a:pathLst>
                <a:path w="1146810" h="40640">
                  <a:moveTo>
                    <a:pt x="1146485" y="0"/>
                  </a:moveTo>
                  <a:lnTo>
                    <a:pt x="227571" y="0"/>
                  </a:lnTo>
                  <a:lnTo>
                    <a:pt x="189751" y="11429"/>
                  </a:lnTo>
                  <a:lnTo>
                    <a:pt x="17031" y="20319"/>
                  </a:lnTo>
                  <a:lnTo>
                    <a:pt x="0" y="40639"/>
                  </a:lnTo>
                  <a:lnTo>
                    <a:pt x="1132626" y="40639"/>
                  </a:lnTo>
                  <a:lnTo>
                    <a:pt x="1133361" y="39369"/>
                  </a:lnTo>
                  <a:lnTo>
                    <a:pt x="1146485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225353" y="1314449"/>
              <a:ext cx="1166495" cy="41910"/>
            </a:xfrm>
            <a:custGeom>
              <a:avLst/>
              <a:gdLst/>
              <a:ahLst/>
              <a:cxnLst/>
              <a:rect l="l" t="t" r="r" b="b"/>
              <a:pathLst>
                <a:path w="1166495" h="41909">
                  <a:moveTo>
                    <a:pt x="1166142" y="0"/>
                  </a:moveTo>
                  <a:lnTo>
                    <a:pt x="35127" y="0"/>
                  </a:lnTo>
                  <a:lnTo>
                    <a:pt x="0" y="41910"/>
                  </a:lnTo>
                  <a:lnTo>
                    <a:pt x="1142502" y="41910"/>
                  </a:lnTo>
                  <a:lnTo>
                    <a:pt x="1165296" y="2539"/>
                  </a:lnTo>
                  <a:lnTo>
                    <a:pt x="11661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94483" y="1352549"/>
              <a:ext cx="1176020" cy="40640"/>
            </a:xfrm>
            <a:custGeom>
              <a:avLst/>
              <a:gdLst/>
              <a:ahLst/>
              <a:cxnLst/>
              <a:rect l="l" t="t" r="r" b="b"/>
              <a:pathLst>
                <a:path w="1176020" h="40640">
                  <a:moveTo>
                    <a:pt x="1175578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158066" y="40639"/>
                  </a:lnTo>
                  <a:lnTo>
                    <a:pt x="1158066" y="21589"/>
                  </a:lnTo>
                  <a:lnTo>
                    <a:pt x="1168226" y="12700"/>
                  </a:lnTo>
                  <a:lnTo>
                    <a:pt x="117557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63613" y="1389379"/>
              <a:ext cx="1189355" cy="40640"/>
            </a:xfrm>
            <a:custGeom>
              <a:avLst/>
              <a:gdLst/>
              <a:ahLst/>
              <a:cxnLst/>
              <a:rect l="l" t="t" r="r" b="b"/>
              <a:pathLst>
                <a:path w="1189355" h="40640">
                  <a:moveTo>
                    <a:pt x="1188936" y="0"/>
                  </a:moveTo>
                  <a:lnTo>
                    <a:pt x="34063" y="0"/>
                  </a:lnTo>
                  <a:lnTo>
                    <a:pt x="0" y="40640"/>
                  </a:lnTo>
                  <a:lnTo>
                    <a:pt x="1188936" y="40640"/>
                  </a:lnTo>
                  <a:lnTo>
                    <a:pt x="1188936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32743" y="1426210"/>
              <a:ext cx="1219835" cy="40640"/>
            </a:xfrm>
            <a:custGeom>
              <a:avLst/>
              <a:gdLst/>
              <a:ahLst/>
              <a:cxnLst/>
              <a:rect l="l" t="t" r="r" b="b"/>
              <a:pathLst>
                <a:path w="1219835" h="40640">
                  <a:moveTo>
                    <a:pt x="1219806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19806" y="40639"/>
                  </a:lnTo>
                  <a:lnTo>
                    <a:pt x="1219806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00809" y="1464310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40">
                  <a:moveTo>
                    <a:pt x="125174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51740" y="40639"/>
                  </a:lnTo>
                  <a:lnTo>
                    <a:pt x="12517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69939" y="1501140"/>
              <a:ext cx="1282700" cy="40640"/>
            </a:xfrm>
            <a:custGeom>
              <a:avLst/>
              <a:gdLst/>
              <a:ahLst/>
              <a:cxnLst/>
              <a:rect l="l" t="t" r="r" b="b"/>
              <a:pathLst>
                <a:path w="1282700" h="40640">
                  <a:moveTo>
                    <a:pt x="128261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68005" y="40639"/>
                  </a:lnTo>
                  <a:lnTo>
                    <a:pt x="1272450" y="26670"/>
                  </a:lnTo>
                  <a:lnTo>
                    <a:pt x="1282610" y="16510"/>
                  </a:lnTo>
                  <a:lnTo>
                    <a:pt x="128261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39069" y="1537969"/>
              <a:ext cx="1300480" cy="40640"/>
            </a:xfrm>
            <a:custGeom>
              <a:avLst/>
              <a:gdLst/>
              <a:ahLst/>
              <a:cxnLst/>
              <a:rect l="l" t="t" r="r" b="b"/>
              <a:pathLst>
                <a:path w="1300480" h="40640">
                  <a:moveTo>
                    <a:pt x="1300087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85406" y="40639"/>
                  </a:lnTo>
                  <a:lnTo>
                    <a:pt x="1294430" y="17779"/>
                  </a:lnTo>
                  <a:lnTo>
                    <a:pt x="1300087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1853" y="1574799"/>
              <a:ext cx="1314450" cy="41910"/>
            </a:xfrm>
            <a:custGeom>
              <a:avLst/>
              <a:gdLst/>
              <a:ahLst/>
              <a:cxnLst/>
              <a:rect l="l" t="t" r="r" b="b"/>
              <a:pathLst>
                <a:path w="1314450" h="41909">
                  <a:moveTo>
                    <a:pt x="1314126" y="0"/>
                  </a:moveTo>
                  <a:lnTo>
                    <a:pt x="30409" y="0"/>
                  </a:lnTo>
                  <a:lnTo>
                    <a:pt x="5926" y="29210"/>
                  </a:lnTo>
                  <a:lnTo>
                    <a:pt x="0" y="41910"/>
                  </a:lnTo>
                  <a:lnTo>
                    <a:pt x="1294702" y="41910"/>
                  </a:lnTo>
                  <a:lnTo>
                    <a:pt x="1302596" y="29210"/>
                  </a:lnTo>
                  <a:lnTo>
                    <a:pt x="131412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0" y="1612899"/>
              <a:ext cx="1309370" cy="40640"/>
            </a:xfrm>
            <a:custGeom>
              <a:avLst/>
              <a:gdLst/>
              <a:ahLst/>
              <a:cxnLst/>
              <a:rect l="l" t="t" r="r" b="b"/>
              <a:pathLst>
                <a:path w="1309370" h="40639">
                  <a:moveTo>
                    <a:pt x="1308923" y="0"/>
                  </a:moveTo>
                  <a:lnTo>
                    <a:pt x="13631" y="0"/>
                  </a:lnTo>
                  <a:lnTo>
                    <a:pt x="0" y="29209"/>
                  </a:lnTo>
                  <a:lnTo>
                    <a:pt x="0" y="40639"/>
                  </a:lnTo>
                  <a:lnTo>
                    <a:pt x="1284237" y="40639"/>
                  </a:lnTo>
                  <a:lnTo>
                    <a:pt x="1285240" y="38100"/>
                  </a:lnTo>
                  <a:lnTo>
                    <a:pt x="1308923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0" y="1649729"/>
              <a:ext cx="1286510" cy="40640"/>
            </a:xfrm>
            <a:custGeom>
              <a:avLst/>
              <a:gdLst/>
              <a:ahLst/>
              <a:cxnLst/>
              <a:rect l="l" t="t" r="r" b="b"/>
              <a:pathLst>
                <a:path w="1286510" h="40639">
                  <a:moveTo>
                    <a:pt x="1286029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269699" y="40640"/>
                  </a:lnTo>
                  <a:lnTo>
                    <a:pt x="1285240" y="1270"/>
                  </a:lnTo>
                  <a:lnTo>
                    <a:pt x="1286029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0" y="1686559"/>
              <a:ext cx="1271270" cy="41910"/>
            </a:xfrm>
            <a:custGeom>
              <a:avLst/>
              <a:gdLst/>
              <a:ahLst/>
              <a:cxnLst/>
              <a:rect l="l" t="t" r="r" b="b"/>
              <a:pathLst>
                <a:path w="1271270" h="41910">
                  <a:moveTo>
                    <a:pt x="1271203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254659" y="41910"/>
                  </a:lnTo>
                  <a:lnTo>
                    <a:pt x="127120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0" y="172465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648" y="0"/>
                  </a:moveTo>
                  <a:lnTo>
                    <a:pt x="0" y="0"/>
                  </a:lnTo>
                  <a:lnTo>
                    <a:pt x="0" y="22860"/>
                  </a:lnTo>
                  <a:lnTo>
                    <a:pt x="0" y="40640"/>
                  </a:lnTo>
                  <a:lnTo>
                    <a:pt x="1247140" y="40640"/>
                  </a:lnTo>
                  <a:lnTo>
                    <a:pt x="1247140" y="22860"/>
                  </a:lnTo>
                  <a:lnTo>
                    <a:pt x="1251648" y="22860"/>
                  </a:lnTo>
                  <a:lnTo>
                    <a:pt x="1251648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0" y="176148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851" y="24130"/>
                  </a:moveTo>
                  <a:lnTo>
                    <a:pt x="1247140" y="24130"/>
                  </a:lnTo>
                  <a:lnTo>
                    <a:pt x="1247140" y="0"/>
                  </a:lnTo>
                  <a:lnTo>
                    <a:pt x="0" y="0"/>
                  </a:lnTo>
                  <a:lnTo>
                    <a:pt x="0" y="24130"/>
                  </a:lnTo>
                  <a:lnTo>
                    <a:pt x="0" y="40640"/>
                  </a:lnTo>
                  <a:lnTo>
                    <a:pt x="1251851" y="40640"/>
                  </a:lnTo>
                  <a:lnTo>
                    <a:pt x="1251851" y="2413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0" y="1798319"/>
              <a:ext cx="1266190" cy="41910"/>
            </a:xfrm>
            <a:custGeom>
              <a:avLst/>
              <a:gdLst/>
              <a:ahLst/>
              <a:cxnLst/>
              <a:rect l="l" t="t" r="r" b="b"/>
              <a:pathLst>
                <a:path w="1266190" h="41910">
                  <a:moveTo>
                    <a:pt x="1254397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1249680" y="41909"/>
                  </a:lnTo>
                  <a:lnTo>
                    <a:pt x="1257300" y="34289"/>
                  </a:lnTo>
                  <a:lnTo>
                    <a:pt x="1266190" y="15239"/>
                  </a:lnTo>
                  <a:lnTo>
                    <a:pt x="1257300" y="5079"/>
                  </a:lnTo>
                  <a:lnTo>
                    <a:pt x="125439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0" y="1836419"/>
              <a:ext cx="1253490" cy="40640"/>
            </a:xfrm>
            <a:custGeom>
              <a:avLst/>
              <a:gdLst/>
              <a:ahLst/>
              <a:cxnLst/>
              <a:rect l="l" t="t" r="r" b="b"/>
              <a:pathLst>
                <a:path w="1253490" h="40639">
                  <a:moveTo>
                    <a:pt x="125348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65694" y="40639"/>
                  </a:lnTo>
                  <a:lnTo>
                    <a:pt x="1200150" y="25400"/>
                  </a:lnTo>
                  <a:lnTo>
                    <a:pt x="1238250" y="15239"/>
                  </a:lnTo>
                  <a:lnTo>
                    <a:pt x="125348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0" y="1873250"/>
              <a:ext cx="1174750" cy="40640"/>
            </a:xfrm>
            <a:custGeom>
              <a:avLst/>
              <a:gdLst/>
              <a:ahLst/>
              <a:cxnLst/>
              <a:rect l="l" t="t" r="r" b="b"/>
              <a:pathLst>
                <a:path w="1174750" h="40639">
                  <a:moveTo>
                    <a:pt x="117430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84029" y="40639"/>
                  </a:lnTo>
                  <a:lnTo>
                    <a:pt x="1104900" y="26670"/>
                  </a:lnTo>
                  <a:lnTo>
                    <a:pt x="1115060" y="26670"/>
                  </a:lnTo>
                  <a:lnTo>
                    <a:pt x="1134110" y="17779"/>
                  </a:lnTo>
                  <a:lnTo>
                    <a:pt x="117430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0" y="1910079"/>
              <a:ext cx="1090295" cy="40640"/>
            </a:xfrm>
            <a:custGeom>
              <a:avLst/>
              <a:gdLst/>
              <a:ahLst/>
              <a:cxnLst/>
              <a:rect l="l" t="t" r="r" b="b"/>
              <a:pathLst>
                <a:path w="1090295" h="40639">
                  <a:moveTo>
                    <a:pt x="1089721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029006" y="40640"/>
                  </a:lnTo>
                  <a:lnTo>
                    <a:pt x="108972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0" y="1948179"/>
              <a:ext cx="1033144" cy="40640"/>
            </a:xfrm>
            <a:custGeom>
              <a:avLst/>
              <a:gdLst/>
              <a:ahLst/>
              <a:cxnLst/>
              <a:rect l="l" t="t" r="r" b="b"/>
              <a:pathLst>
                <a:path w="1033144" h="40639">
                  <a:moveTo>
                    <a:pt x="103280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972085" y="40640"/>
                  </a:lnTo>
                  <a:lnTo>
                    <a:pt x="103280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0" y="1985009"/>
              <a:ext cx="977900" cy="40640"/>
            </a:xfrm>
            <a:custGeom>
              <a:avLst/>
              <a:gdLst/>
              <a:ahLst/>
              <a:cxnLst/>
              <a:rect l="l" t="t" r="r" b="b"/>
              <a:pathLst>
                <a:path w="977900" h="40639">
                  <a:moveTo>
                    <a:pt x="97777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917062" y="40639"/>
                  </a:lnTo>
                  <a:lnTo>
                    <a:pt x="97777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0" y="2021840"/>
              <a:ext cx="923290" cy="41910"/>
            </a:xfrm>
            <a:custGeom>
              <a:avLst/>
              <a:gdLst/>
              <a:ahLst/>
              <a:cxnLst/>
              <a:rect l="l" t="t" r="r" b="b"/>
              <a:pathLst>
                <a:path w="923290" h="41910">
                  <a:moveTo>
                    <a:pt x="92275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860141" y="41910"/>
                  </a:lnTo>
                  <a:lnTo>
                    <a:pt x="922754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0" y="2059940"/>
              <a:ext cx="866140" cy="40640"/>
            </a:xfrm>
            <a:custGeom>
              <a:avLst/>
              <a:gdLst/>
              <a:ahLst/>
              <a:cxnLst/>
              <a:rect l="l" t="t" r="r" b="b"/>
              <a:pathLst>
                <a:path w="866140" h="40639">
                  <a:moveTo>
                    <a:pt x="865833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05118" y="40639"/>
                  </a:lnTo>
                  <a:lnTo>
                    <a:pt x="865833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0" y="2096769"/>
              <a:ext cx="810895" cy="40640"/>
            </a:xfrm>
            <a:custGeom>
              <a:avLst/>
              <a:gdLst/>
              <a:ahLst/>
              <a:cxnLst/>
              <a:rect l="l" t="t" r="r" b="b"/>
              <a:pathLst>
                <a:path w="810895" h="40639">
                  <a:moveTo>
                    <a:pt x="81081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731123" y="40639"/>
                  </a:lnTo>
                  <a:lnTo>
                    <a:pt x="789940" y="13969"/>
                  </a:lnTo>
                  <a:lnTo>
                    <a:pt x="81081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0" y="2133600"/>
              <a:ext cx="739775" cy="40640"/>
            </a:xfrm>
            <a:custGeom>
              <a:avLst/>
              <a:gdLst/>
              <a:ahLst/>
              <a:cxnLst/>
              <a:rect l="l" t="t" r="r" b="b"/>
              <a:pathLst>
                <a:path w="739775" h="40639">
                  <a:moveTo>
                    <a:pt x="739525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649899" y="40639"/>
                  </a:lnTo>
                  <a:lnTo>
                    <a:pt x="73952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0" y="2171700"/>
              <a:ext cx="655955" cy="40640"/>
            </a:xfrm>
            <a:custGeom>
              <a:avLst/>
              <a:gdLst/>
              <a:ahLst/>
              <a:cxnLst/>
              <a:rect l="l" t="t" r="r" b="b"/>
              <a:pathLst>
                <a:path w="655955" h="40639">
                  <a:moveTo>
                    <a:pt x="655501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565875" y="40639"/>
                  </a:lnTo>
                  <a:lnTo>
                    <a:pt x="655501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0" y="2208529"/>
              <a:ext cx="574675" cy="40640"/>
            </a:xfrm>
            <a:custGeom>
              <a:avLst/>
              <a:gdLst/>
              <a:ahLst/>
              <a:cxnLst/>
              <a:rect l="l" t="t" r="r" b="b"/>
              <a:pathLst>
                <a:path w="574675" h="40639">
                  <a:moveTo>
                    <a:pt x="574278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484652" y="40640"/>
                  </a:lnTo>
                  <a:lnTo>
                    <a:pt x="574278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0" y="2245359"/>
              <a:ext cx="493395" cy="40640"/>
            </a:xfrm>
            <a:custGeom>
              <a:avLst/>
              <a:gdLst/>
              <a:ahLst/>
              <a:cxnLst/>
              <a:rect l="l" t="t" r="r" b="b"/>
              <a:pathLst>
                <a:path w="493395" h="40639">
                  <a:moveTo>
                    <a:pt x="493054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432784" y="40639"/>
                  </a:lnTo>
                  <a:lnTo>
                    <a:pt x="476250" y="7619"/>
                  </a:lnTo>
                  <a:lnTo>
                    <a:pt x="493054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0" y="2282190"/>
              <a:ext cx="438150" cy="41910"/>
            </a:xfrm>
            <a:custGeom>
              <a:avLst/>
              <a:gdLst/>
              <a:ahLst/>
              <a:cxnLst/>
              <a:rect l="l" t="t" r="r" b="b"/>
              <a:pathLst>
                <a:path w="438150" h="41910">
                  <a:moveTo>
                    <a:pt x="437800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382632" y="41910"/>
                  </a:lnTo>
                  <a:lnTo>
                    <a:pt x="43780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0" y="2320290"/>
              <a:ext cx="949960" cy="40640"/>
            </a:xfrm>
            <a:custGeom>
              <a:avLst/>
              <a:gdLst/>
              <a:ahLst/>
              <a:cxnLst/>
              <a:rect l="l" t="t" r="r" b="b"/>
              <a:pathLst>
                <a:path w="949960" h="40639">
                  <a:moveTo>
                    <a:pt x="38764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334152" y="40639"/>
                  </a:lnTo>
                  <a:lnTo>
                    <a:pt x="387648" y="0"/>
                  </a:lnTo>
                  <a:close/>
                </a:path>
                <a:path w="949960" h="40639">
                  <a:moveTo>
                    <a:pt x="885190" y="29210"/>
                  </a:moveTo>
                  <a:lnTo>
                    <a:pt x="650875" y="40639"/>
                  </a:lnTo>
                  <a:lnTo>
                    <a:pt x="949959" y="40639"/>
                  </a:lnTo>
                  <a:lnTo>
                    <a:pt x="885190" y="2921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0" y="2357119"/>
              <a:ext cx="1158875" cy="40640"/>
            </a:xfrm>
            <a:custGeom>
              <a:avLst/>
              <a:gdLst/>
              <a:ahLst/>
              <a:cxnLst/>
              <a:rect l="l" t="t" r="r" b="b"/>
              <a:pathLst>
                <a:path w="1158875" h="40639">
                  <a:moveTo>
                    <a:pt x="33916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58663" y="40639"/>
                  </a:lnTo>
                  <a:lnTo>
                    <a:pt x="1043516" y="20319"/>
                  </a:lnTo>
                  <a:lnTo>
                    <a:pt x="312420" y="20319"/>
                  </a:lnTo>
                  <a:lnTo>
                    <a:pt x="339167" y="0"/>
                  </a:lnTo>
                  <a:close/>
                </a:path>
                <a:path w="1158875" h="40639">
                  <a:moveTo>
                    <a:pt x="928370" y="0"/>
                  </a:moveTo>
                  <a:lnTo>
                    <a:pt x="728979" y="0"/>
                  </a:lnTo>
                  <a:lnTo>
                    <a:pt x="312420" y="20319"/>
                  </a:lnTo>
                  <a:lnTo>
                    <a:pt x="1043516" y="20319"/>
                  </a:lnTo>
                  <a:lnTo>
                    <a:pt x="92837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0" y="2395219"/>
              <a:ext cx="1287145" cy="40640"/>
            </a:xfrm>
            <a:custGeom>
              <a:avLst/>
              <a:gdLst/>
              <a:ahLst/>
              <a:cxnLst/>
              <a:rect l="l" t="t" r="r" b="b"/>
              <a:pathLst>
                <a:path w="1287145" h="40639">
                  <a:moveTo>
                    <a:pt x="114427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86695" y="40639"/>
                  </a:lnTo>
                  <a:lnTo>
                    <a:pt x="1209040" y="11429"/>
                  </a:lnTo>
                  <a:lnTo>
                    <a:pt x="114427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0" y="2432050"/>
              <a:ext cx="1384935" cy="40640"/>
            </a:xfrm>
            <a:custGeom>
              <a:avLst/>
              <a:gdLst/>
              <a:ahLst/>
              <a:cxnLst/>
              <a:rect l="l" t="t" r="r" b="b"/>
              <a:pathLst>
                <a:path w="1384935" h="40639">
                  <a:moveTo>
                    <a:pt x="1276566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384609" y="40639"/>
                  </a:lnTo>
                  <a:lnTo>
                    <a:pt x="1276566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0" y="2468879"/>
              <a:ext cx="1482725" cy="40640"/>
            </a:xfrm>
            <a:custGeom>
              <a:avLst/>
              <a:gdLst/>
              <a:ahLst/>
              <a:cxnLst/>
              <a:rect l="l" t="t" r="r" b="b"/>
              <a:pathLst>
                <a:path w="1482725" h="40639">
                  <a:moveTo>
                    <a:pt x="137448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482523" y="40640"/>
                  </a:lnTo>
                  <a:lnTo>
                    <a:pt x="137448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0" y="2505709"/>
              <a:ext cx="1485900" cy="41910"/>
            </a:xfrm>
            <a:custGeom>
              <a:avLst/>
              <a:gdLst/>
              <a:ahLst/>
              <a:cxnLst/>
              <a:rect l="l" t="t" r="r" b="b"/>
              <a:pathLst>
                <a:path w="1485900" h="41910">
                  <a:moveTo>
                    <a:pt x="147239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340518" y="41910"/>
                  </a:lnTo>
                  <a:lnTo>
                    <a:pt x="1485900" y="5079"/>
                  </a:lnTo>
                  <a:lnTo>
                    <a:pt x="147239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0" y="2543809"/>
              <a:ext cx="1355725" cy="40640"/>
            </a:xfrm>
            <a:custGeom>
              <a:avLst/>
              <a:gdLst/>
              <a:ahLst/>
              <a:cxnLst/>
              <a:rect l="l" t="t" r="r" b="b"/>
              <a:pathLst>
                <a:path w="1355725" h="40639">
                  <a:moveTo>
                    <a:pt x="135555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03520" y="40639"/>
                  </a:lnTo>
                  <a:lnTo>
                    <a:pt x="1295400" y="15239"/>
                  </a:lnTo>
                  <a:lnTo>
                    <a:pt x="1355557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0" y="2580640"/>
              <a:ext cx="1217930" cy="40640"/>
            </a:xfrm>
            <a:custGeom>
              <a:avLst/>
              <a:gdLst/>
              <a:ahLst/>
              <a:cxnLst/>
              <a:rect l="l" t="t" r="r" b="b"/>
              <a:pathLst>
                <a:path w="1217930" h="40639">
                  <a:moveTo>
                    <a:pt x="1217302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70296" y="40639"/>
                  </a:lnTo>
                  <a:lnTo>
                    <a:pt x="121730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0" y="2617469"/>
              <a:ext cx="1084580" cy="41910"/>
            </a:xfrm>
            <a:custGeom>
              <a:avLst/>
              <a:gdLst/>
              <a:ahLst/>
              <a:cxnLst/>
              <a:rect l="l" t="t" r="r" b="b"/>
              <a:pathLst>
                <a:path w="1084580" h="41910">
                  <a:moveTo>
                    <a:pt x="1084078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932477" y="41909"/>
                  </a:lnTo>
                  <a:lnTo>
                    <a:pt x="1084078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0" y="2655569"/>
              <a:ext cx="946785" cy="40640"/>
            </a:xfrm>
            <a:custGeom>
              <a:avLst/>
              <a:gdLst/>
              <a:ahLst/>
              <a:cxnLst/>
              <a:rect l="l" t="t" r="r" b="b"/>
              <a:pathLst>
                <a:path w="946785" h="40639">
                  <a:moveTo>
                    <a:pt x="94625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50181" y="40639"/>
                  </a:lnTo>
                  <a:lnTo>
                    <a:pt x="923290" y="6350"/>
                  </a:lnTo>
                  <a:lnTo>
                    <a:pt x="946259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0" y="2692400"/>
              <a:ext cx="858519" cy="36830"/>
            </a:xfrm>
            <a:custGeom>
              <a:avLst/>
              <a:gdLst/>
              <a:ahLst/>
              <a:cxnLst/>
              <a:rect l="l" t="t" r="r" b="b"/>
              <a:pathLst>
                <a:path w="858519" h="36830">
                  <a:moveTo>
                    <a:pt x="820396" y="17779"/>
                  </a:moveTo>
                  <a:lnTo>
                    <a:pt x="152400" y="17779"/>
                  </a:lnTo>
                  <a:lnTo>
                    <a:pt x="779780" y="36829"/>
                  </a:lnTo>
                  <a:lnTo>
                    <a:pt x="820396" y="17779"/>
                  </a:lnTo>
                  <a:close/>
                </a:path>
                <a:path w="858519" h="36830">
                  <a:moveTo>
                    <a:pt x="858304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152400" y="17779"/>
                  </a:lnTo>
                  <a:lnTo>
                    <a:pt x="820396" y="17779"/>
                  </a:lnTo>
                  <a:lnTo>
                    <a:pt x="85830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6252070" y="0"/>
              <a:ext cx="2783205" cy="219075"/>
            </a:xfrm>
            <a:custGeom>
              <a:avLst/>
              <a:gdLst/>
              <a:ahLst/>
              <a:cxnLst/>
              <a:rect l="l" t="t" r="r" b="b"/>
              <a:pathLst>
                <a:path w="2783204" h="219075">
                  <a:moveTo>
                    <a:pt x="1396022" y="218452"/>
                  </a:moveTo>
                  <a:lnTo>
                    <a:pt x="1370876" y="148590"/>
                  </a:lnTo>
                  <a:lnTo>
                    <a:pt x="1368145" y="140970"/>
                  </a:lnTo>
                  <a:lnTo>
                    <a:pt x="1345298" y="77470"/>
                  </a:lnTo>
                  <a:lnTo>
                    <a:pt x="1343025" y="71120"/>
                  </a:lnTo>
                  <a:lnTo>
                    <a:pt x="1324749" y="20320"/>
                  </a:lnTo>
                  <a:lnTo>
                    <a:pt x="1314589" y="0"/>
                  </a:lnTo>
                  <a:lnTo>
                    <a:pt x="56019" y="0"/>
                  </a:lnTo>
                  <a:lnTo>
                    <a:pt x="36144" y="77470"/>
                  </a:lnTo>
                  <a:lnTo>
                    <a:pt x="19862" y="140970"/>
                  </a:lnTo>
                  <a:lnTo>
                    <a:pt x="0" y="218452"/>
                  </a:lnTo>
                  <a:lnTo>
                    <a:pt x="1396022" y="218452"/>
                  </a:lnTo>
                  <a:close/>
                </a:path>
                <a:path w="2783204" h="219075">
                  <a:moveTo>
                    <a:pt x="2782709" y="201930"/>
                  </a:moveTo>
                  <a:lnTo>
                    <a:pt x="2776093" y="148590"/>
                  </a:lnTo>
                  <a:lnTo>
                    <a:pt x="2775153" y="140970"/>
                  </a:lnTo>
                  <a:lnTo>
                    <a:pt x="2767266" y="77470"/>
                  </a:lnTo>
                  <a:lnTo>
                    <a:pt x="2766491" y="71120"/>
                  </a:lnTo>
                  <a:lnTo>
                    <a:pt x="2764929" y="58420"/>
                  </a:lnTo>
                  <a:lnTo>
                    <a:pt x="2764929" y="38100"/>
                  </a:lnTo>
                  <a:lnTo>
                    <a:pt x="2773819" y="0"/>
                  </a:lnTo>
                  <a:lnTo>
                    <a:pt x="2145169" y="0"/>
                  </a:lnTo>
                  <a:lnTo>
                    <a:pt x="2032863" y="71120"/>
                  </a:lnTo>
                  <a:lnTo>
                    <a:pt x="2022843" y="77470"/>
                  </a:lnTo>
                  <a:lnTo>
                    <a:pt x="1992769" y="96520"/>
                  </a:lnTo>
                  <a:lnTo>
                    <a:pt x="1850059" y="140970"/>
                  </a:lnTo>
                  <a:lnTo>
                    <a:pt x="1837829" y="144780"/>
                  </a:lnTo>
                  <a:lnTo>
                    <a:pt x="1836267" y="148590"/>
                  </a:lnTo>
                  <a:lnTo>
                    <a:pt x="1807781" y="218452"/>
                  </a:lnTo>
                  <a:lnTo>
                    <a:pt x="2780931" y="218452"/>
                  </a:lnTo>
                  <a:lnTo>
                    <a:pt x="2782709" y="210820"/>
                  </a:lnTo>
                  <a:lnTo>
                    <a:pt x="2782709" y="20193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6233843" y="212089"/>
              <a:ext cx="2800985" cy="77470"/>
            </a:xfrm>
            <a:custGeom>
              <a:avLst/>
              <a:gdLst/>
              <a:ahLst/>
              <a:cxnLst/>
              <a:rect l="l" t="t" r="r" b="b"/>
              <a:pathLst>
                <a:path w="2800984" h="77470">
                  <a:moveTo>
                    <a:pt x="1411966" y="0"/>
                  </a:moveTo>
                  <a:lnTo>
                    <a:pt x="19864" y="0"/>
                  </a:lnTo>
                  <a:lnTo>
                    <a:pt x="0" y="77469"/>
                  </a:lnTo>
                  <a:lnTo>
                    <a:pt x="1434487" y="77469"/>
                  </a:lnTo>
                  <a:lnTo>
                    <a:pt x="1417906" y="16509"/>
                  </a:lnTo>
                  <a:lnTo>
                    <a:pt x="1411966" y="0"/>
                  </a:lnTo>
                  <a:close/>
                </a:path>
                <a:path w="2800984" h="77470">
                  <a:moveTo>
                    <a:pt x="2800639" y="0"/>
                  </a:moveTo>
                  <a:lnTo>
                    <a:pt x="1828609" y="0"/>
                  </a:lnTo>
                  <a:lnTo>
                    <a:pt x="1797019" y="77469"/>
                  </a:lnTo>
                  <a:lnTo>
                    <a:pt x="2785580" y="77469"/>
                  </a:lnTo>
                  <a:lnTo>
                    <a:pt x="2792046" y="36829"/>
                  </a:lnTo>
                  <a:lnTo>
                    <a:pt x="280063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6231889" y="283209"/>
              <a:ext cx="2788920" cy="76200"/>
            </a:xfrm>
            <a:custGeom>
              <a:avLst/>
              <a:gdLst/>
              <a:ahLst/>
              <a:cxnLst/>
              <a:rect l="l" t="t" r="r" b="b"/>
              <a:pathLst>
                <a:path w="2788920" h="76200">
                  <a:moveTo>
                    <a:pt x="1434713" y="0"/>
                  </a:moveTo>
                  <a:lnTo>
                    <a:pt x="3582" y="0"/>
                  </a:lnTo>
                  <a:lnTo>
                    <a:pt x="0" y="13970"/>
                  </a:lnTo>
                  <a:lnTo>
                    <a:pt x="4136" y="76200"/>
                  </a:lnTo>
                  <a:lnTo>
                    <a:pt x="1455440" y="76200"/>
                  </a:lnTo>
                  <a:lnTo>
                    <a:pt x="1434713" y="0"/>
                  </a:lnTo>
                  <a:close/>
                </a:path>
                <a:path w="2788920" h="76200">
                  <a:moveTo>
                    <a:pt x="2788544" y="0"/>
                  </a:moveTo>
                  <a:lnTo>
                    <a:pt x="1801562" y="0"/>
                  </a:lnTo>
                  <a:lnTo>
                    <a:pt x="1770490" y="76200"/>
                  </a:lnTo>
                  <a:lnTo>
                    <a:pt x="2766115" y="76200"/>
                  </a:lnTo>
                  <a:lnTo>
                    <a:pt x="2785110" y="21590"/>
                  </a:lnTo>
                  <a:lnTo>
                    <a:pt x="2788544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6235604" y="353059"/>
              <a:ext cx="2764790" cy="77470"/>
            </a:xfrm>
            <a:custGeom>
              <a:avLst/>
              <a:gdLst/>
              <a:ahLst/>
              <a:cxnLst/>
              <a:rect l="l" t="t" r="r" b="b"/>
              <a:pathLst>
                <a:path w="2764790" h="77470">
                  <a:moveTo>
                    <a:pt x="1449998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71070" y="77470"/>
                  </a:lnTo>
                  <a:lnTo>
                    <a:pt x="1449998" y="0"/>
                  </a:lnTo>
                  <a:close/>
                </a:path>
                <a:path w="2764790" h="77470">
                  <a:moveTo>
                    <a:pt x="2764609" y="0"/>
                  </a:moveTo>
                  <a:lnTo>
                    <a:pt x="1769365" y="0"/>
                  </a:lnTo>
                  <a:lnTo>
                    <a:pt x="1737776" y="77470"/>
                  </a:lnTo>
                  <a:lnTo>
                    <a:pt x="2752350" y="77470"/>
                  </a:lnTo>
                  <a:lnTo>
                    <a:pt x="2761075" y="10160"/>
                  </a:lnTo>
                  <a:lnTo>
                    <a:pt x="2764609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6240332" y="424179"/>
              <a:ext cx="2748915" cy="77470"/>
            </a:xfrm>
            <a:custGeom>
              <a:avLst/>
              <a:gdLst/>
              <a:ahLst/>
              <a:cxnLst/>
              <a:rect l="l" t="t" r="r" b="b"/>
              <a:pathLst>
                <a:path w="2748915" h="77470">
                  <a:moveTo>
                    <a:pt x="1464615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85687" y="77470"/>
                  </a:lnTo>
                  <a:lnTo>
                    <a:pt x="1464615" y="0"/>
                  </a:lnTo>
                  <a:close/>
                </a:path>
                <a:path w="2748915" h="77470">
                  <a:moveTo>
                    <a:pt x="2748445" y="0"/>
                  </a:moveTo>
                  <a:lnTo>
                    <a:pt x="1735637" y="0"/>
                  </a:lnTo>
                  <a:lnTo>
                    <a:pt x="1704047" y="77470"/>
                  </a:lnTo>
                  <a:lnTo>
                    <a:pt x="2747457" y="77470"/>
                  </a:lnTo>
                  <a:lnTo>
                    <a:pt x="2747457" y="7620"/>
                  </a:lnTo>
                  <a:lnTo>
                    <a:pt x="2748445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6244975" y="494029"/>
              <a:ext cx="2772410" cy="77470"/>
            </a:xfrm>
            <a:custGeom>
              <a:avLst/>
              <a:gdLst/>
              <a:ahLst/>
              <a:cxnLst/>
              <a:rect l="l" t="t" r="r" b="b"/>
              <a:pathLst>
                <a:path w="2772409" h="77470">
                  <a:moveTo>
                    <a:pt x="1478971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97957" y="77470"/>
                  </a:lnTo>
                  <a:lnTo>
                    <a:pt x="1493134" y="52070"/>
                  </a:lnTo>
                  <a:lnTo>
                    <a:pt x="1478971" y="0"/>
                  </a:lnTo>
                  <a:close/>
                </a:path>
                <a:path w="2772409" h="77470">
                  <a:moveTo>
                    <a:pt x="2742814" y="0"/>
                  </a:moveTo>
                  <a:lnTo>
                    <a:pt x="1702511" y="0"/>
                  </a:lnTo>
                  <a:lnTo>
                    <a:pt x="1684904" y="43180"/>
                  </a:lnTo>
                  <a:lnTo>
                    <a:pt x="1674353" y="77470"/>
                  </a:lnTo>
                  <a:lnTo>
                    <a:pt x="2768637" y="77470"/>
                  </a:lnTo>
                  <a:lnTo>
                    <a:pt x="2772024" y="71120"/>
                  </a:lnTo>
                  <a:lnTo>
                    <a:pt x="2761864" y="62230"/>
                  </a:lnTo>
                  <a:lnTo>
                    <a:pt x="2742814" y="43180"/>
                  </a:lnTo>
                  <a:lnTo>
                    <a:pt x="274281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249703" y="565149"/>
              <a:ext cx="2767330" cy="77470"/>
            </a:xfrm>
            <a:custGeom>
              <a:avLst/>
              <a:gdLst/>
              <a:ahLst/>
              <a:cxnLst/>
              <a:rect l="l" t="t" r="r" b="b"/>
              <a:pathLst>
                <a:path w="2767329" h="77470">
                  <a:moveTo>
                    <a:pt x="1492024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06733" y="77470"/>
                  </a:lnTo>
                  <a:lnTo>
                    <a:pt x="1492024" y="0"/>
                  </a:lnTo>
                  <a:close/>
                </a:path>
                <a:path w="2767329" h="77470">
                  <a:moveTo>
                    <a:pt x="2767296" y="0"/>
                  </a:moveTo>
                  <a:lnTo>
                    <a:pt x="1671580" y="0"/>
                  </a:lnTo>
                  <a:lnTo>
                    <a:pt x="1647743" y="77470"/>
                  </a:lnTo>
                  <a:lnTo>
                    <a:pt x="2694779" y="77470"/>
                  </a:lnTo>
                  <a:lnTo>
                    <a:pt x="2708876" y="66039"/>
                  </a:lnTo>
                  <a:lnTo>
                    <a:pt x="2738086" y="38100"/>
                  </a:lnTo>
                  <a:lnTo>
                    <a:pt x="2757136" y="19050"/>
                  </a:lnTo>
                  <a:lnTo>
                    <a:pt x="276729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6254346" y="634999"/>
              <a:ext cx="2700020" cy="77470"/>
            </a:xfrm>
            <a:custGeom>
              <a:avLst/>
              <a:gdLst/>
              <a:ahLst/>
              <a:cxnLst/>
              <a:rect l="l" t="t" r="r" b="b"/>
              <a:pathLst>
                <a:path w="2700020" h="77470">
                  <a:moveTo>
                    <a:pt x="1500643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15352" y="77470"/>
                  </a:lnTo>
                  <a:lnTo>
                    <a:pt x="1500643" y="0"/>
                  </a:lnTo>
                  <a:close/>
                </a:path>
                <a:path w="2700020" h="77470">
                  <a:moveTo>
                    <a:pt x="2699534" y="0"/>
                  </a:moveTo>
                  <a:lnTo>
                    <a:pt x="1645444" y="0"/>
                  </a:lnTo>
                  <a:lnTo>
                    <a:pt x="1621607" y="77470"/>
                  </a:lnTo>
                  <a:lnTo>
                    <a:pt x="2609784" y="77470"/>
                  </a:lnTo>
                  <a:lnTo>
                    <a:pt x="2628033" y="53339"/>
                  </a:lnTo>
                  <a:lnTo>
                    <a:pt x="2638193" y="53339"/>
                  </a:lnTo>
                  <a:lnTo>
                    <a:pt x="2657243" y="34289"/>
                  </a:lnTo>
                  <a:lnTo>
                    <a:pt x="269953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6259073" y="706120"/>
              <a:ext cx="2610485" cy="77470"/>
            </a:xfrm>
            <a:custGeom>
              <a:avLst/>
              <a:gdLst/>
              <a:ahLst/>
              <a:cxnLst/>
              <a:rect l="l" t="t" r="r" b="b"/>
              <a:pathLst>
                <a:path w="2610484" h="77470">
                  <a:moveTo>
                    <a:pt x="1509419" y="0"/>
                  </a:moveTo>
                  <a:lnTo>
                    <a:pt x="0" y="0"/>
                  </a:lnTo>
                  <a:lnTo>
                    <a:pt x="2026" y="30479"/>
                  </a:lnTo>
                  <a:lnTo>
                    <a:pt x="34363" y="77469"/>
                  </a:lnTo>
                  <a:lnTo>
                    <a:pt x="1509670" y="77469"/>
                  </a:lnTo>
                  <a:lnTo>
                    <a:pt x="1517136" y="40639"/>
                  </a:lnTo>
                  <a:lnTo>
                    <a:pt x="1509419" y="0"/>
                  </a:lnTo>
                  <a:close/>
                </a:path>
                <a:path w="2610484" h="77470">
                  <a:moveTo>
                    <a:pt x="2609859" y="0"/>
                  </a:moveTo>
                  <a:lnTo>
                    <a:pt x="1618833" y="0"/>
                  </a:lnTo>
                  <a:lnTo>
                    <a:pt x="1594996" y="77469"/>
                  </a:lnTo>
                  <a:lnTo>
                    <a:pt x="2551268" y="77469"/>
                  </a:lnTo>
                  <a:lnTo>
                    <a:pt x="260985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6288193" y="775970"/>
              <a:ext cx="2527935" cy="77470"/>
            </a:xfrm>
            <a:custGeom>
              <a:avLst/>
              <a:gdLst/>
              <a:ahLst/>
              <a:cxnLst/>
              <a:rect l="l" t="t" r="r" b="b"/>
              <a:pathLst>
                <a:path w="2527934" h="77469">
                  <a:moveTo>
                    <a:pt x="1482095" y="0"/>
                  </a:moveTo>
                  <a:lnTo>
                    <a:pt x="0" y="0"/>
                  </a:lnTo>
                  <a:lnTo>
                    <a:pt x="53312" y="77469"/>
                  </a:lnTo>
                  <a:lnTo>
                    <a:pt x="1466392" y="77469"/>
                  </a:lnTo>
                  <a:lnTo>
                    <a:pt x="1482095" y="0"/>
                  </a:lnTo>
                  <a:close/>
                </a:path>
                <a:path w="2527934" h="77469">
                  <a:moveTo>
                    <a:pt x="2527911" y="0"/>
                  </a:moveTo>
                  <a:lnTo>
                    <a:pt x="1568222" y="0"/>
                  </a:lnTo>
                  <a:lnTo>
                    <a:pt x="1545166" y="74929"/>
                  </a:lnTo>
                  <a:lnTo>
                    <a:pt x="1542280" y="77469"/>
                  </a:lnTo>
                  <a:lnTo>
                    <a:pt x="2469321" y="77469"/>
                  </a:lnTo>
                  <a:lnTo>
                    <a:pt x="2527911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6337136" y="847090"/>
              <a:ext cx="2425700" cy="77470"/>
            </a:xfrm>
            <a:custGeom>
              <a:avLst/>
              <a:gdLst/>
              <a:ahLst/>
              <a:cxnLst/>
              <a:rect l="l" t="t" r="r" b="b"/>
              <a:pathLst>
                <a:path w="2425700" h="77469">
                  <a:moveTo>
                    <a:pt x="1418736" y="0"/>
                  </a:moveTo>
                  <a:lnTo>
                    <a:pt x="0" y="0"/>
                  </a:lnTo>
                  <a:lnTo>
                    <a:pt x="53312" y="77470"/>
                  </a:lnTo>
                  <a:lnTo>
                    <a:pt x="1403033" y="77470"/>
                  </a:lnTo>
                  <a:lnTo>
                    <a:pt x="1418736" y="0"/>
                  </a:lnTo>
                  <a:close/>
                </a:path>
                <a:path w="2425700" h="77469">
                  <a:moveTo>
                    <a:pt x="2425180" y="0"/>
                  </a:moveTo>
                  <a:lnTo>
                    <a:pt x="1497396" y="0"/>
                  </a:lnTo>
                  <a:lnTo>
                    <a:pt x="1496223" y="3810"/>
                  </a:lnTo>
                  <a:lnTo>
                    <a:pt x="1412519" y="77470"/>
                  </a:lnTo>
                  <a:lnTo>
                    <a:pt x="2366590" y="77470"/>
                  </a:lnTo>
                  <a:lnTo>
                    <a:pt x="242518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6386078" y="918210"/>
              <a:ext cx="2322830" cy="76200"/>
            </a:xfrm>
            <a:custGeom>
              <a:avLst/>
              <a:gdLst/>
              <a:ahLst/>
              <a:cxnLst/>
              <a:rect l="l" t="t" r="r" b="b"/>
              <a:pathLst>
                <a:path w="2322829" h="76200">
                  <a:moveTo>
                    <a:pt x="1355377" y="0"/>
                  </a:moveTo>
                  <a:lnTo>
                    <a:pt x="0" y="0"/>
                  </a:lnTo>
                  <a:lnTo>
                    <a:pt x="37581" y="54610"/>
                  </a:lnTo>
                  <a:lnTo>
                    <a:pt x="53209" y="76200"/>
                  </a:lnTo>
                  <a:lnTo>
                    <a:pt x="2263629" y="76200"/>
                  </a:lnTo>
                  <a:lnTo>
                    <a:pt x="2267701" y="72389"/>
                  </a:lnTo>
                  <a:lnTo>
                    <a:pt x="2309963" y="16510"/>
                  </a:lnTo>
                  <a:lnTo>
                    <a:pt x="1352031" y="16510"/>
                  </a:lnTo>
                  <a:lnTo>
                    <a:pt x="1355377" y="0"/>
                  </a:lnTo>
                  <a:close/>
                </a:path>
                <a:path w="2322829" h="76200">
                  <a:moveTo>
                    <a:pt x="2322449" y="0"/>
                  </a:moveTo>
                  <a:lnTo>
                    <a:pt x="1370792" y="0"/>
                  </a:lnTo>
                  <a:lnTo>
                    <a:pt x="1352031" y="16510"/>
                  </a:lnTo>
                  <a:lnTo>
                    <a:pt x="2309963" y="16510"/>
                  </a:lnTo>
                  <a:lnTo>
                    <a:pt x="2322449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6434691" y="988060"/>
              <a:ext cx="2221230" cy="77470"/>
            </a:xfrm>
            <a:custGeom>
              <a:avLst/>
              <a:gdLst/>
              <a:ahLst/>
              <a:cxnLst/>
              <a:rect l="l" t="t" r="r" b="b"/>
              <a:pathLst>
                <a:path w="2221229" h="77469">
                  <a:moveTo>
                    <a:pt x="2221009" y="0"/>
                  </a:moveTo>
                  <a:lnTo>
                    <a:pt x="0" y="0"/>
                  </a:lnTo>
                  <a:lnTo>
                    <a:pt x="56079" y="77469"/>
                  </a:lnTo>
                  <a:lnTo>
                    <a:pt x="2139020" y="77469"/>
                  </a:lnTo>
                  <a:lnTo>
                    <a:pt x="2219088" y="2539"/>
                  </a:lnTo>
                  <a:lnTo>
                    <a:pt x="2221009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6486174" y="1059179"/>
              <a:ext cx="2094864" cy="77470"/>
            </a:xfrm>
            <a:custGeom>
              <a:avLst/>
              <a:gdLst/>
              <a:ahLst/>
              <a:cxnLst/>
              <a:rect l="l" t="t" r="r" b="b"/>
              <a:pathLst>
                <a:path w="2094865" h="77469">
                  <a:moveTo>
                    <a:pt x="2094323" y="0"/>
                  </a:moveTo>
                  <a:lnTo>
                    <a:pt x="0" y="0"/>
                  </a:lnTo>
                  <a:lnTo>
                    <a:pt x="56079" y="77470"/>
                  </a:lnTo>
                  <a:lnTo>
                    <a:pt x="2011540" y="77470"/>
                  </a:lnTo>
                  <a:lnTo>
                    <a:pt x="2094323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6536737" y="1129029"/>
              <a:ext cx="1969135" cy="77470"/>
            </a:xfrm>
            <a:custGeom>
              <a:avLst/>
              <a:gdLst/>
              <a:ahLst/>
              <a:cxnLst/>
              <a:rect l="l" t="t" r="r" b="b"/>
              <a:pathLst>
                <a:path w="1969134" h="77469">
                  <a:moveTo>
                    <a:pt x="1969120" y="0"/>
                  </a:moveTo>
                  <a:lnTo>
                    <a:pt x="0" y="0"/>
                  </a:lnTo>
                  <a:lnTo>
                    <a:pt x="10112" y="13970"/>
                  </a:lnTo>
                  <a:lnTo>
                    <a:pt x="81172" y="77470"/>
                  </a:lnTo>
                  <a:lnTo>
                    <a:pt x="1886338" y="77470"/>
                  </a:lnTo>
                  <a:lnTo>
                    <a:pt x="196912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6610803" y="1200149"/>
              <a:ext cx="2522220" cy="77470"/>
            </a:xfrm>
            <a:custGeom>
              <a:avLst/>
              <a:gdLst/>
              <a:ahLst/>
              <a:cxnLst/>
              <a:rect l="l" t="t" r="r" b="b"/>
              <a:pathLst>
                <a:path w="2522220" h="77469">
                  <a:moveTo>
                    <a:pt x="1819057" y="0"/>
                  </a:moveTo>
                  <a:lnTo>
                    <a:pt x="0" y="0"/>
                  </a:lnTo>
                  <a:lnTo>
                    <a:pt x="86692" y="77470"/>
                  </a:lnTo>
                  <a:lnTo>
                    <a:pt x="1762306" y="77470"/>
                  </a:lnTo>
                  <a:lnTo>
                    <a:pt x="1805486" y="12700"/>
                  </a:lnTo>
                  <a:lnTo>
                    <a:pt x="1819057" y="0"/>
                  </a:lnTo>
                  <a:close/>
                </a:path>
                <a:path w="2522220" h="77469">
                  <a:moveTo>
                    <a:pt x="2167436" y="41910"/>
                  </a:moveTo>
                  <a:lnTo>
                    <a:pt x="2048373" y="77470"/>
                  </a:lnTo>
                  <a:lnTo>
                    <a:pt x="2521987" y="77470"/>
                  </a:lnTo>
                  <a:lnTo>
                    <a:pt x="2444296" y="50800"/>
                  </a:lnTo>
                  <a:lnTo>
                    <a:pt x="2167436" y="4191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6690390" y="1271269"/>
              <a:ext cx="2449830" cy="77470"/>
            </a:xfrm>
            <a:custGeom>
              <a:avLst/>
              <a:gdLst/>
              <a:ahLst/>
              <a:cxnLst/>
              <a:rect l="l" t="t" r="r" b="b"/>
              <a:pathLst>
                <a:path w="2449829" h="77469">
                  <a:moveTo>
                    <a:pt x="1686953" y="0"/>
                  </a:moveTo>
                  <a:lnTo>
                    <a:pt x="0" y="0"/>
                  </a:lnTo>
                  <a:lnTo>
                    <a:pt x="86692" y="77469"/>
                  </a:lnTo>
                  <a:lnTo>
                    <a:pt x="1635306" y="77469"/>
                  </a:lnTo>
                  <a:lnTo>
                    <a:pt x="1686953" y="0"/>
                  </a:lnTo>
                  <a:close/>
                </a:path>
                <a:path w="2449829" h="77469">
                  <a:moveTo>
                    <a:pt x="2423902" y="0"/>
                  </a:moveTo>
                  <a:lnTo>
                    <a:pt x="1990048" y="0"/>
                  </a:lnTo>
                  <a:lnTo>
                    <a:pt x="1730662" y="77469"/>
                  </a:lnTo>
                  <a:lnTo>
                    <a:pt x="2449799" y="77469"/>
                  </a:lnTo>
                  <a:lnTo>
                    <a:pt x="2449799" y="8889"/>
                  </a:lnTo>
                  <a:lnTo>
                    <a:pt x="24239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5932508" y="1341119"/>
              <a:ext cx="3208020" cy="77470"/>
            </a:xfrm>
            <a:custGeom>
              <a:avLst/>
              <a:gdLst/>
              <a:ahLst/>
              <a:cxnLst/>
              <a:rect l="l" t="t" r="r" b="b"/>
              <a:pathLst>
                <a:path w="3208020" h="77469">
                  <a:moveTo>
                    <a:pt x="138091" y="24129"/>
                  </a:moveTo>
                  <a:lnTo>
                    <a:pt x="0" y="77469"/>
                  </a:lnTo>
                  <a:lnTo>
                    <a:pt x="463163" y="77469"/>
                  </a:lnTo>
                  <a:lnTo>
                    <a:pt x="138091" y="24129"/>
                  </a:lnTo>
                  <a:close/>
                </a:path>
                <a:path w="3208020" h="77469">
                  <a:moveTo>
                    <a:pt x="2398268" y="0"/>
                  </a:moveTo>
                  <a:lnTo>
                    <a:pt x="836047" y="0"/>
                  </a:lnTo>
                  <a:lnTo>
                    <a:pt x="853101" y="15239"/>
                  </a:lnTo>
                  <a:lnTo>
                    <a:pt x="873535" y="77469"/>
                  </a:lnTo>
                  <a:lnTo>
                    <a:pt x="3207681" y="77469"/>
                  </a:lnTo>
                  <a:lnTo>
                    <a:pt x="3207681" y="43179"/>
                  </a:lnTo>
                  <a:lnTo>
                    <a:pt x="2369481" y="43179"/>
                  </a:lnTo>
                  <a:lnTo>
                    <a:pt x="2398268" y="0"/>
                  </a:lnTo>
                  <a:close/>
                </a:path>
                <a:path w="3208020" h="77469">
                  <a:moveTo>
                    <a:pt x="3207681" y="0"/>
                  </a:moveTo>
                  <a:lnTo>
                    <a:pt x="2514057" y="0"/>
                  </a:lnTo>
                  <a:lnTo>
                    <a:pt x="2369481" y="43179"/>
                  </a:lnTo>
                  <a:lnTo>
                    <a:pt x="3207681" y="43179"/>
                  </a:lnTo>
                  <a:lnTo>
                    <a:pt x="3207681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5758505" y="1412240"/>
              <a:ext cx="3382010" cy="77470"/>
            </a:xfrm>
            <a:custGeom>
              <a:avLst/>
              <a:gdLst/>
              <a:ahLst/>
              <a:cxnLst/>
              <a:rect l="l" t="t" r="r" b="b"/>
              <a:pathLst>
                <a:path w="3382009" h="77469">
                  <a:moveTo>
                    <a:pt x="598467" y="0"/>
                  </a:moveTo>
                  <a:lnTo>
                    <a:pt x="190442" y="0"/>
                  </a:lnTo>
                  <a:lnTo>
                    <a:pt x="16184" y="67310"/>
                  </a:lnTo>
                  <a:lnTo>
                    <a:pt x="0" y="77470"/>
                  </a:lnTo>
                  <a:lnTo>
                    <a:pt x="3275776" y="77470"/>
                  </a:lnTo>
                  <a:lnTo>
                    <a:pt x="3335724" y="39370"/>
                  </a:lnTo>
                  <a:lnTo>
                    <a:pt x="826444" y="39370"/>
                  </a:lnTo>
                  <a:lnTo>
                    <a:pt x="722304" y="20320"/>
                  </a:lnTo>
                  <a:lnTo>
                    <a:pt x="598467" y="0"/>
                  </a:lnTo>
                  <a:close/>
                </a:path>
                <a:path w="3382009" h="77469">
                  <a:moveTo>
                    <a:pt x="3381684" y="0"/>
                  </a:moveTo>
                  <a:lnTo>
                    <a:pt x="1045452" y="0"/>
                  </a:lnTo>
                  <a:lnTo>
                    <a:pt x="1055044" y="29210"/>
                  </a:lnTo>
                  <a:lnTo>
                    <a:pt x="826444" y="39370"/>
                  </a:lnTo>
                  <a:lnTo>
                    <a:pt x="3335724" y="39370"/>
                  </a:lnTo>
                  <a:lnTo>
                    <a:pt x="3381684" y="10160"/>
                  </a:lnTo>
                  <a:lnTo>
                    <a:pt x="3381684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5647240" y="1482090"/>
              <a:ext cx="3399154" cy="77470"/>
            </a:xfrm>
            <a:custGeom>
              <a:avLst/>
              <a:gdLst/>
              <a:ahLst/>
              <a:cxnLst/>
              <a:rect l="l" t="t" r="r" b="b"/>
              <a:pathLst>
                <a:path w="3399154" h="77469">
                  <a:moveTo>
                    <a:pt x="3399031" y="0"/>
                  </a:moveTo>
                  <a:lnTo>
                    <a:pt x="123403" y="0"/>
                  </a:lnTo>
                  <a:lnTo>
                    <a:pt x="0" y="77470"/>
                  </a:lnTo>
                  <a:lnTo>
                    <a:pt x="3277138" y="77470"/>
                  </a:lnTo>
                  <a:lnTo>
                    <a:pt x="339903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5523912" y="1553210"/>
              <a:ext cx="3410585" cy="77470"/>
            </a:xfrm>
            <a:custGeom>
              <a:avLst/>
              <a:gdLst/>
              <a:ahLst/>
              <a:cxnLst/>
              <a:rect l="l" t="t" r="r" b="b"/>
              <a:pathLst>
                <a:path w="3410584" h="77469">
                  <a:moveTo>
                    <a:pt x="3410457" y="0"/>
                  </a:moveTo>
                  <a:lnTo>
                    <a:pt x="133443" y="0"/>
                  </a:lnTo>
                  <a:lnTo>
                    <a:pt x="22177" y="69850"/>
                  </a:lnTo>
                  <a:lnTo>
                    <a:pt x="0" y="77469"/>
                  </a:lnTo>
                  <a:lnTo>
                    <a:pt x="3301255" y="77469"/>
                  </a:lnTo>
                  <a:lnTo>
                    <a:pt x="3330527" y="50800"/>
                  </a:lnTo>
                  <a:lnTo>
                    <a:pt x="341045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5320617" y="1623060"/>
              <a:ext cx="3513454" cy="77470"/>
            </a:xfrm>
            <a:custGeom>
              <a:avLst/>
              <a:gdLst/>
              <a:ahLst/>
              <a:cxnLst/>
              <a:rect l="l" t="t" r="r" b="b"/>
              <a:pathLst>
                <a:path w="3513454" h="77469">
                  <a:moveTo>
                    <a:pt x="3512913" y="0"/>
                  </a:moveTo>
                  <a:lnTo>
                    <a:pt x="225472" y="0"/>
                  </a:lnTo>
                  <a:lnTo>
                    <a:pt x="0" y="77469"/>
                  </a:lnTo>
                  <a:lnTo>
                    <a:pt x="3427885" y="77469"/>
                  </a:lnTo>
                  <a:lnTo>
                    <a:pt x="351291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176623" y="1694179"/>
              <a:ext cx="3578860" cy="77470"/>
            </a:xfrm>
            <a:custGeom>
              <a:avLst/>
              <a:gdLst/>
              <a:ahLst/>
              <a:cxnLst/>
              <a:rect l="l" t="t" r="r" b="b"/>
              <a:pathLst>
                <a:path w="3578859" h="77469">
                  <a:moveTo>
                    <a:pt x="3578849" y="0"/>
                  </a:moveTo>
                  <a:lnTo>
                    <a:pt x="162475" y="0"/>
                  </a:lnTo>
                  <a:lnTo>
                    <a:pt x="121816" y="13970"/>
                  </a:lnTo>
                  <a:lnTo>
                    <a:pt x="0" y="77470"/>
                  </a:lnTo>
                  <a:lnTo>
                    <a:pt x="3178781" y="77470"/>
                  </a:lnTo>
                  <a:lnTo>
                    <a:pt x="3563516" y="13970"/>
                  </a:lnTo>
                  <a:lnTo>
                    <a:pt x="357884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5059679" y="1765300"/>
              <a:ext cx="3334385" cy="76200"/>
            </a:xfrm>
            <a:custGeom>
              <a:avLst/>
              <a:gdLst/>
              <a:ahLst/>
              <a:cxnLst/>
              <a:rect l="l" t="t" r="r" b="b"/>
              <a:pathLst>
                <a:path w="3334384" h="76200">
                  <a:moveTo>
                    <a:pt x="3334198" y="0"/>
                  </a:moveTo>
                  <a:lnTo>
                    <a:pt x="129125" y="0"/>
                  </a:lnTo>
                  <a:lnTo>
                    <a:pt x="0" y="67310"/>
                  </a:lnTo>
                  <a:lnTo>
                    <a:pt x="57488" y="76200"/>
                  </a:lnTo>
                  <a:lnTo>
                    <a:pt x="2991188" y="76200"/>
                  </a:lnTo>
                  <a:lnTo>
                    <a:pt x="3157220" y="29210"/>
                  </a:lnTo>
                  <a:lnTo>
                    <a:pt x="3334198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5076105" y="1835150"/>
              <a:ext cx="2997200" cy="77470"/>
            </a:xfrm>
            <a:custGeom>
              <a:avLst/>
              <a:gdLst/>
              <a:ahLst/>
              <a:cxnLst/>
              <a:rect l="l" t="t" r="r" b="b"/>
              <a:pathLst>
                <a:path w="2997200" h="77469">
                  <a:moveTo>
                    <a:pt x="2997200" y="0"/>
                  </a:moveTo>
                  <a:lnTo>
                    <a:pt x="0" y="0"/>
                  </a:lnTo>
                  <a:lnTo>
                    <a:pt x="106764" y="16510"/>
                  </a:lnTo>
                  <a:lnTo>
                    <a:pt x="315642" y="77470"/>
                  </a:lnTo>
                  <a:lnTo>
                    <a:pt x="2851706" y="77470"/>
                  </a:lnTo>
                  <a:lnTo>
                    <a:pt x="2938864" y="16510"/>
                  </a:lnTo>
                  <a:lnTo>
                    <a:pt x="299720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5369989" y="1906269"/>
              <a:ext cx="2567305" cy="77470"/>
            </a:xfrm>
            <a:custGeom>
              <a:avLst/>
              <a:gdLst/>
              <a:ahLst/>
              <a:cxnLst/>
              <a:rect l="l" t="t" r="r" b="b"/>
              <a:pathLst>
                <a:path w="2567304" h="77469">
                  <a:moveTo>
                    <a:pt x="2566901" y="0"/>
                  </a:moveTo>
                  <a:lnTo>
                    <a:pt x="0" y="0"/>
                  </a:lnTo>
                  <a:lnTo>
                    <a:pt x="108790" y="31750"/>
                  </a:lnTo>
                  <a:lnTo>
                    <a:pt x="234520" y="77469"/>
                  </a:lnTo>
                  <a:lnTo>
                    <a:pt x="2456138" y="77469"/>
                  </a:lnTo>
                  <a:lnTo>
                    <a:pt x="2566901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5583554" y="1976119"/>
              <a:ext cx="2253615" cy="77470"/>
            </a:xfrm>
            <a:custGeom>
              <a:avLst/>
              <a:gdLst/>
              <a:ahLst/>
              <a:cxnLst/>
              <a:rect l="l" t="t" r="r" b="b"/>
              <a:pathLst>
                <a:path w="2253615" h="77469">
                  <a:moveTo>
                    <a:pt x="2253468" y="0"/>
                  </a:moveTo>
                  <a:lnTo>
                    <a:pt x="0" y="0"/>
                  </a:lnTo>
                  <a:lnTo>
                    <a:pt x="48894" y="17779"/>
                  </a:lnTo>
                  <a:lnTo>
                    <a:pt x="57737" y="77469"/>
                  </a:lnTo>
                  <a:lnTo>
                    <a:pt x="2187896" y="77469"/>
                  </a:lnTo>
                  <a:lnTo>
                    <a:pt x="2211704" y="29209"/>
                  </a:lnTo>
                  <a:lnTo>
                    <a:pt x="225346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5640352" y="2047240"/>
              <a:ext cx="2134235" cy="77470"/>
            </a:xfrm>
            <a:custGeom>
              <a:avLst/>
              <a:gdLst/>
              <a:ahLst/>
              <a:cxnLst/>
              <a:rect l="l" t="t" r="r" b="b"/>
              <a:pathLst>
                <a:path w="2134234" h="77469">
                  <a:moveTo>
                    <a:pt x="2134232" y="0"/>
                  </a:moveTo>
                  <a:lnTo>
                    <a:pt x="0" y="0"/>
                  </a:lnTo>
                  <a:lnTo>
                    <a:pt x="2257" y="15239"/>
                  </a:lnTo>
                  <a:lnTo>
                    <a:pt x="125447" y="44450"/>
                  </a:lnTo>
                  <a:lnTo>
                    <a:pt x="170649" y="77470"/>
                  </a:lnTo>
                  <a:lnTo>
                    <a:pt x="1974059" y="77470"/>
                  </a:lnTo>
                  <a:lnTo>
                    <a:pt x="1983457" y="72389"/>
                  </a:lnTo>
                  <a:lnTo>
                    <a:pt x="2118443" y="72389"/>
                  </a:lnTo>
                  <a:lnTo>
                    <a:pt x="2107917" y="53339"/>
                  </a:lnTo>
                  <a:lnTo>
                    <a:pt x="2134232" y="0"/>
                  </a:lnTo>
                  <a:close/>
                </a:path>
                <a:path w="2134234" h="77469">
                  <a:moveTo>
                    <a:pt x="2118443" y="72389"/>
                  </a:moveTo>
                  <a:lnTo>
                    <a:pt x="1983457" y="72389"/>
                  </a:lnTo>
                  <a:lnTo>
                    <a:pt x="1988537" y="77470"/>
                  </a:lnTo>
                  <a:lnTo>
                    <a:pt x="2121250" y="77470"/>
                  </a:lnTo>
                  <a:lnTo>
                    <a:pt x="2118443" y="72389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5800570" y="2117090"/>
              <a:ext cx="2000250" cy="77470"/>
            </a:xfrm>
            <a:custGeom>
              <a:avLst/>
              <a:gdLst/>
              <a:ahLst/>
              <a:cxnLst/>
              <a:rect l="l" t="t" r="r" b="b"/>
              <a:pathLst>
                <a:path w="2000250" h="77469">
                  <a:moveTo>
                    <a:pt x="1956821" y="0"/>
                  </a:moveTo>
                  <a:lnTo>
                    <a:pt x="0" y="0"/>
                  </a:lnTo>
                  <a:lnTo>
                    <a:pt x="106051" y="77470"/>
                  </a:lnTo>
                  <a:lnTo>
                    <a:pt x="470265" y="77470"/>
                  </a:lnTo>
                  <a:lnTo>
                    <a:pt x="680239" y="21589"/>
                  </a:lnTo>
                  <a:lnTo>
                    <a:pt x="1787996" y="21589"/>
                  </a:lnTo>
                  <a:lnTo>
                    <a:pt x="1823239" y="2539"/>
                  </a:lnTo>
                  <a:lnTo>
                    <a:pt x="1958225" y="2539"/>
                  </a:lnTo>
                  <a:lnTo>
                    <a:pt x="1956821" y="0"/>
                  </a:lnTo>
                  <a:close/>
                </a:path>
                <a:path w="2000250" h="77469">
                  <a:moveTo>
                    <a:pt x="1787996" y="21589"/>
                  </a:moveTo>
                  <a:lnTo>
                    <a:pt x="888519" y="21589"/>
                  </a:lnTo>
                  <a:lnTo>
                    <a:pt x="1080289" y="40639"/>
                  </a:lnTo>
                  <a:lnTo>
                    <a:pt x="973097" y="77470"/>
                  </a:lnTo>
                  <a:lnTo>
                    <a:pt x="1684618" y="77470"/>
                  </a:lnTo>
                  <a:lnTo>
                    <a:pt x="1787996" y="21589"/>
                  </a:lnTo>
                  <a:close/>
                </a:path>
                <a:path w="2000250" h="77469">
                  <a:moveTo>
                    <a:pt x="1958225" y="2539"/>
                  </a:moveTo>
                  <a:lnTo>
                    <a:pt x="1823239" y="2539"/>
                  </a:lnTo>
                  <a:lnTo>
                    <a:pt x="1842289" y="21589"/>
                  </a:lnTo>
                  <a:lnTo>
                    <a:pt x="1870229" y="59689"/>
                  </a:lnTo>
                  <a:lnTo>
                    <a:pt x="1885045" y="77470"/>
                  </a:lnTo>
                  <a:lnTo>
                    <a:pt x="1999627" y="77470"/>
                  </a:lnTo>
                  <a:lnTo>
                    <a:pt x="1958225" y="2539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5897929" y="2188209"/>
              <a:ext cx="1941830" cy="77470"/>
            </a:xfrm>
            <a:custGeom>
              <a:avLst/>
              <a:gdLst/>
              <a:ahLst/>
              <a:cxnLst/>
              <a:rect l="l" t="t" r="r" b="b"/>
              <a:pathLst>
                <a:path w="1941829" h="77469">
                  <a:moveTo>
                    <a:pt x="1898759" y="0"/>
                  </a:moveTo>
                  <a:lnTo>
                    <a:pt x="1782395" y="0"/>
                  </a:lnTo>
                  <a:lnTo>
                    <a:pt x="1810970" y="34289"/>
                  </a:lnTo>
                  <a:lnTo>
                    <a:pt x="1827578" y="77469"/>
                  </a:lnTo>
                  <a:lnTo>
                    <a:pt x="1941565" y="77469"/>
                  </a:lnTo>
                  <a:lnTo>
                    <a:pt x="1898759" y="0"/>
                  </a:lnTo>
                  <a:close/>
                </a:path>
                <a:path w="1941829" h="77469">
                  <a:moveTo>
                    <a:pt x="1599007" y="0"/>
                  </a:moveTo>
                  <a:lnTo>
                    <a:pt x="894220" y="0"/>
                  </a:lnTo>
                  <a:lnTo>
                    <a:pt x="735280" y="54610"/>
                  </a:lnTo>
                  <a:lnTo>
                    <a:pt x="701569" y="77469"/>
                  </a:lnTo>
                  <a:lnTo>
                    <a:pt x="1421584" y="77469"/>
                  </a:lnTo>
                  <a:lnTo>
                    <a:pt x="1584910" y="7619"/>
                  </a:lnTo>
                  <a:lnTo>
                    <a:pt x="1599007" y="0"/>
                  </a:lnTo>
                  <a:close/>
                </a:path>
                <a:path w="1941829" h="77469">
                  <a:moveTo>
                    <a:pt x="396767" y="0"/>
                  </a:moveTo>
                  <a:lnTo>
                    <a:pt x="0" y="0"/>
                  </a:lnTo>
                  <a:lnTo>
                    <a:pt x="46940" y="34289"/>
                  </a:lnTo>
                  <a:lnTo>
                    <a:pt x="267920" y="34289"/>
                  </a:lnTo>
                  <a:lnTo>
                    <a:pt x="39676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6496491" y="2258059"/>
              <a:ext cx="1381760" cy="77470"/>
            </a:xfrm>
            <a:custGeom>
              <a:avLst/>
              <a:gdLst/>
              <a:ahLst/>
              <a:cxnLst/>
              <a:rect l="l" t="t" r="r" b="b"/>
              <a:pathLst>
                <a:path w="1381759" h="77469">
                  <a:moveTo>
                    <a:pt x="1338792" y="0"/>
                  </a:moveTo>
                  <a:lnTo>
                    <a:pt x="1226084" y="0"/>
                  </a:lnTo>
                  <a:lnTo>
                    <a:pt x="1231457" y="13969"/>
                  </a:lnTo>
                  <a:lnTo>
                    <a:pt x="1241617" y="43179"/>
                  </a:lnTo>
                  <a:lnTo>
                    <a:pt x="1260667" y="71119"/>
                  </a:lnTo>
                  <a:lnTo>
                    <a:pt x="1264323" y="77469"/>
                  </a:lnTo>
                  <a:lnTo>
                    <a:pt x="1381597" y="77469"/>
                  </a:lnTo>
                  <a:lnTo>
                    <a:pt x="1338792" y="0"/>
                  </a:lnTo>
                  <a:close/>
                </a:path>
                <a:path w="1381759" h="77469">
                  <a:moveTo>
                    <a:pt x="840839" y="0"/>
                  </a:moveTo>
                  <a:lnTo>
                    <a:pt x="114243" y="0"/>
                  </a:lnTo>
                  <a:lnTo>
                    <a:pt x="0" y="77469"/>
                  </a:lnTo>
                  <a:lnTo>
                    <a:pt x="738776" y="77469"/>
                  </a:lnTo>
                  <a:lnTo>
                    <a:pt x="784417" y="24129"/>
                  </a:lnTo>
                  <a:lnTo>
                    <a:pt x="84083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6391612" y="2329179"/>
              <a:ext cx="1525905" cy="77470"/>
            </a:xfrm>
            <a:custGeom>
              <a:avLst/>
              <a:gdLst/>
              <a:ahLst/>
              <a:cxnLst/>
              <a:rect l="l" t="t" r="r" b="b"/>
              <a:pathLst>
                <a:path w="1525904" h="77469">
                  <a:moveTo>
                    <a:pt x="1482968" y="0"/>
                  </a:moveTo>
                  <a:lnTo>
                    <a:pt x="1365547" y="0"/>
                  </a:lnTo>
                  <a:lnTo>
                    <a:pt x="1410151" y="77470"/>
                  </a:lnTo>
                  <a:lnTo>
                    <a:pt x="1525774" y="77470"/>
                  </a:lnTo>
                  <a:lnTo>
                    <a:pt x="1482968" y="0"/>
                  </a:lnTo>
                  <a:close/>
                </a:path>
                <a:path w="1525904" h="77469">
                  <a:moveTo>
                    <a:pt x="849089" y="0"/>
                  </a:moveTo>
                  <a:lnTo>
                    <a:pt x="114243" y="0"/>
                  </a:lnTo>
                  <a:lnTo>
                    <a:pt x="0" y="77470"/>
                  </a:lnTo>
                  <a:lnTo>
                    <a:pt x="782663" y="77470"/>
                  </a:lnTo>
                  <a:lnTo>
                    <a:pt x="783887" y="76200"/>
                  </a:lnTo>
                  <a:lnTo>
                    <a:pt x="84908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6337300" y="2400300"/>
              <a:ext cx="1619885" cy="77470"/>
            </a:xfrm>
            <a:custGeom>
              <a:avLst/>
              <a:gdLst/>
              <a:ahLst/>
              <a:cxnLst/>
              <a:rect l="l" t="t" r="r" b="b"/>
              <a:pathLst>
                <a:path w="1619884" h="77469">
                  <a:moveTo>
                    <a:pt x="1576577" y="0"/>
                  </a:moveTo>
                  <a:lnTo>
                    <a:pt x="1460807" y="0"/>
                  </a:lnTo>
                  <a:lnTo>
                    <a:pt x="1468120" y="12700"/>
                  </a:lnTo>
                  <a:lnTo>
                    <a:pt x="1496059" y="62229"/>
                  </a:lnTo>
                  <a:lnTo>
                    <a:pt x="1508252" y="77470"/>
                  </a:lnTo>
                  <a:lnTo>
                    <a:pt x="1619383" y="77470"/>
                  </a:lnTo>
                  <a:lnTo>
                    <a:pt x="1576577" y="0"/>
                  </a:lnTo>
                  <a:close/>
                </a:path>
                <a:path w="1619884" h="77469">
                  <a:moveTo>
                    <a:pt x="842546" y="0"/>
                  </a:moveTo>
                  <a:lnTo>
                    <a:pt x="63676" y="0"/>
                  </a:lnTo>
                  <a:lnTo>
                    <a:pt x="0" y="43179"/>
                  </a:lnTo>
                  <a:lnTo>
                    <a:pt x="0" y="77470"/>
                  </a:lnTo>
                  <a:lnTo>
                    <a:pt x="768422" y="77470"/>
                  </a:lnTo>
                  <a:lnTo>
                    <a:pt x="838200" y="5079"/>
                  </a:lnTo>
                  <a:lnTo>
                    <a:pt x="842546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6309317" y="2470150"/>
              <a:ext cx="1686560" cy="77470"/>
            </a:xfrm>
            <a:custGeom>
              <a:avLst/>
              <a:gdLst/>
              <a:ahLst/>
              <a:cxnLst/>
              <a:rect l="l" t="t" r="r" b="b"/>
              <a:pathLst>
                <a:path w="1686559" h="77469">
                  <a:moveTo>
                    <a:pt x="1643155" y="0"/>
                  </a:moveTo>
                  <a:lnTo>
                    <a:pt x="1530138" y="0"/>
                  </a:lnTo>
                  <a:lnTo>
                    <a:pt x="1554522" y="30479"/>
                  </a:lnTo>
                  <a:lnTo>
                    <a:pt x="1564682" y="49529"/>
                  </a:lnTo>
                  <a:lnTo>
                    <a:pt x="1573572" y="59689"/>
                  </a:lnTo>
                  <a:lnTo>
                    <a:pt x="1582961" y="77470"/>
                  </a:lnTo>
                  <a:lnTo>
                    <a:pt x="1685961" y="77470"/>
                  </a:lnTo>
                  <a:lnTo>
                    <a:pt x="1643155" y="0"/>
                  </a:lnTo>
                  <a:close/>
                </a:path>
                <a:path w="1686559" h="77469">
                  <a:moveTo>
                    <a:pt x="803749" y="0"/>
                  </a:moveTo>
                  <a:lnTo>
                    <a:pt x="27982" y="0"/>
                  </a:lnTo>
                  <a:lnTo>
                    <a:pt x="27982" y="30479"/>
                  </a:lnTo>
                  <a:lnTo>
                    <a:pt x="0" y="77470"/>
                  </a:lnTo>
                  <a:lnTo>
                    <a:pt x="729075" y="77470"/>
                  </a:lnTo>
                  <a:lnTo>
                    <a:pt x="803749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6267477" y="2541269"/>
              <a:ext cx="1767205" cy="77470"/>
            </a:xfrm>
            <a:custGeom>
              <a:avLst/>
              <a:gdLst/>
              <a:ahLst/>
              <a:cxnLst/>
              <a:rect l="l" t="t" r="r" b="b"/>
              <a:pathLst>
                <a:path w="1767204" h="77469">
                  <a:moveTo>
                    <a:pt x="1724291" y="0"/>
                  </a:moveTo>
                  <a:lnTo>
                    <a:pt x="1621447" y="0"/>
                  </a:lnTo>
                  <a:lnTo>
                    <a:pt x="1662355" y="77469"/>
                  </a:lnTo>
                  <a:lnTo>
                    <a:pt x="1767097" y="77469"/>
                  </a:lnTo>
                  <a:lnTo>
                    <a:pt x="1724291" y="0"/>
                  </a:lnTo>
                  <a:close/>
                </a:path>
                <a:path w="1767204" h="77469">
                  <a:moveTo>
                    <a:pt x="777035" y="0"/>
                  </a:moveTo>
                  <a:lnTo>
                    <a:pt x="45620" y="0"/>
                  </a:lnTo>
                  <a:lnTo>
                    <a:pt x="2512" y="72389"/>
                  </a:lnTo>
                  <a:lnTo>
                    <a:pt x="0" y="77469"/>
                  </a:lnTo>
                  <a:lnTo>
                    <a:pt x="560042" y="77469"/>
                  </a:lnTo>
                  <a:lnTo>
                    <a:pt x="594332" y="43179"/>
                  </a:lnTo>
                  <a:lnTo>
                    <a:pt x="735413" y="43179"/>
                  </a:lnTo>
                  <a:lnTo>
                    <a:pt x="777035" y="0"/>
                  </a:lnTo>
                  <a:close/>
                </a:path>
                <a:path w="1767204" h="77469">
                  <a:moveTo>
                    <a:pt x="735413" y="43179"/>
                  </a:moveTo>
                  <a:lnTo>
                    <a:pt x="594332" y="43179"/>
                  </a:lnTo>
                  <a:lnTo>
                    <a:pt x="601190" y="77469"/>
                  </a:lnTo>
                  <a:lnTo>
                    <a:pt x="702360" y="77469"/>
                  </a:lnTo>
                  <a:lnTo>
                    <a:pt x="735413" y="4317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6232936" y="2612390"/>
              <a:ext cx="1840230" cy="76200"/>
            </a:xfrm>
            <a:custGeom>
              <a:avLst/>
              <a:gdLst/>
              <a:ahLst/>
              <a:cxnLst/>
              <a:rect l="l" t="t" r="r" b="b"/>
              <a:pathLst>
                <a:path w="1840229" h="76200">
                  <a:moveTo>
                    <a:pt x="1798130" y="0"/>
                  </a:moveTo>
                  <a:lnTo>
                    <a:pt x="1693543" y="0"/>
                  </a:lnTo>
                  <a:lnTo>
                    <a:pt x="1733781" y="76200"/>
                  </a:lnTo>
                  <a:lnTo>
                    <a:pt x="1840233" y="76200"/>
                  </a:lnTo>
                  <a:lnTo>
                    <a:pt x="1798130" y="0"/>
                  </a:lnTo>
                  <a:close/>
                </a:path>
                <a:path w="1840229" h="76200">
                  <a:moveTo>
                    <a:pt x="600933" y="0"/>
                  </a:moveTo>
                  <a:lnTo>
                    <a:pt x="37809" y="0"/>
                  </a:lnTo>
                  <a:lnTo>
                    <a:pt x="37053" y="1270"/>
                  </a:lnTo>
                  <a:lnTo>
                    <a:pt x="0" y="76200"/>
                  </a:lnTo>
                  <a:lnTo>
                    <a:pt x="202119" y="76200"/>
                  </a:lnTo>
                  <a:lnTo>
                    <a:pt x="294863" y="29210"/>
                  </a:lnTo>
                  <a:lnTo>
                    <a:pt x="571723" y="29210"/>
                  </a:lnTo>
                  <a:lnTo>
                    <a:pt x="600933" y="0"/>
                  </a:lnTo>
                  <a:close/>
                </a:path>
                <a:path w="1840229" h="76200">
                  <a:moveTo>
                    <a:pt x="571723" y="29210"/>
                  </a:moveTo>
                  <a:lnTo>
                    <a:pt x="294863" y="29210"/>
                  </a:lnTo>
                  <a:lnTo>
                    <a:pt x="381533" y="76200"/>
                  </a:lnTo>
                  <a:lnTo>
                    <a:pt x="440913" y="76200"/>
                  </a:lnTo>
                  <a:lnTo>
                    <a:pt x="552673" y="48260"/>
                  </a:lnTo>
                  <a:lnTo>
                    <a:pt x="571723" y="29210"/>
                  </a:lnTo>
                  <a:close/>
                </a:path>
                <a:path w="1840229" h="76200">
                  <a:moveTo>
                    <a:pt x="743022" y="0"/>
                  </a:moveTo>
                  <a:lnTo>
                    <a:pt x="634461" y="0"/>
                  </a:lnTo>
                  <a:lnTo>
                    <a:pt x="647923" y="67310"/>
                  </a:lnTo>
                  <a:lnTo>
                    <a:pt x="705073" y="39370"/>
                  </a:lnTo>
                  <a:lnTo>
                    <a:pt x="74302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6212839" y="2682240"/>
              <a:ext cx="1899920" cy="77470"/>
            </a:xfrm>
            <a:custGeom>
              <a:avLst/>
              <a:gdLst/>
              <a:ahLst/>
              <a:cxnLst/>
              <a:rect l="l" t="t" r="r" b="b"/>
              <a:pathLst>
                <a:path w="1899920" h="77469">
                  <a:moveTo>
                    <a:pt x="1856821" y="0"/>
                  </a:moveTo>
                  <a:lnTo>
                    <a:pt x="1750524" y="0"/>
                  </a:lnTo>
                  <a:lnTo>
                    <a:pt x="1791432" y="77470"/>
                  </a:lnTo>
                  <a:lnTo>
                    <a:pt x="1899627" y="77470"/>
                  </a:lnTo>
                  <a:lnTo>
                    <a:pt x="1856821" y="0"/>
                  </a:lnTo>
                  <a:close/>
                </a:path>
                <a:path w="1899920" h="77469">
                  <a:moveTo>
                    <a:pt x="234749" y="0"/>
                  </a:moveTo>
                  <a:lnTo>
                    <a:pt x="23236" y="0"/>
                  </a:lnTo>
                  <a:lnTo>
                    <a:pt x="0" y="46989"/>
                  </a:lnTo>
                  <a:lnTo>
                    <a:pt x="5418" y="77470"/>
                  </a:lnTo>
                  <a:lnTo>
                    <a:pt x="104647" y="77470"/>
                  </a:lnTo>
                  <a:lnTo>
                    <a:pt x="162560" y="66039"/>
                  </a:lnTo>
                  <a:lnTo>
                    <a:pt x="219710" y="7620"/>
                  </a:lnTo>
                  <a:lnTo>
                    <a:pt x="234749" y="0"/>
                  </a:lnTo>
                  <a:close/>
                </a:path>
                <a:path w="1899920" h="77469">
                  <a:moveTo>
                    <a:pt x="486410" y="0"/>
                  </a:moveTo>
                  <a:lnTo>
                    <a:pt x="389918" y="0"/>
                  </a:lnTo>
                  <a:lnTo>
                    <a:pt x="420369" y="16510"/>
                  </a:lnTo>
                  <a:lnTo>
                    <a:pt x="48641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6217129" y="2753359"/>
              <a:ext cx="1934845" cy="77470"/>
            </a:xfrm>
            <a:custGeom>
              <a:avLst/>
              <a:gdLst/>
              <a:ahLst/>
              <a:cxnLst/>
              <a:rect l="l" t="t" r="r" b="b"/>
              <a:pathLst>
                <a:path w="1934845" h="77469">
                  <a:moveTo>
                    <a:pt x="1891828" y="0"/>
                  </a:moveTo>
                  <a:lnTo>
                    <a:pt x="1783789" y="0"/>
                  </a:lnTo>
                  <a:lnTo>
                    <a:pt x="1824697" y="77469"/>
                  </a:lnTo>
                  <a:lnTo>
                    <a:pt x="1934634" y="77469"/>
                  </a:lnTo>
                  <a:lnTo>
                    <a:pt x="1891828" y="0"/>
                  </a:lnTo>
                  <a:close/>
                </a:path>
                <a:path w="1934845" h="77469">
                  <a:moveTo>
                    <a:pt x="132531" y="0"/>
                  </a:moveTo>
                  <a:lnTo>
                    <a:pt x="0" y="0"/>
                  </a:lnTo>
                  <a:lnTo>
                    <a:pt x="5870" y="33019"/>
                  </a:lnTo>
                  <a:lnTo>
                    <a:pt x="61750" y="13969"/>
                  </a:lnTo>
                  <a:lnTo>
                    <a:pt x="13253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8037803" y="2823209"/>
              <a:ext cx="153035" cy="77470"/>
            </a:xfrm>
            <a:custGeom>
              <a:avLst/>
              <a:gdLst/>
              <a:ahLst/>
              <a:cxnLst/>
              <a:rect l="l" t="t" r="r" b="b"/>
              <a:pathLst>
                <a:path w="153034" h="77469">
                  <a:moveTo>
                    <a:pt x="109750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52555" y="77469"/>
                  </a:lnTo>
                  <a:lnTo>
                    <a:pt x="10975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8075358" y="2894329"/>
              <a:ext cx="154305" cy="77470"/>
            </a:xfrm>
            <a:custGeom>
              <a:avLst/>
              <a:gdLst/>
              <a:ahLst/>
              <a:cxnLst/>
              <a:rect l="l" t="t" r="r" b="b"/>
              <a:pathLst>
                <a:path w="154304" h="77469">
                  <a:moveTo>
                    <a:pt x="11149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4297" y="77470"/>
                  </a:lnTo>
                  <a:lnTo>
                    <a:pt x="111492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8112242" y="2964179"/>
              <a:ext cx="156210" cy="77470"/>
            </a:xfrm>
            <a:custGeom>
              <a:avLst/>
              <a:gdLst/>
              <a:ahLst/>
              <a:cxnLst/>
              <a:rect l="l" t="t" r="r" b="b"/>
              <a:pathLst>
                <a:path w="156209" h="77469">
                  <a:moveTo>
                    <a:pt x="11320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6008" y="77470"/>
                  </a:lnTo>
                  <a:lnTo>
                    <a:pt x="11320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8149797" y="3035300"/>
              <a:ext cx="158115" cy="77470"/>
            </a:xfrm>
            <a:custGeom>
              <a:avLst/>
              <a:gdLst/>
              <a:ahLst/>
              <a:cxnLst/>
              <a:rect l="l" t="t" r="r" b="b"/>
              <a:pathLst>
                <a:path w="158115" h="77469">
                  <a:moveTo>
                    <a:pt x="114944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7750" y="77470"/>
                  </a:lnTo>
                  <a:lnTo>
                    <a:pt x="114944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8186681" y="3105150"/>
              <a:ext cx="160020" cy="77470"/>
            </a:xfrm>
            <a:custGeom>
              <a:avLst/>
              <a:gdLst/>
              <a:ahLst/>
              <a:cxnLst/>
              <a:rect l="l" t="t" r="r" b="b"/>
              <a:pathLst>
                <a:path w="160020" h="77469">
                  <a:moveTo>
                    <a:pt x="116655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9461" y="77470"/>
                  </a:lnTo>
                  <a:lnTo>
                    <a:pt x="116655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8224236" y="3176269"/>
              <a:ext cx="161290" cy="77470"/>
            </a:xfrm>
            <a:custGeom>
              <a:avLst/>
              <a:gdLst/>
              <a:ahLst/>
              <a:cxnLst/>
              <a:rect l="l" t="t" r="r" b="b"/>
              <a:pathLst>
                <a:path w="161290" h="77470">
                  <a:moveTo>
                    <a:pt x="118397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1203" y="77469"/>
                  </a:lnTo>
                  <a:lnTo>
                    <a:pt x="118397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8261791" y="3247390"/>
              <a:ext cx="163195" cy="77470"/>
            </a:xfrm>
            <a:custGeom>
              <a:avLst/>
              <a:gdLst/>
              <a:ahLst/>
              <a:cxnLst/>
              <a:rect l="l" t="t" r="r" b="b"/>
              <a:pathLst>
                <a:path w="163195" h="77470">
                  <a:moveTo>
                    <a:pt x="120139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2945" y="77470"/>
                  </a:lnTo>
                  <a:lnTo>
                    <a:pt x="120139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8298675" y="3317239"/>
              <a:ext cx="165100" cy="77470"/>
            </a:xfrm>
            <a:custGeom>
              <a:avLst/>
              <a:gdLst/>
              <a:ahLst/>
              <a:cxnLst/>
              <a:rect l="l" t="t" r="r" b="b"/>
              <a:pathLst>
                <a:path w="165100" h="77470">
                  <a:moveTo>
                    <a:pt x="121850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4656" y="77470"/>
                  </a:lnTo>
                  <a:lnTo>
                    <a:pt x="12185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8336230" y="3388359"/>
              <a:ext cx="167005" cy="77470"/>
            </a:xfrm>
            <a:custGeom>
              <a:avLst/>
              <a:gdLst/>
              <a:ahLst/>
              <a:cxnLst/>
              <a:rect l="l" t="t" r="r" b="b"/>
              <a:pathLst>
                <a:path w="167004" h="77470">
                  <a:moveTo>
                    <a:pt x="123592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6398" y="77469"/>
                  </a:lnTo>
                  <a:lnTo>
                    <a:pt x="123592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8373114" y="3458209"/>
              <a:ext cx="168275" cy="77470"/>
            </a:xfrm>
            <a:custGeom>
              <a:avLst/>
              <a:gdLst/>
              <a:ahLst/>
              <a:cxnLst/>
              <a:rect l="l" t="t" r="r" b="b"/>
              <a:pathLst>
                <a:path w="168275" h="77470">
                  <a:moveTo>
                    <a:pt x="125303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8108" y="77469"/>
                  </a:lnTo>
                  <a:lnTo>
                    <a:pt x="125303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8410669" y="3529329"/>
              <a:ext cx="165735" cy="69850"/>
            </a:xfrm>
            <a:custGeom>
              <a:avLst/>
              <a:gdLst/>
              <a:ahLst/>
              <a:cxnLst/>
              <a:rect l="l" t="t" r="r" b="b"/>
              <a:pathLst>
                <a:path w="165734" h="69850">
                  <a:moveTo>
                    <a:pt x="127045" y="0"/>
                  </a:moveTo>
                  <a:lnTo>
                    <a:pt x="0" y="0"/>
                  </a:lnTo>
                  <a:lnTo>
                    <a:pt x="22130" y="41910"/>
                  </a:lnTo>
                  <a:lnTo>
                    <a:pt x="165640" y="69850"/>
                  </a:lnTo>
                  <a:lnTo>
                    <a:pt x="127045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6795770" y="2539"/>
              <a:ext cx="1992630" cy="17780"/>
            </a:xfrm>
            <a:custGeom>
              <a:avLst/>
              <a:gdLst/>
              <a:ahLst/>
              <a:cxnLst/>
              <a:rect l="l" t="t" r="r" b="b"/>
              <a:pathLst>
                <a:path w="1992629" h="17780">
                  <a:moveTo>
                    <a:pt x="64884" y="17780"/>
                  </a:moveTo>
                  <a:lnTo>
                    <a:pt x="61010" y="8890"/>
                  </a:lnTo>
                  <a:lnTo>
                    <a:pt x="60464" y="7620"/>
                  </a:lnTo>
                  <a:lnTo>
                    <a:pt x="57150" y="0"/>
                  </a:lnTo>
                  <a:lnTo>
                    <a:pt x="0" y="0"/>
                  </a:lnTo>
                  <a:lnTo>
                    <a:pt x="3238" y="7620"/>
                  </a:lnTo>
                  <a:lnTo>
                    <a:pt x="7581" y="17780"/>
                  </a:lnTo>
                  <a:lnTo>
                    <a:pt x="64884" y="17780"/>
                  </a:lnTo>
                  <a:close/>
                </a:path>
                <a:path w="1992629" h="17780">
                  <a:moveTo>
                    <a:pt x="1992630" y="0"/>
                  </a:moveTo>
                  <a:lnTo>
                    <a:pt x="1944370" y="0"/>
                  </a:lnTo>
                  <a:lnTo>
                    <a:pt x="1938375" y="7620"/>
                  </a:lnTo>
                  <a:lnTo>
                    <a:pt x="1937385" y="8890"/>
                  </a:lnTo>
                  <a:lnTo>
                    <a:pt x="1930400" y="17780"/>
                  </a:lnTo>
                  <a:lnTo>
                    <a:pt x="1985518" y="17780"/>
                  </a:lnTo>
                  <a:lnTo>
                    <a:pt x="1989074" y="8890"/>
                  </a:lnTo>
                  <a:lnTo>
                    <a:pt x="1989582" y="7620"/>
                  </a:lnTo>
                  <a:lnTo>
                    <a:pt x="199263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6802813" y="19050"/>
              <a:ext cx="1979295" cy="11430"/>
            </a:xfrm>
            <a:custGeom>
              <a:avLst/>
              <a:gdLst/>
              <a:ahLst/>
              <a:cxnLst/>
              <a:rect l="l" t="t" r="r" b="b"/>
              <a:pathLst>
                <a:path w="1979295" h="11429">
                  <a:moveTo>
                    <a:pt x="57292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267" y="11429"/>
                  </a:lnTo>
                  <a:lnTo>
                    <a:pt x="57292" y="0"/>
                  </a:lnTo>
                  <a:close/>
                </a:path>
                <a:path w="1979295" h="11429">
                  <a:moveTo>
                    <a:pt x="1978982" y="0"/>
                  </a:moveTo>
                  <a:lnTo>
                    <a:pt x="1924359" y="0"/>
                  </a:lnTo>
                  <a:lnTo>
                    <a:pt x="1915383" y="11429"/>
                  </a:lnTo>
                  <a:lnTo>
                    <a:pt x="1974410" y="11429"/>
                  </a:lnTo>
                  <a:lnTo>
                    <a:pt x="1978982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6807148" y="29210"/>
              <a:ext cx="1971039" cy="10160"/>
            </a:xfrm>
            <a:custGeom>
              <a:avLst/>
              <a:gdLst/>
              <a:ahLst/>
              <a:cxnLst/>
              <a:rect l="l" t="t" r="r" b="b"/>
              <a:pathLst>
                <a:path w="1971040" h="10159">
                  <a:moveTo>
                    <a:pt x="57379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801" y="10160"/>
                  </a:lnTo>
                  <a:lnTo>
                    <a:pt x="57379" y="0"/>
                  </a:lnTo>
                  <a:close/>
                </a:path>
                <a:path w="1971040" h="10159">
                  <a:moveTo>
                    <a:pt x="1970583" y="0"/>
                  </a:moveTo>
                  <a:lnTo>
                    <a:pt x="1912046" y="0"/>
                  </a:lnTo>
                  <a:lnTo>
                    <a:pt x="1904066" y="10160"/>
                  </a:lnTo>
                  <a:lnTo>
                    <a:pt x="1966519" y="10160"/>
                  </a:lnTo>
                  <a:lnTo>
                    <a:pt x="1970583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6810941" y="38099"/>
              <a:ext cx="1963420" cy="11430"/>
            </a:xfrm>
            <a:custGeom>
              <a:avLst/>
              <a:gdLst/>
              <a:ahLst/>
              <a:cxnLst/>
              <a:rect l="l" t="t" r="r" b="b"/>
              <a:pathLst>
                <a:path w="1963420" h="11429">
                  <a:moveTo>
                    <a:pt x="57456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431" y="11429"/>
                  </a:lnTo>
                  <a:lnTo>
                    <a:pt x="57456" y="0"/>
                  </a:lnTo>
                  <a:close/>
                </a:path>
                <a:path w="1963420" h="11429">
                  <a:moveTo>
                    <a:pt x="1963234" y="0"/>
                  </a:moveTo>
                  <a:lnTo>
                    <a:pt x="1901271" y="0"/>
                  </a:lnTo>
                  <a:lnTo>
                    <a:pt x="1892294" y="11429"/>
                  </a:lnTo>
                  <a:lnTo>
                    <a:pt x="1958662" y="11429"/>
                  </a:lnTo>
                  <a:lnTo>
                    <a:pt x="1963234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815275" y="48260"/>
              <a:ext cx="1955164" cy="10160"/>
            </a:xfrm>
            <a:custGeom>
              <a:avLst/>
              <a:gdLst/>
              <a:ahLst/>
              <a:cxnLst/>
              <a:rect l="l" t="t" r="r" b="b"/>
              <a:pathLst>
                <a:path w="1955165" h="10159">
                  <a:moveTo>
                    <a:pt x="57543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966" y="10160"/>
                  </a:lnTo>
                  <a:lnTo>
                    <a:pt x="57543" y="0"/>
                  </a:lnTo>
                  <a:close/>
                </a:path>
                <a:path w="1955165" h="10159">
                  <a:moveTo>
                    <a:pt x="1954836" y="0"/>
                  </a:moveTo>
                  <a:lnTo>
                    <a:pt x="1888957" y="0"/>
                  </a:lnTo>
                  <a:lnTo>
                    <a:pt x="1880978" y="10160"/>
                  </a:lnTo>
                  <a:lnTo>
                    <a:pt x="1950772" y="10160"/>
                  </a:lnTo>
                  <a:lnTo>
                    <a:pt x="1954836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6819068" y="57149"/>
              <a:ext cx="1947545" cy="10160"/>
            </a:xfrm>
            <a:custGeom>
              <a:avLst/>
              <a:gdLst/>
              <a:ahLst/>
              <a:cxnLst/>
              <a:rect l="l" t="t" r="r" b="b"/>
              <a:pathLst>
                <a:path w="1947545" h="10159">
                  <a:moveTo>
                    <a:pt x="57620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042" y="10159"/>
                  </a:lnTo>
                  <a:lnTo>
                    <a:pt x="57620" y="0"/>
                  </a:lnTo>
                  <a:close/>
                </a:path>
                <a:path w="1947545" h="10159">
                  <a:moveTo>
                    <a:pt x="1947487" y="0"/>
                  </a:moveTo>
                  <a:lnTo>
                    <a:pt x="1878182" y="0"/>
                  </a:lnTo>
                  <a:lnTo>
                    <a:pt x="1870203" y="10159"/>
                  </a:lnTo>
                  <a:lnTo>
                    <a:pt x="1943423" y="10159"/>
                  </a:lnTo>
                  <a:lnTo>
                    <a:pt x="194748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6823403" y="67310"/>
              <a:ext cx="1939289" cy="10160"/>
            </a:xfrm>
            <a:custGeom>
              <a:avLst/>
              <a:gdLst/>
              <a:ahLst/>
              <a:cxnLst/>
              <a:rect l="l" t="t" r="r" b="b"/>
              <a:pathLst>
                <a:path w="1939290" h="10159">
                  <a:moveTo>
                    <a:pt x="57708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130" y="10160"/>
                  </a:lnTo>
                  <a:lnTo>
                    <a:pt x="57708" y="0"/>
                  </a:lnTo>
                  <a:close/>
                </a:path>
                <a:path w="1939290" h="10159">
                  <a:moveTo>
                    <a:pt x="1939088" y="0"/>
                  </a:moveTo>
                  <a:lnTo>
                    <a:pt x="1865869" y="0"/>
                  </a:lnTo>
                  <a:lnTo>
                    <a:pt x="1857889" y="10160"/>
                  </a:lnTo>
                  <a:lnTo>
                    <a:pt x="1935024" y="10160"/>
                  </a:lnTo>
                  <a:lnTo>
                    <a:pt x="1939088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6827196" y="76199"/>
              <a:ext cx="1932305" cy="10160"/>
            </a:xfrm>
            <a:custGeom>
              <a:avLst/>
              <a:gdLst/>
              <a:ahLst/>
              <a:cxnLst/>
              <a:rect l="l" t="t" r="r" b="b"/>
              <a:pathLst>
                <a:path w="1932304" h="10159">
                  <a:moveTo>
                    <a:pt x="57784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206" y="10159"/>
                  </a:lnTo>
                  <a:lnTo>
                    <a:pt x="57784" y="0"/>
                  </a:lnTo>
                  <a:close/>
                </a:path>
                <a:path w="1932304" h="10159">
                  <a:moveTo>
                    <a:pt x="1931739" y="0"/>
                  </a:moveTo>
                  <a:lnTo>
                    <a:pt x="1855094" y="0"/>
                  </a:lnTo>
                  <a:lnTo>
                    <a:pt x="1847115" y="10159"/>
                  </a:lnTo>
                  <a:lnTo>
                    <a:pt x="1927675" y="10159"/>
                  </a:lnTo>
                  <a:lnTo>
                    <a:pt x="1931739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6831530" y="86360"/>
              <a:ext cx="1923414" cy="10160"/>
            </a:xfrm>
            <a:custGeom>
              <a:avLst/>
              <a:gdLst/>
              <a:ahLst/>
              <a:cxnLst/>
              <a:rect l="l" t="t" r="r" b="b"/>
              <a:pathLst>
                <a:path w="1923415" h="10159">
                  <a:moveTo>
                    <a:pt x="57872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294" y="10160"/>
                  </a:lnTo>
                  <a:lnTo>
                    <a:pt x="57872" y="0"/>
                  </a:lnTo>
                  <a:close/>
                </a:path>
                <a:path w="1923415" h="10159">
                  <a:moveTo>
                    <a:pt x="1923341" y="0"/>
                  </a:moveTo>
                  <a:lnTo>
                    <a:pt x="1842780" y="0"/>
                  </a:lnTo>
                  <a:lnTo>
                    <a:pt x="1834801" y="10160"/>
                  </a:lnTo>
                  <a:lnTo>
                    <a:pt x="1919277" y="10160"/>
                  </a:lnTo>
                  <a:lnTo>
                    <a:pt x="1923341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6835323" y="95249"/>
              <a:ext cx="1916430" cy="10160"/>
            </a:xfrm>
            <a:custGeom>
              <a:avLst/>
              <a:gdLst/>
              <a:ahLst/>
              <a:cxnLst/>
              <a:rect l="l" t="t" r="r" b="b"/>
              <a:pathLst>
                <a:path w="1916429" h="10160">
                  <a:moveTo>
                    <a:pt x="57948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370" y="10159"/>
                  </a:lnTo>
                  <a:lnTo>
                    <a:pt x="57948" y="0"/>
                  </a:lnTo>
                  <a:close/>
                </a:path>
                <a:path w="1916429" h="10160">
                  <a:moveTo>
                    <a:pt x="1915992" y="0"/>
                  </a:moveTo>
                  <a:lnTo>
                    <a:pt x="1832006" y="0"/>
                  </a:lnTo>
                  <a:lnTo>
                    <a:pt x="1824026" y="10159"/>
                  </a:lnTo>
                  <a:lnTo>
                    <a:pt x="1909114" y="10159"/>
                  </a:lnTo>
                  <a:lnTo>
                    <a:pt x="1914976" y="2540"/>
                  </a:lnTo>
                  <a:lnTo>
                    <a:pt x="1915992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839648" y="105409"/>
              <a:ext cx="1905000" cy="10160"/>
            </a:xfrm>
            <a:custGeom>
              <a:avLst/>
              <a:gdLst/>
              <a:ahLst/>
              <a:cxnLst/>
              <a:rect l="l" t="t" r="r" b="b"/>
              <a:pathLst>
                <a:path w="1905000" h="10160">
                  <a:moveTo>
                    <a:pt x="62458" y="10160"/>
                  </a:moveTo>
                  <a:lnTo>
                    <a:pt x="58039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458" y="10160"/>
                  </a:lnTo>
                  <a:close/>
                </a:path>
                <a:path w="1905000" h="10160">
                  <a:moveTo>
                    <a:pt x="1904784" y="0"/>
                  </a:moveTo>
                  <a:lnTo>
                    <a:pt x="1819694" y="0"/>
                  </a:lnTo>
                  <a:lnTo>
                    <a:pt x="1811718" y="10160"/>
                  </a:lnTo>
                  <a:lnTo>
                    <a:pt x="1896973" y="10160"/>
                  </a:lnTo>
                  <a:lnTo>
                    <a:pt x="1904784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843446" y="114299"/>
              <a:ext cx="1894205" cy="10160"/>
            </a:xfrm>
            <a:custGeom>
              <a:avLst/>
              <a:gdLst/>
              <a:ahLst/>
              <a:cxnLst/>
              <a:rect l="l" t="t" r="r" b="b"/>
              <a:pathLst>
                <a:path w="1894204" h="10160">
                  <a:moveTo>
                    <a:pt x="62534" y="10160"/>
                  </a:moveTo>
                  <a:lnTo>
                    <a:pt x="58115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534" y="10160"/>
                  </a:lnTo>
                  <a:close/>
                </a:path>
                <a:path w="1894204" h="10160">
                  <a:moveTo>
                    <a:pt x="1894154" y="0"/>
                  </a:moveTo>
                  <a:lnTo>
                    <a:pt x="1808911" y="0"/>
                  </a:lnTo>
                  <a:lnTo>
                    <a:pt x="1800936" y="10160"/>
                  </a:lnTo>
                  <a:lnTo>
                    <a:pt x="1886331" y="10160"/>
                  </a:lnTo>
                  <a:lnTo>
                    <a:pt x="1894154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847777" y="124459"/>
              <a:ext cx="1882139" cy="10160"/>
            </a:xfrm>
            <a:custGeom>
              <a:avLst/>
              <a:gdLst/>
              <a:ahLst/>
              <a:cxnLst/>
              <a:rect l="l" t="t" r="r" b="b"/>
              <a:pathLst>
                <a:path w="1882140" h="10160">
                  <a:moveTo>
                    <a:pt x="62623" y="10160"/>
                  </a:moveTo>
                  <a:lnTo>
                    <a:pt x="5820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623" y="10160"/>
                  </a:lnTo>
                  <a:close/>
                </a:path>
                <a:path w="1882140" h="10160">
                  <a:moveTo>
                    <a:pt x="1882000" y="0"/>
                  </a:moveTo>
                  <a:lnTo>
                    <a:pt x="1796605" y="0"/>
                  </a:lnTo>
                  <a:lnTo>
                    <a:pt x="1788629" y="10160"/>
                  </a:lnTo>
                  <a:lnTo>
                    <a:pt x="1874189" y="10160"/>
                  </a:lnTo>
                  <a:lnTo>
                    <a:pt x="1882000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851574" y="133349"/>
              <a:ext cx="1871980" cy="10160"/>
            </a:xfrm>
            <a:custGeom>
              <a:avLst/>
              <a:gdLst/>
              <a:ahLst/>
              <a:cxnLst/>
              <a:rect l="l" t="t" r="r" b="b"/>
              <a:pathLst>
                <a:path w="1871979" h="10160">
                  <a:moveTo>
                    <a:pt x="62699" y="10160"/>
                  </a:moveTo>
                  <a:lnTo>
                    <a:pt x="5828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699" y="10160"/>
                  </a:lnTo>
                  <a:close/>
                </a:path>
                <a:path w="1871979" h="10160">
                  <a:moveTo>
                    <a:pt x="1871370" y="0"/>
                  </a:moveTo>
                  <a:lnTo>
                    <a:pt x="1785823" y="0"/>
                  </a:lnTo>
                  <a:lnTo>
                    <a:pt x="1777847" y="10160"/>
                  </a:lnTo>
                  <a:lnTo>
                    <a:pt x="1863547" y="10160"/>
                  </a:lnTo>
                  <a:lnTo>
                    <a:pt x="1871370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6855904" y="143509"/>
              <a:ext cx="1859280" cy="10160"/>
            </a:xfrm>
            <a:custGeom>
              <a:avLst/>
              <a:gdLst/>
              <a:ahLst/>
              <a:cxnLst/>
              <a:rect l="l" t="t" r="r" b="b"/>
              <a:pathLst>
                <a:path w="1859279" h="10160">
                  <a:moveTo>
                    <a:pt x="62788" y="10160"/>
                  </a:moveTo>
                  <a:lnTo>
                    <a:pt x="5836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788" y="10160"/>
                  </a:lnTo>
                  <a:close/>
                </a:path>
                <a:path w="1859279" h="10160">
                  <a:moveTo>
                    <a:pt x="1859216" y="0"/>
                  </a:moveTo>
                  <a:lnTo>
                    <a:pt x="1773516" y="0"/>
                  </a:lnTo>
                  <a:lnTo>
                    <a:pt x="1765541" y="10160"/>
                  </a:lnTo>
                  <a:lnTo>
                    <a:pt x="1851406" y="10160"/>
                  </a:lnTo>
                  <a:lnTo>
                    <a:pt x="1859216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6859701" y="152399"/>
              <a:ext cx="1849120" cy="10160"/>
            </a:xfrm>
            <a:custGeom>
              <a:avLst/>
              <a:gdLst/>
              <a:ahLst/>
              <a:cxnLst/>
              <a:rect l="l" t="t" r="r" b="b"/>
              <a:pathLst>
                <a:path w="1849120" h="10160">
                  <a:moveTo>
                    <a:pt x="62865" y="10160"/>
                  </a:moveTo>
                  <a:lnTo>
                    <a:pt x="5843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865" y="10160"/>
                  </a:lnTo>
                  <a:close/>
                </a:path>
                <a:path w="1849120" h="10160">
                  <a:moveTo>
                    <a:pt x="1848586" y="0"/>
                  </a:moveTo>
                  <a:lnTo>
                    <a:pt x="1762734" y="0"/>
                  </a:lnTo>
                  <a:lnTo>
                    <a:pt x="1754759" y="10160"/>
                  </a:lnTo>
                  <a:lnTo>
                    <a:pt x="1840763" y="10160"/>
                  </a:lnTo>
                  <a:lnTo>
                    <a:pt x="1848586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6864032" y="162559"/>
              <a:ext cx="1837055" cy="10160"/>
            </a:xfrm>
            <a:custGeom>
              <a:avLst/>
              <a:gdLst/>
              <a:ahLst/>
              <a:cxnLst/>
              <a:rect l="l" t="t" r="r" b="b"/>
              <a:pathLst>
                <a:path w="1837054" h="10160">
                  <a:moveTo>
                    <a:pt x="62953" y="10160"/>
                  </a:moveTo>
                  <a:lnTo>
                    <a:pt x="58534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953" y="10160"/>
                  </a:lnTo>
                  <a:close/>
                </a:path>
                <a:path w="1837054" h="10160">
                  <a:moveTo>
                    <a:pt x="1836432" y="0"/>
                  </a:moveTo>
                  <a:lnTo>
                    <a:pt x="1750428" y="0"/>
                  </a:lnTo>
                  <a:lnTo>
                    <a:pt x="1742452" y="10160"/>
                  </a:lnTo>
                  <a:lnTo>
                    <a:pt x="1828622" y="10160"/>
                  </a:lnTo>
                  <a:lnTo>
                    <a:pt x="1836432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6867830" y="171449"/>
              <a:ext cx="1826260" cy="10160"/>
            </a:xfrm>
            <a:custGeom>
              <a:avLst/>
              <a:gdLst/>
              <a:ahLst/>
              <a:cxnLst/>
              <a:rect l="l" t="t" r="r" b="b"/>
              <a:pathLst>
                <a:path w="1826259" h="10160">
                  <a:moveTo>
                    <a:pt x="63030" y="10160"/>
                  </a:moveTo>
                  <a:lnTo>
                    <a:pt x="5859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30" y="10160"/>
                  </a:lnTo>
                  <a:close/>
                </a:path>
                <a:path w="1826259" h="10160">
                  <a:moveTo>
                    <a:pt x="1825802" y="0"/>
                  </a:moveTo>
                  <a:lnTo>
                    <a:pt x="1739646" y="0"/>
                  </a:lnTo>
                  <a:lnTo>
                    <a:pt x="1731670" y="10160"/>
                  </a:lnTo>
                  <a:lnTo>
                    <a:pt x="1817992" y="10160"/>
                  </a:lnTo>
                  <a:lnTo>
                    <a:pt x="182580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6872160" y="181609"/>
              <a:ext cx="1814195" cy="10160"/>
            </a:xfrm>
            <a:custGeom>
              <a:avLst/>
              <a:gdLst/>
              <a:ahLst/>
              <a:cxnLst/>
              <a:rect l="l" t="t" r="r" b="b"/>
              <a:pathLst>
                <a:path w="1814195" h="10160">
                  <a:moveTo>
                    <a:pt x="63119" y="10160"/>
                  </a:moveTo>
                  <a:lnTo>
                    <a:pt x="5869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19" y="10160"/>
                  </a:lnTo>
                  <a:close/>
                </a:path>
                <a:path w="1814195" h="10160">
                  <a:moveTo>
                    <a:pt x="1813661" y="0"/>
                  </a:moveTo>
                  <a:lnTo>
                    <a:pt x="1727339" y="0"/>
                  </a:lnTo>
                  <a:lnTo>
                    <a:pt x="1719364" y="10160"/>
                  </a:lnTo>
                  <a:lnTo>
                    <a:pt x="1805838" y="10160"/>
                  </a:lnTo>
                  <a:lnTo>
                    <a:pt x="18136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875958" y="190499"/>
              <a:ext cx="1803400" cy="10160"/>
            </a:xfrm>
            <a:custGeom>
              <a:avLst/>
              <a:gdLst/>
              <a:ahLst/>
              <a:cxnLst/>
              <a:rect l="l" t="t" r="r" b="b"/>
              <a:pathLst>
                <a:path w="1803400" h="10160">
                  <a:moveTo>
                    <a:pt x="63182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82" y="10160"/>
                  </a:lnTo>
                  <a:close/>
                </a:path>
                <a:path w="1803400" h="10160">
                  <a:moveTo>
                    <a:pt x="1803019" y="0"/>
                  </a:moveTo>
                  <a:lnTo>
                    <a:pt x="1716557" y="0"/>
                  </a:lnTo>
                  <a:lnTo>
                    <a:pt x="1708581" y="10160"/>
                  </a:lnTo>
                  <a:lnTo>
                    <a:pt x="1795208" y="10160"/>
                  </a:lnTo>
                  <a:lnTo>
                    <a:pt x="1803019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880289" y="200659"/>
              <a:ext cx="1791335" cy="10160"/>
            </a:xfrm>
            <a:custGeom>
              <a:avLst/>
              <a:gdLst/>
              <a:ahLst/>
              <a:cxnLst/>
              <a:rect l="l" t="t" r="r" b="b"/>
              <a:pathLst>
                <a:path w="1791334" h="10160">
                  <a:moveTo>
                    <a:pt x="63284" y="10160"/>
                  </a:moveTo>
                  <a:lnTo>
                    <a:pt x="588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284" y="10160"/>
                  </a:lnTo>
                  <a:close/>
                </a:path>
                <a:path w="1791334" h="10160">
                  <a:moveTo>
                    <a:pt x="1790877" y="0"/>
                  </a:moveTo>
                  <a:lnTo>
                    <a:pt x="1704251" y="0"/>
                  </a:lnTo>
                  <a:lnTo>
                    <a:pt x="1696275" y="10160"/>
                  </a:lnTo>
                  <a:lnTo>
                    <a:pt x="1783054" y="10160"/>
                  </a:lnTo>
                  <a:lnTo>
                    <a:pt x="1790877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6884086" y="20954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60">
                  <a:moveTo>
                    <a:pt x="63347" y="10160"/>
                  </a:moveTo>
                  <a:lnTo>
                    <a:pt x="5892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347" y="10160"/>
                  </a:lnTo>
                  <a:close/>
                </a:path>
                <a:path w="1780540" h="10160">
                  <a:moveTo>
                    <a:pt x="1780235" y="0"/>
                  </a:moveTo>
                  <a:lnTo>
                    <a:pt x="1693468" y="0"/>
                  </a:lnTo>
                  <a:lnTo>
                    <a:pt x="1685493" y="10160"/>
                  </a:lnTo>
                  <a:lnTo>
                    <a:pt x="1772424" y="10160"/>
                  </a:lnTo>
                  <a:lnTo>
                    <a:pt x="1780235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6888417" y="219709"/>
              <a:ext cx="1768475" cy="10160"/>
            </a:xfrm>
            <a:custGeom>
              <a:avLst/>
              <a:gdLst/>
              <a:ahLst/>
              <a:cxnLst/>
              <a:rect l="l" t="t" r="r" b="b"/>
              <a:pathLst>
                <a:path w="1768475" h="10160">
                  <a:moveTo>
                    <a:pt x="63449" y="10160"/>
                  </a:moveTo>
                  <a:lnTo>
                    <a:pt x="59016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449" y="10160"/>
                  </a:lnTo>
                  <a:close/>
                </a:path>
                <a:path w="1768475" h="10160">
                  <a:moveTo>
                    <a:pt x="1768094" y="0"/>
                  </a:moveTo>
                  <a:lnTo>
                    <a:pt x="1681162" y="0"/>
                  </a:lnTo>
                  <a:lnTo>
                    <a:pt x="1673186" y="10160"/>
                  </a:lnTo>
                  <a:lnTo>
                    <a:pt x="1760283" y="10160"/>
                  </a:lnTo>
                  <a:lnTo>
                    <a:pt x="1768094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6892213" y="228599"/>
              <a:ext cx="1757680" cy="10160"/>
            </a:xfrm>
            <a:custGeom>
              <a:avLst/>
              <a:gdLst/>
              <a:ahLst/>
              <a:cxnLst/>
              <a:rect l="l" t="t" r="r" b="b"/>
              <a:pathLst>
                <a:path w="1757679" h="10160">
                  <a:moveTo>
                    <a:pt x="63512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512" y="10160"/>
                  </a:lnTo>
                  <a:close/>
                </a:path>
                <a:path w="1757679" h="10160">
                  <a:moveTo>
                    <a:pt x="1757451" y="0"/>
                  </a:moveTo>
                  <a:lnTo>
                    <a:pt x="1670380" y="0"/>
                  </a:lnTo>
                  <a:lnTo>
                    <a:pt x="1662404" y="10160"/>
                  </a:lnTo>
                  <a:lnTo>
                    <a:pt x="1749640" y="10160"/>
                  </a:lnTo>
                  <a:lnTo>
                    <a:pt x="175745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6896544" y="238759"/>
              <a:ext cx="1745614" cy="10160"/>
            </a:xfrm>
            <a:custGeom>
              <a:avLst/>
              <a:gdLst/>
              <a:ahLst/>
              <a:cxnLst/>
              <a:rect l="l" t="t" r="r" b="b"/>
              <a:pathLst>
                <a:path w="1745615" h="10160">
                  <a:moveTo>
                    <a:pt x="63601" y="10160"/>
                  </a:moveTo>
                  <a:lnTo>
                    <a:pt x="5918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01" y="10160"/>
                  </a:lnTo>
                  <a:close/>
                </a:path>
                <a:path w="1745615" h="10160">
                  <a:moveTo>
                    <a:pt x="1745310" y="0"/>
                  </a:moveTo>
                  <a:lnTo>
                    <a:pt x="1658073" y="0"/>
                  </a:lnTo>
                  <a:lnTo>
                    <a:pt x="1650098" y="10160"/>
                  </a:lnTo>
                  <a:lnTo>
                    <a:pt x="1737499" y="10160"/>
                  </a:lnTo>
                  <a:lnTo>
                    <a:pt x="174531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6900342" y="247649"/>
              <a:ext cx="1734820" cy="10160"/>
            </a:xfrm>
            <a:custGeom>
              <a:avLst/>
              <a:gdLst/>
              <a:ahLst/>
              <a:cxnLst/>
              <a:rect l="l" t="t" r="r" b="b"/>
              <a:pathLst>
                <a:path w="1734820" h="10160">
                  <a:moveTo>
                    <a:pt x="63677" y="10160"/>
                  </a:moveTo>
                  <a:lnTo>
                    <a:pt x="5925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77" y="10160"/>
                  </a:lnTo>
                  <a:close/>
                </a:path>
                <a:path w="1734820" h="10160">
                  <a:moveTo>
                    <a:pt x="1734680" y="0"/>
                  </a:moveTo>
                  <a:lnTo>
                    <a:pt x="1647291" y="0"/>
                  </a:lnTo>
                  <a:lnTo>
                    <a:pt x="1639316" y="10160"/>
                  </a:lnTo>
                  <a:lnTo>
                    <a:pt x="1726857" y="10160"/>
                  </a:lnTo>
                  <a:lnTo>
                    <a:pt x="173468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6904672" y="257809"/>
              <a:ext cx="1722755" cy="10160"/>
            </a:xfrm>
            <a:custGeom>
              <a:avLst/>
              <a:gdLst/>
              <a:ahLst/>
              <a:cxnLst/>
              <a:rect l="l" t="t" r="r" b="b"/>
              <a:pathLst>
                <a:path w="1722754" h="10160">
                  <a:moveTo>
                    <a:pt x="63766" y="10160"/>
                  </a:moveTo>
                  <a:lnTo>
                    <a:pt x="5934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766" y="10160"/>
                  </a:lnTo>
                  <a:close/>
                </a:path>
                <a:path w="1722754" h="10160">
                  <a:moveTo>
                    <a:pt x="1722526" y="0"/>
                  </a:moveTo>
                  <a:lnTo>
                    <a:pt x="1634985" y="0"/>
                  </a:lnTo>
                  <a:lnTo>
                    <a:pt x="1627009" y="10160"/>
                  </a:lnTo>
                  <a:lnTo>
                    <a:pt x="1714715" y="10160"/>
                  </a:lnTo>
                  <a:lnTo>
                    <a:pt x="172252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6908470" y="266699"/>
              <a:ext cx="1711960" cy="10160"/>
            </a:xfrm>
            <a:custGeom>
              <a:avLst/>
              <a:gdLst/>
              <a:ahLst/>
              <a:cxnLst/>
              <a:rect l="l" t="t" r="r" b="b"/>
              <a:pathLst>
                <a:path w="1711959" h="10160">
                  <a:moveTo>
                    <a:pt x="63842" y="10160"/>
                  </a:moveTo>
                  <a:lnTo>
                    <a:pt x="5942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842" y="10160"/>
                  </a:lnTo>
                  <a:close/>
                </a:path>
                <a:path w="1711959" h="10160">
                  <a:moveTo>
                    <a:pt x="1711896" y="0"/>
                  </a:moveTo>
                  <a:lnTo>
                    <a:pt x="1624203" y="0"/>
                  </a:lnTo>
                  <a:lnTo>
                    <a:pt x="1616227" y="10160"/>
                  </a:lnTo>
                  <a:lnTo>
                    <a:pt x="1704073" y="10160"/>
                  </a:lnTo>
                  <a:lnTo>
                    <a:pt x="17118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6912254" y="275602"/>
              <a:ext cx="1701800" cy="11430"/>
            </a:xfrm>
            <a:custGeom>
              <a:avLst/>
              <a:gdLst/>
              <a:ahLst/>
              <a:cxnLst/>
              <a:rect l="l" t="t" r="r" b="b"/>
              <a:pathLst>
                <a:path w="1701800" h="11429">
                  <a:moveTo>
                    <a:pt x="64477" y="11417"/>
                  </a:moveTo>
                  <a:lnTo>
                    <a:pt x="5949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477" y="11417"/>
                  </a:lnTo>
                  <a:close/>
                </a:path>
                <a:path w="1701800" h="11429">
                  <a:moveTo>
                    <a:pt x="1701266" y="0"/>
                  </a:moveTo>
                  <a:lnTo>
                    <a:pt x="1613433" y="0"/>
                  </a:lnTo>
                  <a:lnTo>
                    <a:pt x="1604454" y="11417"/>
                  </a:lnTo>
                  <a:lnTo>
                    <a:pt x="1692478" y="11417"/>
                  </a:lnTo>
                  <a:lnTo>
                    <a:pt x="170126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6916585" y="28574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4" h="10160">
                  <a:moveTo>
                    <a:pt x="64020" y="10160"/>
                  </a:moveTo>
                  <a:lnTo>
                    <a:pt x="59601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020" y="10160"/>
                  </a:lnTo>
                  <a:close/>
                </a:path>
                <a:path w="1689734" h="10160">
                  <a:moveTo>
                    <a:pt x="1689125" y="0"/>
                  </a:moveTo>
                  <a:lnTo>
                    <a:pt x="1601127" y="0"/>
                  </a:lnTo>
                  <a:lnTo>
                    <a:pt x="1593151" y="10160"/>
                  </a:lnTo>
                  <a:lnTo>
                    <a:pt x="1681314" y="10160"/>
                  </a:lnTo>
                  <a:lnTo>
                    <a:pt x="1689125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6920382" y="294652"/>
              <a:ext cx="1678939" cy="11430"/>
            </a:xfrm>
            <a:custGeom>
              <a:avLst/>
              <a:gdLst/>
              <a:ahLst/>
              <a:cxnLst/>
              <a:rect l="l" t="t" r="r" b="b"/>
              <a:pathLst>
                <a:path w="1678940" h="11429">
                  <a:moveTo>
                    <a:pt x="64643" y="11417"/>
                  </a:moveTo>
                  <a:lnTo>
                    <a:pt x="59664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643" y="11417"/>
                  </a:lnTo>
                  <a:close/>
                </a:path>
                <a:path w="1678940" h="11429">
                  <a:moveTo>
                    <a:pt x="1678482" y="0"/>
                  </a:moveTo>
                  <a:lnTo>
                    <a:pt x="1590344" y="0"/>
                  </a:lnTo>
                  <a:lnTo>
                    <a:pt x="1581365" y="11417"/>
                  </a:lnTo>
                  <a:lnTo>
                    <a:pt x="1669694" y="11417"/>
                  </a:lnTo>
                  <a:lnTo>
                    <a:pt x="167848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6924713" y="304799"/>
              <a:ext cx="1666875" cy="10160"/>
            </a:xfrm>
            <a:custGeom>
              <a:avLst/>
              <a:gdLst/>
              <a:ahLst/>
              <a:cxnLst/>
              <a:rect l="l" t="t" r="r" b="b"/>
              <a:pathLst>
                <a:path w="1666875" h="10160">
                  <a:moveTo>
                    <a:pt x="64185" y="10160"/>
                  </a:moveTo>
                  <a:lnTo>
                    <a:pt x="5975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185" y="10160"/>
                  </a:lnTo>
                  <a:close/>
                </a:path>
                <a:path w="1666875" h="10160">
                  <a:moveTo>
                    <a:pt x="1666341" y="0"/>
                  </a:moveTo>
                  <a:lnTo>
                    <a:pt x="1578038" y="0"/>
                  </a:lnTo>
                  <a:lnTo>
                    <a:pt x="1570062" y="10160"/>
                  </a:lnTo>
                  <a:lnTo>
                    <a:pt x="1658531" y="10160"/>
                  </a:lnTo>
                  <a:lnTo>
                    <a:pt x="1666341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6928510" y="313702"/>
              <a:ext cx="1656080" cy="11430"/>
            </a:xfrm>
            <a:custGeom>
              <a:avLst/>
              <a:gdLst/>
              <a:ahLst/>
              <a:cxnLst/>
              <a:rect l="l" t="t" r="r" b="b"/>
              <a:pathLst>
                <a:path w="1656079" h="11429">
                  <a:moveTo>
                    <a:pt x="64808" y="11417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808" y="11417"/>
                  </a:lnTo>
                  <a:close/>
                </a:path>
                <a:path w="1656079" h="11429">
                  <a:moveTo>
                    <a:pt x="1655711" y="0"/>
                  </a:moveTo>
                  <a:lnTo>
                    <a:pt x="1567256" y="0"/>
                  </a:lnTo>
                  <a:lnTo>
                    <a:pt x="1558277" y="11417"/>
                  </a:lnTo>
                  <a:lnTo>
                    <a:pt x="1646910" y="11417"/>
                  </a:lnTo>
                  <a:lnTo>
                    <a:pt x="1655711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6932841" y="323849"/>
              <a:ext cx="1644014" cy="10160"/>
            </a:xfrm>
            <a:custGeom>
              <a:avLst/>
              <a:gdLst/>
              <a:ahLst/>
              <a:cxnLst/>
              <a:rect l="l" t="t" r="r" b="b"/>
              <a:pathLst>
                <a:path w="1644015" h="10160">
                  <a:moveTo>
                    <a:pt x="64350" y="10160"/>
                  </a:moveTo>
                  <a:lnTo>
                    <a:pt x="59918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350" y="10160"/>
                  </a:lnTo>
                  <a:close/>
                </a:path>
                <a:path w="1644015" h="10160">
                  <a:moveTo>
                    <a:pt x="1643557" y="0"/>
                  </a:moveTo>
                  <a:lnTo>
                    <a:pt x="1554949" y="0"/>
                  </a:lnTo>
                  <a:lnTo>
                    <a:pt x="1546974" y="10160"/>
                  </a:lnTo>
                  <a:lnTo>
                    <a:pt x="1635747" y="10160"/>
                  </a:lnTo>
                  <a:lnTo>
                    <a:pt x="1643557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6936639" y="332752"/>
              <a:ext cx="1633220" cy="10160"/>
            </a:xfrm>
            <a:custGeom>
              <a:avLst/>
              <a:gdLst/>
              <a:ahLst/>
              <a:cxnLst/>
              <a:rect l="l" t="t" r="r" b="b"/>
              <a:pathLst>
                <a:path w="1633220" h="10160">
                  <a:moveTo>
                    <a:pt x="64414" y="10147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30" y="10147"/>
                  </a:lnTo>
                  <a:lnTo>
                    <a:pt x="64414" y="10147"/>
                  </a:lnTo>
                  <a:close/>
                </a:path>
                <a:path w="1633220" h="10160">
                  <a:moveTo>
                    <a:pt x="1632927" y="0"/>
                  </a:moveTo>
                  <a:lnTo>
                    <a:pt x="1544167" y="0"/>
                  </a:lnTo>
                  <a:lnTo>
                    <a:pt x="1536192" y="10147"/>
                  </a:lnTo>
                  <a:lnTo>
                    <a:pt x="1625104" y="10147"/>
                  </a:lnTo>
                  <a:lnTo>
                    <a:pt x="163292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6940969" y="342899"/>
              <a:ext cx="1621155" cy="10160"/>
            </a:xfrm>
            <a:custGeom>
              <a:avLst/>
              <a:gdLst/>
              <a:ahLst/>
              <a:cxnLst/>
              <a:rect l="l" t="t" r="r" b="b"/>
              <a:pathLst>
                <a:path w="1621154" h="10160">
                  <a:moveTo>
                    <a:pt x="64503" y="10160"/>
                  </a:moveTo>
                  <a:lnTo>
                    <a:pt x="6008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503" y="10160"/>
                  </a:lnTo>
                  <a:close/>
                </a:path>
                <a:path w="1621154" h="10160">
                  <a:moveTo>
                    <a:pt x="1620774" y="0"/>
                  </a:moveTo>
                  <a:lnTo>
                    <a:pt x="1531861" y="0"/>
                  </a:lnTo>
                  <a:lnTo>
                    <a:pt x="1523885" y="10160"/>
                  </a:lnTo>
                  <a:lnTo>
                    <a:pt x="1612963" y="10160"/>
                  </a:lnTo>
                  <a:lnTo>
                    <a:pt x="1620774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6945846" y="353059"/>
              <a:ext cx="1608455" cy="8890"/>
            </a:xfrm>
            <a:custGeom>
              <a:avLst/>
              <a:gdLst/>
              <a:ahLst/>
              <a:cxnLst/>
              <a:rect l="l" t="t" r="r" b="b"/>
              <a:pathLst>
                <a:path w="1608454" h="8889">
                  <a:moveTo>
                    <a:pt x="61988" y="2540"/>
                  </a:moveTo>
                  <a:lnTo>
                    <a:pt x="60185" y="2540"/>
                  </a:lnTo>
                  <a:lnTo>
                    <a:pt x="60185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1905" y="2540"/>
                  </a:lnTo>
                  <a:lnTo>
                    <a:pt x="1905" y="8890"/>
                  </a:lnTo>
                  <a:lnTo>
                    <a:pt x="61988" y="8890"/>
                  </a:lnTo>
                  <a:lnTo>
                    <a:pt x="61988" y="2540"/>
                  </a:lnTo>
                  <a:close/>
                </a:path>
                <a:path w="1608454" h="8889">
                  <a:moveTo>
                    <a:pt x="1608086" y="0"/>
                  </a:moveTo>
                  <a:lnTo>
                    <a:pt x="1519008" y="0"/>
                  </a:lnTo>
                  <a:lnTo>
                    <a:pt x="1512023" y="8890"/>
                  </a:lnTo>
                  <a:lnTo>
                    <a:pt x="1601254" y="8890"/>
                  </a:lnTo>
                  <a:lnTo>
                    <a:pt x="1608086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6949097" y="361949"/>
              <a:ext cx="1598295" cy="10160"/>
            </a:xfrm>
            <a:custGeom>
              <a:avLst/>
              <a:gdLst/>
              <a:ahLst/>
              <a:cxnLst/>
              <a:rect l="l" t="t" r="r" b="b"/>
              <a:pathLst>
                <a:path w="1598295" h="10160">
                  <a:moveTo>
                    <a:pt x="63995" y="10160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995" y="10160"/>
                  </a:lnTo>
                  <a:close/>
                </a:path>
                <a:path w="1598295" h="10160">
                  <a:moveTo>
                    <a:pt x="1598002" y="0"/>
                  </a:moveTo>
                  <a:lnTo>
                    <a:pt x="1508772" y="0"/>
                  </a:lnTo>
                  <a:lnTo>
                    <a:pt x="1500797" y="10160"/>
                  </a:lnTo>
                  <a:lnTo>
                    <a:pt x="1590179" y="10160"/>
                  </a:lnTo>
                  <a:lnTo>
                    <a:pt x="159800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6953441" y="372109"/>
              <a:ext cx="1586230" cy="8890"/>
            </a:xfrm>
            <a:custGeom>
              <a:avLst/>
              <a:gdLst/>
              <a:ahLst/>
              <a:cxnLst/>
              <a:rect l="l" t="t" r="r" b="b"/>
              <a:pathLst>
                <a:path w="1586229" h="8889">
                  <a:moveTo>
                    <a:pt x="63157" y="8890"/>
                  </a:moveTo>
                  <a:lnTo>
                    <a:pt x="59651" y="0"/>
                  </a:lnTo>
                  <a:lnTo>
                    <a:pt x="0" y="0"/>
                  </a:lnTo>
                  <a:lnTo>
                    <a:pt x="3784" y="8890"/>
                  </a:lnTo>
                  <a:lnTo>
                    <a:pt x="63157" y="8890"/>
                  </a:lnTo>
                  <a:close/>
                </a:path>
                <a:path w="1586229" h="8889">
                  <a:moveTo>
                    <a:pt x="1585836" y="0"/>
                  </a:moveTo>
                  <a:lnTo>
                    <a:pt x="1496453" y="0"/>
                  </a:lnTo>
                  <a:lnTo>
                    <a:pt x="1489468" y="8890"/>
                  </a:lnTo>
                  <a:lnTo>
                    <a:pt x="1579003" y="8890"/>
                  </a:lnTo>
                  <a:lnTo>
                    <a:pt x="1585836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6957225" y="380999"/>
              <a:ext cx="1575435" cy="10160"/>
            </a:xfrm>
            <a:custGeom>
              <a:avLst/>
              <a:gdLst/>
              <a:ahLst/>
              <a:cxnLst/>
              <a:rect l="l" t="t" r="r" b="b"/>
              <a:pathLst>
                <a:path w="1575434" h="10160">
                  <a:moveTo>
                    <a:pt x="63385" y="10160"/>
                  </a:moveTo>
                  <a:lnTo>
                    <a:pt x="5937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385" y="10160"/>
                  </a:lnTo>
                  <a:close/>
                </a:path>
                <a:path w="1575434" h="10160">
                  <a:moveTo>
                    <a:pt x="1575219" y="0"/>
                  </a:moveTo>
                  <a:lnTo>
                    <a:pt x="1485684" y="0"/>
                  </a:lnTo>
                  <a:lnTo>
                    <a:pt x="1477708" y="10160"/>
                  </a:lnTo>
                  <a:lnTo>
                    <a:pt x="1567395" y="10160"/>
                  </a:lnTo>
                  <a:lnTo>
                    <a:pt x="1575219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6961022" y="38988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40" h="10160">
                  <a:moveTo>
                    <a:pt x="63093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93" y="10160"/>
                  </a:lnTo>
                  <a:close/>
                </a:path>
                <a:path w="1564640" h="10160">
                  <a:moveTo>
                    <a:pt x="1564576" y="0"/>
                  </a:moveTo>
                  <a:lnTo>
                    <a:pt x="1474901" y="0"/>
                  </a:lnTo>
                  <a:lnTo>
                    <a:pt x="1466926" y="10160"/>
                  </a:lnTo>
                  <a:lnTo>
                    <a:pt x="1556766" y="10160"/>
                  </a:lnTo>
                  <a:lnTo>
                    <a:pt x="1564576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6965353" y="400049"/>
              <a:ext cx="1552575" cy="10160"/>
            </a:xfrm>
            <a:custGeom>
              <a:avLst/>
              <a:gdLst/>
              <a:ahLst/>
              <a:cxnLst/>
              <a:rect l="l" t="t" r="r" b="b"/>
              <a:pathLst>
                <a:path w="1552575" h="10159">
                  <a:moveTo>
                    <a:pt x="62776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776" y="10160"/>
                  </a:lnTo>
                  <a:close/>
                </a:path>
                <a:path w="1552575" h="10159">
                  <a:moveTo>
                    <a:pt x="1552435" y="0"/>
                  </a:moveTo>
                  <a:lnTo>
                    <a:pt x="1462595" y="0"/>
                  </a:lnTo>
                  <a:lnTo>
                    <a:pt x="1454619" y="10160"/>
                  </a:lnTo>
                  <a:lnTo>
                    <a:pt x="1544612" y="10160"/>
                  </a:lnTo>
                  <a:lnTo>
                    <a:pt x="1552435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6969151" y="40893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5" h="11429">
                  <a:moveTo>
                    <a:pt x="62979" y="11430"/>
                  </a:moveTo>
                  <a:lnTo>
                    <a:pt x="58470" y="0"/>
                  </a:lnTo>
                  <a:lnTo>
                    <a:pt x="0" y="0"/>
                  </a:lnTo>
                  <a:lnTo>
                    <a:pt x="4876" y="11430"/>
                  </a:lnTo>
                  <a:lnTo>
                    <a:pt x="62979" y="11430"/>
                  </a:lnTo>
                  <a:close/>
                </a:path>
                <a:path w="1542415" h="11429">
                  <a:moveTo>
                    <a:pt x="1541792" y="0"/>
                  </a:moveTo>
                  <a:lnTo>
                    <a:pt x="1451813" y="0"/>
                  </a:lnTo>
                  <a:lnTo>
                    <a:pt x="1442834" y="11430"/>
                  </a:lnTo>
                  <a:lnTo>
                    <a:pt x="1533004" y="11430"/>
                  </a:lnTo>
                  <a:lnTo>
                    <a:pt x="1541792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6973481" y="419099"/>
              <a:ext cx="1529715" cy="10160"/>
            </a:xfrm>
            <a:custGeom>
              <a:avLst/>
              <a:gdLst/>
              <a:ahLst/>
              <a:cxnLst/>
              <a:rect l="l" t="t" r="r" b="b"/>
              <a:pathLst>
                <a:path w="1529715" h="10159">
                  <a:moveTo>
                    <a:pt x="62153" y="10160"/>
                  </a:moveTo>
                  <a:lnTo>
                    <a:pt x="5815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153" y="10160"/>
                  </a:lnTo>
                  <a:close/>
                </a:path>
                <a:path w="1529715" h="10159">
                  <a:moveTo>
                    <a:pt x="1529651" y="0"/>
                  </a:moveTo>
                  <a:lnTo>
                    <a:pt x="1439506" y="0"/>
                  </a:lnTo>
                  <a:lnTo>
                    <a:pt x="1431518" y="10160"/>
                  </a:lnTo>
                  <a:lnTo>
                    <a:pt x="1521841" y="10160"/>
                  </a:lnTo>
                  <a:lnTo>
                    <a:pt x="1529651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6977278" y="427989"/>
              <a:ext cx="1519555" cy="10160"/>
            </a:xfrm>
            <a:custGeom>
              <a:avLst/>
              <a:gdLst/>
              <a:ahLst/>
              <a:cxnLst/>
              <a:rect l="l" t="t" r="r" b="b"/>
              <a:pathLst>
                <a:path w="1519554" h="10159">
                  <a:moveTo>
                    <a:pt x="61874" y="10160"/>
                  </a:moveTo>
                  <a:lnTo>
                    <a:pt x="5786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874" y="10160"/>
                  </a:lnTo>
                  <a:close/>
                </a:path>
                <a:path w="1519554" h="10159">
                  <a:moveTo>
                    <a:pt x="1519021" y="0"/>
                  </a:moveTo>
                  <a:lnTo>
                    <a:pt x="1428724" y="0"/>
                  </a:lnTo>
                  <a:lnTo>
                    <a:pt x="1420749" y="10160"/>
                  </a:lnTo>
                  <a:lnTo>
                    <a:pt x="1511198" y="10160"/>
                  </a:lnTo>
                  <a:lnTo>
                    <a:pt x="15190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6981609" y="438149"/>
              <a:ext cx="1507490" cy="10160"/>
            </a:xfrm>
            <a:custGeom>
              <a:avLst/>
              <a:gdLst/>
              <a:ahLst/>
              <a:cxnLst/>
              <a:rect l="l" t="t" r="r" b="b"/>
              <a:pathLst>
                <a:path w="1507490" h="10159">
                  <a:moveTo>
                    <a:pt x="61544" y="10160"/>
                  </a:moveTo>
                  <a:lnTo>
                    <a:pt x="5754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544" y="10160"/>
                  </a:lnTo>
                  <a:close/>
                </a:path>
                <a:path w="1507490" h="10159">
                  <a:moveTo>
                    <a:pt x="1506867" y="0"/>
                  </a:moveTo>
                  <a:lnTo>
                    <a:pt x="1416418" y="0"/>
                  </a:lnTo>
                  <a:lnTo>
                    <a:pt x="1408430" y="10160"/>
                  </a:lnTo>
                  <a:lnTo>
                    <a:pt x="1499057" y="10160"/>
                  </a:lnTo>
                  <a:lnTo>
                    <a:pt x="1506867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6985406" y="447039"/>
              <a:ext cx="1496695" cy="10160"/>
            </a:xfrm>
            <a:custGeom>
              <a:avLst/>
              <a:gdLst/>
              <a:ahLst/>
              <a:cxnLst/>
              <a:rect l="l" t="t" r="r" b="b"/>
              <a:pathLst>
                <a:path w="1496695" h="10159">
                  <a:moveTo>
                    <a:pt x="61252" y="10160"/>
                  </a:moveTo>
                  <a:lnTo>
                    <a:pt x="572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252" y="10160"/>
                  </a:lnTo>
                  <a:close/>
                </a:path>
                <a:path w="1496695" h="10159">
                  <a:moveTo>
                    <a:pt x="1496237" y="0"/>
                  </a:moveTo>
                  <a:lnTo>
                    <a:pt x="1405636" y="0"/>
                  </a:lnTo>
                  <a:lnTo>
                    <a:pt x="1397660" y="10160"/>
                  </a:lnTo>
                  <a:lnTo>
                    <a:pt x="1488414" y="10160"/>
                  </a:lnTo>
                  <a:lnTo>
                    <a:pt x="1496237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6989737" y="457199"/>
              <a:ext cx="1484630" cy="10160"/>
            </a:xfrm>
            <a:custGeom>
              <a:avLst/>
              <a:gdLst/>
              <a:ahLst/>
              <a:cxnLst/>
              <a:rect l="l" t="t" r="r" b="b"/>
              <a:pathLst>
                <a:path w="1484629" h="10159">
                  <a:moveTo>
                    <a:pt x="60934" y="10160"/>
                  </a:moveTo>
                  <a:lnTo>
                    <a:pt x="5692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934" y="10160"/>
                  </a:lnTo>
                  <a:close/>
                </a:path>
                <a:path w="1484629" h="10159">
                  <a:moveTo>
                    <a:pt x="1484083" y="0"/>
                  </a:moveTo>
                  <a:lnTo>
                    <a:pt x="1393329" y="0"/>
                  </a:lnTo>
                  <a:lnTo>
                    <a:pt x="1385341" y="10160"/>
                  </a:lnTo>
                  <a:lnTo>
                    <a:pt x="1476273" y="10160"/>
                  </a:lnTo>
                  <a:lnTo>
                    <a:pt x="14840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6993534" y="466089"/>
              <a:ext cx="1473835" cy="10160"/>
            </a:xfrm>
            <a:custGeom>
              <a:avLst/>
              <a:gdLst/>
              <a:ahLst/>
              <a:cxnLst/>
              <a:rect l="l" t="t" r="r" b="b"/>
              <a:pathLst>
                <a:path w="1473834" h="10159">
                  <a:moveTo>
                    <a:pt x="60642" y="10160"/>
                  </a:moveTo>
                  <a:lnTo>
                    <a:pt x="5662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642" y="10160"/>
                  </a:lnTo>
                  <a:close/>
                </a:path>
                <a:path w="1473834" h="10159">
                  <a:moveTo>
                    <a:pt x="1473454" y="0"/>
                  </a:moveTo>
                  <a:lnTo>
                    <a:pt x="1382547" y="0"/>
                  </a:lnTo>
                  <a:lnTo>
                    <a:pt x="1374571" y="10160"/>
                  </a:lnTo>
                  <a:lnTo>
                    <a:pt x="1465630" y="10160"/>
                  </a:lnTo>
                  <a:lnTo>
                    <a:pt x="1473454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6997865" y="476249"/>
              <a:ext cx="1461770" cy="10160"/>
            </a:xfrm>
            <a:custGeom>
              <a:avLst/>
              <a:gdLst/>
              <a:ahLst/>
              <a:cxnLst/>
              <a:rect l="l" t="t" r="r" b="b"/>
              <a:pathLst>
                <a:path w="1461770" h="10159">
                  <a:moveTo>
                    <a:pt x="60325" y="10160"/>
                  </a:moveTo>
                  <a:lnTo>
                    <a:pt x="5631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325" y="10160"/>
                  </a:lnTo>
                  <a:close/>
                </a:path>
                <a:path w="1461770" h="10159">
                  <a:moveTo>
                    <a:pt x="1461300" y="0"/>
                  </a:moveTo>
                  <a:lnTo>
                    <a:pt x="1370241" y="0"/>
                  </a:lnTo>
                  <a:lnTo>
                    <a:pt x="1362252" y="10160"/>
                  </a:lnTo>
                  <a:lnTo>
                    <a:pt x="1453489" y="10160"/>
                  </a:lnTo>
                  <a:lnTo>
                    <a:pt x="1461300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7001663" y="485139"/>
              <a:ext cx="1450975" cy="10160"/>
            </a:xfrm>
            <a:custGeom>
              <a:avLst/>
              <a:gdLst/>
              <a:ahLst/>
              <a:cxnLst/>
              <a:rect l="l" t="t" r="r" b="b"/>
              <a:pathLst>
                <a:path w="1450975" h="10159">
                  <a:moveTo>
                    <a:pt x="60032" y="10160"/>
                  </a:moveTo>
                  <a:lnTo>
                    <a:pt x="5601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032" y="10160"/>
                  </a:lnTo>
                  <a:close/>
                </a:path>
                <a:path w="1450975" h="10159">
                  <a:moveTo>
                    <a:pt x="1450670" y="0"/>
                  </a:moveTo>
                  <a:lnTo>
                    <a:pt x="1359458" y="0"/>
                  </a:lnTo>
                  <a:lnTo>
                    <a:pt x="1351483" y="10160"/>
                  </a:lnTo>
                  <a:lnTo>
                    <a:pt x="1442859" y="10160"/>
                  </a:lnTo>
                  <a:lnTo>
                    <a:pt x="1450670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7005993" y="495299"/>
              <a:ext cx="1438910" cy="10160"/>
            </a:xfrm>
            <a:custGeom>
              <a:avLst/>
              <a:gdLst/>
              <a:ahLst/>
              <a:cxnLst/>
              <a:rect l="l" t="t" r="r" b="b"/>
              <a:pathLst>
                <a:path w="1438909" h="10159">
                  <a:moveTo>
                    <a:pt x="59702" y="10160"/>
                  </a:moveTo>
                  <a:lnTo>
                    <a:pt x="5570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702" y="10160"/>
                  </a:lnTo>
                  <a:close/>
                </a:path>
                <a:path w="1438909" h="10159">
                  <a:moveTo>
                    <a:pt x="1438529" y="0"/>
                  </a:moveTo>
                  <a:lnTo>
                    <a:pt x="1347152" y="0"/>
                  </a:lnTo>
                  <a:lnTo>
                    <a:pt x="1339164" y="10160"/>
                  </a:lnTo>
                  <a:lnTo>
                    <a:pt x="1430705" y="10160"/>
                  </a:lnTo>
                  <a:lnTo>
                    <a:pt x="1438529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7009790" y="504189"/>
              <a:ext cx="1428115" cy="10160"/>
            </a:xfrm>
            <a:custGeom>
              <a:avLst/>
              <a:gdLst/>
              <a:ahLst/>
              <a:cxnLst/>
              <a:rect l="l" t="t" r="r" b="b"/>
              <a:pathLst>
                <a:path w="1428115" h="10159">
                  <a:moveTo>
                    <a:pt x="59410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410" y="10160"/>
                  </a:lnTo>
                  <a:close/>
                </a:path>
                <a:path w="1428115" h="10159">
                  <a:moveTo>
                    <a:pt x="1427886" y="0"/>
                  </a:moveTo>
                  <a:lnTo>
                    <a:pt x="1336370" y="0"/>
                  </a:lnTo>
                  <a:lnTo>
                    <a:pt x="1328394" y="10160"/>
                  </a:lnTo>
                  <a:lnTo>
                    <a:pt x="1420075" y="10160"/>
                  </a:lnTo>
                  <a:lnTo>
                    <a:pt x="1427886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7014121" y="514349"/>
              <a:ext cx="1416050" cy="10160"/>
            </a:xfrm>
            <a:custGeom>
              <a:avLst/>
              <a:gdLst/>
              <a:ahLst/>
              <a:cxnLst/>
              <a:rect l="l" t="t" r="r" b="b"/>
              <a:pathLst>
                <a:path w="1416050" h="10159">
                  <a:moveTo>
                    <a:pt x="59093" y="10160"/>
                  </a:moveTo>
                  <a:lnTo>
                    <a:pt x="5507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093" y="10160"/>
                  </a:lnTo>
                  <a:close/>
                </a:path>
                <a:path w="1416050" h="10159">
                  <a:moveTo>
                    <a:pt x="1415745" y="0"/>
                  </a:moveTo>
                  <a:lnTo>
                    <a:pt x="1324063" y="0"/>
                  </a:lnTo>
                  <a:lnTo>
                    <a:pt x="1316075" y="10160"/>
                  </a:lnTo>
                  <a:lnTo>
                    <a:pt x="1407922" y="10160"/>
                  </a:lnTo>
                  <a:lnTo>
                    <a:pt x="1415745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7017918" y="523239"/>
              <a:ext cx="1405255" cy="10160"/>
            </a:xfrm>
            <a:custGeom>
              <a:avLst/>
              <a:gdLst/>
              <a:ahLst/>
              <a:cxnLst/>
              <a:rect l="l" t="t" r="r" b="b"/>
              <a:pathLst>
                <a:path w="1405254" h="10159">
                  <a:moveTo>
                    <a:pt x="58801" y="10160"/>
                  </a:moveTo>
                  <a:lnTo>
                    <a:pt x="5480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801" y="10160"/>
                  </a:lnTo>
                  <a:close/>
                </a:path>
                <a:path w="1405254" h="10159">
                  <a:moveTo>
                    <a:pt x="1405102" y="0"/>
                  </a:moveTo>
                  <a:lnTo>
                    <a:pt x="1313281" y="0"/>
                  </a:lnTo>
                  <a:lnTo>
                    <a:pt x="1305306" y="10160"/>
                  </a:lnTo>
                  <a:lnTo>
                    <a:pt x="1397292" y="10160"/>
                  </a:lnTo>
                  <a:lnTo>
                    <a:pt x="1405102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7022249" y="533399"/>
              <a:ext cx="1393190" cy="10160"/>
            </a:xfrm>
            <a:custGeom>
              <a:avLst/>
              <a:gdLst/>
              <a:ahLst/>
              <a:cxnLst/>
              <a:rect l="l" t="t" r="r" b="b"/>
              <a:pathLst>
                <a:path w="1393190" h="10159">
                  <a:moveTo>
                    <a:pt x="58483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483" y="10160"/>
                  </a:lnTo>
                  <a:close/>
                </a:path>
                <a:path w="1393190" h="10159">
                  <a:moveTo>
                    <a:pt x="1392961" y="0"/>
                  </a:moveTo>
                  <a:lnTo>
                    <a:pt x="1300975" y="0"/>
                  </a:lnTo>
                  <a:lnTo>
                    <a:pt x="1292987" y="10160"/>
                  </a:lnTo>
                  <a:lnTo>
                    <a:pt x="1385150" y="10160"/>
                  </a:lnTo>
                  <a:lnTo>
                    <a:pt x="1392961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7026046" y="542289"/>
              <a:ext cx="1382395" cy="10160"/>
            </a:xfrm>
            <a:custGeom>
              <a:avLst/>
              <a:gdLst/>
              <a:ahLst/>
              <a:cxnLst/>
              <a:rect l="l" t="t" r="r" b="b"/>
              <a:pathLst>
                <a:path w="1382395" h="10159">
                  <a:moveTo>
                    <a:pt x="58191" y="10160"/>
                  </a:moveTo>
                  <a:lnTo>
                    <a:pt x="5417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191" y="10160"/>
                  </a:lnTo>
                  <a:close/>
                </a:path>
                <a:path w="1382395" h="10159">
                  <a:moveTo>
                    <a:pt x="1382318" y="0"/>
                  </a:moveTo>
                  <a:lnTo>
                    <a:pt x="1290193" y="0"/>
                  </a:lnTo>
                  <a:lnTo>
                    <a:pt x="1282217" y="10160"/>
                  </a:lnTo>
                  <a:lnTo>
                    <a:pt x="1374508" y="10160"/>
                  </a:lnTo>
                  <a:lnTo>
                    <a:pt x="1382318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7030377" y="55244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29" h="10159">
                  <a:moveTo>
                    <a:pt x="57861" y="10160"/>
                  </a:moveTo>
                  <a:lnTo>
                    <a:pt x="5386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7861" y="10160"/>
                  </a:lnTo>
                  <a:close/>
                </a:path>
                <a:path w="1370329" h="10159">
                  <a:moveTo>
                    <a:pt x="1370177" y="0"/>
                  </a:moveTo>
                  <a:lnTo>
                    <a:pt x="1277886" y="0"/>
                  </a:lnTo>
                  <a:lnTo>
                    <a:pt x="1269898" y="10160"/>
                  </a:lnTo>
                  <a:lnTo>
                    <a:pt x="1362367" y="10160"/>
                  </a:lnTo>
                  <a:lnTo>
                    <a:pt x="1370177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7034987" y="561339"/>
              <a:ext cx="1358900" cy="10160"/>
            </a:xfrm>
            <a:custGeom>
              <a:avLst/>
              <a:gdLst/>
              <a:ahLst/>
              <a:cxnLst/>
              <a:rect l="l" t="t" r="r" b="b"/>
              <a:pathLst>
                <a:path w="1358900" h="10159">
                  <a:moveTo>
                    <a:pt x="55511" y="3810"/>
                  </a:moveTo>
                  <a:lnTo>
                    <a:pt x="53505" y="3810"/>
                  </a:lnTo>
                  <a:lnTo>
                    <a:pt x="5350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1816" y="3810"/>
                  </a:lnTo>
                  <a:lnTo>
                    <a:pt x="1816" y="10160"/>
                  </a:lnTo>
                  <a:lnTo>
                    <a:pt x="55511" y="10160"/>
                  </a:lnTo>
                  <a:lnTo>
                    <a:pt x="55511" y="3810"/>
                  </a:lnTo>
                  <a:close/>
                </a:path>
                <a:path w="1358900" h="10159">
                  <a:moveTo>
                    <a:pt x="1358734" y="0"/>
                  </a:moveTo>
                  <a:lnTo>
                    <a:pt x="1266291" y="0"/>
                  </a:lnTo>
                  <a:lnTo>
                    <a:pt x="1258303" y="10160"/>
                  </a:lnTo>
                  <a:lnTo>
                    <a:pt x="1350911" y="10160"/>
                  </a:lnTo>
                  <a:lnTo>
                    <a:pt x="1358734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7037807" y="571499"/>
              <a:ext cx="1348105" cy="10160"/>
            </a:xfrm>
            <a:custGeom>
              <a:avLst/>
              <a:gdLst/>
              <a:ahLst/>
              <a:cxnLst/>
              <a:rect l="l" t="t" r="r" b="b"/>
              <a:pathLst>
                <a:path w="1348104" h="10159">
                  <a:moveTo>
                    <a:pt x="57950" y="10160"/>
                  </a:moveTo>
                  <a:lnTo>
                    <a:pt x="5394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7950" y="10160"/>
                  </a:lnTo>
                  <a:close/>
                </a:path>
                <a:path w="1348104" h="10159">
                  <a:moveTo>
                    <a:pt x="1348092" y="0"/>
                  </a:moveTo>
                  <a:lnTo>
                    <a:pt x="1255483" y="0"/>
                  </a:lnTo>
                  <a:lnTo>
                    <a:pt x="1247508" y="10160"/>
                  </a:lnTo>
                  <a:lnTo>
                    <a:pt x="1340281" y="10160"/>
                  </a:lnTo>
                  <a:lnTo>
                    <a:pt x="1348092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7040626" y="580389"/>
              <a:ext cx="1338580" cy="10160"/>
            </a:xfrm>
            <a:custGeom>
              <a:avLst/>
              <a:gdLst/>
              <a:ahLst/>
              <a:cxnLst/>
              <a:rect l="l" t="t" r="r" b="b"/>
              <a:pathLst>
                <a:path w="1338579" h="10159">
                  <a:moveTo>
                    <a:pt x="58635" y="10160"/>
                  </a:moveTo>
                  <a:lnTo>
                    <a:pt x="546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8635" y="10160"/>
                  </a:lnTo>
                  <a:close/>
                </a:path>
                <a:path w="1338579" h="10159">
                  <a:moveTo>
                    <a:pt x="1338440" y="0"/>
                  </a:moveTo>
                  <a:lnTo>
                    <a:pt x="1245692" y="0"/>
                  </a:lnTo>
                  <a:lnTo>
                    <a:pt x="1237703" y="10160"/>
                  </a:lnTo>
                  <a:lnTo>
                    <a:pt x="1330617" y="10160"/>
                  </a:lnTo>
                  <a:lnTo>
                    <a:pt x="1338440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7043851" y="590549"/>
              <a:ext cx="1326515" cy="10160"/>
            </a:xfrm>
            <a:custGeom>
              <a:avLst/>
              <a:gdLst/>
              <a:ahLst/>
              <a:cxnLst/>
              <a:rect l="l" t="t" r="r" b="b"/>
              <a:pathLst>
                <a:path w="1326515" h="10159">
                  <a:moveTo>
                    <a:pt x="59423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9423" y="10160"/>
                  </a:lnTo>
                  <a:close/>
                </a:path>
                <a:path w="1326515" h="10159">
                  <a:moveTo>
                    <a:pt x="1326413" y="0"/>
                  </a:moveTo>
                  <a:lnTo>
                    <a:pt x="1233487" y="0"/>
                  </a:lnTo>
                  <a:lnTo>
                    <a:pt x="1233487" y="2540"/>
                  </a:lnTo>
                  <a:lnTo>
                    <a:pt x="1229499" y="2540"/>
                  </a:lnTo>
                  <a:lnTo>
                    <a:pt x="1229499" y="10160"/>
                  </a:lnTo>
                  <a:lnTo>
                    <a:pt x="1322806" y="10160"/>
                  </a:lnTo>
                  <a:lnTo>
                    <a:pt x="1322806" y="2540"/>
                  </a:lnTo>
                  <a:lnTo>
                    <a:pt x="1326413" y="2540"/>
                  </a:lnTo>
                  <a:lnTo>
                    <a:pt x="132641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7046671" y="599439"/>
              <a:ext cx="1318260" cy="10160"/>
            </a:xfrm>
            <a:custGeom>
              <a:avLst/>
              <a:gdLst/>
              <a:ahLst/>
              <a:cxnLst/>
              <a:rect l="l" t="t" r="r" b="b"/>
              <a:pathLst>
                <a:path w="1318259" h="10159">
                  <a:moveTo>
                    <a:pt x="60109" y="10160"/>
                  </a:moveTo>
                  <a:lnTo>
                    <a:pt x="560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109" y="10160"/>
                  </a:lnTo>
                  <a:close/>
                </a:path>
                <a:path w="1318259" h="10159">
                  <a:moveTo>
                    <a:pt x="1318234" y="0"/>
                  </a:moveTo>
                  <a:lnTo>
                    <a:pt x="1224686" y="0"/>
                  </a:lnTo>
                  <a:lnTo>
                    <a:pt x="1216698" y="10160"/>
                  </a:lnTo>
                  <a:lnTo>
                    <a:pt x="1311211" y="10160"/>
                  </a:lnTo>
                  <a:lnTo>
                    <a:pt x="1318234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7049897" y="609599"/>
              <a:ext cx="1308100" cy="10160"/>
            </a:xfrm>
            <a:custGeom>
              <a:avLst/>
              <a:gdLst/>
              <a:ahLst/>
              <a:cxnLst/>
              <a:rect l="l" t="t" r="r" b="b"/>
              <a:pathLst>
                <a:path w="1308100" h="10159">
                  <a:moveTo>
                    <a:pt x="60896" y="10160"/>
                  </a:moveTo>
                  <a:lnTo>
                    <a:pt x="56883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896" y="10160"/>
                  </a:lnTo>
                  <a:close/>
                </a:path>
                <a:path w="1308100" h="10159">
                  <a:moveTo>
                    <a:pt x="1307985" y="0"/>
                  </a:moveTo>
                  <a:lnTo>
                    <a:pt x="1213472" y="0"/>
                  </a:lnTo>
                  <a:lnTo>
                    <a:pt x="1205496" y="10160"/>
                  </a:lnTo>
                  <a:lnTo>
                    <a:pt x="1300962" y="10160"/>
                  </a:lnTo>
                  <a:lnTo>
                    <a:pt x="1307985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7052716" y="618489"/>
              <a:ext cx="1299210" cy="10160"/>
            </a:xfrm>
            <a:custGeom>
              <a:avLst/>
              <a:gdLst/>
              <a:ahLst/>
              <a:cxnLst/>
              <a:rect l="l" t="t" r="r" b="b"/>
              <a:pathLst>
                <a:path w="1299209" h="10159">
                  <a:moveTo>
                    <a:pt x="61582" y="10160"/>
                  </a:moveTo>
                  <a:lnTo>
                    <a:pt x="5756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1582" y="10160"/>
                  </a:lnTo>
                  <a:close/>
                </a:path>
                <a:path w="1299209" h="10159">
                  <a:moveTo>
                    <a:pt x="1299019" y="0"/>
                  </a:moveTo>
                  <a:lnTo>
                    <a:pt x="1203680" y="0"/>
                  </a:lnTo>
                  <a:lnTo>
                    <a:pt x="1195692" y="10160"/>
                  </a:lnTo>
                  <a:lnTo>
                    <a:pt x="1291996" y="10160"/>
                  </a:lnTo>
                  <a:lnTo>
                    <a:pt x="1299019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7055942" y="628649"/>
              <a:ext cx="1289050" cy="10160"/>
            </a:xfrm>
            <a:custGeom>
              <a:avLst/>
              <a:gdLst/>
              <a:ahLst/>
              <a:cxnLst/>
              <a:rect l="l" t="t" r="r" b="b"/>
              <a:pathLst>
                <a:path w="1289050" h="10159">
                  <a:moveTo>
                    <a:pt x="62357" y="10160"/>
                  </a:moveTo>
                  <a:lnTo>
                    <a:pt x="58356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2357" y="10160"/>
                  </a:lnTo>
                  <a:close/>
                </a:path>
                <a:path w="1289050" h="10159">
                  <a:moveTo>
                    <a:pt x="1288770" y="0"/>
                  </a:moveTo>
                  <a:lnTo>
                    <a:pt x="1192466" y="0"/>
                  </a:lnTo>
                  <a:lnTo>
                    <a:pt x="1184490" y="10160"/>
                  </a:lnTo>
                  <a:lnTo>
                    <a:pt x="1281747" y="10160"/>
                  </a:lnTo>
                  <a:lnTo>
                    <a:pt x="1288770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7058761" y="63753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63042" y="10160"/>
                  </a:moveTo>
                  <a:lnTo>
                    <a:pt x="59042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3042" y="10160"/>
                  </a:lnTo>
                  <a:close/>
                </a:path>
                <a:path w="1280159" h="10159">
                  <a:moveTo>
                    <a:pt x="1279804" y="0"/>
                  </a:moveTo>
                  <a:lnTo>
                    <a:pt x="1182674" y="0"/>
                  </a:lnTo>
                  <a:lnTo>
                    <a:pt x="1174686" y="10160"/>
                  </a:lnTo>
                  <a:lnTo>
                    <a:pt x="1272781" y="10160"/>
                  </a:lnTo>
                  <a:lnTo>
                    <a:pt x="12798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7061974" y="647699"/>
              <a:ext cx="1270000" cy="10160"/>
            </a:xfrm>
            <a:custGeom>
              <a:avLst/>
              <a:gdLst/>
              <a:ahLst/>
              <a:cxnLst/>
              <a:rect l="l" t="t" r="r" b="b"/>
              <a:pathLst>
                <a:path w="1270000" h="10159">
                  <a:moveTo>
                    <a:pt x="63842" y="10160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3842" y="10160"/>
                  </a:lnTo>
                  <a:close/>
                </a:path>
                <a:path w="1270000" h="10159">
                  <a:moveTo>
                    <a:pt x="1269568" y="0"/>
                  </a:moveTo>
                  <a:lnTo>
                    <a:pt x="1171473" y="0"/>
                  </a:lnTo>
                  <a:lnTo>
                    <a:pt x="1163497" y="10160"/>
                  </a:lnTo>
                  <a:lnTo>
                    <a:pt x="1262545" y="10160"/>
                  </a:lnTo>
                  <a:lnTo>
                    <a:pt x="1269568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7064794" y="656589"/>
              <a:ext cx="1261110" cy="10160"/>
            </a:xfrm>
            <a:custGeom>
              <a:avLst/>
              <a:gdLst/>
              <a:ahLst/>
              <a:cxnLst/>
              <a:rect l="l" t="t" r="r" b="b"/>
              <a:pathLst>
                <a:path w="1261109" h="10159">
                  <a:moveTo>
                    <a:pt x="64528" y="10160"/>
                  </a:moveTo>
                  <a:lnTo>
                    <a:pt x="605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4528" y="10160"/>
                  </a:lnTo>
                  <a:close/>
                </a:path>
                <a:path w="1261109" h="10159">
                  <a:moveTo>
                    <a:pt x="1260602" y="0"/>
                  </a:moveTo>
                  <a:lnTo>
                    <a:pt x="1161681" y="0"/>
                  </a:lnTo>
                  <a:lnTo>
                    <a:pt x="1153693" y="10160"/>
                  </a:lnTo>
                  <a:lnTo>
                    <a:pt x="1253578" y="10160"/>
                  </a:lnTo>
                  <a:lnTo>
                    <a:pt x="1260602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7067614" y="665479"/>
              <a:ext cx="1252220" cy="11430"/>
            </a:xfrm>
            <a:custGeom>
              <a:avLst/>
              <a:gdLst/>
              <a:ahLst/>
              <a:cxnLst/>
              <a:rect l="l" t="t" r="r" b="b"/>
              <a:pathLst>
                <a:path w="1252220" h="11429">
                  <a:moveTo>
                    <a:pt x="65722" y="11430"/>
                  </a:moveTo>
                  <a:lnTo>
                    <a:pt x="6121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5722" y="11430"/>
                  </a:lnTo>
                  <a:close/>
                </a:path>
                <a:path w="1252220" h="11429">
                  <a:moveTo>
                    <a:pt x="1251635" y="0"/>
                  </a:moveTo>
                  <a:lnTo>
                    <a:pt x="1151877" y="0"/>
                  </a:lnTo>
                  <a:lnTo>
                    <a:pt x="1142898" y="11430"/>
                  </a:lnTo>
                  <a:lnTo>
                    <a:pt x="1243736" y="11430"/>
                  </a:lnTo>
                  <a:lnTo>
                    <a:pt x="125163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7070839" y="675639"/>
              <a:ext cx="1241425" cy="10160"/>
            </a:xfrm>
            <a:custGeom>
              <a:avLst/>
              <a:gdLst/>
              <a:ahLst/>
              <a:cxnLst/>
              <a:rect l="l" t="t" r="r" b="b"/>
              <a:pathLst>
                <a:path w="1241425" h="10159">
                  <a:moveTo>
                    <a:pt x="66001" y="10160"/>
                  </a:moveTo>
                  <a:lnTo>
                    <a:pt x="619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6001" y="10160"/>
                  </a:lnTo>
                  <a:close/>
                </a:path>
                <a:path w="1241425" h="10159">
                  <a:moveTo>
                    <a:pt x="1241386" y="0"/>
                  </a:moveTo>
                  <a:lnTo>
                    <a:pt x="1140675" y="0"/>
                  </a:lnTo>
                  <a:lnTo>
                    <a:pt x="1132687" y="10160"/>
                  </a:lnTo>
                  <a:lnTo>
                    <a:pt x="1234363" y="10160"/>
                  </a:lnTo>
                  <a:lnTo>
                    <a:pt x="124138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7073659" y="684529"/>
              <a:ext cx="1232535" cy="11430"/>
            </a:xfrm>
            <a:custGeom>
              <a:avLst/>
              <a:gdLst/>
              <a:ahLst/>
              <a:cxnLst/>
              <a:rect l="l" t="t" r="r" b="b"/>
              <a:pathLst>
                <a:path w="1232534" h="11429">
                  <a:moveTo>
                    <a:pt x="67183" y="11430"/>
                  </a:moveTo>
                  <a:lnTo>
                    <a:pt x="6267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7183" y="11430"/>
                  </a:lnTo>
                  <a:close/>
                </a:path>
                <a:path w="1232534" h="11429">
                  <a:moveTo>
                    <a:pt x="1232433" y="0"/>
                  </a:moveTo>
                  <a:lnTo>
                    <a:pt x="1130871" y="0"/>
                  </a:lnTo>
                  <a:lnTo>
                    <a:pt x="1121892" y="11430"/>
                  </a:lnTo>
                  <a:lnTo>
                    <a:pt x="1224521" y="11430"/>
                  </a:lnTo>
                  <a:lnTo>
                    <a:pt x="1232433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7076884" y="694689"/>
              <a:ext cx="1222375" cy="10160"/>
            </a:xfrm>
            <a:custGeom>
              <a:avLst/>
              <a:gdLst/>
              <a:ahLst/>
              <a:cxnLst/>
              <a:rect l="l" t="t" r="r" b="b"/>
              <a:pathLst>
                <a:path w="1222375" h="10159">
                  <a:moveTo>
                    <a:pt x="67462" y="10160"/>
                  </a:moveTo>
                  <a:lnTo>
                    <a:pt x="63461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7462" y="10160"/>
                  </a:lnTo>
                  <a:close/>
                </a:path>
                <a:path w="1222375" h="10159">
                  <a:moveTo>
                    <a:pt x="1222184" y="0"/>
                  </a:moveTo>
                  <a:lnTo>
                    <a:pt x="1119670" y="0"/>
                  </a:lnTo>
                  <a:lnTo>
                    <a:pt x="1111681" y="10160"/>
                  </a:lnTo>
                  <a:lnTo>
                    <a:pt x="1215161" y="10160"/>
                  </a:lnTo>
                  <a:lnTo>
                    <a:pt x="122218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7079703" y="703579"/>
              <a:ext cx="1213485" cy="10160"/>
            </a:xfrm>
            <a:custGeom>
              <a:avLst/>
              <a:gdLst/>
              <a:ahLst/>
              <a:cxnLst/>
              <a:rect l="l" t="t" r="r" b="b"/>
              <a:pathLst>
                <a:path w="1213484" h="10159">
                  <a:moveTo>
                    <a:pt x="68160" y="10160"/>
                  </a:moveTo>
                  <a:lnTo>
                    <a:pt x="64147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160" y="10160"/>
                  </a:lnTo>
                  <a:close/>
                </a:path>
                <a:path w="1213484" h="10159">
                  <a:moveTo>
                    <a:pt x="1213218" y="0"/>
                  </a:moveTo>
                  <a:lnTo>
                    <a:pt x="1109865" y="0"/>
                  </a:lnTo>
                  <a:lnTo>
                    <a:pt x="1101877" y="10160"/>
                  </a:lnTo>
                  <a:lnTo>
                    <a:pt x="1206195" y="10160"/>
                  </a:lnTo>
                  <a:lnTo>
                    <a:pt x="1213218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7082930" y="713739"/>
              <a:ext cx="1203325" cy="10160"/>
            </a:xfrm>
            <a:custGeom>
              <a:avLst/>
              <a:gdLst/>
              <a:ahLst/>
              <a:cxnLst/>
              <a:rect l="l" t="t" r="r" b="b"/>
              <a:pathLst>
                <a:path w="1203325" h="10159">
                  <a:moveTo>
                    <a:pt x="68935" y="10160"/>
                  </a:moveTo>
                  <a:lnTo>
                    <a:pt x="649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935" y="10160"/>
                  </a:lnTo>
                  <a:close/>
                </a:path>
                <a:path w="1203325" h="10159">
                  <a:moveTo>
                    <a:pt x="1202969" y="0"/>
                  </a:moveTo>
                  <a:lnTo>
                    <a:pt x="1098651" y="0"/>
                  </a:lnTo>
                  <a:lnTo>
                    <a:pt x="1090676" y="10160"/>
                  </a:lnTo>
                  <a:lnTo>
                    <a:pt x="1195946" y="10160"/>
                  </a:lnTo>
                  <a:lnTo>
                    <a:pt x="1202969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7085749" y="722629"/>
              <a:ext cx="1194435" cy="10160"/>
            </a:xfrm>
            <a:custGeom>
              <a:avLst/>
              <a:gdLst/>
              <a:ahLst/>
              <a:cxnLst/>
              <a:rect l="l" t="t" r="r" b="b"/>
              <a:pathLst>
                <a:path w="1194434" h="10159">
                  <a:moveTo>
                    <a:pt x="69621" y="10160"/>
                  </a:moveTo>
                  <a:lnTo>
                    <a:pt x="6562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9621" y="10160"/>
                  </a:lnTo>
                  <a:close/>
                </a:path>
                <a:path w="1194434" h="10159">
                  <a:moveTo>
                    <a:pt x="1194003" y="0"/>
                  </a:moveTo>
                  <a:lnTo>
                    <a:pt x="1088859" y="0"/>
                  </a:lnTo>
                  <a:lnTo>
                    <a:pt x="1080871" y="10160"/>
                  </a:lnTo>
                  <a:lnTo>
                    <a:pt x="1186980" y="10160"/>
                  </a:lnTo>
                  <a:lnTo>
                    <a:pt x="1194003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7088975" y="732789"/>
              <a:ext cx="1184275" cy="10160"/>
            </a:xfrm>
            <a:custGeom>
              <a:avLst/>
              <a:gdLst/>
              <a:ahLst/>
              <a:cxnLst/>
              <a:rect l="l" t="t" r="r" b="b"/>
              <a:pathLst>
                <a:path w="1184275" h="10159">
                  <a:moveTo>
                    <a:pt x="70408" y="10160"/>
                  </a:moveTo>
                  <a:lnTo>
                    <a:pt x="663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0408" y="10160"/>
                  </a:lnTo>
                  <a:close/>
                </a:path>
                <a:path w="1184275" h="10159">
                  <a:moveTo>
                    <a:pt x="1183754" y="0"/>
                  </a:moveTo>
                  <a:lnTo>
                    <a:pt x="1077645" y="0"/>
                  </a:lnTo>
                  <a:lnTo>
                    <a:pt x="1069670" y="10160"/>
                  </a:lnTo>
                  <a:lnTo>
                    <a:pt x="1176731" y="10160"/>
                  </a:lnTo>
                  <a:lnTo>
                    <a:pt x="1183754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7092200" y="742949"/>
              <a:ext cx="1174115" cy="8890"/>
            </a:xfrm>
            <a:custGeom>
              <a:avLst/>
              <a:gdLst/>
              <a:ahLst/>
              <a:cxnLst/>
              <a:rect l="l" t="t" r="r" b="b"/>
              <a:pathLst>
                <a:path w="1174115" h="8890">
                  <a:moveTo>
                    <a:pt x="70688" y="8890"/>
                  </a:moveTo>
                  <a:lnTo>
                    <a:pt x="67183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0688" y="8890"/>
                  </a:lnTo>
                  <a:close/>
                </a:path>
                <a:path w="1174115" h="8890">
                  <a:moveTo>
                    <a:pt x="1173505" y="0"/>
                  </a:moveTo>
                  <a:lnTo>
                    <a:pt x="1066444" y="0"/>
                  </a:lnTo>
                  <a:lnTo>
                    <a:pt x="1059459" y="8890"/>
                  </a:lnTo>
                  <a:lnTo>
                    <a:pt x="1167358" y="8890"/>
                  </a:lnTo>
                  <a:lnTo>
                    <a:pt x="1173505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7095020" y="751839"/>
              <a:ext cx="1164590" cy="10160"/>
            </a:xfrm>
            <a:custGeom>
              <a:avLst/>
              <a:gdLst/>
              <a:ahLst/>
              <a:cxnLst/>
              <a:rect l="l" t="t" r="r" b="b"/>
              <a:pathLst>
                <a:path w="1164590" h="10159">
                  <a:moveTo>
                    <a:pt x="71882" y="10160"/>
                  </a:moveTo>
                  <a:lnTo>
                    <a:pt x="6786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71882" y="10160"/>
                  </a:lnTo>
                  <a:close/>
                </a:path>
                <a:path w="1164590" h="10159">
                  <a:moveTo>
                    <a:pt x="1164539" y="0"/>
                  </a:moveTo>
                  <a:lnTo>
                    <a:pt x="1056640" y="0"/>
                  </a:lnTo>
                  <a:lnTo>
                    <a:pt x="1048664" y="10160"/>
                  </a:lnTo>
                  <a:lnTo>
                    <a:pt x="1157516" y="10160"/>
                  </a:lnTo>
                  <a:lnTo>
                    <a:pt x="1164539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7098233" y="761999"/>
              <a:ext cx="1153160" cy="8890"/>
            </a:xfrm>
            <a:custGeom>
              <a:avLst/>
              <a:gdLst/>
              <a:ahLst/>
              <a:cxnLst/>
              <a:rect l="l" t="t" r="r" b="b"/>
              <a:pathLst>
                <a:path w="1153159" h="8890">
                  <a:moveTo>
                    <a:pt x="72174" y="8890"/>
                  </a:moveTo>
                  <a:lnTo>
                    <a:pt x="68668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2174" y="8890"/>
                  </a:lnTo>
                  <a:close/>
                </a:path>
                <a:path w="1153159" h="8890">
                  <a:moveTo>
                    <a:pt x="1152982" y="0"/>
                  </a:moveTo>
                  <a:lnTo>
                    <a:pt x="1043952" y="0"/>
                  </a:lnTo>
                  <a:lnTo>
                    <a:pt x="1043952" y="3810"/>
                  </a:lnTo>
                  <a:lnTo>
                    <a:pt x="1041717" y="3810"/>
                  </a:lnTo>
                  <a:lnTo>
                    <a:pt x="1041717" y="8890"/>
                  </a:lnTo>
                  <a:lnTo>
                    <a:pt x="1149908" y="8890"/>
                  </a:lnTo>
                  <a:lnTo>
                    <a:pt x="1149908" y="3810"/>
                  </a:lnTo>
                  <a:lnTo>
                    <a:pt x="1152982" y="3810"/>
                  </a:lnTo>
                  <a:lnTo>
                    <a:pt x="115298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7101053" y="770889"/>
              <a:ext cx="1145540" cy="10160"/>
            </a:xfrm>
            <a:custGeom>
              <a:avLst/>
              <a:gdLst/>
              <a:ahLst/>
              <a:cxnLst/>
              <a:rect l="l" t="t" r="r" b="b"/>
              <a:pathLst>
                <a:path w="1145540" h="10159">
                  <a:moveTo>
                    <a:pt x="73355" y="10160"/>
                  </a:moveTo>
                  <a:lnTo>
                    <a:pt x="6935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3355" y="10160"/>
                  </a:lnTo>
                  <a:close/>
                </a:path>
                <a:path w="1145540" h="10159">
                  <a:moveTo>
                    <a:pt x="1145336" y="0"/>
                  </a:moveTo>
                  <a:lnTo>
                    <a:pt x="1038148" y="0"/>
                  </a:lnTo>
                  <a:lnTo>
                    <a:pt x="1035164" y="10160"/>
                  </a:lnTo>
                  <a:lnTo>
                    <a:pt x="1138313" y="10160"/>
                  </a:lnTo>
                  <a:lnTo>
                    <a:pt x="1145336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7103872" y="779779"/>
              <a:ext cx="1136650" cy="10160"/>
            </a:xfrm>
            <a:custGeom>
              <a:avLst/>
              <a:gdLst/>
              <a:ahLst/>
              <a:cxnLst/>
              <a:rect l="l" t="t" r="r" b="b"/>
              <a:pathLst>
                <a:path w="1136650" h="10159">
                  <a:moveTo>
                    <a:pt x="74041" y="10160"/>
                  </a:moveTo>
                  <a:lnTo>
                    <a:pt x="7004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041" y="10160"/>
                  </a:lnTo>
                  <a:close/>
                </a:path>
                <a:path w="1136650" h="10159">
                  <a:moveTo>
                    <a:pt x="1136370" y="0"/>
                  </a:moveTo>
                  <a:lnTo>
                    <a:pt x="1032713" y="0"/>
                  </a:lnTo>
                  <a:lnTo>
                    <a:pt x="1029728" y="10160"/>
                  </a:lnTo>
                  <a:lnTo>
                    <a:pt x="1129347" y="10160"/>
                  </a:lnTo>
                  <a:lnTo>
                    <a:pt x="1136370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7107098" y="789939"/>
              <a:ext cx="1126490" cy="10160"/>
            </a:xfrm>
            <a:custGeom>
              <a:avLst/>
              <a:gdLst/>
              <a:ahLst/>
              <a:cxnLst/>
              <a:rect l="l" t="t" r="r" b="b"/>
              <a:pathLst>
                <a:path w="1126490" h="10159">
                  <a:moveTo>
                    <a:pt x="74828" y="10160"/>
                  </a:moveTo>
                  <a:lnTo>
                    <a:pt x="708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828" y="10160"/>
                  </a:lnTo>
                  <a:close/>
                </a:path>
                <a:path w="1126490" h="10159">
                  <a:moveTo>
                    <a:pt x="1126121" y="0"/>
                  </a:moveTo>
                  <a:lnTo>
                    <a:pt x="1026502" y="0"/>
                  </a:lnTo>
                  <a:lnTo>
                    <a:pt x="1023505" y="10160"/>
                  </a:lnTo>
                  <a:lnTo>
                    <a:pt x="1119098" y="10160"/>
                  </a:lnTo>
                  <a:lnTo>
                    <a:pt x="1126121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7109917" y="798829"/>
              <a:ext cx="1117600" cy="11430"/>
            </a:xfrm>
            <a:custGeom>
              <a:avLst/>
              <a:gdLst/>
              <a:ahLst/>
              <a:cxnLst/>
              <a:rect l="l" t="t" r="r" b="b"/>
              <a:pathLst>
                <a:path w="1117600" h="11429">
                  <a:moveTo>
                    <a:pt x="76022" y="11430"/>
                  </a:moveTo>
                  <a:lnTo>
                    <a:pt x="71513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76022" y="11430"/>
                  </a:lnTo>
                  <a:close/>
                </a:path>
                <a:path w="1117600" h="11429">
                  <a:moveTo>
                    <a:pt x="1117155" y="0"/>
                  </a:moveTo>
                  <a:lnTo>
                    <a:pt x="1021067" y="0"/>
                  </a:lnTo>
                  <a:lnTo>
                    <a:pt x="1017701" y="11430"/>
                  </a:lnTo>
                  <a:lnTo>
                    <a:pt x="1109256" y="11430"/>
                  </a:lnTo>
                  <a:lnTo>
                    <a:pt x="1117155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7113143" y="808989"/>
              <a:ext cx="1107440" cy="10160"/>
            </a:xfrm>
            <a:custGeom>
              <a:avLst/>
              <a:gdLst/>
              <a:ahLst/>
              <a:cxnLst/>
              <a:rect l="l" t="t" r="r" b="b"/>
              <a:pathLst>
                <a:path w="1107440" h="10159">
                  <a:moveTo>
                    <a:pt x="76301" y="10160"/>
                  </a:moveTo>
                  <a:lnTo>
                    <a:pt x="722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301" y="10160"/>
                  </a:lnTo>
                  <a:close/>
                </a:path>
                <a:path w="1107440" h="10159">
                  <a:moveTo>
                    <a:pt x="1106906" y="0"/>
                  </a:moveTo>
                  <a:lnTo>
                    <a:pt x="1014857" y="0"/>
                  </a:lnTo>
                  <a:lnTo>
                    <a:pt x="1011859" y="10160"/>
                  </a:lnTo>
                  <a:lnTo>
                    <a:pt x="1099883" y="10160"/>
                  </a:lnTo>
                  <a:lnTo>
                    <a:pt x="1106906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7115963" y="817879"/>
              <a:ext cx="1098550" cy="10160"/>
            </a:xfrm>
            <a:custGeom>
              <a:avLst/>
              <a:gdLst/>
              <a:ahLst/>
              <a:cxnLst/>
              <a:rect l="l" t="t" r="r" b="b"/>
              <a:pathLst>
                <a:path w="1098550" h="10159">
                  <a:moveTo>
                    <a:pt x="76987" y="10160"/>
                  </a:moveTo>
                  <a:lnTo>
                    <a:pt x="7297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987" y="10160"/>
                  </a:lnTo>
                  <a:close/>
                </a:path>
                <a:path w="1098550" h="10159">
                  <a:moveTo>
                    <a:pt x="1097940" y="0"/>
                  </a:moveTo>
                  <a:lnTo>
                    <a:pt x="1009421" y="0"/>
                  </a:lnTo>
                  <a:lnTo>
                    <a:pt x="1006424" y="10160"/>
                  </a:lnTo>
                  <a:lnTo>
                    <a:pt x="1090917" y="10160"/>
                  </a:lnTo>
                  <a:lnTo>
                    <a:pt x="1097940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7119192" y="828040"/>
              <a:ext cx="1087755" cy="10160"/>
            </a:xfrm>
            <a:custGeom>
              <a:avLst/>
              <a:gdLst/>
              <a:ahLst/>
              <a:cxnLst/>
              <a:rect l="l" t="t" r="r" b="b"/>
              <a:pathLst>
                <a:path w="1087754" h="10159">
                  <a:moveTo>
                    <a:pt x="73761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7769" y="10160"/>
                  </a:lnTo>
                  <a:lnTo>
                    <a:pt x="73761" y="0"/>
                  </a:lnTo>
                  <a:close/>
                </a:path>
                <a:path w="1087754" h="10159">
                  <a:moveTo>
                    <a:pt x="1087699" y="0"/>
                  </a:moveTo>
                  <a:lnTo>
                    <a:pt x="1003204" y="0"/>
                  </a:lnTo>
                  <a:lnTo>
                    <a:pt x="1000216" y="10160"/>
                  </a:lnTo>
                  <a:lnTo>
                    <a:pt x="1080676" y="10160"/>
                  </a:lnTo>
                  <a:lnTo>
                    <a:pt x="1087699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7122012" y="836929"/>
              <a:ext cx="1078865" cy="10160"/>
            </a:xfrm>
            <a:custGeom>
              <a:avLst/>
              <a:gdLst/>
              <a:ahLst/>
              <a:cxnLst/>
              <a:rect l="l" t="t" r="r" b="b"/>
              <a:pathLst>
                <a:path w="1078865" h="10159">
                  <a:moveTo>
                    <a:pt x="7444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8456" y="10160"/>
                  </a:lnTo>
                  <a:lnTo>
                    <a:pt x="74448" y="0"/>
                  </a:lnTo>
                  <a:close/>
                </a:path>
                <a:path w="1078865" h="10159">
                  <a:moveTo>
                    <a:pt x="1078734" y="0"/>
                  </a:moveTo>
                  <a:lnTo>
                    <a:pt x="997769" y="0"/>
                  </a:lnTo>
                  <a:lnTo>
                    <a:pt x="994781" y="10160"/>
                  </a:lnTo>
                  <a:lnTo>
                    <a:pt x="1071711" y="10160"/>
                  </a:lnTo>
                  <a:lnTo>
                    <a:pt x="1078734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7125235" y="847090"/>
              <a:ext cx="1068705" cy="10160"/>
            </a:xfrm>
            <a:custGeom>
              <a:avLst/>
              <a:gdLst/>
              <a:ahLst/>
              <a:cxnLst/>
              <a:rect l="l" t="t" r="r" b="b"/>
              <a:pathLst>
                <a:path w="1068704" h="10159">
                  <a:moveTo>
                    <a:pt x="752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241" y="10160"/>
                  </a:lnTo>
                  <a:lnTo>
                    <a:pt x="75233" y="0"/>
                  </a:lnTo>
                  <a:close/>
                </a:path>
                <a:path w="1068704" h="10159">
                  <a:moveTo>
                    <a:pt x="1068488" y="0"/>
                  </a:moveTo>
                  <a:lnTo>
                    <a:pt x="991558" y="0"/>
                  </a:lnTo>
                  <a:lnTo>
                    <a:pt x="988570" y="10160"/>
                  </a:lnTo>
                  <a:lnTo>
                    <a:pt x="1061465" y="10160"/>
                  </a:lnTo>
                  <a:lnTo>
                    <a:pt x="1068488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7128055" y="855979"/>
              <a:ext cx="1059815" cy="10160"/>
            </a:xfrm>
            <a:custGeom>
              <a:avLst/>
              <a:gdLst/>
              <a:ahLst/>
              <a:cxnLst/>
              <a:rect l="l" t="t" r="r" b="b"/>
              <a:pathLst>
                <a:path w="1059815" h="10159">
                  <a:moveTo>
                    <a:pt x="75920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591" y="10160"/>
                  </a:lnTo>
                  <a:lnTo>
                    <a:pt x="77924" y="5080"/>
                  </a:lnTo>
                  <a:lnTo>
                    <a:pt x="75920" y="0"/>
                  </a:lnTo>
                  <a:close/>
                </a:path>
                <a:path w="1059815" h="10159">
                  <a:moveTo>
                    <a:pt x="1059523" y="0"/>
                  </a:moveTo>
                  <a:lnTo>
                    <a:pt x="986123" y="0"/>
                  </a:lnTo>
                  <a:lnTo>
                    <a:pt x="983135" y="10160"/>
                  </a:lnTo>
                  <a:lnTo>
                    <a:pt x="1052500" y="10160"/>
                  </a:lnTo>
                  <a:lnTo>
                    <a:pt x="1059523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7131278" y="866140"/>
              <a:ext cx="1049655" cy="10160"/>
            </a:xfrm>
            <a:custGeom>
              <a:avLst/>
              <a:gdLst/>
              <a:ahLst/>
              <a:cxnLst/>
              <a:rect l="l" t="t" r="r" b="b"/>
              <a:pathLst>
                <a:path w="1049654" h="10159">
                  <a:moveTo>
                    <a:pt x="7636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703" y="10160"/>
                  </a:lnTo>
                  <a:lnTo>
                    <a:pt x="76368" y="0"/>
                  </a:lnTo>
                  <a:close/>
                </a:path>
                <a:path w="1049654" h="10159">
                  <a:moveTo>
                    <a:pt x="1049277" y="0"/>
                  </a:moveTo>
                  <a:lnTo>
                    <a:pt x="979912" y="0"/>
                  </a:lnTo>
                  <a:lnTo>
                    <a:pt x="976924" y="10160"/>
                  </a:lnTo>
                  <a:lnTo>
                    <a:pt x="1044987" y="10160"/>
                  </a:lnTo>
                  <a:lnTo>
                    <a:pt x="1047521" y="2539"/>
                  </a:lnTo>
                  <a:lnTo>
                    <a:pt x="1049277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7134098" y="875029"/>
              <a:ext cx="1042669" cy="10160"/>
            </a:xfrm>
            <a:custGeom>
              <a:avLst/>
              <a:gdLst/>
              <a:ahLst/>
              <a:cxnLst/>
              <a:rect l="l" t="t" r="r" b="b"/>
              <a:pathLst>
                <a:path w="1042670" h="10159">
                  <a:moveTo>
                    <a:pt x="7646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801" y="10160"/>
                  </a:lnTo>
                  <a:lnTo>
                    <a:pt x="76466" y="0"/>
                  </a:lnTo>
                  <a:close/>
                </a:path>
                <a:path w="1042670" h="10159">
                  <a:moveTo>
                    <a:pt x="1042589" y="0"/>
                  </a:moveTo>
                  <a:lnTo>
                    <a:pt x="974477" y="0"/>
                  </a:lnTo>
                  <a:lnTo>
                    <a:pt x="971489" y="10160"/>
                  </a:lnTo>
                  <a:lnTo>
                    <a:pt x="1039210" y="10160"/>
                  </a:lnTo>
                  <a:lnTo>
                    <a:pt x="1042589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7137321" y="885190"/>
              <a:ext cx="1036319" cy="10160"/>
            </a:xfrm>
            <a:custGeom>
              <a:avLst/>
              <a:gdLst/>
              <a:ahLst/>
              <a:cxnLst/>
              <a:rect l="l" t="t" r="r" b="b"/>
              <a:pathLst>
                <a:path w="1036320" h="10159">
                  <a:moveTo>
                    <a:pt x="7657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913" y="10160"/>
                  </a:lnTo>
                  <a:lnTo>
                    <a:pt x="76578" y="0"/>
                  </a:lnTo>
                  <a:close/>
                </a:path>
                <a:path w="1036320" h="10159">
                  <a:moveTo>
                    <a:pt x="1035987" y="0"/>
                  </a:moveTo>
                  <a:lnTo>
                    <a:pt x="968266" y="0"/>
                  </a:lnTo>
                  <a:lnTo>
                    <a:pt x="965278" y="10160"/>
                  </a:lnTo>
                  <a:lnTo>
                    <a:pt x="1032608" y="10160"/>
                  </a:lnTo>
                  <a:lnTo>
                    <a:pt x="1035987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7140141" y="894079"/>
              <a:ext cx="1030605" cy="10160"/>
            </a:xfrm>
            <a:custGeom>
              <a:avLst/>
              <a:gdLst/>
              <a:ahLst/>
              <a:cxnLst/>
              <a:rect l="l" t="t" r="r" b="b"/>
              <a:pathLst>
                <a:path w="1030604" h="10159">
                  <a:moveTo>
                    <a:pt x="7667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011" y="10160"/>
                  </a:lnTo>
                  <a:lnTo>
                    <a:pt x="76676" y="0"/>
                  </a:lnTo>
                  <a:close/>
                </a:path>
                <a:path w="1030604" h="10159">
                  <a:moveTo>
                    <a:pt x="1030210" y="0"/>
                  </a:moveTo>
                  <a:lnTo>
                    <a:pt x="962832" y="0"/>
                  </a:lnTo>
                  <a:lnTo>
                    <a:pt x="959843" y="10160"/>
                  </a:lnTo>
                  <a:lnTo>
                    <a:pt x="1026831" y="10160"/>
                  </a:lnTo>
                  <a:lnTo>
                    <a:pt x="1030210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7143364" y="904240"/>
              <a:ext cx="1023619" cy="10160"/>
            </a:xfrm>
            <a:custGeom>
              <a:avLst/>
              <a:gdLst/>
              <a:ahLst/>
              <a:cxnLst/>
              <a:rect l="l" t="t" r="r" b="b"/>
              <a:pathLst>
                <a:path w="1023620" h="10159">
                  <a:moveTo>
                    <a:pt x="7678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123" y="10160"/>
                  </a:lnTo>
                  <a:lnTo>
                    <a:pt x="76788" y="0"/>
                  </a:lnTo>
                  <a:close/>
                </a:path>
                <a:path w="1023620" h="10159">
                  <a:moveTo>
                    <a:pt x="1023608" y="0"/>
                  </a:moveTo>
                  <a:lnTo>
                    <a:pt x="956620" y="0"/>
                  </a:lnTo>
                  <a:lnTo>
                    <a:pt x="953632" y="10160"/>
                  </a:lnTo>
                  <a:lnTo>
                    <a:pt x="1020229" y="10160"/>
                  </a:lnTo>
                  <a:lnTo>
                    <a:pt x="1023608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7146184" y="913129"/>
              <a:ext cx="1017905" cy="10160"/>
            </a:xfrm>
            <a:custGeom>
              <a:avLst/>
              <a:gdLst/>
              <a:ahLst/>
              <a:cxnLst/>
              <a:rect l="l" t="t" r="r" b="b"/>
              <a:pathLst>
                <a:path w="1017904" h="10159">
                  <a:moveTo>
                    <a:pt x="7688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221" y="10160"/>
                  </a:lnTo>
                  <a:lnTo>
                    <a:pt x="76886" y="0"/>
                  </a:lnTo>
                  <a:close/>
                </a:path>
                <a:path w="1017904" h="10159">
                  <a:moveTo>
                    <a:pt x="1017831" y="0"/>
                  </a:moveTo>
                  <a:lnTo>
                    <a:pt x="951186" y="0"/>
                  </a:lnTo>
                  <a:lnTo>
                    <a:pt x="948197" y="10160"/>
                  </a:lnTo>
                  <a:lnTo>
                    <a:pt x="1014452" y="10160"/>
                  </a:lnTo>
                  <a:lnTo>
                    <a:pt x="101783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7149407" y="923290"/>
              <a:ext cx="1011555" cy="10160"/>
            </a:xfrm>
            <a:custGeom>
              <a:avLst/>
              <a:gdLst/>
              <a:ahLst/>
              <a:cxnLst/>
              <a:rect l="l" t="t" r="r" b="b"/>
              <a:pathLst>
                <a:path w="1011554" h="10159">
                  <a:moveTo>
                    <a:pt x="7699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333" y="10160"/>
                  </a:lnTo>
                  <a:lnTo>
                    <a:pt x="76998" y="0"/>
                  </a:lnTo>
                  <a:close/>
                </a:path>
                <a:path w="1011554" h="10159">
                  <a:moveTo>
                    <a:pt x="1011229" y="0"/>
                  </a:moveTo>
                  <a:lnTo>
                    <a:pt x="944975" y="0"/>
                  </a:lnTo>
                  <a:lnTo>
                    <a:pt x="941986" y="10160"/>
                  </a:lnTo>
                  <a:lnTo>
                    <a:pt x="1007850" y="10160"/>
                  </a:lnTo>
                  <a:lnTo>
                    <a:pt x="1011229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7152227" y="932179"/>
              <a:ext cx="1005840" cy="10160"/>
            </a:xfrm>
            <a:custGeom>
              <a:avLst/>
              <a:gdLst/>
              <a:ahLst/>
              <a:cxnLst/>
              <a:rect l="l" t="t" r="r" b="b"/>
              <a:pathLst>
                <a:path w="1005840" h="10159">
                  <a:moveTo>
                    <a:pt x="7709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431" y="10160"/>
                  </a:lnTo>
                  <a:lnTo>
                    <a:pt x="77096" y="0"/>
                  </a:lnTo>
                  <a:close/>
                </a:path>
                <a:path w="1005840" h="10159">
                  <a:moveTo>
                    <a:pt x="1005452" y="0"/>
                  </a:moveTo>
                  <a:lnTo>
                    <a:pt x="939540" y="0"/>
                  </a:lnTo>
                  <a:lnTo>
                    <a:pt x="936552" y="10160"/>
                  </a:lnTo>
                  <a:lnTo>
                    <a:pt x="1002073" y="10160"/>
                  </a:lnTo>
                  <a:lnTo>
                    <a:pt x="100545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7155450" y="942340"/>
              <a:ext cx="998855" cy="10160"/>
            </a:xfrm>
            <a:custGeom>
              <a:avLst/>
              <a:gdLst/>
              <a:ahLst/>
              <a:cxnLst/>
              <a:rect l="l" t="t" r="r" b="b"/>
              <a:pathLst>
                <a:path w="998854" h="10159">
                  <a:moveTo>
                    <a:pt x="7720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542" y="10160"/>
                  </a:lnTo>
                  <a:lnTo>
                    <a:pt x="77208" y="0"/>
                  </a:lnTo>
                  <a:close/>
                </a:path>
                <a:path w="998854" h="10159">
                  <a:moveTo>
                    <a:pt x="998850" y="0"/>
                  </a:moveTo>
                  <a:lnTo>
                    <a:pt x="933329" y="0"/>
                  </a:lnTo>
                  <a:lnTo>
                    <a:pt x="930340" y="10160"/>
                  </a:lnTo>
                  <a:lnTo>
                    <a:pt x="995471" y="10160"/>
                  </a:lnTo>
                  <a:lnTo>
                    <a:pt x="998850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7158270" y="951229"/>
              <a:ext cx="993140" cy="10160"/>
            </a:xfrm>
            <a:custGeom>
              <a:avLst/>
              <a:gdLst/>
              <a:ahLst/>
              <a:cxnLst/>
              <a:rect l="l" t="t" r="r" b="b"/>
              <a:pathLst>
                <a:path w="993140" h="10159">
                  <a:moveTo>
                    <a:pt x="7730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640" y="10160"/>
                  </a:lnTo>
                  <a:lnTo>
                    <a:pt x="77306" y="0"/>
                  </a:lnTo>
                  <a:close/>
                </a:path>
                <a:path w="993140" h="10159">
                  <a:moveTo>
                    <a:pt x="993074" y="0"/>
                  </a:moveTo>
                  <a:lnTo>
                    <a:pt x="927894" y="0"/>
                  </a:lnTo>
                  <a:lnTo>
                    <a:pt x="924906" y="10160"/>
                  </a:lnTo>
                  <a:lnTo>
                    <a:pt x="989694" y="10160"/>
                  </a:lnTo>
                  <a:lnTo>
                    <a:pt x="993074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7161492" y="961390"/>
              <a:ext cx="986790" cy="10160"/>
            </a:xfrm>
            <a:custGeom>
              <a:avLst/>
              <a:gdLst/>
              <a:ahLst/>
              <a:cxnLst/>
              <a:rect l="l" t="t" r="r" b="b"/>
              <a:pathLst>
                <a:path w="986790" h="10159">
                  <a:moveTo>
                    <a:pt x="7741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752" y="10160"/>
                  </a:lnTo>
                  <a:lnTo>
                    <a:pt x="77417" y="0"/>
                  </a:lnTo>
                  <a:close/>
                </a:path>
                <a:path w="986790" h="10159">
                  <a:moveTo>
                    <a:pt x="986472" y="0"/>
                  </a:moveTo>
                  <a:lnTo>
                    <a:pt x="921683" y="0"/>
                  </a:lnTo>
                  <a:lnTo>
                    <a:pt x="918695" y="10160"/>
                  </a:lnTo>
                  <a:lnTo>
                    <a:pt x="983092" y="10160"/>
                  </a:lnTo>
                  <a:lnTo>
                    <a:pt x="986472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7164312" y="970279"/>
              <a:ext cx="981075" cy="20320"/>
            </a:xfrm>
            <a:custGeom>
              <a:avLst/>
              <a:gdLst/>
              <a:ahLst/>
              <a:cxnLst/>
              <a:rect l="l" t="t" r="r" b="b"/>
              <a:pathLst>
                <a:path w="981075" h="20319">
                  <a:moveTo>
                    <a:pt x="84175" y="20320"/>
                  </a:moveTo>
                  <a:lnTo>
                    <a:pt x="80848" y="10160"/>
                  </a:lnTo>
                  <a:lnTo>
                    <a:pt x="7750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438" y="20320"/>
                  </a:lnTo>
                  <a:lnTo>
                    <a:pt x="84175" y="20320"/>
                  </a:lnTo>
                  <a:close/>
                </a:path>
                <a:path w="981075" h="20319">
                  <a:moveTo>
                    <a:pt x="980694" y="0"/>
                  </a:moveTo>
                  <a:lnTo>
                    <a:pt x="916241" y="0"/>
                  </a:lnTo>
                  <a:lnTo>
                    <a:pt x="913257" y="10160"/>
                  </a:lnTo>
                  <a:lnTo>
                    <a:pt x="910272" y="20320"/>
                  </a:lnTo>
                  <a:lnTo>
                    <a:pt x="973937" y="20320"/>
                  </a:lnTo>
                  <a:lnTo>
                    <a:pt x="977315" y="10160"/>
                  </a:lnTo>
                  <a:lnTo>
                    <a:pt x="980694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7170355" y="989329"/>
              <a:ext cx="968375" cy="10160"/>
            </a:xfrm>
            <a:custGeom>
              <a:avLst/>
              <a:gdLst/>
              <a:ahLst/>
              <a:cxnLst/>
              <a:rect l="l" t="t" r="r" b="b"/>
              <a:pathLst>
                <a:path w="968375" h="10159">
                  <a:moveTo>
                    <a:pt x="7772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060" y="10160"/>
                  </a:lnTo>
                  <a:lnTo>
                    <a:pt x="77725" y="0"/>
                  </a:lnTo>
                  <a:close/>
                </a:path>
                <a:path w="968375" h="10159">
                  <a:moveTo>
                    <a:pt x="968316" y="0"/>
                  </a:moveTo>
                  <a:lnTo>
                    <a:pt x="904602" y="0"/>
                  </a:lnTo>
                  <a:lnTo>
                    <a:pt x="901614" y="10160"/>
                  </a:lnTo>
                  <a:lnTo>
                    <a:pt x="964937" y="10160"/>
                  </a:lnTo>
                  <a:lnTo>
                    <a:pt x="968316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7173578" y="999490"/>
              <a:ext cx="962025" cy="10160"/>
            </a:xfrm>
            <a:custGeom>
              <a:avLst/>
              <a:gdLst/>
              <a:ahLst/>
              <a:cxnLst/>
              <a:rect l="l" t="t" r="r" b="b"/>
              <a:pathLst>
                <a:path w="962025" h="10159">
                  <a:moveTo>
                    <a:pt x="7783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172" y="10160"/>
                  </a:lnTo>
                  <a:lnTo>
                    <a:pt x="77837" y="0"/>
                  </a:lnTo>
                  <a:close/>
                </a:path>
                <a:path w="962025" h="10159">
                  <a:moveTo>
                    <a:pt x="961714" y="0"/>
                  </a:moveTo>
                  <a:lnTo>
                    <a:pt x="898391" y="0"/>
                  </a:lnTo>
                  <a:lnTo>
                    <a:pt x="895403" y="10160"/>
                  </a:lnTo>
                  <a:lnTo>
                    <a:pt x="958335" y="10160"/>
                  </a:lnTo>
                  <a:lnTo>
                    <a:pt x="96171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7176398" y="1008379"/>
              <a:ext cx="956310" cy="10160"/>
            </a:xfrm>
            <a:custGeom>
              <a:avLst/>
              <a:gdLst/>
              <a:ahLst/>
              <a:cxnLst/>
              <a:rect l="l" t="t" r="r" b="b"/>
              <a:pathLst>
                <a:path w="956309" h="10159">
                  <a:moveTo>
                    <a:pt x="7793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270" y="10160"/>
                  </a:lnTo>
                  <a:lnTo>
                    <a:pt x="77935" y="0"/>
                  </a:lnTo>
                  <a:close/>
                </a:path>
                <a:path w="956309" h="10159">
                  <a:moveTo>
                    <a:pt x="955937" y="0"/>
                  </a:moveTo>
                  <a:lnTo>
                    <a:pt x="892956" y="0"/>
                  </a:lnTo>
                  <a:lnTo>
                    <a:pt x="889968" y="10160"/>
                  </a:lnTo>
                  <a:lnTo>
                    <a:pt x="952558" y="10160"/>
                  </a:lnTo>
                  <a:lnTo>
                    <a:pt x="95593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7179621" y="1018540"/>
              <a:ext cx="949960" cy="10160"/>
            </a:xfrm>
            <a:custGeom>
              <a:avLst/>
              <a:gdLst/>
              <a:ahLst/>
              <a:cxnLst/>
              <a:rect l="l" t="t" r="r" b="b"/>
              <a:pathLst>
                <a:path w="949959" h="10159">
                  <a:moveTo>
                    <a:pt x="7804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382" y="10160"/>
                  </a:lnTo>
                  <a:lnTo>
                    <a:pt x="78047" y="0"/>
                  </a:lnTo>
                  <a:close/>
                </a:path>
                <a:path w="949959" h="10159">
                  <a:moveTo>
                    <a:pt x="949335" y="0"/>
                  </a:moveTo>
                  <a:lnTo>
                    <a:pt x="886745" y="0"/>
                  </a:lnTo>
                  <a:lnTo>
                    <a:pt x="883757" y="10160"/>
                  </a:lnTo>
                  <a:lnTo>
                    <a:pt x="945956" y="10160"/>
                  </a:lnTo>
                  <a:lnTo>
                    <a:pt x="949335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7182441" y="1027429"/>
              <a:ext cx="943610" cy="10160"/>
            </a:xfrm>
            <a:custGeom>
              <a:avLst/>
              <a:gdLst/>
              <a:ahLst/>
              <a:cxnLst/>
              <a:rect l="l" t="t" r="r" b="b"/>
              <a:pathLst>
                <a:path w="943609" h="10159">
                  <a:moveTo>
                    <a:pt x="7814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480" y="10160"/>
                  </a:lnTo>
                  <a:lnTo>
                    <a:pt x="78145" y="0"/>
                  </a:lnTo>
                  <a:close/>
                </a:path>
                <a:path w="943609" h="10159">
                  <a:moveTo>
                    <a:pt x="943558" y="0"/>
                  </a:moveTo>
                  <a:lnTo>
                    <a:pt x="881310" y="0"/>
                  </a:lnTo>
                  <a:lnTo>
                    <a:pt x="878322" y="10160"/>
                  </a:lnTo>
                  <a:lnTo>
                    <a:pt x="940179" y="10160"/>
                  </a:lnTo>
                  <a:lnTo>
                    <a:pt x="943558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7185261" y="1036319"/>
              <a:ext cx="937894" cy="11430"/>
            </a:xfrm>
            <a:custGeom>
              <a:avLst/>
              <a:gdLst/>
              <a:ahLst/>
              <a:cxnLst/>
              <a:rect l="l" t="t" r="r" b="b"/>
              <a:pathLst>
                <a:path w="937895" h="11430">
                  <a:moveTo>
                    <a:pt x="78243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1994" y="11429"/>
                  </a:lnTo>
                  <a:lnTo>
                    <a:pt x="78243" y="0"/>
                  </a:lnTo>
                  <a:close/>
                </a:path>
                <a:path w="937895" h="11430">
                  <a:moveTo>
                    <a:pt x="937781" y="0"/>
                  </a:moveTo>
                  <a:lnTo>
                    <a:pt x="875876" y="0"/>
                  </a:lnTo>
                  <a:lnTo>
                    <a:pt x="872514" y="11429"/>
                  </a:lnTo>
                  <a:lnTo>
                    <a:pt x="933980" y="11429"/>
                  </a:lnTo>
                  <a:lnTo>
                    <a:pt x="937781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7188484" y="104647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59">
                  <a:moveTo>
                    <a:pt x="7835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689" y="10160"/>
                  </a:lnTo>
                  <a:lnTo>
                    <a:pt x="78355" y="0"/>
                  </a:lnTo>
                  <a:close/>
                </a:path>
                <a:path w="931545" h="10159">
                  <a:moveTo>
                    <a:pt x="931179" y="0"/>
                  </a:moveTo>
                  <a:lnTo>
                    <a:pt x="869665" y="0"/>
                  </a:lnTo>
                  <a:lnTo>
                    <a:pt x="866676" y="10160"/>
                  </a:lnTo>
                  <a:lnTo>
                    <a:pt x="927800" y="10160"/>
                  </a:lnTo>
                  <a:lnTo>
                    <a:pt x="931179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7191304" y="1055369"/>
              <a:ext cx="925830" cy="11430"/>
            </a:xfrm>
            <a:custGeom>
              <a:avLst/>
              <a:gdLst/>
              <a:ahLst/>
              <a:cxnLst/>
              <a:rect l="l" t="t" r="r" b="b"/>
              <a:pathLst>
                <a:path w="925829" h="11430">
                  <a:moveTo>
                    <a:pt x="7845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204" y="11429"/>
                  </a:lnTo>
                  <a:lnTo>
                    <a:pt x="78452" y="0"/>
                  </a:lnTo>
                  <a:close/>
                </a:path>
                <a:path w="925829" h="11430">
                  <a:moveTo>
                    <a:pt x="925402" y="0"/>
                  </a:moveTo>
                  <a:lnTo>
                    <a:pt x="864230" y="0"/>
                  </a:lnTo>
                  <a:lnTo>
                    <a:pt x="860868" y="11429"/>
                  </a:lnTo>
                  <a:lnTo>
                    <a:pt x="921601" y="11429"/>
                  </a:lnTo>
                  <a:lnTo>
                    <a:pt x="92540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7194527" y="1065529"/>
              <a:ext cx="918844" cy="10160"/>
            </a:xfrm>
            <a:custGeom>
              <a:avLst/>
              <a:gdLst/>
              <a:ahLst/>
              <a:cxnLst/>
              <a:rect l="l" t="t" r="r" b="b"/>
              <a:pathLst>
                <a:path w="918845" h="10159">
                  <a:moveTo>
                    <a:pt x="7856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899" y="10160"/>
                  </a:lnTo>
                  <a:lnTo>
                    <a:pt x="78564" y="0"/>
                  </a:lnTo>
                  <a:close/>
                </a:path>
                <a:path w="918845" h="10159">
                  <a:moveTo>
                    <a:pt x="918800" y="0"/>
                  </a:moveTo>
                  <a:lnTo>
                    <a:pt x="858019" y="0"/>
                  </a:lnTo>
                  <a:lnTo>
                    <a:pt x="855030" y="10160"/>
                  </a:lnTo>
                  <a:lnTo>
                    <a:pt x="915421" y="10160"/>
                  </a:lnTo>
                  <a:lnTo>
                    <a:pt x="918800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7197347" y="1074419"/>
              <a:ext cx="913130" cy="11430"/>
            </a:xfrm>
            <a:custGeom>
              <a:avLst/>
              <a:gdLst/>
              <a:ahLst/>
              <a:cxnLst/>
              <a:rect l="l" t="t" r="r" b="b"/>
              <a:pathLst>
                <a:path w="913129" h="11430">
                  <a:moveTo>
                    <a:pt x="7866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414" y="11429"/>
                  </a:lnTo>
                  <a:lnTo>
                    <a:pt x="78662" y="0"/>
                  </a:lnTo>
                  <a:close/>
                </a:path>
                <a:path w="913129" h="11430">
                  <a:moveTo>
                    <a:pt x="913024" y="0"/>
                  </a:moveTo>
                  <a:lnTo>
                    <a:pt x="852584" y="0"/>
                  </a:lnTo>
                  <a:lnTo>
                    <a:pt x="849222" y="11429"/>
                  </a:lnTo>
                  <a:lnTo>
                    <a:pt x="909222" y="11429"/>
                  </a:lnTo>
                  <a:lnTo>
                    <a:pt x="913024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7200571" y="1084579"/>
              <a:ext cx="906780" cy="10160"/>
            </a:xfrm>
            <a:custGeom>
              <a:avLst/>
              <a:gdLst/>
              <a:ahLst/>
              <a:cxnLst/>
              <a:rect l="l" t="t" r="r" b="b"/>
              <a:pathLst>
                <a:path w="906779" h="10159">
                  <a:moveTo>
                    <a:pt x="7877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109" y="10160"/>
                  </a:lnTo>
                  <a:lnTo>
                    <a:pt x="78774" y="0"/>
                  </a:lnTo>
                  <a:close/>
                </a:path>
                <a:path w="906779" h="10159">
                  <a:moveTo>
                    <a:pt x="906422" y="0"/>
                  </a:moveTo>
                  <a:lnTo>
                    <a:pt x="846373" y="0"/>
                  </a:lnTo>
                  <a:lnTo>
                    <a:pt x="843385" y="10160"/>
                  </a:lnTo>
                  <a:lnTo>
                    <a:pt x="903042" y="10160"/>
                  </a:lnTo>
                  <a:lnTo>
                    <a:pt x="906422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7203391" y="1093469"/>
              <a:ext cx="901065" cy="10160"/>
            </a:xfrm>
            <a:custGeom>
              <a:avLst/>
              <a:gdLst/>
              <a:ahLst/>
              <a:cxnLst/>
              <a:rect l="l" t="t" r="r" b="b"/>
              <a:pathLst>
                <a:path w="901065" h="10159">
                  <a:moveTo>
                    <a:pt x="7887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207" y="10159"/>
                  </a:lnTo>
                  <a:lnTo>
                    <a:pt x="78872" y="0"/>
                  </a:lnTo>
                  <a:close/>
                </a:path>
                <a:path w="901065" h="10159">
                  <a:moveTo>
                    <a:pt x="900645" y="0"/>
                  </a:moveTo>
                  <a:lnTo>
                    <a:pt x="840938" y="0"/>
                  </a:lnTo>
                  <a:lnTo>
                    <a:pt x="837950" y="10159"/>
                  </a:lnTo>
                  <a:lnTo>
                    <a:pt x="897266" y="10159"/>
                  </a:lnTo>
                  <a:lnTo>
                    <a:pt x="900645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7206614" y="1103629"/>
              <a:ext cx="894080" cy="10160"/>
            </a:xfrm>
            <a:custGeom>
              <a:avLst/>
              <a:gdLst/>
              <a:ahLst/>
              <a:cxnLst/>
              <a:rect l="l" t="t" r="r" b="b"/>
              <a:pathLst>
                <a:path w="894079" h="10159">
                  <a:moveTo>
                    <a:pt x="7898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319" y="10160"/>
                  </a:lnTo>
                  <a:lnTo>
                    <a:pt x="78984" y="0"/>
                  </a:lnTo>
                  <a:close/>
                </a:path>
                <a:path w="894079" h="10159">
                  <a:moveTo>
                    <a:pt x="894043" y="0"/>
                  </a:moveTo>
                  <a:lnTo>
                    <a:pt x="834727" y="0"/>
                  </a:lnTo>
                  <a:lnTo>
                    <a:pt x="831739" y="10160"/>
                  </a:lnTo>
                  <a:lnTo>
                    <a:pt x="890664" y="10160"/>
                  </a:lnTo>
                  <a:lnTo>
                    <a:pt x="894043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7209434" y="111251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59">
                  <a:moveTo>
                    <a:pt x="7908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417" y="10159"/>
                  </a:lnTo>
                  <a:lnTo>
                    <a:pt x="79082" y="0"/>
                  </a:lnTo>
                  <a:close/>
                </a:path>
                <a:path w="888365" h="10159">
                  <a:moveTo>
                    <a:pt x="888266" y="0"/>
                  </a:moveTo>
                  <a:lnTo>
                    <a:pt x="829292" y="0"/>
                  </a:lnTo>
                  <a:lnTo>
                    <a:pt x="826304" y="10159"/>
                  </a:lnTo>
                  <a:lnTo>
                    <a:pt x="884887" y="10159"/>
                  </a:lnTo>
                  <a:lnTo>
                    <a:pt x="888266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7212656" y="1122679"/>
              <a:ext cx="882015" cy="10160"/>
            </a:xfrm>
            <a:custGeom>
              <a:avLst/>
              <a:gdLst/>
              <a:ahLst/>
              <a:cxnLst/>
              <a:rect l="l" t="t" r="r" b="b"/>
              <a:pathLst>
                <a:path w="882015" h="10159">
                  <a:moveTo>
                    <a:pt x="7919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528" y="10160"/>
                  </a:lnTo>
                  <a:lnTo>
                    <a:pt x="79194" y="0"/>
                  </a:lnTo>
                  <a:close/>
                </a:path>
                <a:path w="882015" h="10159">
                  <a:moveTo>
                    <a:pt x="881664" y="0"/>
                  </a:moveTo>
                  <a:lnTo>
                    <a:pt x="823081" y="0"/>
                  </a:lnTo>
                  <a:lnTo>
                    <a:pt x="820093" y="10160"/>
                  </a:lnTo>
                  <a:lnTo>
                    <a:pt x="878285" y="10160"/>
                  </a:lnTo>
                  <a:lnTo>
                    <a:pt x="881664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7215477" y="1131569"/>
              <a:ext cx="876300" cy="10160"/>
            </a:xfrm>
            <a:custGeom>
              <a:avLst/>
              <a:gdLst/>
              <a:ahLst/>
              <a:cxnLst/>
              <a:rect l="l" t="t" r="r" b="b"/>
              <a:pathLst>
                <a:path w="876300" h="10159">
                  <a:moveTo>
                    <a:pt x="7929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626" y="10159"/>
                  </a:lnTo>
                  <a:lnTo>
                    <a:pt x="79292" y="0"/>
                  </a:lnTo>
                  <a:close/>
                </a:path>
                <a:path w="876300" h="10159">
                  <a:moveTo>
                    <a:pt x="875887" y="0"/>
                  </a:moveTo>
                  <a:lnTo>
                    <a:pt x="817646" y="0"/>
                  </a:lnTo>
                  <a:lnTo>
                    <a:pt x="814658" y="10159"/>
                  </a:lnTo>
                  <a:lnTo>
                    <a:pt x="872508" y="10159"/>
                  </a:lnTo>
                  <a:lnTo>
                    <a:pt x="875887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7218699" y="1141729"/>
              <a:ext cx="869315" cy="10160"/>
            </a:xfrm>
            <a:custGeom>
              <a:avLst/>
              <a:gdLst/>
              <a:ahLst/>
              <a:cxnLst/>
              <a:rect l="l" t="t" r="r" b="b"/>
              <a:pathLst>
                <a:path w="869315" h="10159">
                  <a:moveTo>
                    <a:pt x="7940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738" y="10160"/>
                  </a:lnTo>
                  <a:lnTo>
                    <a:pt x="79403" y="0"/>
                  </a:lnTo>
                  <a:close/>
                </a:path>
                <a:path w="869315" h="10159">
                  <a:moveTo>
                    <a:pt x="869285" y="0"/>
                  </a:moveTo>
                  <a:lnTo>
                    <a:pt x="811435" y="0"/>
                  </a:lnTo>
                  <a:lnTo>
                    <a:pt x="808447" y="10160"/>
                  </a:lnTo>
                  <a:lnTo>
                    <a:pt x="865906" y="10160"/>
                  </a:lnTo>
                  <a:lnTo>
                    <a:pt x="869285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7221519" y="1150619"/>
              <a:ext cx="863600" cy="10160"/>
            </a:xfrm>
            <a:custGeom>
              <a:avLst/>
              <a:gdLst/>
              <a:ahLst/>
              <a:cxnLst/>
              <a:rect l="l" t="t" r="r" b="b"/>
              <a:pathLst>
                <a:path w="863600" h="10159">
                  <a:moveTo>
                    <a:pt x="7950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836" y="10159"/>
                  </a:lnTo>
                  <a:lnTo>
                    <a:pt x="79501" y="0"/>
                  </a:lnTo>
                  <a:close/>
                </a:path>
                <a:path w="863600" h="10159">
                  <a:moveTo>
                    <a:pt x="863508" y="0"/>
                  </a:moveTo>
                  <a:lnTo>
                    <a:pt x="806000" y="0"/>
                  </a:lnTo>
                  <a:lnTo>
                    <a:pt x="803012" y="10159"/>
                  </a:lnTo>
                  <a:lnTo>
                    <a:pt x="860129" y="10159"/>
                  </a:lnTo>
                  <a:lnTo>
                    <a:pt x="863508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224742" y="1160779"/>
              <a:ext cx="857250" cy="10160"/>
            </a:xfrm>
            <a:custGeom>
              <a:avLst/>
              <a:gdLst/>
              <a:ahLst/>
              <a:cxnLst/>
              <a:rect l="l" t="t" r="r" b="b"/>
              <a:pathLst>
                <a:path w="857250" h="10159">
                  <a:moveTo>
                    <a:pt x="7961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948" y="10160"/>
                  </a:lnTo>
                  <a:lnTo>
                    <a:pt x="79613" y="0"/>
                  </a:lnTo>
                  <a:close/>
                </a:path>
                <a:path w="857250" h="10159">
                  <a:moveTo>
                    <a:pt x="856906" y="0"/>
                  </a:moveTo>
                  <a:lnTo>
                    <a:pt x="799789" y="0"/>
                  </a:lnTo>
                  <a:lnTo>
                    <a:pt x="796801" y="10160"/>
                  </a:lnTo>
                  <a:lnTo>
                    <a:pt x="853527" y="10160"/>
                  </a:lnTo>
                  <a:lnTo>
                    <a:pt x="856906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227562" y="1169669"/>
              <a:ext cx="851535" cy="10160"/>
            </a:xfrm>
            <a:custGeom>
              <a:avLst/>
              <a:gdLst/>
              <a:ahLst/>
              <a:cxnLst/>
              <a:rect l="l" t="t" r="r" b="b"/>
              <a:pathLst>
                <a:path w="851534" h="10159">
                  <a:moveTo>
                    <a:pt x="7971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046" y="10159"/>
                  </a:lnTo>
                  <a:lnTo>
                    <a:pt x="79711" y="0"/>
                  </a:lnTo>
                  <a:close/>
                </a:path>
                <a:path w="851534" h="10159">
                  <a:moveTo>
                    <a:pt x="851129" y="0"/>
                  </a:moveTo>
                  <a:lnTo>
                    <a:pt x="794355" y="0"/>
                  </a:lnTo>
                  <a:lnTo>
                    <a:pt x="791366" y="10159"/>
                  </a:lnTo>
                  <a:lnTo>
                    <a:pt x="847750" y="10159"/>
                  </a:lnTo>
                  <a:lnTo>
                    <a:pt x="85112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7230785" y="1179829"/>
              <a:ext cx="844550" cy="10160"/>
            </a:xfrm>
            <a:custGeom>
              <a:avLst/>
              <a:gdLst/>
              <a:ahLst/>
              <a:cxnLst/>
              <a:rect l="l" t="t" r="r" b="b"/>
              <a:pathLst>
                <a:path w="844550" h="10159">
                  <a:moveTo>
                    <a:pt x="7982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158" y="10160"/>
                  </a:lnTo>
                  <a:lnTo>
                    <a:pt x="79823" y="0"/>
                  </a:lnTo>
                  <a:close/>
                </a:path>
                <a:path w="844550" h="10159">
                  <a:moveTo>
                    <a:pt x="844527" y="0"/>
                  </a:moveTo>
                  <a:lnTo>
                    <a:pt x="788143" y="0"/>
                  </a:lnTo>
                  <a:lnTo>
                    <a:pt x="785155" y="10160"/>
                  </a:lnTo>
                  <a:lnTo>
                    <a:pt x="841148" y="10160"/>
                  </a:lnTo>
                  <a:lnTo>
                    <a:pt x="844527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7233605" y="1188719"/>
              <a:ext cx="838835" cy="10160"/>
            </a:xfrm>
            <a:custGeom>
              <a:avLst/>
              <a:gdLst/>
              <a:ahLst/>
              <a:cxnLst/>
              <a:rect l="l" t="t" r="r" b="b"/>
              <a:pathLst>
                <a:path w="838834" h="10159">
                  <a:moveTo>
                    <a:pt x="7992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256" y="10159"/>
                  </a:lnTo>
                  <a:lnTo>
                    <a:pt x="79921" y="0"/>
                  </a:lnTo>
                  <a:close/>
                </a:path>
                <a:path w="838834" h="10159">
                  <a:moveTo>
                    <a:pt x="838750" y="0"/>
                  </a:moveTo>
                  <a:lnTo>
                    <a:pt x="782709" y="0"/>
                  </a:lnTo>
                  <a:lnTo>
                    <a:pt x="779720" y="10159"/>
                  </a:lnTo>
                  <a:lnTo>
                    <a:pt x="835371" y="10159"/>
                  </a:lnTo>
                  <a:lnTo>
                    <a:pt x="838750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7236828" y="119887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59">
                  <a:moveTo>
                    <a:pt x="800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368" y="10160"/>
                  </a:lnTo>
                  <a:lnTo>
                    <a:pt x="80033" y="0"/>
                  </a:lnTo>
                  <a:close/>
                </a:path>
                <a:path w="832484" h="10159">
                  <a:moveTo>
                    <a:pt x="832148" y="0"/>
                  </a:moveTo>
                  <a:lnTo>
                    <a:pt x="776497" y="0"/>
                  </a:lnTo>
                  <a:lnTo>
                    <a:pt x="773509" y="10160"/>
                  </a:lnTo>
                  <a:lnTo>
                    <a:pt x="828769" y="10160"/>
                  </a:lnTo>
                  <a:lnTo>
                    <a:pt x="832148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7239648" y="1207769"/>
              <a:ext cx="826769" cy="10160"/>
            </a:xfrm>
            <a:custGeom>
              <a:avLst/>
              <a:gdLst/>
              <a:ahLst/>
              <a:cxnLst/>
              <a:rect l="l" t="t" r="r" b="b"/>
              <a:pathLst>
                <a:path w="826770" h="10159">
                  <a:moveTo>
                    <a:pt x="8013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466" y="10159"/>
                  </a:lnTo>
                  <a:lnTo>
                    <a:pt x="80131" y="0"/>
                  </a:lnTo>
                  <a:close/>
                </a:path>
                <a:path w="826770" h="10159">
                  <a:moveTo>
                    <a:pt x="826372" y="0"/>
                  </a:moveTo>
                  <a:lnTo>
                    <a:pt x="771063" y="0"/>
                  </a:lnTo>
                  <a:lnTo>
                    <a:pt x="768075" y="10159"/>
                  </a:lnTo>
                  <a:lnTo>
                    <a:pt x="822992" y="10159"/>
                  </a:lnTo>
                  <a:lnTo>
                    <a:pt x="826372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7242871" y="1217929"/>
              <a:ext cx="819785" cy="10160"/>
            </a:xfrm>
            <a:custGeom>
              <a:avLst/>
              <a:gdLst/>
              <a:ahLst/>
              <a:cxnLst/>
              <a:rect l="l" t="t" r="r" b="b"/>
              <a:pathLst>
                <a:path w="819784" h="10159">
                  <a:moveTo>
                    <a:pt x="80243" y="0"/>
                  </a:moveTo>
                  <a:lnTo>
                    <a:pt x="0" y="0"/>
                  </a:lnTo>
                  <a:lnTo>
                    <a:pt x="1208" y="3810"/>
                  </a:lnTo>
                  <a:lnTo>
                    <a:pt x="3328" y="10160"/>
                  </a:lnTo>
                  <a:lnTo>
                    <a:pt x="83577" y="10160"/>
                  </a:lnTo>
                  <a:lnTo>
                    <a:pt x="80243" y="0"/>
                  </a:lnTo>
                  <a:close/>
                </a:path>
                <a:path w="819784" h="10159">
                  <a:moveTo>
                    <a:pt x="819770" y="0"/>
                  </a:moveTo>
                  <a:lnTo>
                    <a:pt x="764852" y="0"/>
                  </a:lnTo>
                  <a:lnTo>
                    <a:pt x="761863" y="10160"/>
                  </a:lnTo>
                  <a:lnTo>
                    <a:pt x="816390" y="10160"/>
                  </a:lnTo>
                  <a:lnTo>
                    <a:pt x="819770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7245776" y="1226819"/>
              <a:ext cx="814069" cy="10160"/>
            </a:xfrm>
            <a:custGeom>
              <a:avLst/>
              <a:gdLst/>
              <a:ahLst/>
              <a:cxnLst/>
              <a:rect l="l" t="t" r="r" b="b"/>
              <a:pathLst>
                <a:path w="814070" h="10159">
                  <a:moveTo>
                    <a:pt x="80256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591" y="10159"/>
                  </a:lnTo>
                  <a:lnTo>
                    <a:pt x="80256" y="0"/>
                  </a:lnTo>
                  <a:close/>
                </a:path>
                <a:path w="814070" h="10159">
                  <a:moveTo>
                    <a:pt x="813908" y="0"/>
                  </a:moveTo>
                  <a:lnTo>
                    <a:pt x="759332" y="0"/>
                  </a:lnTo>
                  <a:lnTo>
                    <a:pt x="756344" y="10159"/>
                  </a:lnTo>
                  <a:lnTo>
                    <a:pt x="810529" y="10159"/>
                  </a:lnTo>
                  <a:lnTo>
                    <a:pt x="813908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7249168" y="1236979"/>
              <a:ext cx="807720" cy="10160"/>
            </a:xfrm>
            <a:custGeom>
              <a:avLst/>
              <a:gdLst/>
              <a:ahLst/>
              <a:cxnLst/>
              <a:rect l="l" t="t" r="r" b="b"/>
              <a:pathLst>
                <a:path w="807720" h="10159">
                  <a:moveTo>
                    <a:pt x="8019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533" y="10160"/>
                  </a:lnTo>
                  <a:lnTo>
                    <a:pt x="80198" y="0"/>
                  </a:lnTo>
                  <a:close/>
                </a:path>
                <a:path w="807720" h="10159">
                  <a:moveTo>
                    <a:pt x="807136" y="0"/>
                  </a:moveTo>
                  <a:lnTo>
                    <a:pt x="752951" y="0"/>
                  </a:lnTo>
                  <a:lnTo>
                    <a:pt x="749963" y="10160"/>
                  </a:lnTo>
                  <a:lnTo>
                    <a:pt x="803757" y="10160"/>
                  </a:lnTo>
                  <a:lnTo>
                    <a:pt x="80713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7252136" y="1245869"/>
              <a:ext cx="801370" cy="10160"/>
            </a:xfrm>
            <a:custGeom>
              <a:avLst/>
              <a:gdLst/>
              <a:ahLst/>
              <a:cxnLst/>
              <a:rect l="l" t="t" r="r" b="b"/>
              <a:pathLst>
                <a:path w="801370" h="10159">
                  <a:moveTo>
                    <a:pt x="80148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483" y="10159"/>
                  </a:lnTo>
                  <a:lnTo>
                    <a:pt x="80148" y="0"/>
                  </a:lnTo>
                  <a:close/>
                </a:path>
                <a:path w="801370" h="10159">
                  <a:moveTo>
                    <a:pt x="801211" y="0"/>
                  </a:moveTo>
                  <a:lnTo>
                    <a:pt x="747368" y="0"/>
                  </a:lnTo>
                  <a:lnTo>
                    <a:pt x="744380" y="10159"/>
                  </a:lnTo>
                  <a:lnTo>
                    <a:pt x="797832" y="10159"/>
                  </a:lnTo>
                  <a:lnTo>
                    <a:pt x="801211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7255529" y="1256029"/>
              <a:ext cx="795020" cy="10160"/>
            </a:xfrm>
            <a:custGeom>
              <a:avLst/>
              <a:gdLst/>
              <a:ahLst/>
              <a:cxnLst/>
              <a:rect l="l" t="t" r="r" b="b"/>
              <a:pathLst>
                <a:path w="795020" h="10159">
                  <a:moveTo>
                    <a:pt x="8009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425" y="10160"/>
                  </a:lnTo>
                  <a:lnTo>
                    <a:pt x="80090" y="0"/>
                  </a:lnTo>
                  <a:close/>
                </a:path>
                <a:path w="795020" h="10159">
                  <a:moveTo>
                    <a:pt x="794440" y="0"/>
                  </a:moveTo>
                  <a:lnTo>
                    <a:pt x="740988" y="0"/>
                  </a:lnTo>
                  <a:lnTo>
                    <a:pt x="737999" y="10160"/>
                  </a:lnTo>
                  <a:lnTo>
                    <a:pt x="791060" y="10160"/>
                  </a:lnTo>
                  <a:lnTo>
                    <a:pt x="79444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7258497" y="1264919"/>
              <a:ext cx="788670" cy="10160"/>
            </a:xfrm>
            <a:custGeom>
              <a:avLst/>
              <a:gdLst/>
              <a:ahLst/>
              <a:cxnLst/>
              <a:rect l="l" t="t" r="r" b="b"/>
              <a:pathLst>
                <a:path w="788670" h="10159">
                  <a:moveTo>
                    <a:pt x="80040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374" y="10159"/>
                  </a:lnTo>
                  <a:lnTo>
                    <a:pt x="80040" y="0"/>
                  </a:lnTo>
                  <a:close/>
                </a:path>
                <a:path w="788670" h="10159">
                  <a:moveTo>
                    <a:pt x="788515" y="0"/>
                  </a:moveTo>
                  <a:lnTo>
                    <a:pt x="735405" y="0"/>
                  </a:lnTo>
                  <a:lnTo>
                    <a:pt x="732416" y="10159"/>
                  </a:lnTo>
                  <a:lnTo>
                    <a:pt x="785135" y="10159"/>
                  </a:lnTo>
                  <a:lnTo>
                    <a:pt x="788515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7261890" y="1275079"/>
              <a:ext cx="782320" cy="10160"/>
            </a:xfrm>
            <a:custGeom>
              <a:avLst/>
              <a:gdLst/>
              <a:ahLst/>
              <a:cxnLst/>
              <a:rect l="l" t="t" r="r" b="b"/>
              <a:pathLst>
                <a:path w="782320" h="10159">
                  <a:moveTo>
                    <a:pt x="7998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317" y="10160"/>
                  </a:lnTo>
                  <a:lnTo>
                    <a:pt x="79982" y="0"/>
                  </a:lnTo>
                  <a:close/>
                </a:path>
                <a:path w="782320" h="10159">
                  <a:moveTo>
                    <a:pt x="781743" y="0"/>
                  </a:moveTo>
                  <a:lnTo>
                    <a:pt x="729024" y="0"/>
                  </a:lnTo>
                  <a:lnTo>
                    <a:pt x="726036" y="10160"/>
                  </a:lnTo>
                  <a:lnTo>
                    <a:pt x="778364" y="10160"/>
                  </a:lnTo>
                  <a:lnTo>
                    <a:pt x="781743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7264858" y="128396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59">
                  <a:moveTo>
                    <a:pt x="79932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266" y="10159"/>
                  </a:lnTo>
                  <a:lnTo>
                    <a:pt x="79932" y="0"/>
                  </a:lnTo>
                  <a:close/>
                </a:path>
                <a:path w="775970" h="10159">
                  <a:moveTo>
                    <a:pt x="775818" y="0"/>
                  </a:moveTo>
                  <a:lnTo>
                    <a:pt x="723441" y="0"/>
                  </a:lnTo>
                  <a:lnTo>
                    <a:pt x="720453" y="10159"/>
                  </a:lnTo>
                  <a:lnTo>
                    <a:pt x="772439" y="10159"/>
                  </a:lnTo>
                  <a:lnTo>
                    <a:pt x="775818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7268251" y="1294129"/>
              <a:ext cx="769620" cy="10160"/>
            </a:xfrm>
            <a:custGeom>
              <a:avLst/>
              <a:gdLst/>
              <a:ahLst/>
              <a:cxnLst/>
              <a:rect l="l" t="t" r="r" b="b"/>
              <a:pathLst>
                <a:path w="769620" h="10159">
                  <a:moveTo>
                    <a:pt x="79874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209" y="10160"/>
                  </a:lnTo>
                  <a:lnTo>
                    <a:pt x="79874" y="0"/>
                  </a:lnTo>
                  <a:close/>
                </a:path>
                <a:path w="769620" h="10159">
                  <a:moveTo>
                    <a:pt x="769046" y="0"/>
                  </a:moveTo>
                  <a:lnTo>
                    <a:pt x="717060" y="0"/>
                  </a:lnTo>
                  <a:lnTo>
                    <a:pt x="714072" y="10160"/>
                  </a:lnTo>
                  <a:lnTo>
                    <a:pt x="765667" y="10160"/>
                  </a:lnTo>
                  <a:lnTo>
                    <a:pt x="769046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7271219" y="1303019"/>
              <a:ext cx="1793239" cy="10160"/>
            </a:xfrm>
            <a:custGeom>
              <a:avLst/>
              <a:gdLst/>
              <a:ahLst/>
              <a:cxnLst/>
              <a:rect l="l" t="t" r="r" b="b"/>
              <a:pathLst>
                <a:path w="1793240" h="10159">
                  <a:moveTo>
                    <a:pt x="7982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158" y="10159"/>
                  </a:lnTo>
                  <a:lnTo>
                    <a:pt x="79823" y="0"/>
                  </a:lnTo>
                  <a:close/>
                </a:path>
                <a:path w="1793240" h="10159">
                  <a:moveTo>
                    <a:pt x="763121" y="0"/>
                  </a:moveTo>
                  <a:lnTo>
                    <a:pt x="711477" y="0"/>
                  </a:lnTo>
                  <a:lnTo>
                    <a:pt x="708489" y="10159"/>
                  </a:lnTo>
                  <a:lnTo>
                    <a:pt x="759742" y="10159"/>
                  </a:lnTo>
                  <a:lnTo>
                    <a:pt x="763121" y="0"/>
                  </a:lnTo>
                  <a:close/>
                </a:path>
                <a:path w="1793240" h="10159">
                  <a:moveTo>
                    <a:pt x="1792770" y="5079"/>
                  </a:moveTo>
                  <a:lnTo>
                    <a:pt x="1780632" y="10159"/>
                  </a:lnTo>
                  <a:lnTo>
                    <a:pt x="1783318" y="10159"/>
                  </a:lnTo>
                  <a:lnTo>
                    <a:pt x="1792770" y="5079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7274612" y="131317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59">
                  <a:moveTo>
                    <a:pt x="79766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101" y="10160"/>
                  </a:lnTo>
                  <a:lnTo>
                    <a:pt x="79766" y="0"/>
                  </a:lnTo>
                  <a:close/>
                </a:path>
                <a:path w="1780540" h="10159">
                  <a:moveTo>
                    <a:pt x="756349" y="0"/>
                  </a:moveTo>
                  <a:lnTo>
                    <a:pt x="705096" y="0"/>
                  </a:lnTo>
                  <a:lnTo>
                    <a:pt x="702108" y="10160"/>
                  </a:lnTo>
                  <a:lnTo>
                    <a:pt x="752970" y="10160"/>
                  </a:lnTo>
                  <a:lnTo>
                    <a:pt x="756349" y="0"/>
                  </a:lnTo>
                  <a:close/>
                </a:path>
                <a:path w="1780540" h="10159">
                  <a:moveTo>
                    <a:pt x="1779926" y="0"/>
                  </a:moveTo>
                  <a:lnTo>
                    <a:pt x="1777240" y="0"/>
                  </a:lnTo>
                  <a:lnTo>
                    <a:pt x="1752963" y="10160"/>
                  </a:lnTo>
                  <a:lnTo>
                    <a:pt x="1761022" y="10160"/>
                  </a:lnTo>
                  <a:lnTo>
                    <a:pt x="1779926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7277580" y="1322069"/>
              <a:ext cx="1760855" cy="10160"/>
            </a:xfrm>
            <a:custGeom>
              <a:avLst/>
              <a:gdLst/>
              <a:ahLst/>
              <a:cxnLst/>
              <a:rect l="l" t="t" r="r" b="b"/>
              <a:pathLst>
                <a:path w="1760854" h="10159">
                  <a:moveTo>
                    <a:pt x="7971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050" y="10159"/>
                  </a:lnTo>
                  <a:lnTo>
                    <a:pt x="79715" y="0"/>
                  </a:lnTo>
                  <a:close/>
                </a:path>
                <a:path w="1760854" h="10159">
                  <a:moveTo>
                    <a:pt x="750424" y="0"/>
                  </a:moveTo>
                  <a:lnTo>
                    <a:pt x="699513" y="0"/>
                  </a:lnTo>
                  <a:lnTo>
                    <a:pt x="696525" y="10159"/>
                  </a:lnTo>
                  <a:lnTo>
                    <a:pt x="747045" y="10159"/>
                  </a:lnTo>
                  <a:lnTo>
                    <a:pt x="750424" y="0"/>
                  </a:lnTo>
                  <a:close/>
                </a:path>
                <a:path w="1760854" h="10159">
                  <a:moveTo>
                    <a:pt x="1760417" y="0"/>
                  </a:moveTo>
                  <a:lnTo>
                    <a:pt x="1753030" y="0"/>
                  </a:lnTo>
                  <a:lnTo>
                    <a:pt x="1728753" y="10159"/>
                  </a:lnTo>
                  <a:lnTo>
                    <a:pt x="1741513" y="10159"/>
                  </a:lnTo>
                  <a:lnTo>
                    <a:pt x="17604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7280973" y="1332229"/>
              <a:ext cx="1738630" cy="10160"/>
            </a:xfrm>
            <a:custGeom>
              <a:avLst/>
              <a:gdLst/>
              <a:ahLst/>
              <a:cxnLst/>
              <a:rect l="l" t="t" r="r" b="b"/>
              <a:pathLst>
                <a:path w="1738629" h="10159">
                  <a:moveTo>
                    <a:pt x="7965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993" y="10160"/>
                  </a:lnTo>
                  <a:lnTo>
                    <a:pt x="79658" y="0"/>
                  </a:lnTo>
                  <a:close/>
                </a:path>
                <a:path w="1738629" h="10159">
                  <a:moveTo>
                    <a:pt x="743653" y="0"/>
                  </a:moveTo>
                  <a:lnTo>
                    <a:pt x="693133" y="0"/>
                  </a:lnTo>
                  <a:lnTo>
                    <a:pt x="690144" y="10160"/>
                  </a:lnTo>
                  <a:lnTo>
                    <a:pt x="740274" y="10160"/>
                  </a:lnTo>
                  <a:lnTo>
                    <a:pt x="743653" y="0"/>
                  </a:lnTo>
                  <a:close/>
                </a:path>
                <a:path w="1738629" h="10159">
                  <a:moveTo>
                    <a:pt x="1738120" y="0"/>
                  </a:moveTo>
                  <a:lnTo>
                    <a:pt x="1725361" y="0"/>
                  </a:lnTo>
                  <a:lnTo>
                    <a:pt x="1701085" y="10160"/>
                  </a:lnTo>
                  <a:lnTo>
                    <a:pt x="1719217" y="10160"/>
                  </a:lnTo>
                  <a:lnTo>
                    <a:pt x="173812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7283941" y="1341119"/>
              <a:ext cx="1718945" cy="10160"/>
            </a:xfrm>
            <a:custGeom>
              <a:avLst/>
              <a:gdLst/>
              <a:ahLst/>
              <a:cxnLst/>
              <a:rect l="l" t="t" r="r" b="b"/>
              <a:pathLst>
                <a:path w="1718945" h="10159">
                  <a:moveTo>
                    <a:pt x="79607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942" y="10159"/>
                  </a:lnTo>
                  <a:lnTo>
                    <a:pt x="79607" y="0"/>
                  </a:lnTo>
                  <a:close/>
                </a:path>
                <a:path w="1718945" h="10159">
                  <a:moveTo>
                    <a:pt x="737728" y="0"/>
                  </a:moveTo>
                  <a:lnTo>
                    <a:pt x="687550" y="0"/>
                  </a:lnTo>
                  <a:lnTo>
                    <a:pt x="684561" y="10159"/>
                  </a:lnTo>
                  <a:lnTo>
                    <a:pt x="734348" y="10159"/>
                  </a:lnTo>
                  <a:lnTo>
                    <a:pt x="737728" y="0"/>
                  </a:lnTo>
                  <a:close/>
                </a:path>
                <a:path w="1718945" h="10159">
                  <a:moveTo>
                    <a:pt x="1718611" y="0"/>
                  </a:moveTo>
                  <a:lnTo>
                    <a:pt x="1701151" y="0"/>
                  </a:lnTo>
                  <a:lnTo>
                    <a:pt x="1676875" y="10159"/>
                  </a:lnTo>
                  <a:lnTo>
                    <a:pt x="1699707" y="10159"/>
                  </a:lnTo>
                  <a:lnTo>
                    <a:pt x="1718611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7287333" y="1351279"/>
              <a:ext cx="1696720" cy="10160"/>
            </a:xfrm>
            <a:custGeom>
              <a:avLst/>
              <a:gdLst/>
              <a:ahLst/>
              <a:cxnLst/>
              <a:rect l="l" t="t" r="r" b="b"/>
              <a:pathLst>
                <a:path w="1696720" h="10159">
                  <a:moveTo>
                    <a:pt x="7955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884" y="10160"/>
                  </a:lnTo>
                  <a:lnTo>
                    <a:pt x="79550" y="0"/>
                  </a:lnTo>
                  <a:close/>
                </a:path>
                <a:path w="1696720" h="10159">
                  <a:moveTo>
                    <a:pt x="730956" y="0"/>
                  </a:moveTo>
                  <a:lnTo>
                    <a:pt x="681169" y="0"/>
                  </a:lnTo>
                  <a:lnTo>
                    <a:pt x="678181" y="10160"/>
                  </a:lnTo>
                  <a:lnTo>
                    <a:pt x="727577" y="10160"/>
                  </a:lnTo>
                  <a:lnTo>
                    <a:pt x="730956" y="0"/>
                  </a:lnTo>
                  <a:close/>
                </a:path>
                <a:path w="1696720" h="10159">
                  <a:moveTo>
                    <a:pt x="1696315" y="0"/>
                  </a:moveTo>
                  <a:lnTo>
                    <a:pt x="1673482" y="0"/>
                  </a:lnTo>
                  <a:lnTo>
                    <a:pt x="1649206" y="10160"/>
                  </a:lnTo>
                  <a:lnTo>
                    <a:pt x="1677411" y="10160"/>
                  </a:lnTo>
                  <a:lnTo>
                    <a:pt x="1696315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7290301" y="1360169"/>
              <a:ext cx="1677035" cy="10160"/>
            </a:xfrm>
            <a:custGeom>
              <a:avLst/>
              <a:gdLst/>
              <a:ahLst/>
              <a:cxnLst/>
              <a:rect l="l" t="t" r="r" b="b"/>
              <a:pathLst>
                <a:path w="1677034" h="10159">
                  <a:moveTo>
                    <a:pt x="79499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834" y="10159"/>
                  </a:lnTo>
                  <a:lnTo>
                    <a:pt x="79499" y="0"/>
                  </a:lnTo>
                  <a:close/>
                </a:path>
                <a:path w="1677034" h="10159">
                  <a:moveTo>
                    <a:pt x="725031" y="0"/>
                  </a:moveTo>
                  <a:lnTo>
                    <a:pt x="675586" y="0"/>
                  </a:lnTo>
                  <a:lnTo>
                    <a:pt x="672598" y="10159"/>
                  </a:lnTo>
                  <a:lnTo>
                    <a:pt x="721652" y="10159"/>
                  </a:lnTo>
                  <a:lnTo>
                    <a:pt x="725031" y="0"/>
                  </a:lnTo>
                  <a:close/>
                </a:path>
                <a:path w="1677034" h="10159">
                  <a:moveTo>
                    <a:pt x="1676806" y="0"/>
                  </a:moveTo>
                  <a:lnTo>
                    <a:pt x="1649273" y="0"/>
                  </a:lnTo>
                  <a:lnTo>
                    <a:pt x="1624996" y="10159"/>
                  </a:lnTo>
                  <a:lnTo>
                    <a:pt x="1657902" y="10159"/>
                  </a:lnTo>
                  <a:lnTo>
                    <a:pt x="167680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7293694" y="1370329"/>
              <a:ext cx="1654810" cy="10160"/>
            </a:xfrm>
            <a:custGeom>
              <a:avLst/>
              <a:gdLst/>
              <a:ahLst/>
              <a:cxnLst/>
              <a:rect l="l" t="t" r="r" b="b"/>
              <a:pathLst>
                <a:path w="1654809" h="10159">
                  <a:moveTo>
                    <a:pt x="7944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776" y="10160"/>
                  </a:lnTo>
                  <a:lnTo>
                    <a:pt x="79442" y="0"/>
                  </a:lnTo>
                  <a:close/>
                </a:path>
                <a:path w="1654809" h="10159">
                  <a:moveTo>
                    <a:pt x="718259" y="0"/>
                  </a:moveTo>
                  <a:lnTo>
                    <a:pt x="669205" y="0"/>
                  </a:lnTo>
                  <a:lnTo>
                    <a:pt x="666217" y="10160"/>
                  </a:lnTo>
                  <a:lnTo>
                    <a:pt x="714880" y="10160"/>
                  </a:lnTo>
                  <a:lnTo>
                    <a:pt x="718259" y="0"/>
                  </a:lnTo>
                  <a:close/>
                </a:path>
                <a:path w="1654809" h="10159">
                  <a:moveTo>
                    <a:pt x="1654510" y="0"/>
                  </a:moveTo>
                  <a:lnTo>
                    <a:pt x="1621604" y="0"/>
                  </a:lnTo>
                  <a:lnTo>
                    <a:pt x="1597328" y="10160"/>
                  </a:lnTo>
                  <a:lnTo>
                    <a:pt x="1635606" y="10160"/>
                  </a:lnTo>
                  <a:lnTo>
                    <a:pt x="1654510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7296662" y="1379219"/>
              <a:ext cx="1635125" cy="10160"/>
            </a:xfrm>
            <a:custGeom>
              <a:avLst/>
              <a:gdLst/>
              <a:ahLst/>
              <a:cxnLst/>
              <a:rect l="l" t="t" r="r" b="b"/>
              <a:pathLst>
                <a:path w="1635125" h="10159">
                  <a:moveTo>
                    <a:pt x="79391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726" y="10159"/>
                  </a:lnTo>
                  <a:lnTo>
                    <a:pt x="79391" y="0"/>
                  </a:lnTo>
                  <a:close/>
                </a:path>
                <a:path w="1635125" h="10159">
                  <a:moveTo>
                    <a:pt x="712334" y="0"/>
                  </a:moveTo>
                  <a:lnTo>
                    <a:pt x="663622" y="0"/>
                  </a:lnTo>
                  <a:lnTo>
                    <a:pt x="660634" y="10159"/>
                  </a:lnTo>
                  <a:lnTo>
                    <a:pt x="708955" y="10159"/>
                  </a:lnTo>
                  <a:lnTo>
                    <a:pt x="712334" y="0"/>
                  </a:lnTo>
                  <a:close/>
                </a:path>
                <a:path w="1635125" h="10159">
                  <a:moveTo>
                    <a:pt x="1635000" y="0"/>
                  </a:moveTo>
                  <a:lnTo>
                    <a:pt x="1597394" y="0"/>
                  </a:lnTo>
                  <a:lnTo>
                    <a:pt x="1573118" y="10159"/>
                  </a:lnTo>
                  <a:lnTo>
                    <a:pt x="1616097" y="10159"/>
                  </a:lnTo>
                  <a:lnTo>
                    <a:pt x="1635000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7300054" y="1389379"/>
              <a:ext cx="1612900" cy="10160"/>
            </a:xfrm>
            <a:custGeom>
              <a:avLst/>
              <a:gdLst/>
              <a:ahLst/>
              <a:cxnLst/>
              <a:rect l="l" t="t" r="r" b="b"/>
              <a:pathLst>
                <a:path w="1612900" h="10159">
                  <a:moveTo>
                    <a:pt x="79333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668" y="10160"/>
                  </a:lnTo>
                  <a:lnTo>
                    <a:pt x="79333" y="0"/>
                  </a:lnTo>
                  <a:close/>
                </a:path>
                <a:path w="1612900" h="10159">
                  <a:moveTo>
                    <a:pt x="705562" y="0"/>
                  </a:moveTo>
                  <a:lnTo>
                    <a:pt x="657241" y="0"/>
                  </a:lnTo>
                  <a:lnTo>
                    <a:pt x="654253" y="10160"/>
                  </a:lnTo>
                  <a:lnTo>
                    <a:pt x="702183" y="10160"/>
                  </a:lnTo>
                  <a:lnTo>
                    <a:pt x="705562" y="0"/>
                  </a:lnTo>
                  <a:close/>
                </a:path>
                <a:path w="1612900" h="10159">
                  <a:moveTo>
                    <a:pt x="1612704" y="0"/>
                  </a:moveTo>
                  <a:lnTo>
                    <a:pt x="1569725" y="0"/>
                  </a:lnTo>
                  <a:lnTo>
                    <a:pt x="1545449" y="10160"/>
                  </a:lnTo>
                  <a:lnTo>
                    <a:pt x="1593800" y="10160"/>
                  </a:lnTo>
                  <a:lnTo>
                    <a:pt x="1612704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7303023" y="1398269"/>
              <a:ext cx="1593215" cy="10160"/>
            </a:xfrm>
            <a:custGeom>
              <a:avLst/>
              <a:gdLst/>
              <a:ahLst/>
              <a:cxnLst/>
              <a:rect l="l" t="t" r="r" b="b"/>
              <a:pathLst>
                <a:path w="1593215" h="10159">
                  <a:moveTo>
                    <a:pt x="7928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618" y="10159"/>
                  </a:lnTo>
                  <a:lnTo>
                    <a:pt x="79283" y="0"/>
                  </a:lnTo>
                  <a:close/>
                </a:path>
                <a:path w="1593215" h="10159">
                  <a:moveTo>
                    <a:pt x="699637" y="0"/>
                  </a:moveTo>
                  <a:lnTo>
                    <a:pt x="651658" y="0"/>
                  </a:lnTo>
                  <a:lnTo>
                    <a:pt x="648670" y="10159"/>
                  </a:lnTo>
                  <a:lnTo>
                    <a:pt x="696258" y="10159"/>
                  </a:lnTo>
                  <a:lnTo>
                    <a:pt x="699637" y="0"/>
                  </a:lnTo>
                  <a:close/>
                </a:path>
                <a:path w="1593215" h="10159">
                  <a:moveTo>
                    <a:pt x="1593195" y="0"/>
                  </a:moveTo>
                  <a:lnTo>
                    <a:pt x="1545515" y="0"/>
                  </a:lnTo>
                  <a:lnTo>
                    <a:pt x="1521239" y="10159"/>
                  </a:lnTo>
                  <a:lnTo>
                    <a:pt x="1574291" y="10159"/>
                  </a:lnTo>
                  <a:lnTo>
                    <a:pt x="1593195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7306415" y="1408429"/>
              <a:ext cx="1570990" cy="10160"/>
            </a:xfrm>
            <a:custGeom>
              <a:avLst/>
              <a:gdLst/>
              <a:ahLst/>
              <a:cxnLst/>
              <a:rect l="l" t="t" r="r" b="b"/>
              <a:pathLst>
                <a:path w="1570990" h="10159">
                  <a:moveTo>
                    <a:pt x="79225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560" y="10160"/>
                  </a:lnTo>
                  <a:lnTo>
                    <a:pt x="79225" y="0"/>
                  </a:lnTo>
                  <a:close/>
                </a:path>
                <a:path w="1570990" h="10159">
                  <a:moveTo>
                    <a:pt x="692866" y="0"/>
                  </a:moveTo>
                  <a:lnTo>
                    <a:pt x="645278" y="0"/>
                  </a:lnTo>
                  <a:lnTo>
                    <a:pt x="643783" y="5080"/>
                  </a:lnTo>
                  <a:lnTo>
                    <a:pt x="639846" y="10160"/>
                  </a:lnTo>
                  <a:lnTo>
                    <a:pt x="689487" y="10160"/>
                  </a:lnTo>
                  <a:lnTo>
                    <a:pt x="692866" y="0"/>
                  </a:lnTo>
                  <a:close/>
                </a:path>
                <a:path w="1570990" h="10159">
                  <a:moveTo>
                    <a:pt x="1570899" y="0"/>
                  </a:moveTo>
                  <a:lnTo>
                    <a:pt x="1517847" y="0"/>
                  </a:lnTo>
                  <a:lnTo>
                    <a:pt x="1493571" y="10160"/>
                  </a:lnTo>
                  <a:lnTo>
                    <a:pt x="1551995" y="10160"/>
                  </a:lnTo>
                  <a:lnTo>
                    <a:pt x="1570899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7309384" y="1417319"/>
              <a:ext cx="1551940" cy="10160"/>
            </a:xfrm>
            <a:custGeom>
              <a:avLst/>
              <a:gdLst/>
              <a:ahLst/>
              <a:cxnLst/>
              <a:rect l="l" t="t" r="r" b="b"/>
              <a:pathLst>
                <a:path w="1551940" h="10159">
                  <a:moveTo>
                    <a:pt x="7917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510" y="10159"/>
                  </a:lnTo>
                  <a:lnTo>
                    <a:pt x="79175" y="0"/>
                  </a:lnTo>
                  <a:close/>
                </a:path>
                <a:path w="1551940" h="10159">
                  <a:moveTo>
                    <a:pt x="686941" y="0"/>
                  </a:moveTo>
                  <a:lnTo>
                    <a:pt x="637862" y="0"/>
                  </a:lnTo>
                  <a:lnTo>
                    <a:pt x="629988" y="10159"/>
                  </a:lnTo>
                  <a:lnTo>
                    <a:pt x="683561" y="10159"/>
                  </a:lnTo>
                  <a:lnTo>
                    <a:pt x="686941" y="0"/>
                  </a:lnTo>
                  <a:close/>
                </a:path>
                <a:path w="1551940" h="10159">
                  <a:moveTo>
                    <a:pt x="1551390" y="0"/>
                  </a:moveTo>
                  <a:lnTo>
                    <a:pt x="1493637" y="0"/>
                  </a:lnTo>
                  <a:lnTo>
                    <a:pt x="1469361" y="10159"/>
                  </a:lnTo>
                  <a:lnTo>
                    <a:pt x="1532486" y="10159"/>
                  </a:lnTo>
                  <a:lnTo>
                    <a:pt x="1551390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7312342" y="1426209"/>
              <a:ext cx="1532255" cy="11430"/>
            </a:xfrm>
            <a:custGeom>
              <a:avLst/>
              <a:gdLst/>
              <a:ahLst/>
              <a:cxnLst/>
              <a:rect l="l" t="t" r="r" b="b"/>
              <a:pathLst>
                <a:path w="1532254" h="11430">
                  <a:moveTo>
                    <a:pt x="82880" y="11430"/>
                  </a:moveTo>
                  <a:lnTo>
                    <a:pt x="79133" y="0"/>
                  </a:lnTo>
                  <a:lnTo>
                    <a:pt x="0" y="0"/>
                  </a:lnTo>
                  <a:lnTo>
                    <a:pt x="3822" y="11430"/>
                  </a:lnTo>
                  <a:lnTo>
                    <a:pt x="82880" y="11430"/>
                  </a:lnTo>
                  <a:close/>
                </a:path>
                <a:path w="1532254" h="11430">
                  <a:moveTo>
                    <a:pt x="681024" y="0"/>
                  </a:moveTo>
                  <a:lnTo>
                    <a:pt x="628015" y="0"/>
                  </a:lnTo>
                  <a:lnTo>
                    <a:pt x="619150" y="11430"/>
                  </a:lnTo>
                  <a:lnTo>
                    <a:pt x="677214" y="11430"/>
                  </a:lnTo>
                  <a:lnTo>
                    <a:pt x="681024" y="0"/>
                  </a:lnTo>
                  <a:close/>
                </a:path>
                <a:path w="1532254" h="11430">
                  <a:moveTo>
                    <a:pt x="1531886" y="0"/>
                  </a:moveTo>
                  <a:lnTo>
                    <a:pt x="1469428" y="0"/>
                  </a:lnTo>
                  <a:lnTo>
                    <a:pt x="1442123" y="11430"/>
                  </a:lnTo>
                  <a:lnTo>
                    <a:pt x="1510614" y="11430"/>
                  </a:lnTo>
                  <a:lnTo>
                    <a:pt x="1531886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7316584" y="1436369"/>
              <a:ext cx="1508760" cy="10160"/>
            </a:xfrm>
            <a:custGeom>
              <a:avLst/>
              <a:gdLst/>
              <a:ahLst/>
              <a:cxnLst/>
              <a:rect l="l" t="t" r="r" b="b"/>
              <a:pathLst>
                <a:path w="1508759" h="10159">
                  <a:moveTo>
                    <a:pt x="81064" y="5080"/>
                  </a:moveTo>
                  <a:lnTo>
                    <a:pt x="79057" y="5080"/>
                  </a:lnTo>
                  <a:lnTo>
                    <a:pt x="79057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701" y="5080"/>
                  </a:lnTo>
                  <a:lnTo>
                    <a:pt x="1701" y="10160"/>
                  </a:lnTo>
                  <a:lnTo>
                    <a:pt x="81064" y="10160"/>
                  </a:lnTo>
                  <a:lnTo>
                    <a:pt x="81064" y="5080"/>
                  </a:lnTo>
                  <a:close/>
                </a:path>
                <a:path w="1508759" h="10159">
                  <a:moveTo>
                    <a:pt x="672553" y="0"/>
                  </a:moveTo>
                  <a:lnTo>
                    <a:pt x="613930" y="0"/>
                  </a:lnTo>
                  <a:lnTo>
                    <a:pt x="613930" y="5080"/>
                  </a:lnTo>
                  <a:lnTo>
                    <a:pt x="609993" y="5080"/>
                  </a:lnTo>
                  <a:lnTo>
                    <a:pt x="609993" y="10160"/>
                  </a:lnTo>
                  <a:lnTo>
                    <a:pt x="670039" y="10160"/>
                  </a:lnTo>
                  <a:lnTo>
                    <a:pt x="670039" y="5080"/>
                  </a:lnTo>
                  <a:lnTo>
                    <a:pt x="672553" y="5080"/>
                  </a:lnTo>
                  <a:lnTo>
                    <a:pt x="672553" y="0"/>
                  </a:lnTo>
                  <a:close/>
                </a:path>
                <a:path w="1508759" h="10159">
                  <a:moveTo>
                    <a:pt x="1508734" y="0"/>
                  </a:moveTo>
                  <a:lnTo>
                    <a:pt x="1440916" y="0"/>
                  </a:lnTo>
                  <a:lnTo>
                    <a:pt x="1416634" y="10160"/>
                  </a:lnTo>
                  <a:lnTo>
                    <a:pt x="1489837" y="10160"/>
                  </a:lnTo>
                  <a:lnTo>
                    <a:pt x="1508734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7318713" y="1445260"/>
              <a:ext cx="1490345" cy="11430"/>
            </a:xfrm>
            <a:custGeom>
              <a:avLst/>
              <a:gdLst/>
              <a:ahLst/>
              <a:cxnLst/>
              <a:rect l="l" t="t" r="r" b="b"/>
              <a:pathLst>
                <a:path w="1490345" h="11430">
                  <a:moveTo>
                    <a:pt x="79536" y="0"/>
                  </a:moveTo>
                  <a:lnTo>
                    <a:pt x="0" y="0"/>
                  </a:lnTo>
                  <a:lnTo>
                    <a:pt x="3816" y="11429"/>
                  </a:lnTo>
                  <a:lnTo>
                    <a:pt x="84845" y="11429"/>
                  </a:lnTo>
                  <a:lnTo>
                    <a:pt x="79536" y="0"/>
                  </a:lnTo>
                  <a:close/>
                </a:path>
                <a:path w="1490345" h="11430">
                  <a:moveTo>
                    <a:pt x="667075" y="0"/>
                  </a:moveTo>
                  <a:lnTo>
                    <a:pt x="606880" y="0"/>
                  </a:lnTo>
                  <a:lnTo>
                    <a:pt x="598021" y="11429"/>
                  </a:lnTo>
                  <a:lnTo>
                    <a:pt x="659541" y="11429"/>
                  </a:lnTo>
                  <a:lnTo>
                    <a:pt x="667075" y="0"/>
                  </a:lnTo>
                  <a:close/>
                </a:path>
                <a:path w="1490345" h="11430">
                  <a:moveTo>
                    <a:pt x="1490075" y="0"/>
                  </a:moveTo>
                  <a:lnTo>
                    <a:pt x="1417548" y="0"/>
                  </a:lnTo>
                  <a:lnTo>
                    <a:pt x="1402376" y="6350"/>
                  </a:lnTo>
                  <a:lnTo>
                    <a:pt x="1382370" y="11429"/>
                  </a:lnTo>
                  <a:lnTo>
                    <a:pt x="1468808" y="11429"/>
                  </a:lnTo>
                  <a:lnTo>
                    <a:pt x="1490075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7322096" y="1455419"/>
              <a:ext cx="1468120" cy="19050"/>
            </a:xfrm>
            <a:custGeom>
              <a:avLst/>
              <a:gdLst/>
              <a:ahLst/>
              <a:cxnLst/>
              <a:rect l="l" t="t" r="r" b="b"/>
              <a:pathLst>
                <a:path w="1468120" h="19050">
                  <a:moveTo>
                    <a:pt x="89712" y="19050"/>
                  </a:moveTo>
                  <a:lnTo>
                    <a:pt x="85585" y="10160"/>
                  </a:lnTo>
                  <a:lnTo>
                    <a:pt x="85001" y="8890"/>
                  </a:lnTo>
                  <a:lnTo>
                    <a:pt x="8086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6362" y="19050"/>
                  </a:lnTo>
                  <a:lnTo>
                    <a:pt x="89712" y="19050"/>
                  </a:lnTo>
                  <a:close/>
                </a:path>
                <a:path w="1468120" h="19050">
                  <a:moveTo>
                    <a:pt x="656996" y="0"/>
                  </a:moveTo>
                  <a:lnTo>
                    <a:pt x="595617" y="0"/>
                  </a:lnTo>
                  <a:lnTo>
                    <a:pt x="588733" y="8890"/>
                  </a:lnTo>
                  <a:lnTo>
                    <a:pt x="587743" y="10160"/>
                  </a:lnTo>
                  <a:lnTo>
                    <a:pt x="580859" y="19050"/>
                  </a:lnTo>
                  <a:lnTo>
                    <a:pt x="644436" y="19050"/>
                  </a:lnTo>
                  <a:lnTo>
                    <a:pt x="650290" y="10160"/>
                  </a:lnTo>
                  <a:lnTo>
                    <a:pt x="651129" y="8890"/>
                  </a:lnTo>
                  <a:lnTo>
                    <a:pt x="656996" y="0"/>
                  </a:lnTo>
                  <a:close/>
                </a:path>
                <a:path w="1468120" h="19050">
                  <a:moveTo>
                    <a:pt x="1467777" y="0"/>
                  </a:moveTo>
                  <a:lnTo>
                    <a:pt x="1383982" y="0"/>
                  </a:lnTo>
                  <a:lnTo>
                    <a:pt x="1348968" y="8890"/>
                  </a:lnTo>
                  <a:lnTo>
                    <a:pt x="1343977" y="10160"/>
                  </a:lnTo>
                  <a:lnTo>
                    <a:pt x="1308963" y="19050"/>
                  </a:lnTo>
                  <a:lnTo>
                    <a:pt x="1432344" y="19050"/>
                  </a:lnTo>
                  <a:lnTo>
                    <a:pt x="1448879" y="10160"/>
                  </a:lnTo>
                  <a:lnTo>
                    <a:pt x="1451241" y="8890"/>
                  </a:lnTo>
                  <a:lnTo>
                    <a:pt x="1467777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7328459" y="1474469"/>
              <a:ext cx="1426210" cy="10160"/>
            </a:xfrm>
            <a:custGeom>
              <a:avLst/>
              <a:gdLst/>
              <a:ahLst/>
              <a:cxnLst/>
              <a:rect l="l" t="t" r="r" b="b"/>
              <a:pathLst>
                <a:path w="1426209" h="10159">
                  <a:moveTo>
                    <a:pt x="88074" y="10160"/>
                  </a:moveTo>
                  <a:lnTo>
                    <a:pt x="8335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8074" y="10160"/>
                  </a:lnTo>
                  <a:close/>
                </a:path>
                <a:path w="1426209" h="10159">
                  <a:moveTo>
                    <a:pt x="638073" y="0"/>
                  </a:moveTo>
                  <a:lnTo>
                    <a:pt x="574497" y="0"/>
                  </a:lnTo>
                  <a:lnTo>
                    <a:pt x="566623" y="10160"/>
                  </a:lnTo>
                  <a:lnTo>
                    <a:pt x="631380" y="10160"/>
                  </a:lnTo>
                  <a:lnTo>
                    <a:pt x="638073" y="0"/>
                  </a:lnTo>
                  <a:close/>
                </a:path>
                <a:path w="1426209" h="10159">
                  <a:moveTo>
                    <a:pt x="1425981" y="0"/>
                  </a:moveTo>
                  <a:lnTo>
                    <a:pt x="1302600" y="0"/>
                  </a:lnTo>
                  <a:lnTo>
                    <a:pt x="1262583" y="10160"/>
                  </a:lnTo>
                  <a:lnTo>
                    <a:pt x="1407071" y="10160"/>
                  </a:lnTo>
                  <a:lnTo>
                    <a:pt x="1425981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7331431" y="1483359"/>
              <a:ext cx="1406525" cy="10160"/>
            </a:xfrm>
            <a:custGeom>
              <a:avLst/>
              <a:gdLst/>
              <a:ahLst/>
              <a:cxnLst/>
              <a:rect l="l" t="t" r="r" b="b"/>
              <a:pathLst>
                <a:path w="1406525" h="10159">
                  <a:moveTo>
                    <a:pt x="89230" y="10160"/>
                  </a:moveTo>
                  <a:lnTo>
                    <a:pt x="845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9230" y="10160"/>
                  </a:lnTo>
                  <a:close/>
                </a:path>
                <a:path w="1406525" h="10159">
                  <a:moveTo>
                    <a:pt x="629246" y="0"/>
                  </a:moveTo>
                  <a:lnTo>
                    <a:pt x="564629" y="0"/>
                  </a:lnTo>
                  <a:lnTo>
                    <a:pt x="556755" y="10160"/>
                  </a:lnTo>
                  <a:lnTo>
                    <a:pt x="622541" y="10160"/>
                  </a:lnTo>
                  <a:lnTo>
                    <a:pt x="629246" y="0"/>
                  </a:lnTo>
                  <a:close/>
                </a:path>
                <a:path w="1406525" h="10159">
                  <a:moveTo>
                    <a:pt x="1406461" y="0"/>
                  </a:moveTo>
                  <a:lnTo>
                    <a:pt x="1264615" y="0"/>
                  </a:lnTo>
                  <a:lnTo>
                    <a:pt x="1224610" y="10160"/>
                  </a:lnTo>
                  <a:lnTo>
                    <a:pt x="1387563" y="10160"/>
                  </a:lnTo>
                  <a:lnTo>
                    <a:pt x="1406461" y="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7334821" y="1493519"/>
              <a:ext cx="1384300" cy="10160"/>
            </a:xfrm>
            <a:custGeom>
              <a:avLst/>
              <a:gdLst/>
              <a:ahLst/>
              <a:cxnLst/>
              <a:rect l="l" t="t" r="r" b="b"/>
              <a:pathLst>
                <a:path w="1384300" h="10159">
                  <a:moveTo>
                    <a:pt x="90563" y="10160"/>
                  </a:moveTo>
                  <a:lnTo>
                    <a:pt x="8583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0563" y="10160"/>
                  </a:lnTo>
                  <a:close/>
                </a:path>
                <a:path w="1384300" h="10159">
                  <a:moveTo>
                    <a:pt x="619150" y="0"/>
                  </a:moveTo>
                  <a:lnTo>
                    <a:pt x="553364" y="0"/>
                  </a:lnTo>
                  <a:lnTo>
                    <a:pt x="545490" y="10160"/>
                  </a:lnTo>
                  <a:lnTo>
                    <a:pt x="612457" y="10160"/>
                  </a:lnTo>
                  <a:lnTo>
                    <a:pt x="619150" y="0"/>
                  </a:lnTo>
                  <a:close/>
                </a:path>
                <a:path w="1384300" h="10159">
                  <a:moveTo>
                    <a:pt x="1384173" y="0"/>
                  </a:moveTo>
                  <a:lnTo>
                    <a:pt x="1221219" y="0"/>
                  </a:lnTo>
                  <a:lnTo>
                    <a:pt x="1181201" y="10160"/>
                  </a:lnTo>
                  <a:lnTo>
                    <a:pt x="1365262" y="10160"/>
                  </a:lnTo>
                  <a:lnTo>
                    <a:pt x="1384173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7337793" y="1502409"/>
              <a:ext cx="1365250" cy="10160"/>
            </a:xfrm>
            <a:custGeom>
              <a:avLst/>
              <a:gdLst/>
              <a:ahLst/>
              <a:cxnLst/>
              <a:rect l="l" t="t" r="r" b="b"/>
              <a:pathLst>
                <a:path w="1365250" h="10159">
                  <a:moveTo>
                    <a:pt x="91719" y="10160"/>
                  </a:moveTo>
                  <a:lnTo>
                    <a:pt x="869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1719" y="10160"/>
                  </a:lnTo>
                  <a:close/>
                </a:path>
                <a:path w="1365250" h="10159">
                  <a:moveTo>
                    <a:pt x="610323" y="0"/>
                  </a:moveTo>
                  <a:lnTo>
                    <a:pt x="543509" y="0"/>
                  </a:lnTo>
                  <a:lnTo>
                    <a:pt x="535622" y="10160"/>
                  </a:lnTo>
                  <a:lnTo>
                    <a:pt x="603631" y="10160"/>
                  </a:lnTo>
                  <a:lnTo>
                    <a:pt x="610323" y="0"/>
                  </a:lnTo>
                  <a:close/>
                </a:path>
                <a:path w="1365250" h="10159">
                  <a:moveTo>
                    <a:pt x="1364653" y="0"/>
                  </a:moveTo>
                  <a:lnTo>
                    <a:pt x="1183233" y="0"/>
                  </a:lnTo>
                  <a:lnTo>
                    <a:pt x="1143215" y="10160"/>
                  </a:lnTo>
                  <a:lnTo>
                    <a:pt x="1345755" y="10160"/>
                  </a:lnTo>
                  <a:lnTo>
                    <a:pt x="1364653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7341184" y="1512569"/>
              <a:ext cx="1337945" cy="10160"/>
            </a:xfrm>
            <a:custGeom>
              <a:avLst/>
              <a:gdLst/>
              <a:ahLst/>
              <a:cxnLst/>
              <a:rect l="l" t="t" r="r" b="b"/>
              <a:pathLst>
                <a:path w="1337945" h="10159">
                  <a:moveTo>
                    <a:pt x="93040" y="10160"/>
                  </a:moveTo>
                  <a:lnTo>
                    <a:pt x="88328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3040" y="10160"/>
                  </a:lnTo>
                  <a:close/>
                </a:path>
                <a:path w="1337945" h="10159">
                  <a:moveTo>
                    <a:pt x="600240" y="0"/>
                  </a:moveTo>
                  <a:lnTo>
                    <a:pt x="532244" y="0"/>
                  </a:lnTo>
                  <a:lnTo>
                    <a:pt x="524370" y="10160"/>
                  </a:lnTo>
                  <a:lnTo>
                    <a:pt x="593534" y="10160"/>
                  </a:lnTo>
                  <a:lnTo>
                    <a:pt x="600240" y="0"/>
                  </a:lnTo>
                  <a:close/>
                </a:path>
                <a:path w="1337945" h="10159">
                  <a:moveTo>
                    <a:pt x="1337640" y="0"/>
                  </a:moveTo>
                  <a:lnTo>
                    <a:pt x="1129830" y="0"/>
                  </a:lnTo>
                  <a:lnTo>
                    <a:pt x="1129830" y="5080"/>
                  </a:lnTo>
                  <a:lnTo>
                    <a:pt x="1109827" y="5080"/>
                  </a:lnTo>
                  <a:lnTo>
                    <a:pt x="1109827" y="10160"/>
                  </a:lnTo>
                  <a:lnTo>
                    <a:pt x="1324457" y="10160"/>
                  </a:lnTo>
                  <a:lnTo>
                    <a:pt x="1324457" y="5080"/>
                  </a:lnTo>
                  <a:lnTo>
                    <a:pt x="1337640" y="5080"/>
                  </a:lnTo>
                  <a:lnTo>
                    <a:pt x="1337640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7344156" y="1521459"/>
              <a:ext cx="1317625" cy="10160"/>
            </a:xfrm>
            <a:custGeom>
              <a:avLst/>
              <a:gdLst/>
              <a:ahLst/>
              <a:cxnLst/>
              <a:rect l="l" t="t" r="r" b="b"/>
              <a:pathLst>
                <a:path w="1317625" h="10159">
                  <a:moveTo>
                    <a:pt x="94195" y="10160"/>
                  </a:moveTo>
                  <a:lnTo>
                    <a:pt x="8948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4195" y="10160"/>
                  </a:lnTo>
                  <a:close/>
                </a:path>
                <a:path w="1317625" h="10159">
                  <a:moveTo>
                    <a:pt x="591400" y="0"/>
                  </a:moveTo>
                  <a:lnTo>
                    <a:pt x="522376" y="0"/>
                  </a:lnTo>
                  <a:lnTo>
                    <a:pt x="514502" y="10160"/>
                  </a:lnTo>
                  <a:lnTo>
                    <a:pt x="584708" y="10160"/>
                  </a:lnTo>
                  <a:lnTo>
                    <a:pt x="591400" y="0"/>
                  </a:lnTo>
                  <a:close/>
                </a:path>
                <a:path w="1317625" h="10159">
                  <a:moveTo>
                    <a:pt x="1317256" y="0"/>
                  </a:moveTo>
                  <a:lnTo>
                    <a:pt x="1101852" y="0"/>
                  </a:lnTo>
                  <a:lnTo>
                    <a:pt x="1061834" y="10160"/>
                  </a:lnTo>
                  <a:lnTo>
                    <a:pt x="1283449" y="10160"/>
                  </a:lnTo>
                  <a:lnTo>
                    <a:pt x="1317256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7347547" y="153161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95529" y="10160"/>
                  </a:moveTo>
                  <a:lnTo>
                    <a:pt x="908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5529" y="10160"/>
                  </a:lnTo>
                  <a:close/>
                </a:path>
                <a:path w="1280159" h="10159">
                  <a:moveTo>
                    <a:pt x="581317" y="0"/>
                  </a:moveTo>
                  <a:lnTo>
                    <a:pt x="511111" y="0"/>
                  </a:lnTo>
                  <a:lnTo>
                    <a:pt x="503237" y="10160"/>
                  </a:lnTo>
                  <a:lnTo>
                    <a:pt x="574624" y="10160"/>
                  </a:lnTo>
                  <a:lnTo>
                    <a:pt x="581317" y="0"/>
                  </a:lnTo>
                  <a:close/>
                </a:path>
                <a:path w="1280159" h="10159">
                  <a:moveTo>
                    <a:pt x="1280058" y="0"/>
                  </a:moveTo>
                  <a:lnTo>
                    <a:pt x="1058443" y="0"/>
                  </a:lnTo>
                  <a:lnTo>
                    <a:pt x="1018438" y="10160"/>
                  </a:lnTo>
                  <a:lnTo>
                    <a:pt x="1246251" y="10160"/>
                  </a:lnTo>
                  <a:lnTo>
                    <a:pt x="1280058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7350506" y="1540509"/>
              <a:ext cx="1247775" cy="10160"/>
            </a:xfrm>
            <a:custGeom>
              <a:avLst/>
              <a:gdLst/>
              <a:ahLst/>
              <a:cxnLst/>
              <a:rect l="l" t="t" r="r" b="b"/>
              <a:pathLst>
                <a:path w="1247775" h="10159">
                  <a:moveTo>
                    <a:pt x="96697" y="10160"/>
                  </a:moveTo>
                  <a:lnTo>
                    <a:pt x="9198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96697" y="10160"/>
                  </a:lnTo>
                  <a:close/>
                </a:path>
                <a:path w="1247775" h="10159">
                  <a:moveTo>
                    <a:pt x="572503" y="0"/>
                  </a:moveTo>
                  <a:lnTo>
                    <a:pt x="501269" y="0"/>
                  </a:lnTo>
                  <a:lnTo>
                    <a:pt x="493395" y="10160"/>
                  </a:lnTo>
                  <a:lnTo>
                    <a:pt x="565797" y="10160"/>
                  </a:lnTo>
                  <a:lnTo>
                    <a:pt x="572503" y="0"/>
                  </a:lnTo>
                  <a:close/>
                </a:path>
                <a:path w="1247775" h="10159">
                  <a:moveTo>
                    <a:pt x="1247521" y="0"/>
                  </a:moveTo>
                  <a:lnTo>
                    <a:pt x="1020470" y="0"/>
                  </a:lnTo>
                  <a:lnTo>
                    <a:pt x="980465" y="10160"/>
                  </a:lnTo>
                  <a:lnTo>
                    <a:pt x="1213713" y="10160"/>
                  </a:lnTo>
                  <a:lnTo>
                    <a:pt x="1247521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7353909" y="155066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09" h="10159">
                  <a:moveTo>
                    <a:pt x="98018" y="10160"/>
                  </a:moveTo>
                  <a:lnTo>
                    <a:pt x="9329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8018" y="10160"/>
                  </a:lnTo>
                  <a:close/>
                </a:path>
                <a:path w="1210309" h="10159">
                  <a:moveTo>
                    <a:pt x="562394" y="0"/>
                  </a:moveTo>
                  <a:lnTo>
                    <a:pt x="489991" y="0"/>
                  </a:lnTo>
                  <a:lnTo>
                    <a:pt x="482117" y="10160"/>
                  </a:lnTo>
                  <a:lnTo>
                    <a:pt x="555701" y="10160"/>
                  </a:lnTo>
                  <a:lnTo>
                    <a:pt x="562394" y="0"/>
                  </a:lnTo>
                  <a:close/>
                </a:path>
                <a:path w="1210309" h="10159">
                  <a:moveTo>
                    <a:pt x="1210310" y="0"/>
                  </a:moveTo>
                  <a:lnTo>
                    <a:pt x="977061" y="0"/>
                  </a:lnTo>
                  <a:lnTo>
                    <a:pt x="937044" y="10160"/>
                  </a:lnTo>
                  <a:lnTo>
                    <a:pt x="1176502" y="10160"/>
                  </a:lnTo>
                  <a:lnTo>
                    <a:pt x="121031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7356869" y="1559559"/>
              <a:ext cx="1177925" cy="10160"/>
            </a:xfrm>
            <a:custGeom>
              <a:avLst/>
              <a:gdLst/>
              <a:ahLst/>
              <a:cxnLst/>
              <a:rect l="l" t="t" r="r" b="b"/>
              <a:pathLst>
                <a:path w="1177925" h="10159">
                  <a:moveTo>
                    <a:pt x="99187" y="10160"/>
                  </a:moveTo>
                  <a:lnTo>
                    <a:pt x="94462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9187" y="10160"/>
                  </a:lnTo>
                  <a:close/>
                </a:path>
                <a:path w="1177925" h="10159">
                  <a:moveTo>
                    <a:pt x="553580" y="0"/>
                  </a:moveTo>
                  <a:lnTo>
                    <a:pt x="480136" y="0"/>
                  </a:lnTo>
                  <a:lnTo>
                    <a:pt x="472262" y="10160"/>
                  </a:lnTo>
                  <a:lnTo>
                    <a:pt x="546887" y="10160"/>
                  </a:lnTo>
                  <a:lnTo>
                    <a:pt x="553580" y="0"/>
                  </a:lnTo>
                  <a:close/>
                </a:path>
                <a:path w="1177925" h="10159">
                  <a:moveTo>
                    <a:pt x="1177772" y="0"/>
                  </a:moveTo>
                  <a:lnTo>
                    <a:pt x="939088" y="0"/>
                  </a:lnTo>
                  <a:lnTo>
                    <a:pt x="899083" y="10160"/>
                  </a:lnTo>
                  <a:lnTo>
                    <a:pt x="1143965" y="10160"/>
                  </a:lnTo>
                  <a:lnTo>
                    <a:pt x="1177772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7360259" y="1569719"/>
              <a:ext cx="1132205" cy="10160"/>
            </a:xfrm>
            <a:custGeom>
              <a:avLst/>
              <a:gdLst/>
              <a:ahLst/>
              <a:cxnLst/>
              <a:rect l="l" t="t" r="r" b="b"/>
              <a:pathLst>
                <a:path w="1132204" h="10159">
                  <a:moveTo>
                    <a:pt x="100520" y="10160"/>
                  </a:moveTo>
                  <a:lnTo>
                    <a:pt x="9579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00520" y="10160"/>
                  </a:lnTo>
                  <a:close/>
                </a:path>
                <a:path w="1132204" h="10159">
                  <a:moveTo>
                    <a:pt x="543496" y="0"/>
                  </a:moveTo>
                  <a:lnTo>
                    <a:pt x="468871" y="0"/>
                  </a:lnTo>
                  <a:lnTo>
                    <a:pt x="460997" y="10160"/>
                  </a:lnTo>
                  <a:lnTo>
                    <a:pt x="536790" y="10160"/>
                  </a:lnTo>
                  <a:lnTo>
                    <a:pt x="543496" y="0"/>
                  </a:lnTo>
                  <a:close/>
                </a:path>
                <a:path w="1132204" h="10159">
                  <a:moveTo>
                    <a:pt x="1132128" y="0"/>
                  </a:moveTo>
                  <a:lnTo>
                    <a:pt x="885685" y="0"/>
                  </a:lnTo>
                  <a:lnTo>
                    <a:pt x="885685" y="5080"/>
                  </a:lnTo>
                  <a:lnTo>
                    <a:pt x="870699" y="5080"/>
                  </a:lnTo>
                  <a:lnTo>
                    <a:pt x="870699" y="10160"/>
                  </a:lnTo>
                  <a:lnTo>
                    <a:pt x="1115225" y="10160"/>
                  </a:lnTo>
                  <a:lnTo>
                    <a:pt x="1115225" y="5080"/>
                  </a:lnTo>
                  <a:lnTo>
                    <a:pt x="1132128" y="5080"/>
                  </a:lnTo>
                  <a:lnTo>
                    <a:pt x="1132128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7363231" y="1578609"/>
              <a:ext cx="1108075" cy="10160"/>
            </a:xfrm>
            <a:custGeom>
              <a:avLst/>
              <a:gdLst/>
              <a:ahLst/>
              <a:cxnLst/>
              <a:rect l="l" t="t" r="r" b="b"/>
              <a:pathLst>
                <a:path w="1108075" h="10159">
                  <a:moveTo>
                    <a:pt x="101676" y="10160"/>
                  </a:moveTo>
                  <a:lnTo>
                    <a:pt x="969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1676" y="10160"/>
                  </a:lnTo>
                  <a:close/>
                </a:path>
                <a:path w="1108075" h="10159">
                  <a:moveTo>
                    <a:pt x="534657" y="0"/>
                  </a:moveTo>
                  <a:lnTo>
                    <a:pt x="459016" y="0"/>
                  </a:lnTo>
                  <a:lnTo>
                    <a:pt x="451142" y="10160"/>
                  </a:lnTo>
                  <a:lnTo>
                    <a:pt x="527964" y="10160"/>
                  </a:lnTo>
                  <a:lnTo>
                    <a:pt x="534657" y="0"/>
                  </a:lnTo>
                  <a:close/>
                </a:path>
                <a:path w="1108075" h="10159">
                  <a:moveTo>
                    <a:pt x="1108024" y="0"/>
                  </a:moveTo>
                  <a:lnTo>
                    <a:pt x="865238" y="0"/>
                  </a:lnTo>
                  <a:lnTo>
                    <a:pt x="845324" y="10160"/>
                  </a:lnTo>
                  <a:lnTo>
                    <a:pt x="1074216" y="10160"/>
                  </a:lnTo>
                  <a:lnTo>
                    <a:pt x="1108024" y="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7366622" y="1588769"/>
              <a:ext cx="1071245" cy="10160"/>
            </a:xfrm>
            <a:custGeom>
              <a:avLst/>
              <a:gdLst/>
              <a:ahLst/>
              <a:cxnLst/>
              <a:rect l="l" t="t" r="r" b="b"/>
              <a:pathLst>
                <a:path w="1071245" h="10159">
                  <a:moveTo>
                    <a:pt x="102997" y="10160"/>
                  </a:moveTo>
                  <a:lnTo>
                    <a:pt x="9828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2997" y="10160"/>
                  </a:lnTo>
                  <a:close/>
                </a:path>
                <a:path w="1071245" h="10159">
                  <a:moveTo>
                    <a:pt x="524573" y="0"/>
                  </a:moveTo>
                  <a:lnTo>
                    <a:pt x="447751" y="0"/>
                  </a:lnTo>
                  <a:lnTo>
                    <a:pt x="439877" y="10160"/>
                  </a:lnTo>
                  <a:lnTo>
                    <a:pt x="517880" y="10160"/>
                  </a:lnTo>
                  <a:lnTo>
                    <a:pt x="524573" y="0"/>
                  </a:lnTo>
                  <a:close/>
                </a:path>
                <a:path w="1071245" h="10159">
                  <a:moveTo>
                    <a:pt x="1070825" y="0"/>
                  </a:moveTo>
                  <a:lnTo>
                    <a:pt x="841933" y="0"/>
                  </a:lnTo>
                  <a:lnTo>
                    <a:pt x="822007" y="10160"/>
                  </a:lnTo>
                  <a:lnTo>
                    <a:pt x="1037018" y="10160"/>
                  </a:lnTo>
                  <a:lnTo>
                    <a:pt x="1070825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7369594" y="1597659"/>
              <a:ext cx="1038860" cy="10160"/>
            </a:xfrm>
            <a:custGeom>
              <a:avLst/>
              <a:gdLst/>
              <a:ahLst/>
              <a:cxnLst/>
              <a:rect l="l" t="t" r="r" b="b"/>
              <a:pathLst>
                <a:path w="1038859" h="10159">
                  <a:moveTo>
                    <a:pt x="104152" y="10160"/>
                  </a:moveTo>
                  <a:lnTo>
                    <a:pt x="9944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4152" y="10160"/>
                  </a:lnTo>
                  <a:close/>
                </a:path>
                <a:path w="1038859" h="10159">
                  <a:moveTo>
                    <a:pt x="515747" y="0"/>
                  </a:moveTo>
                  <a:lnTo>
                    <a:pt x="437883" y="0"/>
                  </a:lnTo>
                  <a:lnTo>
                    <a:pt x="430009" y="10160"/>
                  </a:lnTo>
                  <a:lnTo>
                    <a:pt x="509041" y="10160"/>
                  </a:lnTo>
                  <a:lnTo>
                    <a:pt x="515747" y="0"/>
                  </a:lnTo>
                  <a:close/>
                </a:path>
                <a:path w="1038859" h="10159">
                  <a:moveTo>
                    <a:pt x="1038275" y="0"/>
                  </a:moveTo>
                  <a:lnTo>
                    <a:pt x="821524" y="0"/>
                  </a:lnTo>
                  <a:lnTo>
                    <a:pt x="801611" y="10160"/>
                  </a:lnTo>
                  <a:lnTo>
                    <a:pt x="1004468" y="10160"/>
                  </a:lnTo>
                  <a:lnTo>
                    <a:pt x="103827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7372985" y="1607819"/>
              <a:ext cx="1001394" cy="10160"/>
            </a:xfrm>
            <a:custGeom>
              <a:avLst/>
              <a:gdLst/>
              <a:ahLst/>
              <a:cxnLst/>
              <a:rect l="l" t="t" r="r" b="b"/>
              <a:pathLst>
                <a:path w="1001395" h="10159">
                  <a:moveTo>
                    <a:pt x="105486" y="10160"/>
                  </a:moveTo>
                  <a:lnTo>
                    <a:pt x="10076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5486" y="10160"/>
                  </a:lnTo>
                  <a:close/>
                </a:path>
                <a:path w="1001395" h="10159">
                  <a:moveTo>
                    <a:pt x="505650" y="0"/>
                  </a:moveTo>
                  <a:lnTo>
                    <a:pt x="426618" y="0"/>
                  </a:lnTo>
                  <a:lnTo>
                    <a:pt x="418744" y="10160"/>
                  </a:lnTo>
                  <a:lnTo>
                    <a:pt x="498957" y="10160"/>
                  </a:lnTo>
                  <a:lnTo>
                    <a:pt x="505650" y="0"/>
                  </a:lnTo>
                  <a:close/>
                </a:path>
                <a:path w="1001395" h="10159">
                  <a:moveTo>
                    <a:pt x="1001077" y="0"/>
                  </a:moveTo>
                  <a:lnTo>
                    <a:pt x="798220" y="0"/>
                  </a:lnTo>
                  <a:lnTo>
                    <a:pt x="778294" y="10160"/>
                  </a:lnTo>
                  <a:lnTo>
                    <a:pt x="967270" y="10160"/>
                  </a:lnTo>
                  <a:lnTo>
                    <a:pt x="1001077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7375957" y="1616709"/>
              <a:ext cx="969010" cy="10160"/>
            </a:xfrm>
            <a:custGeom>
              <a:avLst/>
              <a:gdLst/>
              <a:ahLst/>
              <a:cxnLst/>
              <a:rect l="l" t="t" r="r" b="b"/>
              <a:pathLst>
                <a:path w="969009" h="10160">
                  <a:moveTo>
                    <a:pt x="106641" y="10160"/>
                  </a:moveTo>
                  <a:lnTo>
                    <a:pt x="10193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6641" y="10160"/>
                  </a:lnTo>
                  <a:close/>
                </a:path>
                <a:path w="969009" h="10160">
                  <a:moveTo>
                    <a:pt x="496824" y="0"/>
                  </a:moveTo>
                  <a:lnTo>
                    <a:pt x="416763" y="0"/>
                  </a:lnTo>
                  <a:lnTo>
                    <a:pt x="408889" y="10160"/>
                  </a:lnTo>
                  <a:lnTo>
                    <a:pt x="490131" y="10160"/>
                  </a:lnTo>
                  <a:lnTo>
                    <a:pt x="496824" y="0"/>
                  </a:lnTo>
                  <a:close/>
                </a:path>
                <a:path w="969009" h="10160">
                  <a:moveTo>
                    <a:pt x="968527" y="0"/>
                  </a:moveTo>
                  <a:lnTo>
                    <a:pt x="777824" y="0"/>
                  </a:lnTo>
                  <a:lnTo>
                    <a:pt x="757897" y="10160"/>
                  </a:lnTo>
                  <a:lnTo>
                    <a:pt x="934720" y="10160"/>
                  </a:lnTo>
                  <a:lnTo>
                    <a:pt x="968527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7379347" y="162686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60">
                  <a:moveTo>
                    <a:pt x="107975" y="10160"/>
                  </a:moveTo>
                  <a:lnTo>
                    <a:pt x="1032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7975" y="10160"/>
                  </a:lnTo>
                  <a:close/>
                </a:path>
                <a:path w="931545" h="10160">
                  <a:moveTo>
                    <a:pt x="486740" y="0"/>
                  </a:moveTo>
                  <a:lnTo>
                    <a:pt x="405498" y="0"/>
                  </a:lnTo>
                  <a:lnTo>
                    <a:pt x="397624" y="10160"/>
                  </a:lnTo>
                  <a:lnTo>
                    <a:pt x="480047" y="10160"/>
                  </a:lnTo>
                  <a:lnTo>
                    <a:pt x="486740" y="0"/>
                  </a:lnTo>
                  <a:close/>
                </a:path>
                <a:path w="931545" h="10160">
                  <a:moveTo>
                    <a:pt x="931329" y="0"/>
                  </a:moveTo>
                  <a:lnTo>
                    <a:pt x="754507" y="0"/>
                  </a:lnTo>
                  <a:lnTo>
                    <a:pt x="734593" y="10160"/>
                  </a:lnTo>
                  <a:lnTo>
                    <a:pt x="897521" y="10160"/>
                  </a:lnTo>
                  <a:lnTo>
                    <a:pt x="931329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7382319" y="1635759"/>
              <a:ext cx="899160" cy="10160"/>
            </a:xfrm>
            <a:custGeom>
              <a:avLst/>
              <a:gdLst/>
              <a:ahLst/>
              <a:cxnLst/>
              <a:rect l="l" t="t" r="r" b="b"/>
              <a:pathLst>
                <a:path w="899159" h="10160">
                  <a:moveTo>
                    <a:pt x="109131" y="10160"/>
                  </a:moveTo>
                  <a:lnTo>
                    <a:pt x="104406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9131" y="10160"/>
                  </a:lnTo>
                  <a:close/>
                </a:path>
                <a:path w="899159" h="10160">
                  <a:moveTo>
                    <a:pt x="477901" y="0"/>
                  </a:moveTo>
                  <a:lnTo>
                    <a:pt x="395630" y="0"/>
                  </a:lnTo>
                  <a:lnTo>
                    <a:pt x="387756" y="10160"/>
                  </a:lnTo>
                  <a:lnTo>
                    <a:pt x="471208" y="10160"/>
                  </a:lnTo>
                  <a:lnTo>
                    <a:pt x="477901" y="0"/>
                  </a:lnTo>
                  <a:close/>
                </a:path>
                <a:path w="899159" h="10160">
                  <a:moveTo>
                    <a:pt x="898766" y="0"/>
                  </a:moveTo>
                  <a:lnTo>
                    <a:pt x="734110" y="0"/>
                  </a:lnTo>
                  <a:lnTo>
                    <a:pt x="714184" y="10160"/>
                  </a:lnTo>
                  <a:lnTo>
                    <a:pt x="864958" y="10160"/>
                  </a:lnTo>
                  <a:lnTo>
                    <a:pt x="898766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7385710" y="1645919"/>
              <a:ext cx="861694" cy="10160"/>
            </a:xfrm>
            <a:custGeom>
              <a:avLst/>
              <a:gdLst/>
              <a:ahLst/>
              <a:cxnLst/>
              <a:rect l="l" t="t" r="r" b="b"/>
              <a:pathLst>
                <a:path w="861695" h="10160">
                  <a:moveTo>
                    <a:pt x="110464" y="10160"/>
                  </a:moveTo>
                  <a:lnTo>
                    <a:pt x="10574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0464" y="10160"/>
                  </a:lnTo>
                  <a:close/>
                </a:path>
                <a:path w="861695" h="10160">
                  <a:moveTo>
                    <a:pt x="467817" y="0"/>
                  </a:moveTo>
                  <a:lnTo>
                    <a:pt x="384365" y="0"/>
                  </a:lnTo>
                  <a:lnTo>
                    <a:pt x="376491" y="10160"/>
                  </a:lnTo>
                  <a:lnTo>
                    <a:pt x="461124" y="10160"/>
                  </a:lnTo>
                  <a:lnTo>
                    <a:pt x="467817" y="0"/>
                  </a:lnTo>
                  <a:close/>
                </a:path>
                <a:path w="861695" h="10160">
                  <a:moveTo>
                    <a:pt x="861568" y="0"/>
                  </a:moveTo>
                  <a:lnTo>
                    <a:pt x="710793" y="0"/>
                  </a:lnTo>
                  <a:lnTo>
                    <a:pt x="690880" y="10160"/>
                  </a:lnTo>
                  <a:lnTo>
                    <a:pt x="827760" y="10160"/>
                  </a:lnTo>
                  <a:lnTo>
                    <a:pt x="861568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7388682" y="1654809"/>
              <a:ext cx="818515" cy="10160"/>
            </a:xfrm>
            <a:custGeom>
              <a:avLst/>
              <a:gdLst/>
              <a:ahLst/>
              <a:cxnLst/>
              <a:rect l="l" t="t" r="r" b="b"/>
              <a:pathLst>
                <a:path w="818515" h="10160">
                  <a:moveTo>
                    <a:pt x="111620" y="10160"/>
                  </a:moveTo>
                  <a:lnTo>
                    <a:pt x="1068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1620" y="10160"/>
                  </a:lnTo>
                  <a:close/>
                </a:path>
                <a:path w="818515" h="10160">
                  <a:moveTo>
                    <a:pt x="458990" y="0"/>
                  </a:moveTo>
                  <a:lnTo>
                    <a:pt x="374510" y="0"/>
                  </a:lnTo>
                  <a:lnTo>
                    <a:pt x="366636" y="10160"/>
                  </a:lnTo>
                  <a:lnTo>
                    <a:pt x="452297" y="10160"/>
                  </a:lnTo>
                  <a:lnTo>
                    <a:pt x="458990" y="0"/>
                  </a:lnTo>
                  <a:close/>
                </a:path>
                <a:path w="818515" h="10160">
                  <a:moveTo>
                    <a:pt x="818451" y="0"/>
                  </a:moveTo>
                  <a:lnTo>
                    <a:pt x="684174" y="0"/>
                  </a:lnTo>
                  <a:lnTo>
                    <a:pt x="684174" y="6350"/>
                  </a:lnTo>
                  <a:lnTo>
                    <a:pt x="674204" y="6350"/>
                  </a:lnTo>
                  <a:lnTo>
                    <a:pt x="674204" y="10160"/>
                  </a:lnTo>
                  <a:lnTo>
                    <a:pt x="804011" y="10160"/>
                  </a:lnTo>
                  <a:lnTo>
                    <a:pt x="804011" y="6350"/>
                  </a:lnTo>
                  <a:lnTo>
                    <a:pt x="818451" y="6350"/>
                  </a:lnTo>
                  <a:lnTo>
                    <a:pt x="818451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7392073" y="1664969"/>
              <a:ext cx="796925" cy="10160"/>
            </a:xfrm>
            <a:custGeom>
              <a:avLst/>
              <a:gdLst/>
              <a:ahLst/>
              <a:cxnLst/>
              <a:rect l="l" t="t" r="r" b="b"/>
              <a:pathLst>
                <a:path w="796925" h="10160">
                  <a:moveTo>
                    <a:pt x="112941" y="10160"/>
                  </a:moveTo>
                  <a:lnTo>
                    <a:pt x="10822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2941" y="10160"/>
                  </a:lnTo>
                  <a:close/>
                </a:path>
                <a:path w="796925" h="10160">
                  <a:moveTo>
                    <a:pt x="448906" y="0"/>
                  </a:moveTo>
                  <a:lnTo>
                    <a:pt x="363245" y="0"/>
                  </a:lnTo>
                  <a:lnTo>
                    <a:pt x="355371" y="10160"/>
                  </a:lnTo>
                  <a:lnTo>
                    <a:pt x="442201" y="10160"/>
                  </a:lnTo>
                  <a:lnTo>
                    <a:pt x="448906" y="0"/>
                  </a:lnTo>
                  <a:close/>
                </a:path>
                <a:path w="796925" h="10160">
                  <a:moveTo>
                    <a:pt x="796747" y="0"/>
                  </a:moveTo>
                  <a:lnTo>
                    <a:pt x="667080" y="0"/>
                  </a:lnTo>
                  <a:lnTo>
                    <a:pt x="647166" y="10160"/>
                  </a:lnTo>
                  <a:lnTo>
                    <a:pt x="776058" y="10160"/>
                  </a:lnTo>
                  <a:lnTo>
                    <a:pt x="796747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7395032" y="167385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60">
                  <a:moveTo>
                    <a:pt x="114109" y="10160"/>
                  </a:moveTo>
                  <a:lnTo>
                    <a:pt x="109397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14109" y="10160"/>
                  </a:lnTo>
                  <a:close/>
                </a:path>
                <a:path w="775970" h="10160">
                  <a:moveTo>
                    <a:pt x="440080" y="0"/>
                  </a:moveTo>
                  <a:lnTo>
                    <a:pt x="353390" y="0"/>
                  </a:lnTo>
                  <a:lnTo>
                    <a:pt x="345516" y="10160"/>
                  </a:lnTo>
                  <a:lnTo>
                    <a:pt x="433387" y="10160"/>
                  </a:lnTo>
                  <a:lnTo>
                    <a:pt x="440080" y="0"/>
                  </a:lnTo>
                  <a:close/>
                </a:path>
                <a:path w="775970" h="10160">
                  <a:moveTo>
                    <a:pt x="775690" y="0"/>
                  </a:moveTo>
                  <a:lnTo>
                    <a:pt x="646696" y="0"/>
                  </a:lnTo>
                  <a:lnTo>
                    <a:pt x="626770" y="10160"/>
                  </a:lnTo>
                  <a:lnTo>
                    <a:pt x="755015" y="10160"/>
                  </a:lnTo>
                  <a:lnTo>
                    <a:pt x="775690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7398436" y="1684019"/>
              <a:ext cx="751840" cy="10160"/>
            </a:xfrm>
            <a:custGeom>
              <a:avLst/>
              <a:gdLst/>
              <a:ahLst/>
              <a:cxnLst/>
              <a:rect l="l" t="t" r="r" b="b"/>
              <a:pathLst>
                <a:path w="751840" h="10160">
                  <a:moveTo>
                    <a:pt x="115430" y="10160"/>
                  </a:moveTo>
                  <a:lnTo>
                    <a:pt x="1107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5430" y="10160"/>
                  </a:lnTo>
                  <a:close/>
                </a:path>
                <a:path w="751840" h="10160">
                  <a:moveTo>
                    <a:pt x="429983" y="0"/>
                  </a:moveTo>
                  <a:lnTo>
                    <a:pt x="342112" y="0"/>
                  </a:lnTo>
                  <a:lnTo>
                    <a:pt x="334238" y="10160"/>
                  </a:lnTo>
                  <a:lnTo>
                    <a:pt x="423291" y="10160"/>
                  </a:lnTo>
                  <a:lnTo>
                    <a:pt x="429983" y="0"/>
                  </a:lnTo>
                  <a:close/>
                </a:path>
                <a:path w="751840" h="10160">
                  <a:moveTo>
                    <a:pt x="751611" y="0"/>
                  </a:moveTo>
                  <a:lnTo>
                    <a:pt x="623366" y="0"/>
                  </a:lnTo>
                  <a:lnTo>
                    <a:pt x="603453" y="10160"/>
                  </a:lnTo>
                  <a:lnTo>
                    <a:pt x="730923" y="10160"/>
                  </a:lnTo>
                  <a:lnTo>
                    <a:pt x="751611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7401395" y="1692909"/>
              <a:ext cx="730885" cy="10160"/>
            </a:xfrm>
            <a:custGeom>
              <a:avLst/>
              <a:gdLst/>
              <a:ahLst/>
              <a:cxnLst/>
              <a:rect l="l" t="t" r="r" b="b"/>
              <a:pathLst>
                <a:path w="730884" h="10160">
                  <a:moveTo>
                    <a:pt x="116598" y="10160"/>
                  </a:moveTo>
                  <a:lnTo>
                    <a:pt x="11188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6598" y="10160"/>
                  </a:lnTo>
                  <a:close/>
                </a:path>
                <a:path w="730884" h="10160">
                  <a:moveTo>
                    <a:pt x="421170" y="0"/>
                  </a:moveTo>
                  <a:lnTo>
                    <a:pt x="332270" y="0"/>
                  </a:lnTo>
                  <a:lnTo>
                    <a:pt x="324396" y="10160"/>
                  </a:lnTo>
                  <a:lnTo>
                    <a:pt x="414464" y="10160"/>
                  </a:lnTo>
                  <a:lnTo>
                    <a:pt x="421170" y="0"/>
                  </a:lnTo>
                  <a:close/>
                </a:path>
                <a:path w="730884" h="10160">
                  <a:moveTo>
                    <a:pt x="730554" y="0"/>
                  </a:moveTo>
                  <a:lnTo>
                    <a:pt x="602983" y="0"/>
                  </a:lnTo>
                  <a:lnTo>
                    <a:pt x="583069" y="10160"/>
                  </a:lnTo>
                  <a:lnTo>
                    <a:pt x="709866" y="10160"/>
                  </a:lnTo>
                  <a:lnTo>
                    <a:pt x="730554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7404786" y="1703069"/>
              <a:ext cx="706755" cy="10160"/>
            </a:xfrm>
            <a:custGeom>
              <a:avLst/>
              <a:gdLst/>
              <a:ahLst/>
              <a:cxnLst/>
              <a:rect l="l" t="t" r="r" b="b"/>
              <a:pathLst>
                <a:path w="706754" h="10160">
                  <a:moveTo>
                    <a:pt x="117932" y="10160"/>
                  </a:moveTo>
                  <a:lnTo>
                    <a:pt x="11320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7932" y="10160"/>
                  </a:lnTo>
                  <a:close/>
                </a:path>
                <a:path w="706754" h="10160">
                  <a:moveTo>
                    <a:pt x="411073" y="0"/>
                  </a:moveTo>
                  <a:lnTo>
                    <a:pt x="321005" y="0"/>
                  </a:lnTo>
                  <a:lnTo>
                    <a:pt x="313131" y="10160"/>
                  </a:lnTo>
                  <a:lnTo>
                    <a:pt x="404380" y="10160"/>
                  </a:lnTo>
                  <a:lnTo>
                    <a:pt x="411073" y="0"/>
                  </a:lnTo>
                  <a:close/>
                </a:path>
                <a:path w="706754" h="10160">
                  <a:moveTo>
                    <a:pt x="706475" y="0"/>
                  </a:moveTo>
                  <a:lnTo>
                    <a:pt x="579678" y="0"/>
                  </a:lnTo>
                  <a:lnTo>
                    <a:pt x="559752" y="10160"/>
                  </a:lnTo>
                  <a:lnTo>
                    <a:pt x="685800" y="10160"/>
                  </a:lnTo>
                  <a:lnTo>
                    <a:pt x="70647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5595620" y="1711959"/>
              <a:ext cx="2498090" cy="10160"/>
            </a:xfrm>
            <a:custGeom>
              <a:avLst/>
              <a:gdLst/>
              <a:ahLst/>
              <a:cxnLst/>
              <a:rect l="l" t="t" r="r" b="b"/>
              <a:pathLst>
                <a:path w="2498090" h="10160">
                  <a:moveTo>
                    <a:pt x="57594" y="10160"/>
                  </a:moveTo>
                  <a:lnTo>
                    <a:pt x="0" y="6350"/>
                  </a:lnTo>
                  <a:lnTo>
                    <a:pt x="3124" y="10160"/>
                  </a:lnTo>
                  <a:lnTo>
                    <a:pt x="57594" y="10160"/>
                  </a:lnTo>
                  <a:close/>
                </a:path>
                <a:path w="2498090" h="10160">
                  <a:moveTo>
                    <a:pt x="1931225" y="10160"/>
                  </a:moveTo>
                  <a:lnTo>
                    <a:pt x="1926501" y="0"/>
                  </a:lnTo>
                  <a:lnTo>
                    <a:pt x="1812137" y="0"/>
                  </a:lnTo>
                  <a:lnTo>
                    <a:pt x="1815528" y="10160"/>
                  </a:lnTo>
                  <a:lnTo>
                    <a:pt x="1931225" y="10160"/>
                  </a:lnTo>
                  <a:close/>
                </a:path>
                <a:path w="2498090" h="10160">
                  <a:moveTo>
                    <a:pt x="2214384" y="0"/>
                  </a:moveTo>
                  <a:lnTo>
                    <a:pt x="2123275" y="0"/>
                  </a:lnTo>
                  <a:lnTo>
                    <a:pt x="2115401" y="10160"/>
                  </a:lnTo>
                  <a:lnTo>
                    <a:pt x="2207691" y="10160"/>
                  </a:lnTo>
                  <a:lnTo>
                    <a:pt x="2214384" y="0"/>
                  </a:lnTo>
                  <a:close/>
                </a:path>
                <a:path w="2498090" h="10160">
                  <a:moveTo>
                    <a:pt x="2497544" y="0"/>
                  </a:moveTo>
                  <a:lnTo>
                    <a:pt x="2371407" y="0"/>
                  </a:lnTo>
                  <a:lnTo>
                    <a:pt x="2351494" y="10160"/>
                  </a:lnTo>
                  <a:lnTo>
                    <a:pt x="2476868" y="10160"/>
                  </a:lnTo>
                  <a:lnTo>
                    <a:pt x="2497544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5598744" y="1722119"/>
              <a:ext cx="2473960" cy="10160"/>
            </a:xfrm>
            <a:custGeom>
              <a:avLst/>
              <a:gdLst/>
              <a:ahLst/>
              <a:cxnLst/>
              <a:rect l="l" t="t" r="r" b="b"/>
              <a:pathLst>
                <a:path w="2473959" h="10160">
                  <a:moveTo>
                    <a:pt x="208051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208051" y="10160"/>
                  </a:lnTo>
                  <a:close/>
                </a:path>
                <a:path w="2473959" h="10160">
                  <a:moveTo>
                    <a:pt x="1932813" y="10160"/>
                  </a:moveTo>
                  <a:lnTo>
                    <a:pt x="1928101" y="0"/>
                  </a:lnTo>
                  <a:lnTo>
                    <a:pt x="1812404" y="0"/>
                  </a:lnTo>
                  <a:lnTo>
                    <a:pt x="1815795" y="10160"/>
                  </a:lnTo>
                  <a:lnTo>
                    <a:pt x="1932813" y="10160"/>
                  </a:lnTo>
                  <a:close/>
                </a:path>
                <a:path w="2473959" h="10160">
                  <a:moveTo>
                    <a:pt x="2204567" y="0"/>
                  </a:moveTo>
                  <a:lnTo>
                    <a:pt x="2112276" y="0"/>
                  </a:lnTo>
                  <a:lnTo>
                    <a:pt x="2104402" y="10160"/>
                  </a:lnTo>
                  <a:lnTo>
                    <a:pt x="2197862" y="10160"/>
                  </a:lnTo>
                  <a:lnTo>
                    <a:pt x="2204567" y="0"/>
                  </a:lnTo>
                  <a:close/>
                </a:path>
                <a:path w="2473959" h="10160">
                  <a:moveTo>
                    <a:pt x="2473744" y="0"/>
                  </a:moveTo>
                  <a:lnTo>
                    <a:pt x="2348369" y="0"/>
                  </a:lnTo>
                  <a:lnTo>
                    <a:pt x="2328443" y="10160"/>
                  </a:lnTo>
                  <a:lnTo>
                    <a:pt x="2453055" y="10160"/>
                  </a:lnTo>
                  <a:lnTo>
                    <a:pt x="247374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5606059" y="1731009"/>
              <a:ext cx="2448560" cy="10160"/>
            </a:xfrm>
            <a:custGeom>
              <a:avLst/>
              <a:gdLst/>
              <a:ahLst/>
              <a:cxnLst/>
              <a:rect l="l" t="t" r="r" b="b"/>
              <a:pathLst>
                <a:path w="2448559" h="10160">
                  <a:moveTo>
                    <a:pt x="335127" y="10160"/>
                  </a:moveTo>
                  <a:lnTo>
                    <a:pt x="181533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335127" y="10160"/>
                  </a:lnTo>
                  <a:close/>
                </a:path>
                <a:path w="2448559" h="10160">
                  <a:moveTo>
                    <a:pt x="1929638" y="10160"/>
                  </a:moveTo>
                  <a:lnTo>
                    <a:pt x="1924913" y="0"/>
                  </a:lnTo>
                  <a:lnTo>
                    <a:pt x="1808060" y="0"/>
                  </a:lnTo>
                  <a:lnTo>
                    <a:pt x="1811451" y="10160"/>
                  </a:lnTo>
                  <a:lnTo>
                    <a:pt x="1929638" y="10160"/>
                  </a:lnTo>
                  <a:close/>
                </a:path>
                <a:path w="2448559" h="10160">
                  <a:moveTo>
                    <a:pt x="2191385" y="0"/>
                  </a:moveTo>
                  <a:lnTo>
                    <a:pt x="2098078" y="0"/>
                  </a:lnTo>
                  <a:lnTo>
                    <a:pt x="2090204" y="10160"/>
                  </a:lnTo>
                  <a:lnTo>
                    <a:pt x="2184692" y="10160"/>
                  </a:lnTo>
                  <a:lnTo>
                    <a:pt x="2191385" y="0"/>
                  </a:lnTo>
                  <a:close/>
                </a:path>
                <a:path w="2448559" h="10160">
                  <a:moveTo>
                    <a:pt x="2448331" y="0"/>
                  </a:moveTo>
                  <a:lnTo>
                    <a:pt x="2323617" y="0"/>
                  </a:lnTo>
                  <a:lnTo>
                    <a:pt x="2303703" y="10160"/>
                  </a:lnTo>
                  <a:lnTo>
                    <a:pt x="2427643" y="10160"/>
                  </a:lnTo>
                  <a:lnTo>
                    <a:pt x="2448331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5614416" y="1741169"/>
              <a:ext cx="2419350" cy="8890"/>
            </a:xfrm>
            <a:custGeom>
              <a:avLst/>
              <a:gdLst/>
              <a:ahLst/>
              <a:cxnLst/>
              <a:rect l="l" t="t" r="r" b="b"/>
              <a:pathLst>
                <a:path w="2419350" h="8889">
                  <a:moveTo>
                    <a:pt x="461149" y="8890"/>
                  </a:moveTo>
                  <a:lnTo>
                    <a:pt x="326771" y="0"/>
                  </a:lnTo>
                  <a:lnTo>
                    <a:pt x="0" y="0"/>
                  </a:lnTo>
                  <a:lnTo>
                    <a:pt x="7302" y="8890"/>
                  </a:lnTo>
                  <a:lnTo>
                    <a:pt x="461149" y="8890"/>
                  </a:lnTo>
                  <a:close/>
                </a:path>
                <a:path w="2419350" h="8889">
                  <a:moveTo>
                    <a:pt x="1925408" y="8890"/>
                  </a:moveTo>
                  <a:lnTo>
                    <a:pt x="1921281" y="0"/>
                  </a:lnTo>
                  <a:lnTo>
                    <a:pt x="1803095" y="0"/>
                  </a:lnTo>
                  <a:lnTo>
                    <a:pt x="1806067" y="8890"/>
                  </a:lnTo>
                  <a:lnTo>
                    <a:pt x="1925408" y="8890"/>
                  </a:lnTo>
                  <a:close/>
                </a:path>
                <a:path w="2419350" h="8889">
                  <a:moveTo>
                    <a:pt x="2176335" y="0"/>
                  </a:moveTo>
                  <a:lnTo>
                    <a:pt x="2081847" y="0"/>
                  </a:lnTo>
                  <a:lnTo>
                    <a:pt x="2074951" y="8890"/>
                  </a:lnTo>
                  <a:lnTo>
                    <a:pt x="2170480" y="8890"/>
                  </a:lnTo>
                  <a:lnTo>
                    <a:pt x="2176335" y="0"/>
                  </a:lnTo>
                  <a:close/>
                </a:path>
                <a:path w="2419350" h="8889">
                  <a:moveTo>
                    <a:pt x="2419299" y="0"/>
                  </a:moveTo>
                  <a:lnTo>
                    <a:pt x="2295347" y="0"/>
                  </a:lnTo>
                  <a:lnTo>
                    <a:pt x="2277910" y="8890"/>
                  </a:lnTo>
                  <a:lnTo>
                    <a:pt x="2401201" y="8890"/>
                  </a:lnTo>
                  <a:lnTo>
                    <a:pt x="2419299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5621718" y="1750059"/>
              <a:ext cx="2393950" cy="10160"/>
            </a:xfrm>
            <a:custGeom>
              <a:avLst/>
              <a:gdLst/>
              <a:ahLst/>
              <a:cxnLst/>
              <a:rect l="l" t="t" r="r" b="b"/>
              <a:pathLst>
                <a:path w="2393950" h="10160">
                  <a:moveTo>
                    <a:pt x="607441" y="10160"/>
                  </a:moveTo>
                  <a:lnTo>
                    <a:pt x="453847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607441" y="10160"/>
                  </a:lnTo>
                  <a:close/>
                </a:path>
                <a:path w="2393950" h="10160">
                  <a:moveTo>
                    <a:pt x="1922818" y="10160"/>
                  </a:moveTo>
                  <a:lnTo>
                    <a:pt x="1918106" y="0"/>
                  </a:lnTo>
                  <a:lnTo>
                    <a:pt x="1798764" y="0"/>
                  </a:lnTo>
                  <a:lnTo>
                    <a:pt x="1802155" y="10160"/>
                  </a:lnTo>
                  <a:lnTo>
                    <a:pt x="1922818" y="10160"/>
                  </a:lnTo>
                  <a:close/>
                </a:path>
                <a:path w="2393950" h="10160">
                  <a:moveTo>
                    <a:pt x="2163178" y="0"/>
                  </a:moveTo>
                  <a:lnTo>
                    <a:pt x="2067648" y="0"/>
                  </a:lnTo>
                  <a:lnTo>
                    <a:pt x="2059774" y="10160"/>
                  </a:lnTo>
                  <a:lnTo>
                    <a:pt x="2156472" y="10160"/>
                  </a:lnTo>
                  <a:lnTo>
                    <a:pt x="2163178" y="0"/>
                  </a:lnTo>
                  <a:close/>
                </a:path>
                <a:path w="2393950" h="10160">
                  <a:moveTo>
                    <a:pt x="2393899" y="0"/>
                  </a:moveTo>
                  <a:lnTo>
                    <a:pt x="2270607" y="0"/>
                  </a:lnTo>
                  <a:lnTo>
                    <a:pt x="2250694" y="10160"/>
                  </a:lnTo>
                  <a:lnTo>
                    <a:pt x="2373211" y="10160"/>
                  </a:lnTo>
                  <a:lnTo>
                    <a:pt x="2393899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5630075" y="1760219"/>
              <a:ext cx="2365375" cy="10160"/>
            </a:xfrm>
            <a:custGeom>
              <a:avLst/>
              <a:gdLst/>
              <a:ahLst/>
              <a:cxnLst/>
              <a:rect l="l" t="t" r="r" b="b"/>
              <a:pathLst>
                <a:path w="2365375" h="10160">
                  <a:moveTo>
                    <a:pt x="752665" y="10160"/>
                  </a:moveTo>
                  <a:lnTo>
                    <a:pt x="599084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752665" y="10160"/>
                  </a:lnTo>
                  <a:close/>
                </a:path>
                <a:path w="2365375" h="10160">
                  <a:moveTo>
                    <a:pt x="1919185" y="10160"/>
                  </a:moveTo>
                  <a:lnTo>
                    <a:pt x="1914461" y="0"/>
                  </a:lnTo>
                  <a:lnTo>
                    <a:pt x="1793798" y="0"/>
                  </a:lnTo>
                  <a:lnTo>
                    <a:pt x="1797189" y="10160"/>
                  </a:lnTo>
                  <a:lnTo>
                    <a:pt x="1919185" y="10160"/>
                  </a:lnTo>
                  <a:close/>
                </a:path>
                <a:path w="2365375" h="10160">
                  <a:moveTo>
                    <a:pt x="2148116" y="0"/>
                  </a:moveTo>
                  <a:lnTo>
                    <a:pt x="2051418" y="0"/>
                  </a:lnTo>
                  <a:lnTo>
                    <a:pt x="2043544" y="10160"/>
                  </a:lnTo>
                  <a:lnTo>
                    <a:pt x="2141423" y="10160"/>
                  </a:lnTo>
                  <a:lnTo>
                    <a:pt x="2148116" y="0"/>
                  </a:lnTo>
                  <a:close/>
                </a:path>
                <a:path w="2365375" h="10160">
                  <a:moveTo>
                    <a:pt x="2364854" y="0"/>
                  </a:moveTo>
                  <a:lnTo>
                    <a:pt x="2242337" y="0"/>
                  </a:lnTo>
                  <a:lnTo>
                    <a:pt x="2222411" y="10160"/>
                  </a:lnTo>
                  <a:lnTo>
                    <a:pt x="2344178" y="10160"/>
                  </a:lnTo>
                  <a:lnTo>
                    <a:pt x="2364854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5639994" y="1769109"/>
              <a:ext cx="2337435" cy="10160"/>
            </a:xfrm>
            <a:custGeom>
              <a:avLst/>
              <a:gdLst/>
              <a:ahLst/>
              <a:cxnLst/>
              <a:rect l="l" t="t" r="r" b="b"/>
              <a:pathLst>
                <a:path w="2337434" h="10160">
                  <a:moveTo>
                    <a:pt x="848334" y="6350"/>
                  </a:moveTo>
                  <a:lnTo>
                    <a:pt x="771537" y="6350"/>
                  </a:lnTo>
                  <a:lnTo>
                    <a:pt x="771537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3263" y="6350"/>
                  </a:lnTo>
                  <a:lnTo>
                    <a:pt x="53263" y="10160"/>
                  </a:lnTo>
                  <a:lnTo>
                    <a:pt x="848334" y="10160"/>
                  </a:lnTo>
                  <a:lnTo>
                    <a:pt x="848334" y="6350"/>
                  </a:lnTo>
                  <a:close/>
                </a:path>
                <a:path w="2337434" h="10160">
                  <a:moveTo>
                    <a:pt x="1913394" y="10160"/>
                  </a:moveTo>
                  <a:lnTo>
                    <a:pt x="1908683" y="0"/>
                  </a:lnTo>
                  <a:lnTo>
                    <a:pt x="1786851" y="0"/>
                  </a:lnTo>
                  <a:lnTo>
                    <a:pt x="1790242" y="10160"/>
                  </a:lnTo>
                  <a:lnTo>
                    <a:pt x="1913394" y="10160"/>
                  </a:lnTo>
                  <a:close/>
                </a:path>
                <a:path w="2337434" h="10160">
                  <a:moveTo>
                    <a:pt x="2132342" y="0"/>
                  </a:moveTo>
                  <a:lnTo>
                    <a:pt x="2034616" y="0"/>
                  </a:lnTo>
                  <a:lnTo>
                    <a:pt x="2026742" y="10160"/>
                  </a:lnTo>
                  <a:lnTo>
                    <a:pt x="2125649" y="10160"/>
                  </a:lnTo>
                  <a:lnTo>
                    <a:pt x="2132342" y="0"/>
                  </a:lnTo>
                  <a:close/>
                </a:path>
                <a:path w="2337434" h="10160">
                  <a:moveTo>
                    <a:pt x="2336838" y="0"/>
                  </a:moveTo>
                  <a:lnTo>
                    <a:pt x="2214981" y="0"/>
                  </a:lnTo>
                  <a:lnTo>
                    <a:pt x="2195068" y="10160"/>
                  </a:lnTo>
                  <a:lnTo>
                    <a:pt x="2316162" y="10160"/>
                  </a:lnTo>
                  <a:lnTo>
                    <a:pt x="2336838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5743918" y="1779269"/>
              <a:ext cx="2212340" cy="10160"/>
            </a:xfrm>
            <a:custGeom>
              <a:avLst/>
              <a:gdLst/>
              <a:ahLst/>
              <a:cxnLst/>
              <a:rect l="l" t="t" r="r" b="b"/>
              <a:pathLst>
                <a:path w="2212340" h="10160">
                  <a:moveTo>
                    <a:pt x="926795" y="10160"/>
                  </a:moveTo>
                  <a:lnTo>
                    <a:pt x="773214" y="0"/>
                  </a:lnTo>
                  <a:lnTo>
                    <a:pt x="0" y="0"/>
                  </a:lnTo>
                  <a:lnTo>
                    <a:pt x="270154" y="10160"/>
                  </a:lnTo>
                  <a:lnTo>
                    <a:pt x="926795" y="10160"/>
                  </a:lnTo>
                  <a:close/>
                </a:path>
                <a:path w="2212340" h="10160">
                  <a:moveTo>
                    <a:pt x="1814195" y="10160"/>
                  </a:moveTo>
                  <a:lnTo>
                    <a:pt x="1809470" y="0"/>
                  </a:lnTo>
                  <a:lnTo>
                    <a:pt x="1686318" y="0"/>
                  </a:lnTo>
                  <a:lnTo>
                    <a:pt x="1689709" y="10160"/>
                  </a:lnTo>
                  <a:lnTo>
                    <a:pt x="1814195" y="10160"/>
                  </a:lnTo>
                  <a:close/>
                </a:path>
                <a:path w="2212340" h="10160">
                  <a:moveTo>
                    <a:pt x="2021725" y="0"/>
                  </a:moveTo>
                  <a:lnTo>
                    <a:pt x="1922818" y="0"/>
                  </a:lnTo>
                  <a:lnTo>
                    <a:pt x="1914944" y="10160"/>
                  </a:lnTo>
                  <a:lnTo>
                    <a:pt x="2015020" y="10160"/>
                  </a:lnTo>
                  <a:lnTo>
                    <a:pt x="2021725" y="0"/>
                  </a:lnTo>
                  <a:close/>
                </a:path>
                <a:path w="2212340" h="10160">
                  <a:moveTo>
                    <a:pt x="2212238" y="0"/>
                  </a:moveTo>
                  <a:lnTo>
                    <a:pt x="2091143" y="0"/>
                  </a:lnTo>
                  <a:lnTo>
                    <a:pt x="2071230" y="10160"/>
                  </a:lnTo>
                  <a:lnTo>
                    <a:pt x="2191550" y="10160"/>
                  </a:lnTo>
                  <a:lnTo>
                    <a:pt x="2212238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6064732" y="1788159"/>
              <a:ext cx="1873885" cy="10160"/>
            </a:xfrm>
            <a:custGeom>
              <a:avLst/>
              <a:gdLst/>
              <a:ahLst/>
              <a:cxnLst/>
              <a:rect l="l" t="t" r="r" b="b"/>
              <a:pathLst>
                <a:path w="1873884" h="10160">
                  <a:moveTo>
                    <a:pt x="689495" y="6350"/>
                  </a:moveTo>
                  <a:lnTo>
                    <a:pt x="634771" y="6350"/>
                  </a:lnTo>
                  <a:lnTo>
                    <a:pt x="634771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35077" y="6350"/>
                  </a:lnTo>
                  <a:lnTo>
                    <a:pt x="135077" y="10160"/>
                  </a:lnTo>
                  <a:lnTo>
                    <a:pt x="689495" y="10160"/>
                  </a:lnTo>
                  <a:lnTo>
                    <a:pt x="689495" y="6350"/>
                  </a:lnTo>
                  <a:close/>
                </a:path>
                <a:path w="1873884" h="10160">
                  <a:moveTo>
                    <a:pt x="1497507" y="10160"/>
                  </a:moveTo>
                  <a:lnTo>
                    <a:pt x="1492783" y="0"/>
                  </a:lnTo>
                  <a:lnTo>
                    <a:pt x="1368463" y="0"/>
                  </a:lnTo>
                  <a:lnTo>
                    <a:pt x="1371866" y="10160"/>
                  </a:lnTo>
                  <a:lnTo>
                    <a:pt x="1497507" y="10160"/>
                  </a:lnTo>
                  <a:close/>
                </a:path>
                <a:path w="1873884" h="10160">
                  <a:moveTo>
                    <a:pt x="1695043" y="0"/>
                  </a:moveTo>
                  <a:lnTo>
                    <a:pt x="1595107" y="0"/>
                  </a:lnTo>
                  <a:lnTo>
                    <a:pt x="1587233" y="10160"/>
                  </a:lnTo>
                  <a:lnTo>
                    <a:pt x="1688350" y="10160"/>
                  </a:lnTo>
                  <a:lnTo>
                    <a:pt x="1695043" y="0"/>
                  </a:lnTo>
                  <a:close/>
                </a:path>
                <a:path w="1873884" h="10160">
                  <a:moveTo>
                    <a:pt x="1873326" y="0"/>
                  </a:moveTo>
                  <a:lnTo>
                    <a:pt x="1752904" y="0"/>
                  </a:lnTo>
                  <a:lnTo>
                    <a:pt x="1732978" y="10160"/>
                  </a:lnTo>
                  <a:lnTo>
                    <a:pt x="1852637" y="10160"/>
                  </a:lnTo>
                  <a:lnTo>
                    <a:pt x="1873326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6318009" y="1798319"/>
              <a:ext cx="1599565" cy="10160"/>
            </a:xfrm>
            <a:custGeom>
              <a:avLst/>
              <a:gdLst/>
              <a:ahLst/>
              <a:cxnLst/>
              <a:rect l="l" t="t" r="r" b="b"/>
              <a:pathLst>
                <a:path w="1599565" h="10160">
                  <a:moveTo>
                    <a:pt x="469849" y="5080"/>
                  </a:moveTo>
                  <a:lnTo>
                    <a:pt x="451916" y="5080"/>
                  </a:lnTo>
                  <a:lnTo>
                    <a:pt x="451916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80733" y="5080"/>
                  </a:lnTo>
                  <a:lnTo>
                    <a:pt x="80733" y="10160"/>
                  </a:lnTo>
                  <a:lnTo>
                    <a:pt x="469849" y="10160"/>
                  </a:lnTo>
                  <a:lnTo>
                    <a:pt x="469849" y="5080"/>
                  </a:lnTo>
                  <a:close/>
                </a:path>
                <a:path w="1599565" h="10160">
                  <a:moveTo>
                    <a:pt x="1248943" y="10160"/>
                  </a:moveTo>
                  <a:lnTo>
                    <a:pt x="1244231" y="0"/>
                  </a:lnTo>
                  <a:lnTo>
                    <a:pt x="1118590" y="0"/>
                  </a:lnTo>
                  <a:lnTo>
                    <a:pt x="1121981" y="10160"/>
                  </a:lnTo>
                  <a:lnTo>
                    <a:pt x="1248943" y="10160"/>
                  </a:lnTo>
                  <a:close/>
                </a:path>
                <a:path w="1599565" h="10160">
                  <a:moveTo>
                    <a:pt x="1435074" y="0"/>
                  </a:moveTo>
                  <a:lnTo>
                    <a:pt x="1333957" y="0"/>
                  </a:lnTo>
                  <a:lnTo>
                    <a:pt x="1326083" y="10160"/>
                  </a:lnTo>
                  <a:lnTo>
                    <a:pt x="1428381" y="10160"/>
                  </a:lnTo>
                  <a:lnTo>
                    <a:pt x="1435074" y="0"/>
                  </a:lnTo>
                  <a:close/>
                </a:path>
                <a:path w="1599565" h="10160">
                  <a:moveTo>
                    <a:pt x="1599361" y="0"/>
                  </a:moveTo>
                  <a:lnTo>
                    <a:pt x="1479702" y="0"/>
                  </a:lnTo>
                  <a:lnTo>
                    <a:pt x="1459788" y="10160"/>
                  </a:lnTo>
                  <a:lnTo>
                    <a:pt x="1578686" y="10160"/>
                  </a:lnTo>
                  <a:lnTo>
                    <a:pt x="159936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6405334" y="1807209"/>
              <a:ext cx="1494155" cy="10160"/>
            </a:xfrm>
            <a:custGeom>
              <a:avLst/>
              <a:gdLst/>
              <a:ahLst/>
              <a:cxnLst/>
              <a:rect l="l" t="t" r="r" b="b"/>
              <a:pathLst>
                <a:path w="1494154" h="10160">
                  <a:moveTo>
                    <a:pt x="422871" y="10160"/>
                  </a:moveTo>
                  <a:lnTo>
                    <a:pt x="387007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422871" y="10160"/>
                  </a:lnTo>
                  <a:close/>
                </a:path>
                <a:path w="1494154" h="10160">
                  <a:moveTo>
                    <a:pt x="1165758" y="10160"/>
                  </a:moveTo>
                  <a:lnTo>
                    <a:pt x="1161034" y="0"/>
                  </a:lnTo>
                  <a:lnTo>
                    <a:pt x="1034224" y="0"/>
                  </a:lnTo>
                  <a:lnTo>
                    <a:pt x="1037615" y="10160"/>
                  </a:lnTo>
                  <a:lnTo>
                    <a:pt x="1165758" y="10160"/>
                  </a:lnTo>
                  <a:close/>
                </a:path>
                <a:path w="1494154" h="10160">
                  <a:moveTo>
                    <a:pt x="1341894" y="0"/>
                  </a:moveTo>
                  <a:lnTo>
                    <a:pt x="1239748" y="0"/>
                  </a:lnTo>
                  <a:lnTo>
                    <a:pt x="1231874" y="10160"/>
                  </a:lnTo>
                  <a:lnTo>
                    <a:pt x="1335189" y="10160"/>
                  </a:lnTo>
                  <a:lnTo>
                    <a:pt x="1341894" y="0"/>
                  </a:lnTo>
                  <a:close/>
                </a:path>
                <a:path w="1494154" h="10160">
                  <a:moveTo>
                    <a:pt x="1493951" y="0"/>
                  </a:moveTo>
                  <a:lnTo>
                    <a:pt x="1374952" y="0"/>
                  </a:lnTo>
                  <a:lnTo>
                    <a:pt x="1355026" y="10160"/>
                  </a:lnTo>
                  <a:lnTo>
                    <a:pt x="1473263" y="10160"/>
                  </a:lnTo>
                  <a:lnTo>
                    <a:pt x="149395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6451486" y="1816099"/>
              <a:ext cx="1430020" cy="11430"/>
            </a:xfrm>
            <a:custGeom>
              <a:avLst/>
              <a:gdLst/>
              <a:ahLst/>
              <a:cxnLst/>
              <a:rect l="l" t="t" r="r" b="b"/>
              <a:pathLst>
                <a:path w="1430020" h="11430">
                  <a:moveTo>
                    <a:pt x="412584" y="11430"/>
                  </a:moveTo>
                  <a:lnTo>
                    <a:pt x="372237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412584" y="11430"/>
                  </a:lnTo>
                  <a:close/>
                </a:path>
                <a:path w="1430020" h="11430">
                  <a:moveTo>
                    <a:pt x="1124318" y="11430"/>
                  </a:moveTo>
                  <a:lnTo>
                    <a:pt x="1119009" y="0"/>
                  </a:lnTo>
                  <a:lnTo>
                    <a:pt x="991044" y="0"/>
                  </a:lnTo>
                  <a:lnTo>
                    <a:pt x="994867" y="11430"/>
                  </a:lnTo>
                  <a:lnTo>
                    <a:pt x="1124318" y="11430"/>
                  </a:lnTo>
                  <a:close/>
                </a:path>
                <a:path w="1430020" h="11430">
                  <a:moveTo>
                    <a:pt x="1289875" y="0"/>
                  </a:moveTo>
                  <a:lnTo>
                    <a:pt x="1186700" y="0"/>
                  </a:lnTo>
                  <a:lnTo>
                    <a:pt x="1177848" y="11430"/>
                  </a:lnTo>
                  <a:lnTo>
                    <a:pt x="1282344" y="11430"/>
                  </a:lnTo>
                  <a:lnTo>
                    <a:pt x="1289875" y="0"/>
                  </a:lnTo>
                  <a:close/>
                </a:path>
                <a:path w="1430020" h="11430">
                  <a:moveTo>
                    <a:pt x="1429702" y="0"/>
                  </a:moveTo>
                  <a:lnTo>
                    <a:pt x="1311363" y="0"/>
                  </a:lnTo>
                  <a:lnTo>
                    <a:pt x="1288961" y="11430"/>
                  </a:lnTo>
                  <a:lnTo>
                    <a:pt x="1406436" y="11430"/>
                  </a:lnTo>
                  <a:lnTo>
                    <a:pt x="1429702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6504230" y="1826259"/>
              <a:ext cx="1356360" cy="10160"/>
            </a:xfrm>
            <a:custGeom>
              <a:avLst/>
              <a:gdLst/>
              <a:ahLst/>
              <a:cxnLst/>
              <a:rect l="l" t="t" r="r" b="b"/>
              <a:pathLst>
                <a:path w="1356359" h="10160">
                  <a:moveTo>
                    <a:pt x="355361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91227" y="10160"/>
                  </a:lnTo>
                  <a:lnTo>
                    <a:pt x="355361" y="0"/>
                  </a:lnTo>
                  <a:close/>
                </a:path>
                <a:path w="1356359" h="10160">
                  <a:moveTo>
                    <a:pt x="1070992" y="0"/>
                  </a:moveTo>
                  <a:lnTo>
                    <a:pt x="941699" y="0"/>
                  </a:lnTo>
                  <a:lnTo>
                    <a:pt x="945092" y="10160"/>
                  </a:lnTo>
                  <a:lnTo>
                    <a:pt x="1075712" y="10160"/>
                  </a:lnTo>
                  <a:lnTo>
                    <a:pt x="1070992" y="0"/>
                  </a:lnTo>
                  <a:close/>
                </a:path>
                <a:path w="1356359" h="10160">
                  <a:moveTo>
                    <a:pt x="1230444" y="0"/>
                  </a:moveTo>
                  <a:lnTo>
                    <a:pt x="1126088" y="0"/>
                  </a:lnTo>
                  <a:lnTo>
                    <a:pt x="1118214" y="10160"/>
                  </a:lnTo>
                  <a:lnTo>
                    <a:pt x="1335598" y="10160"/>
                  </a:lnTo>
                  <a:lnTo>
                    <a:pt x="1343353" y="6350"/>
                  </a:lnTo>
                  <a:lnTo>
                    <a:pt x="1226259" y="6350"/>
                  </a:lnTo>
                  <a:lnTo>
                    <a:pt x="1230444" y="0"/>
                  </a:lnTo>
                  <a:close/>
                </a:path>
                <a:path w="1356359" h="10160">
                  <a:moveTo>
                    <a:pt x="1356279" y="0"/>
                  </a:moveTo>
                  <a:lnTo>
                    <a:pt x="1238709" y="0"/>
                  </a:lnTo>
                  <a:lnTo>
                    <a:pt x="1226259" y="6350"/>
                  </a:lnTo>
                  <a:lnTo>
                    <a:pt x="1343353" y="6350"/>
                  </a:lnTo>
                  <a:lnTo>
                    <a:pt x="1356279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6550368" y="1835149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30">
                  <a:moveTo>
                    <a:pt x="380949" y="11430"/>
                  </a:moveTo>
                  <a:lnTo>
                    <a:pt x="340601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380949" y="11430"/>
                  </a:lnTo>
                  <a:close/>
                </a:path>
                <a:path w="1292225" h="11430">
                  <a:moveTo>
                    <a:pt x="1034288" y="11430"/>
                  </a:moveTo>
                  <a:lnTo>
                    <a:pt x="1028979" y="0"/>
                  </a:lnTo>
                  <a:lnTo>
                    <a:pt x="898525" y="0"/>
                  </a:lnTo>
                  <a:lnTo>
                    <a:pt x="902335" y="11430"/>
                  </a:lnTo>
                  <a:lnTo>
                    <a:pt x="1034288" y="11430"/>
                  </a:lnTo>
                  <a:close/>
                </a:path>
                <a:path w="1292225" h="11430">
                  <a:moveTo>
                    <a:pt x="1292034" y="0"/>
                  </a:moveTo>
                  <a:lnTo>
                    <a:pt x="1073061" y="0"/>
                  </a:lnTo>
                  <a:lnTo>
                    <a:pt x="1064196" y="11430"/>
                  </a:lnTo>
                  <a:lnTo>
                    <a:pt x="1268768" y="11430"/>
                  </a:lnTo>
                  <a:lnTo>
                    <a:pt x="1292034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6603111" y="1845309"/>
              <a:ext cx="1219200" cy="10160"/>
            </a:xfrm>
            <a:custGeom>
              <a:avLst/>
              <a:gdLst/>
              <a:ahLst/>
              <a:cxnLst/>
              <a:rect l="l" t="t" r="r" b="b"/>
              <a:pathLst>
                <a:path w="1219200" h="10160">
                  <a:moveTo>
                    <a:pt x="359587" y="10160"/>
                  </a:moveTo>
                  <a:lnTo>
                    <a:pt x="323723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59587" y="10160"/>
                  </a:lnTo>
                  <a:close/>
                </a:path>
                <a:path w="1219200" h="10160">
                  <a:moveTo>
                    <a:pt x="985672" y="10160"/>
                  </a:moveTo>
                  <a:lnTo>
                    <a:pt x="980960" y="0"/>
                  </a:lnTo>
                  <a:lnTo>
                    <a:pt x="849172" y="0"/>
                  </a:lnTo>
                  <a:lnTo>
                    <a:pt x="852563" y="10160"/>
                  </a:lnTo>
                  <a:lnTo>
                    <a:pt x="985672" y="10160"/>
                  </a:lnTo>
                  <a:close/>
                </a:path>
                <a:path w="1219200" h="10160">
                  <a:moveTo>
                    <a:pt x="1218615" y="0"/>
                  </a:moveTo>
                  <a:lnTo>
                    <a:pt x="1012444" y="0"/>
                  </a:lnTo>
                  <a:lnTo>
                    <a:pt x="1004570" y="10160"/>
                  </a:lnTo>
                  <a:lnTo>
                    <a:pt x="1197940" y="10160"/>
                  </a:lnTo>
                  <a:lnTo>
                    <a:pt x="1218615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6649262" y="1854199"/>
              <a:ext cx="1154430" cy="10160"/>
            </a:xfrm>
            <a:custGeom>
              <a:avLst/>
              <a:gdLst/>
              <a:ahLst/>
              <a:cxnLst/>
              <a:rect l="l" t="t" r="r" b="b"/>
              <a:pathLst>
                <a:path w="1154429" h="10160">
                  <a:moveTo>
                    <a:pt x="344817" y="10160"/>
                  </a:moveTo>
                  <a:lnTo>
                    <a:pt x="308952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44817" y="10160"/>
                  </a:lnTo>
                  <a:close/>
                </a:path>
                <a:path w="1154429" h="10160">
                  <a:moveTo>
                    <a:pt x="943648" y="10160"/>
                  </a:moveTo>
                  <a:lnTo>
                    <a:pt x="938936" y="0"/>
                  </a:lnTo>
                  <a:lnTo>
                    <a:pt x="805992" y="0"/>
                  </a:lnTo>
                  <a:lnTo>
                    <a:pt x="809383" y="10160"/>
                  </a:lnTo>
                  <a:lnTo>
                    <a:pt x="943648" y="10160"/>
                  </a:lnTo>
                  <a:close/>
                </a:path>
                <a:path w="1154429" h="10160">
                  <a:moveTo>
                    <a:pt x="1154366" y="0"/>
                  </a:moveTo>
                  <a:lnTo>
                    <a:pt x="959396" y="0"/>
                  </a:lnTo>
                  <a:lnTo>
                    <a:pt x="951522" y="10160"/>
                  </a:lnTo>
                  <a:lnTo>
                    <a:pt x="1133690" y="10160"/>
                  </a:lnTo>
                  <a:lnTo>
                    <a:pt x="1154366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6702013" y="1864359"/>
              <a:ext cx="1081405" cy="10160"/>
            </a:xfrm>
            <a:custGeom>
              <a:avLst/>
              <a:gdLst/>
              <a:ahLst/>
              <a:cxnLst/>
              <a:rect l="l" t="t" r="r" b="b"/>
              <a:pathLst>
                <a:path w="1081404" h="10160">
                  <a:moveTo>
                    <a:pt x="292074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27940" y="10160"/>
                  </a:lnTo>
                  <a:lnTo>
                    <a:pt x="292074" y="0"/>
                  </a:lnTo>
                  <a:close/>
                </a:path>
                <a:path w="1081404" h="10160">
                  <a:moveTo>
                    <a:pt x="890906" y="0"/>
                  </a:moveTo>
                  <a:lnTo>
                    <a:pt x="756637" y="0"/>
                  </a:lnTo>
                  <a:lnTo>
                    <a:pt x="760029" y="10160"/>
                  </a:lnTo>
                  <a:lnTo>
                    <a:pt x="1060259" y="10160"/>
                  </a:lnTo>
                  <a:lnTo>
                    <a:pt x="1068015" y="6350"/>
                  </a:lnTo>
                  <a:lnTo>
                    <a:pt x="893855" y="6350"/>
                  </a:lnTo>
                  <a:lnTo>
                    <a:pt x="890906" y="0"/>
                  </a:lnTo>
                  <a:close/>
                </a:path>
                <a:path w="1081404" h="10160">
                  <a:moveTo>
                    <a:pt x="1080940" y="0"/>
                  </a:moveTo>
                  <a:lnTo>
                    <a:pt x="898777" y="0"/>
                  </a:lnTo>
                  <a:lnTo>
                    <a:pt x="893855" y="6350"/>
                  </a:lnTo>
                  <a:lnTo>
                    <a:pt x="1068015" y="6350"/>
                  </a:lnTo>
                  <a:lnTo>
                    <a:pt x="10809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6748158" y="1873249"/>
              <a:ext cx="1017269" cy="10160"/>
            </a:xfrm>
            <a:custGeom>
              <a:avLst/>
              <a:gdLst/>
              <a:ahLst/>
              <a:cxnLst/>
              <a:rect l="l" t="t" r="r" b="b"/>
              <a:pathLst>
                <a:path w="1017270" h="10160">
                  <a:moveTo>
                    <a:pt x="313169" y="10160"/>
                  </a:moveTo>
                  <a:lnTo>
                    <a:pt x="277304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13169" y="10160"/>
                  </a:lnTo>
                  <a:close/>
                </a:path>
                <a:path w="1017270" h="10160">
                  <a:moveTo>
                    <a:pt x="1016698" y="0"/>
                  </a:moveTo>
                  <a:lnTo>
                    <a:pt x="713460" y="0"/>
                  </a:lnTo>
                  <a:lnTo>
                    <a:pt x="716851" y="10160"/>
                  </a:lnTo>
                  <a:lnTo>
                    <a:pt x="996010" y="10160"/>
                  </a:lnTo>
                  <a:lnTo>
                    <a:pt x="1016698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6817385" y="1883409"/>
              <a:ext cx="927100" cy="10160"/>
            </a:xfrm>
            <a:custGeom>
              <a:avLst/>
              <a:gdLst/>
              <a:ahLst/>
              <a:cxnLst/>
              <a:rect l="l" t="t" r="r" b="b"/>
              <a:pathLst>
                <a:path w="927100" h="10160">
                  <a:moveTo>
                    <a:pt x="273088" y="6350"/>
                  </a:moveTo>
                  <a:lnTo>
                    <a:pt x="255155" y="6350"/>
                  </a:lnTo>
                  <a:lnTo>
                    <a:pt x="255155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22415" y="6350"/>
                  </a:lnTo>
                  <a:lnTo>
                    <a:pt x="22415" y="10160"/>
                  </a:lnTo>
                  <a:lnTo>
                    <a:pt x="273088" y="10160"/>
                  </a:lnTo>
                  <a:lnTo>
                    <a:pt x="273088" y="6350"/>
                  </a:lnTo>
                  <a:close/>
                </a:path>
                <a:path w="927100" h="10160">
                  <a:moveTo>
                    <a:pt x="926782" y="0"/>
                  </a:moveTo>
                  <a:lnTo>
                    <a:pt x="647623" y="0"/>
                  </a:lnTo>
                  <a:lnTo>
                    <a:pt x="651014" y="10160"/>
                  </a:lnTo>
                  <a:lnTo>
                    <a:pt x="906106" y="10160"/>
                  </a:lnTo>
                  <a:lnTo>
                    <a:pt x="926782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6853669" y="1892299"/>
              <a:ext cx="872490" cy="10160"/>
            </a:xfrm>
            <a:custGeom>
              <a:avLst/>
              <a:gdLst/>
              <a:ahLst/>
              <a:cxnLst/>
              <a:rect l="l" t="t" r="r" b="b"/>
              <a:pathLst>
                <a:path w="872490" h="10160">
                  <a:moveTo>
                    <a:pt x="272986" y="7620"/>
                  </a:moveTo>
                  <a:lnTo>
                    <a:pt x="252488" y="7620"/>
                  </a:lnTo>
                  <a:lnTo>
                    <a:pt x="252488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272986" y="10160"/>
                  </a:lnTo>
                  <a:lnTo>
                    <a:pt x="272986" y="7620"/>
                  </a:lnTo>
                  <a:close/>
                </a:path>
                <a:path w="872490" h="10160">
                  <a:moveTo>
                    <a:pt x="872401" y="0"/>
                  </a:moveTo>
                  <a:lnTo>
                    <a:pt x="614299" y="0"/>
                  </a:lnTo>
                  <a:lnTo>
                    <a:pt x="617702" y="10160"/>
                  </a:lnTo>
                  <a:lnTo>
                    <a:pt x="851725" y="10160"/>
                  </a:lnTo>
                  <a:lnTo>
                    <a:pt x="87240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6873481" y="190245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60">
                  <a:moveTo>
                    <a:pt x="316585" y="10160"/>
                  </a:moveTo>
                  <a:lnTo>
                    <a:pt x="26022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16585" y="10160"/>
                  </a:lnTo>
                  <a:close/>
                </a:path>
                <a:path w="832484" h="10160">
                  <a:moveTo>
                    <a:pt x="831913" y="0"/>
                  </a:moveTo>
                  <a:lnTo>
                    <a:pt x="597890" y="0"/>
                  </a:lnTo>
                  <a:lnTo>
                    <a:pt x="601281" y="10160"/>
                  </a:lnTo>
                  <a:lnTo>
                    <a:pt x="811237" y="10160"/>
                  </a:lnTo>
                  <a:lnTo>
                    <a:pt x="83191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6901218" y="1911349"/>
              <a:ext cx="786130" cy="10160"/>
            </a:xfrm>
            <a:custGeom>
              <a:avLst/>
              <a:gdLst/>
              <a:ahLst/>
              <a:cxnLst/>
              <a:rect l="l" t="t" r="r" b="b"/>
              <a:pathLst>
                <a:path w="786129" h="10160">
                  <a:moveTo>
                    <a:pt x="338162" y="10160"/>
                  </a:moveTo>
                  <a:lnTo>
                    <a:pt x="281800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38162" y="10160"/>
                  </a:lnTo>
                  <a:close/>
                </a:path>
                <a:path w="786129" h="10160">
                  <a:moveTo>
                    <a:pt x="786079" y="0"/>
                  </a:moveTo>
                  <a:lnTo>
                    <a:pt x="573112" y="0"/>
                  </a:lnTo>
                  <a:lnTo>
                    <a:pt x="576503" y="10160"/>
                  </a:lnTo>
                  <a:lnTo>
                    <a:pt x="765403" y="10160"/>
                  </a:lnTo>
                  <a:lnTo>
                    <a:pt x="786079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6932917" y="1921509"/>
              <a:ext cx="734060" cy="10160"/>
            </a:xfrm>
            <a:custGeom>
              <a:avLst/>
              <a:gdLst/>
              <a:ahLst/>
              <a:cxnLst/>
              <a:rect l="l" t="t" r="r" b="b"/>
              <a:pathLst>
                <a:path w="734059" h="10160">
                  <a:moveTo>
                    <a:pt x="362813" y="10160"/>
                  </a:moveTo>
                  <a:lnTo>
                    <a:pt x="30646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62813" y="10160"/>
                  </a:lnTo>
                  <a:close/>
                </a:path>
                <a:path w="734059" h="10160">
                  <a:moveTo>
                    <a:pt x="733704" y="0"/>
                  </a:moveTo>
                  <a:lnTo>
                    <a:pt x="544804" y="0"/>
                  </a:lnTo>
                  <a:lnTo>
                    <a:pt x="548208" y="10160"/>
                  </a:lnTo>
                  <a:lnTo>
                    <a:pt x="713016" y="10160"/>
                  </a:lnTo>
                  <a:lnTo>
                    <a:pt x="733704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6960654" y="1930399"/>
              <a:ext cx="688340" cy="10160"/>
            </a:xfrm>
            <a:custGeom>
              <a:avLst/>
              <a:gdLst/>
              <a:ahLst/>
              <a:cxnLst/>
              <a:rect l="l" t="t" r="r" b="b"/>
              <a:pathLst>
                <a:path w="688340" h="10160">
                  <a:moveTo>
                    <a:pt x="384390" y="10160"/>
                  </a:moveTo>
                  <a:lnTo>
                    <a:pt x="328041" y="0"/>
                  </a:lnTo>
                  <a:lnTo>
                    <a:pt x="0" y="0"/>
                  </a:lnTo>
                  <a:lnTo>
                    <a:pt x="31686" y="10160"/>
                  </a:lnTo>
                  <a:lnTo>
                    <a:pt x="384390" y="10160"/>
                  </a:lnTo>
                  <a:close/>
                </a:path>
                <a:path w="688340" h="10160">
                  <a:moveTo>
                    <a:pt x="687870" y="0"/>
                  </a:moveTo>
                  <a:lnTo>
                    <a:pt x="520039" y="0"/>
                  </a:lnTo>
                  <a:lnTo>
                    <a:pt x="523430" y="10160"/>
                  </a:lnTo>
                  <a:lnTo>
                    <a:pt x="667181" y="10160"/>
                  </a:lnTo>
                  <a:lnTo>
                    <a:pt x="68787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6992341" y="1940559"/>
              <a:ext cx="629285" cy="10160"/>
            </a:xfrm>
            <a:custGeom>
              <a:avLst/>
              <a:gdLst/>
              <a:ahLst/>
              <a:cxnLst/>
              <a:rect l="l" t="t" r="r" b="b"/>
              <a:pathLst>
                <a:path w="629284" h="10160">
                  <a:moveTo>
                    <a:pt x="409067" y="10160"/>
                  </a:moveTo>
                  <a:lnTo>
                    <a:pt x="352704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09067" y="10160"/>
                  </a:lnTo>
                  <a:close/>
                </a:path>
                <a:path w="629284" h="10160">
                  <a:moveTo>
                    <a:pt x="629031" y="0"/>
                  </a:moveTo>
                  <a:lnTo>
                    <a:pt x="492810" y="0"/>
                  </a:lnTo>
                  <a:lnTo>
                    <a:pt x="492810" y="6350"/>
                  </a:lnTo>
                  <a:lnTo>
                    <a:pt x="494499" y="6350"/>
                  </a:lnTo>
                  <a:lnTo>
                    <a:pt x="494499" y="10160"/>
                  </a:lnTo>
                  <a:lnTo>
                    <a:pt x="621195" y="10160"/>
                  </a:lnTo>
                  <a:lnTo>
                    <a:pt x="621195" y="6350"/>
                  </a:lnTo>
                  <a:lnTo>
                    <a:pt x="629031" y="6350"/>
                  </a:lnTo>
                  <a:lnTo>
                    <a:pt x="62903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7020077" y="1949449"/>
              <a:ext cx="593090" cy="10160"/>
            </a:xfrm>
            <a:custGeom>
              <a:avLst/>
              <a:gdLst/>
              <a:ahLst/>
              <a:cxnLst/>
              <a:rect l="l" t="t" r="r" b="b"/>
              <a:pathLst>
                <a:path w="593090" h="10160">
                  <a:moveTo>
                    <a:pt x="430644" y="10160"/>
                  </a:moveTo>
                  <a:lnTo>
                    <a:pt x="374281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30644" y="10160"/>
                  </a:lnTo>
                  <a:close/>
                </a:path>
                <a:path w="593090" h="10160">
                  <a:moveTo>
                    <a:pt x="592988" y="0"/>
                  </a:moveTo>
                  <a:lnTo>
                    <a:pt x="466979" y="0"/>
                  </a:lnTo>
                  <a:lnTo>
                    <a:pt x="470369" y="10160"/>
                  </a:lnTo>
                  <a:lnTo>
                    <a:pt x="585622" y="10160"/>
                  </a:lnTo>
                  <a:lnTo>
                    <a:pt x="592988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7051782" y="1959609"/>
              <a:ext cx="554355" cy="10160"/>
            </a:xfrm>
            <a:custGeom>
              <a:avLst/>
              <a:gdLst/>
              <a:ahLst/>
              <a:cxnLst/>
              <a:rect l="l" t="t" r="r" b="b"/>
              <a:pathLst>
                <a:path w="554354" h="10160">
                  <a:moveTo>
                    <a:pt x="39894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46557" y="10160"/>
                  </a:lnTo>
                  <a:lnTo>
                    <a:pt x="548400" y="7619"/>
                  </a:lnTo>
                  <a:lnTo>
                    <a:pt x="441217" y="7619"/>
                  </a:lnTo>
                  <a:lnTo>
                    <a:pt x="398948" y="0"/>
                  </a:lnTo>
                  <a:close/>
                </a:path>
                <a:path w="554354" h="10160">
                  <a:moveTo>
                    <a:pt x="553926" y="0"/>
                  </a:moveTo>
                  <a:lnTo>
                    <a:pt x="438673" y="0"/>
                  </a:lnTo>
                  <a:lnTo>
                    <a:pt x="441217" y="7619"/>
                  </a:lnTo>
                  <a:lnTo>
                    <a:pt x="548400" y="7619"/>
                  </a:lnTo>
                  <a:lnTo>
                    <a:pt x="553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7079516" y="1968500"/>
              <a:ext cx="520065" cy="10160"/>
            </a:xfrm>
            <a:custGeom>
              <a:avLst/>
              <a:gdLst/>
              <a:ahLst/>
              <a:cxnLst/>
              <a:rect l="l" t="t" r="r" b="b"/>
              <a:pathLst>
                <a:path w="520065" h="10160">
                  <a:moveTo>
                    <a:pt x="519744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12375" y="10160"/>
                  </a:lnTo>
                  <a:lnTo>
                    <a:pt x="519744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7111212" y="1978659"/>
              <a:ext cx="480695" cy="10160"/>
            </a:xfrm>
            <a:custGeom>
              <a:avLst/>
              <a:gdLst/>
              <a:ahLst/>
              <a:cxnLst/>
              <a:rect l="l" t="t" r="r" b="b"/>
              <a:pathLst>
                <a:path w="480695" h="10160">
                  <a:moveTo>
                    <a:pt x="480679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73310" y="10160"/>
                  </a:lnTo>
                  <a:lnTo>
                    <a:pt x="48067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7138946" y="1987550"/>
              <a:ext cx="447040" cy="10160"/>
            </a:xfrm>
            <a:custGeom>
              <a:avLst/>
              <a:gdLst/>
              <a:ahLst/>
              <a:cxnLst/>
              <a:rect l="l" t="t" r="r" b="b"/>
              <a:pathLst>
                <a:path w="447040" h="10160">
                  <a:moveTo>
                    <a:pt x="446497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39128" y="10160"/>
                  </a:lnTo>
                  <a:lnTo>
                    <a:pt x="446497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7170643" y="1997709"/>
              <a:ext cx="407670" cy="10160"/>
            </a:xfrm>
            <a:custGeom>
              <a:avLst/>
              <a:gdLst/>
              <a:ahLst/>
              <a:cxnLst/>
              <a:rect l="l" t="t" r="r" b="b"/>
              <a:pathLst>
                <a:path w="407670" h="10160">
                  <a:moveTo>
                    <a:pt x="407432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00063" y="10160"/>
                  </a:lnTo>
                  <a:lnTo>
                    <a:pt x="407432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7198378" y="2006600"/>
              <a:ext cx="373380" cy="10160"/>
            </a:xfrm>
            <a:custGeom>
              <a:avLst/>
              <a:gdLst/>
              <a:ahLst/>
              <a:cxnLst/>
              <a:rect l="l" t="t" r="r" b="b"/>
              <a:pathLst>
                <a:path w="373379" h="10160">
                  <a:moveTo>
                    <a:pt x="373250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65881" y="10160"/>
                  </a:lnTo>
                  <a:lnTo>
                    <a:pt x="37325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7317239" y="2044700"/>
              <a:ext cx="227329" cy="10160"/>
            </a:xfrm>
            <a:custGeom>
              <a:avLst/>
              <a:gdLst/>
              <a:ahLst/>
              <a:cxnLst/>
              <a:rect l="l" t="t" r="r" b="b"/>
              <a:pathLst>
                <a:path w="227329" h="10160">
                  <a:moveTo>
                    <a:pt x="226756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19387" y="10160"/>
                  </a:lnTo>
                  <a:lnTo>
                    <a:pt x="22675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7386574" y="2063749"/>
              <a:ext cx="130810" cy="10160"/>
            </a:xfrm>
            <a:custGeom>
              <a:avLst/>
              <a:gdLst/>
              <a:ahLst/>
              <a:cxnLst/>
              <a:rect l="l" t="t" r="r" b="b"/>
              <a:pathLst>
                <a:path w="130809" h="10160">
                  <a:moveTo>
                    <a:pt x="130302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025" y="6350"/>
                  </a:lnTo>
                  <a:lnTo>
                    <a:pt x="4025" y="10160"/>
                  </a:lnTo>
                  <a:lnTo>
                    <a:pt x="114046" y="10160"/>
                  </a:lnTo>
                  <a:lnTo>
                    <a:pt x="114046" y="6350"/>
                  </a:lnTo>
                  <a:lnTo>
                    <a:pt x="130302" y="6350"/>
                  </a:lnTo>
                  <a:lnTo>
                    <a:pt x="13030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7353405" y="2072640"/>
              <a:ext cx="145415" cy="11430"/>
            </a:xfrm>
            <a:custGeom>
              <a:avLst/>
              <a:gdLst/>
              <a:ahLst/>
              <a:cxnLst/>
              <a:rect l="l" t="t" r="r" b="b"/>
              <a:pathLst>
                <a:path w="145415" h="11430">
                  <a:moveTo>
                    <a:pt x="145182" y="0"/>
                  </a:moveTo>
                  <a:lnTo>
                    <a:pt x="35242" y="0"/>
                  </a:lnTo>
                  <a:lnTo>
                    <a:pt x="0" y="11430"/>
                  </a:lnTo>
                  <a:lnTo>
                    <a:pt x="108606" y="11430"/>
                  </a:lnTo>
                  <a:lnTo>
                    <a:pt x="14518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7325995" y="2082800"/>
              <a:ext cx="140335" cy="10160"/>
            </a:xfrm>
            <a:custGeom>
              <a:avLst/>
              <a:gdLst/>
              <a:ahLst/>
              <a:cxnLst/>
              <a:rect l="l" t="t" r="r" b="b"/>
              <a:pathLst>
                <a:path w="140334" h="10160">
                  <a:moveTo>
                    <a:pt x="140080" y="0"/>
                  </a:moveTo>
                  <a:lnTo>
                    <a:pt x="31326" y="0"/>
                  </a:lnTo>
                  <a:lnTo>
                    <a:pt x="0" y="10160"/>
                  </a:lnTo>
                  <a:lnTo>
                    <a:pt x="107569" y="10160"/>
                  </a:lnTo>
                  <a:lnTo>
                    <a:pt x="140080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7300036" y="2091689"/>
              <a:ext cx="123825" cy="11430"/>
            </a:xfrm>
            <a:custGeom>
              <a:avLst/>
              <a:gdLst/>
              <a:ahLst/>
              <a:cxnLst/>
              <a:rect l="l" t="t" r="r" b="b"/>
              <a:pathLst>
                <a:path w="123825" h="11430">
                  <a:moveTo>
                    <a:pt x="123367" y="0"/>
                  </a:moveTo>
                  <a:lnTo>
                    <a:pt x="16167" y="0"/>
                  </a:lnTo>
                  <a:lnTo>
                    <a:pt x="16167" y="8890"/>
                  </a:lnTo>
                  <a:lnTo>
                    <a:pt x="0" y="8890"/>
                  </a:lnTo>
                  <a:lnTo>
                    <a:pt x="0" y="11430"/>
                  </a:lnTo>
                  <a:lnTo>
                    <a:pt x="105067" y="11430"/>
                  </a:lnTo>
                  <a:lnTo>
                    <a:pt x="105067" y="8890"/>
                  </a:lnTo>
                  <a:lnTo>
                    <a:pt x="123367" y="8890"/>
                  </a:lnTo>
                  <a:lnTo>
                    <a:pt x="12336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7280326" y="2101850"/>
              <a:ext cx="125095" cy="10160"/>
            </a:xfrm>
            <a:custGeom>
              <a:avLst/>
              <a:gdLst/>
              <a:ahLst/>
              <a:cxnLst/>
              <a:rect l="l" t="t" r="r" b="b"/>
              <a:pathLst>
                <a:path w="125095" h="10160">
                  <a:moveTo>
                    <a:pt x="12478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2277" y="10160"/>
                  </a:lnTo>
                  <a:lnTo>
                    <a:pt x="124789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7260616" y="2112009"/>
              <a:ext cx="112395" cy="10160"/>
            </a:xfrm>
            <a:custGeom>
              <a:avLst/>
              <a:gdLst/>
              <a:ahLst/>
              <a:cxnLst/>
              <a:rect l="l" t="t" r="r" b="b"/>
              <a:pathLst>
                <a:path w="112395" h="10160">
                  <a:moveTo>
                    <a:pt x="11198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79474" y="10160"/>
                  </a:lnTo>
                  <a:lnTo>
                    <a:pt x="111986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7243371" y="2120900"/>
              <a:ext cx="100965" cy="10160"/>
            </a:xfrm>
            <a:custGeom>
              <a:avLst/>
              <a:gdLst/>
              <a:ahLst/>
              <a:cxnLst/>
              <a:rect l="l" t="t" r="r" b="b"/>
              <a:pathLst>
                <a:path w="100965" h="10160">
                  <a:moveTo>
                    <a:pt x="10078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68272" y="10160"/>
                  </a:lnTo>
                  <a:lnTo>
                    <a:pt x="10078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7206416" y="2139950"/>
              <a:ext cx="76835" cy="10160"/>
            </a:xfrm>
            <a:custGeom>
              <a:avLst/>
              <a:gdLst/>
              <a:ahLst/>
              <a:cxnLst/>
              <a:rect l="l" t="t" r="r" b="b"/>
              <a:pathLst>
                <a:path w="76834" h="10160">
                  <a:moveTo>
                    <a:pt x="7677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44267" y="10160"/>
                  </a:lnTo>
                  <a:lnTo>
                    <a:pt x="76779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7186706" y="2150109"/>
              <a:ext cx="64135" cy="10160"/>
            </a:xfrm>
            <a:custGeom>
              <a:avLst/>
              <a:gdLst/>
              <a:ahLst/>
              <a:cxnLst/>
              <a:rect l="l" t="t" r="r" b="b"/>
              <a:pathLst>
                <a:path w="64134" h="10160">
                  <a:moveTo>
                    <a:pt x="63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682" y="10160"/>
                  </a:lnTo>
                  <a:lnTo>
                    <a:pt x="39593" y="7619"/>
                  </a:lnTo>
                  <a:lnTo>
                    <a:pt x="63977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7169460" y="215900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38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741" y="10160"/>
                  </a:lnTo>
                  <a:lnTo>
                    <a:pt x="5438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7149750" y="2169159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45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08" y="10160"/>
                  </a:lnTo>
                  <a:lnTo>
                    <a:pt x="54450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7132505" y="217805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50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66" y="10160"/>
                  </a:lnTo>
                  <a:lnTo>
                    <a:pt x="5450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7112795" y="2186940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57031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4933" y="11430"/>
                  </a:lnTo>
                  <a:lnTo>
                    <a:pt x="5703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7095550" y="21971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63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992" y="10160"/>
                  </a:lnTo>
                  <a:lnTo>
                    <a:pt x="5463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7075840" y="2205990"/>
              <a:ext cx="57785" cy="11430"/>
            </a:xfrm>
            <a:custGeom>
              <a:avLst/>
              <a:gdLst/>
              <a:ahLst/>
              <a:cxnLst/>
              <a:rect l="l" t="t" r="r" b="b"/>
              <a:pathLst>
                <a:path w="57784" h="11430">
                  <a:moveTo>
                    <a:pt x="57156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5058" y="11430"/>
                  </a:lnTo>
                  <a:lnTo>
                    <a:pt x="57156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7058594" y="22161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76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7" y="10160"/>
                  </a:lnTo>
                  <a:lnTo>
                    <a:pt x="54760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7041348" y="22250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18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75" y="10160"/>
                  </a:lnTo>
                  <a:lnTo>
                    <a:pt x="54818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7021639" y="22352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85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242" y="10160"/>
                  </a:lnTo>
                  <a:lnTo>
                    <a:pt x="54885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7004393" y="22440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94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01" y="10160"/>
                  </a:lnTo>
                  <a:lnTo>
                    <a:pt x="54943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6984684" y="22542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1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68" y="10160"/>
                  </a:lnTo>
                  <a:lnTo>
                    <a:pt x="55010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6967437" y="22631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6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26" y="10160"/>
                  </a:lnTo>
                  <a:lnTo>
                    <a:pt x="55069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6947728" y="22733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3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93" y="10160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6930482" y="22821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9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5" y="10160"/>
                  </a:lnTo>
                  <a:lnTo>
                    <a:pt x="38007" y="8889"/>
                  </a:lnTo>
                  <a:lnTo>
                    <a:pt x="55194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6910773" y="22923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2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1689" y="10160"/>
                  </a:lnTo>
                  <a:lnTo>
                    <a:pt x="5482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893526" y="2301240"/>
              <a:ext cx="52069" cy="10160"/>
            </a:xfrm>
            <a:custGeom>
              <a:avLst/>
              <a:gdLst/>
              <a:ahLst/>
              <a:cxnLst/>
              <a:rect l="l" t="t" r="r" b="b"/>
              <a:pathLst>
                <a:path w="52070" h="10160">
                  <a:moveTo>
                    <a:pt x="5182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8691" y="10160"/>
                  </a:lnTo>
                  <a:lnTo>
                    <a:pt x="51827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873818" y="2311400"/>
              <a:ext cx="48895" cy="10160"/>
            </a:xfrm>
            <a:custGeom>
              <a:avLst/>
              <a:gdLst/>
              <a:ahLst/>
              <a:cxnLst/>
              <a:rect l="l" t="t" r="r" b="b"/>
              <a:pathLst>
                <a:path w="48895" h="10160">
                  <a:moveTo>
                    <a:pt x="48401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5265" y="10160"/>
                  </a:lnTo>
                  <a:lnTo>
                    <a:pt x="48401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856571" y="2320290"/>
              <a:ext cx="45720" cy="10160"/>
            </a:xfrm>
            <a:custGeom>
              <a:avLst/>
              <a:gdLst/>
              <a:ahLst/>
              <a:cxnLst/>
              <a:rect l="l" t="t" r="r" b="b"/>
              <a:pathLst>
                <a:path w="45720" h="10160">
                  <a:moveTo>
                    <a:pt x="4540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2268" y="10160"/>
                  </a:lnTo>
                  <a:lnTo>
                    <a:pt x="45403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836862" y="2330450"/>
              <a:ext cx="42545" cy="10160"/>
            </a:xfrm>
            <a:custGeom>
              <a:avLst/>
              <a:gdLst/>
              <a:ahLst/>
              <a:cxnLst/>
              <a:rect l="l" t="t" r="r" b="b"/>
              <a:pathLst>
                <a:path w="42545" h="10160">
                  <a:moveTo>
                    <a:pt x="41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8842" y="10160"/>
                  </a:lnTo>
                  <a:lnTo>
                    <a:pt x="4197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819616" y="2339340"/>
              <a:ext cx="39370" cy="10160"/>
            </a:xfrm>
            <a:custGeom>
              <a:avLst/>
              <a:gdLst/>
              <a:ahLst/>
              <a:cxnLst/>
              <a:rect l="l" t="t" r="r" b="b"/>
              <a:pathLst>
                <a:path w="39370" h="10160">
                  <a:moveTo>
                    <a:pt x="3898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5844" y="10160"/>
                  </a:lnTo>
                  <a:lnTo>
                    <a:pt x="38980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799907" y="2349500"/>
              <a:ext cx="35560" cy="10160"/>
            </a:xfrm>
            <a:custGeom>
              <a:avLst/>
              <a:gdLst/>
              <a:ahLst/>
              <a:cxnLst/>
              <a:rect l="l" t="t" r="r" b="b"/>
              <a:pathLst>
                <a:path w="35559" h="10160">
                  <a:moveTo>
                    <a:pt x="3555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2418" y="10160"/>
                  </a:lnTo>
                  <a:lnTo>
                    <a:pt x="35554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782660" y="2358390"/>
              <a:ext cx="33020" cy="10160"/>
            </a:xfrm>
            <a:custGeom>
              <a:avLst/>
              <a:gdLst/>
              <a:ahLst/>
              <a:cxnLst/>
              <a:rect l="l" t="t" r="r" b="b"/>
              <a:pathLst>
                <a:path w="33020" h="10160">
                  <a:moveTo>
                    <a:pt x="3255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421" y="10160"/>
                  </a:lnTo>
                  <a:lnTo>
                    <a:pt x="32556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762952" y="2368550"/>
              <a:ext cx="29209" cy="10160"/>
            </a:xfrm>
            <a:custGeom>
              <a:avLst/>
              <a:gdLst/>
              <a:ahLst/>
              <a:cxnLst/>
              <a:rect l="l" t="t" r="r" b="b"/>
              <a:pathLst>
                <a:path w="29209" h="10160">
                  <a:moveTo>
                    <a:pt x="2913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5995" y="10160"/>
                  </a:lnTo>
                  <a:lnTo>
                    <a:pt x="29130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6745705" y="23774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13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997" y="10160"/>
                  </a:lnTo>
                  <a:lnTo>
                    <a:pt x="26133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6728460" y="2387600"/>
              <a:ext cx="20320" cy="8890"/>
            </a:xfrm>
            <a:custGeom>
              <a:avLst/>
              <a:gdLst/>
              <a:ahLst/>
              <a:cxnLst/>
              <a:rect l="l" t="t" r="r" b="b"/>
              <a:pathLst>
                <a:path w="20320" h="8889">
                  <a:moveTo>
                    <a:pt x="20243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20243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1289590" y="10312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5809" y="0"/>
                  </a:moveTo>
                  <a:lnTo>
                    <a:pt x="0" y="6350"/>
                  </a:lnTo>
                  <a:lnTo>
                    <a:pt x="870" y="6350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1282618" y="103631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8829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15" y="8889"/>
                  </a:lnTo>
                  <a:lnTo>
                    <a:pt x="8829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1276809" y="1043940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712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86" y="7620"/>
                  </a:lnTo>
                  <a:lnTo>
                    <a:pt x="8712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1269837" y="1051560"/>
              <a:ext cx="10160" cy="7620"/>
            </a:xfrm>
            <a:custGeom>
              <a:avLst/>
              <a:gdLst/>
              <a:ahLst/>
              <a:cxnLst/>
              <a:rect l="l" t="t" r="r" b="b"/>
              <a:pathLst>
                <a:path w="10159" h="7619">
                  <a:moveTo>
                    <a:pt x="9757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831" y="7619"/>
                  </a:lnTo>
                  <a:lnTo>
                    <a:pt x="9757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1262866" y="1057910"/>
              <a:ext cx="12065" cy="8890"/>
            </a:xfrm>
            <a:custGeom>
              <a:avLst/>
              <a:gdLst/>
              <a:ahLst/>
              <a:cxnLst/>
              <a:rect l="l" t="t" r="r" b="b"/>
              <a:pathLst>
                <a:path w="12065" h="8890">
                  <a:moveTo>
                    <a:pt x="1179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4875" y="8889"/>
                  </a:lnTo>
                  <a:lnTo>
                    <a:pt x="1179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1257056" y="1065529"/>
              <a:ext cx="12065" cy="7620"/>
            </a:xfrm>
            <a:custGeom>
              <a:avLst/>
              <a:gdLst/>
              <a:ahLst/>
              <a:cxnLst/>
              <a:rect l="l" t="t" r="r" b="b"/>
              <a:pathLst>
                <a:path w="12065" h="7619">
                  <a:moveTo>
                    <a:pt x="11673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5746" y="7620"/>
                  </a:lnTo>
                  <a:lnTo>
                    <a:pt x="11673" y="0"/>
                  </a:lnTo>
                  <a:close/>
                </a:path>
              </a:pathLst>
            </a:custGeom>
            <a:solidFill>
              <a:srgbClr val="CCC9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1250085" y="1073149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1271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6791" y="7620"/>
                  </a:lnTo>
                  <a:lnTo>
                    <a:pt x="12718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1243113" y="1079499"/>
              <a:ext cx="15240" cy="8890"/>
            </a:xfrm>
            <a:custGeom>
              <a:avLst/>
              <a:gdLst/>
              <a:ahLst/>
              <a:cxnLst/>
              <a:rect l="l" t="t" r="r" b="b"/>
              <a:pathLst>
                <a:path w="15240" h="8890">
                  <a:moveTo>
                    <a:pt x="1475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7836" y="8889"/>
                  </a:lnTo>
                  <a:lnTo>
                    <a:pt x="14750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1237304" y="1087119"/>
              <a:ext cx="15240" cy="7620"/>
            </a:xfrm>
            <a:custGeom>
              <a:avLst/>
              <a:gdLst/>
              <a:ahLst/>
              <a:cxnLst/>
              <a:rect l="l" t="t" r="r" b="b"/>
              <a:pathLst>
                <a:path w="15240" h="7619">
                  <a:moveTo>
                    <a:pt x="1463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8706" y="7619"/>
                  </a:lnTo>
                  <a:lnTo>
                    <a:pt x="14633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1230332" y="1094740"/>
              <a:ext cx="15875" cy="7620"/>
            </a:xfrm>
            <a:custGeom>
              <a:avLst/>
              <a:gdLst/>
              <a:ahLst/>
              <a:cxnLst/>
              <a:rect l="l" t="t" r="r" b="b"/>
              <a:pathLst>
                <a:path w="15875" h="7619">
                  <a:moveTo>
                    <a:pt x="1567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9751" y="7620"/>
                  </a:lnTo>
                  <a:lnTo>
                    <a:pt x="15678" y="0"/>
                  </a:lnTo>
                  <a:close/>
                </a:path>
              </a:pathLst>
            </a:custGeom>
            <a:solidFill>
              <a:srgbClr val="CAC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223361" y="1101090"/>
              <a:ext cx="17780" cy="8890"/>
            </a:xfrm>
            <a:custGeom>
              <a:avLst/>
              <a:gdLst/>
              <a:ahLst/>
              <a:cxnLst/>
              <a:rect l="l" t="t" r="r" b="b"/>
              <a:pathLst>
                <a:path w="17780" h="8890">
                  <a:moveTo>
                    <a:pt x="1771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0796" y="8889"/>
                  </a:lnTo>
                  <a:lnTo>
                    <a:pt x="17710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217551" y="1108710"/>
              <a:ext cx="17780" cy="7620"/>
            </a:xfrm>
            <a:custGeom>
              <a:avLst/>
              <a:gdLst/>
              <a:ahLst/>
              <a:cxnLst/>
              <a:rect l="l" t="t" r="r" b="b"/>
              <a:pathLst>
                <a:path w="17780" h="7619">
                  <a:moveTo>
                    <a:pt x="1759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1667" y="7619"/>
                  </a:lnTo>
                  <a:lnTo>
                    <a:pt x="1759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1210580" y="1116329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3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2712" y="7620"/>
                  </a:lnTo>
                  <a:lnTo>
                    <a:pt x="18638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1203608" y="1122679"/>
              <a:ext cx="20955" cy="8890"/>
            </a:xfrm>
            <a:custGeom>
              <a:avLst/>
              <a:gdLst/>
              <a:ahLst/>
              <a:cxnLst/>
              <a:rect l="l" t="t" r="r" b="b"/>
              <a:pathLst>
                <a:path w="20955" h="8890">
                  <a:moveTo>
                    <a:pt x="20671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13756" y="8890"/>
                  </a:lnTo>
                  <a:lnTo>
                    <a:pt x="2067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1197799" y="1130299"/>
              <a:ext cx="20955" cy="7620"/>
            </a:xfrm>
            <a:custGeom>
              <a:avLst/>
              <a:gdLst/>
              <a:ahLst/>
              <a:cxnLst/>
              <a:rect l="l" t="t" r="r" b="b"/>
              <a:pathLst>
                <a:path w="20955" h="7619">
                  <a:moveTo>
                    <a:pt x="2055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4627" y="7620"/>
                  </a:lnTo>
                  <a:lnTo>
                    <a:pt x="20554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1190827" y="1137919"/>
              <a:ext cx="22225" cy="7620"/>
            </a:xfrm>
            <a:custGeom>
              <a:avLst/>
              <a:gdLst/>
              <a:ahLst/>
              <a:cxnLst/>
              <a:rect l="l" t="t" r="r" b="b"/>
              <a:pathLst>
                <a:path w="22225" h="7619">
                  <a:moveTo>
                    <a:pt x="2159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5672" y="761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1183856" y="11442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90">
                  <a:moveTo>
                    <a:pt x="2363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6717" y="8889"/>
                  </a:lnTo>
                  <a:lnTo>
                    <a:pt x="23631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1178046" y="1151890"/>
              <a:ext cx="24130" cy="7620"/>
            </a:xfrm>
            <a:custGeom>
              <a:avLst/>
              <a:gdLst/>
              <a:ahLst/>
              <a:cxnLst/>
              <a:rect l="l" t="t" r="r" b="b"/>
              <a:pathLst>
                <a:path w="24130" h="7619">
                  <a:moveTo>
                    <a:pt x="2351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7587" y="7620"/>
                  </a:lnTo>
                  <a:lnTo>
                    <a:pt x="23514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1171075" y="1159510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19">
                  <a:moveTo>
                    <a:pt x="2455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8632" y="7619"/>
                  </a:lnTo>
                  <a:lnTo>
                    <a:pt x="24559" y="0"/>
                  </a:lnTo>
                  <a:close/>
                </a:path>
              </a:pathLst>
            </a:custGeom>
            <a:solidFill>
              <a:srgbClr val="C9C2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1164103" y="116586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69" h="8890">
                  <a:moveTo>
                    <a:pt x="2659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677" y="8889"/>
                  </a:lnTo>
                  <a:lnTo>
                    <a:pt x="26591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1158294" y="1173479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69" h="7619">
                  <a:moveTo>
                    <a:pt x="2647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0548" y="7620"/>
                  </a:lnTo>
                  <a:lnTo>
                    <a:pt x="26474" y="0"/>
                  </a:lnTo>
                  <a:close/>
                </a:path>
              </a:pathLst>
            </a:custGeom>
            <a:solidFill>
              <a:srgbClr val="C9C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1151322" y="1181099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19">
                  <a:moveTo>
                    <a:pt x="27519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1593" y="7620"/>
                  </a:lnTo>
                  <a:lnTo>
                    <a:pt x="275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1144351" y="1187449"/>
              <a:ext cx="29845" cy="8890"/>
            </a:xfrm>
            <a:custGeom>
              <a:avLst/>
              <a:gdLst/>
              <a:ahLst/>
              <a:cxnLst/>
              <a:rect l="l" t="t" r="r" b="b"/>
              <a:pathLst>
                <a:path w="29844" h="8890">
                  <a:moveTo>
                    <a:pt x="2955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2637" y="8889"/>
                  </a:lnTo>
                  <a:lnTo>
                    <a:pt x="2955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1138541" y="1195069"/>
              <a:ext cx="29845" cy="7620"/>
            </a:xfrm>
            <a:custGeom>
              <a:avLst/>
              <a:gdLst/>
              <a:ahLst/>
              <a:cxnLst/>
              <a:rect l="l" t="t" r="r" b="b"/>
              <a:pathLst>
                <a:path w="29844" h="7619">
                  <a:moveTo>
                    <a:pt x="2943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3508" y="7619"/>
                  </a:lnTo>
                  <a:lnTo>
                    <a:pt x="29435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1131569" y="1202690"/>
              <a:ext cx="30480" cy="7620"/>
            </a:xfrm>
            <a:custGeom>
              <a:avLst/>
              <a:gdLst/>
              <a:ahLst/>
              <a:cxnLst/>
              <a:rect l="l" t="t" r="r" b="b"/>
              <a:pathLst>
                <a:path w="30480" h="7619">
                  <a:moveTo>
                    <a:pt x="3048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4553" y="7620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1124598" y="1209040"/>
              <a:ext cx="33020" cy="8890"/>
            </a:xfrm>
            <a:custGeom>
              <a:avLst/>
              <a:gdLst/>
              <a:ahLst/>
              <a:cxnLst/>
              <a:rect l="l" t="t" r="r" b="b"/>
              <a:pathLst>
                <a:path w="33019" h="8890">
                  <a:moveTo>
                    <a:pt x="3251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5598" y="8889"/>
                  </a:lnTo>
                  <a:lnTo>
                    <a:pt x="32512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1118788" y="1216660"/>
              <a:ext cx="33020" cy="7620"/>
            </a:xfrm>
            <a:custGeom>
              <a:avLst/>
              <a:gdLst/>
              <a:ahLst/>
              <a:cxnLst/>
              <a:rect l="l" t="t" r="r" b="b"/>
              <a:pathLst>
                <a:path w="33019" h="7619">
                  <a:moveTo>
                    <a:pt x="3239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6468" y="7619"/>
                  </a:lnTo>
                  <a:lnTo>
                    <a:pt x="32395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1111817" y="1224279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44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513" y="7620"/>
                  </a:lnTo>
                  <a:lnTo>
                    <a:pt x="33440" y="0"/>
                  </a:lnTo>
                  <a:close/>
                </a:path>
              </a:pathLst>
            </a:custGeom>
            <a:solidFill>
              <a:srgbClr val="C8B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1104845" y="1230629"/>
              <a:ext cx="35560" cy="8890"/>
            </a:xfrm>
            <a:custGeom>
              <a:avLst/>
              <a:gdLst/>
              <a:ahLst/>
              <a:cxnLst/>
              <a:rect l="l" t="t" r="r" b="b"/>
              <a:pathLst>
                <a:path w="35559" h="8890">
                  <a:moveTo>
                    <a:pt x="35472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28558" y="8890"/>
                  </a:lnTo>
                  <a:lnTo>
                    <a:pt x="3547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1099036" y="1238249"/>
              <a:ext cx="35560" cy="7620"/>
            </a:xfrm>
            <a:custGeom>
              <a:avLst/>
              <a:gdLst/>
              <a:ahLst/>
              <a:cxnLst/>
              <a:rect l="l" t="t" r="r" b="b"/>
              <a:pathLst>
                <a:path w="35559" h="7619">
                  <a:moveTo>
                    <a:pt x="35355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9429" y="7620"/>
                  </a:lnTo>
                  <a:lnTo>
                    <a:pt x="35355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1092064" y="1245869"/>
              <a:ext cx="36830" cy="7620"/>
            </a:xfrm>
            <a:custGeom>
              <a:avLst/>
              <a:gdLst/>
              <a:ahLst/>
              <a:cxnLst/>
              <a:rect l="l" t="t" r="r" b="b"/>
              <a:pathLst>
                <a:path w="36830" h="7619">
                  <a:moveTo>
                    <a:pt x="36400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0473" y="7619"/>
                  </a:lnTo>
                  <a:lnTo>
                    <a:pt x="36400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1085093" y="125221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4" h="8890">
                  <a:moveTo>
                    <a:pt x="38433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31518" y="8889"/>
                  </a:lnTo>
                  <a:lnTo>
                    <a:pt x="38433" y="0"/>
                  </a:lnTo>
                  <a:close/>
                </a:path>
              </a:pathLst>
            </a:custGeom>
            <a:solidFill>
              <a:srgbClr val="C8B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1079283" y="1259840"/>
              <a:ext cx="38735" cy="7620"/>
            </a:xfrm>
            <a:custGeom>
              <a:avLst/>
              <a:gdLst/>
              <a:ahLst/>
              <a:cxnLst/>
              <a:rect l="l" t="t" r="r" b="b"/>
              <a:pathLst>
                <a:path w="38734" h="7619">
                  <a:moveTo>
                    <a:pt x="38316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32389" y="7620"/>
                  </a:lnTo>
                  <a:lnTo>
                    <a:pt x="38316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1069299" y="1267460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4" h="7619">
                  <a:moveTo>
                    <a:pt x="42373" y="0"/>
                  </a:moveTo>
                  <a:lnTo>
                    <a:pt x="9983" y="0"/>
                  </a:lnTo>
                  <a:lnTo>
                    <a:pt x="7660" y="2539"/>
                  </a:lnTo>
                  <a:lnTo>
                    <a:pt x="0" y="7619"/>
                  </a:lnTo>
                  <a:lnTo>
                    <a:pt x="36446" y="7619"/>
                  </a:lnTo>
                  <a:lnTo>
                    <a:pt x="4237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1057809" y="1273810"/>
              <a:ext cx="49530" cy="8890"/>
            </a:xfrm>
            <a:custGeom>
              <a:avLst/>
              <a:gdLst/>
              <a:ahLst/>
              <a:cxnLst/>
              <a:rect l="l" t="t" r="r" b="b"/>
              <a:pathLst>
                <a:path w="49530" h="8890">
                  <a:moveTo>
                    <a:pt x="4892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42010" y="8889"/>
                  </a:lnTo>
                  <a:lnTo>
                    <a:pt x="48924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1048234" y="1281429"/>
              <a:ext cx="52705" cy="7620"/>
            </a:xfrm>
            <a:custGeom>
              <a:avLst/>
              <a:gdLst/>
              <a:ahLst/>
              <a:cxnLst/>
              <a:rect l="l" t="t" r="r" b="b"/>
              <a:pathLst>
                <a:path w="52705" h="7619">
                  <a:moveTo>
                    <a:pt x="5257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46646" y="7620"/>
                  </a:lnTo>
                  <a:lnTo>
                    <a:pt x="5257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1036744" y="1289049"/>
              <a:ext cx="58419" cy="7620"/>
            </a:xfrm>
            <a:custGeom>
              <a:avLst/>
              <a:gdLst/>
              <a:ahLst/>
              <a:cxnLst/>
              <a:rect l="l" t="t" r="r" b="b"/>
              <a:pathLst>
                <a:path w="58419" h="7619">
                  <a:moveTo>
                    <a:pt x="581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52210" y="7620"/>
                  </a:lnTo>
                  <a:lnTo>
                    <a:pt x="581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1025254" y="1295399"/>
              <a:ext cx="64769" cy="8890"/>
            </a:xfrm>
            <a:custGeom>
              <a:avLst/>
              <a:gdLst/>
              <a:ahLst/>
              <a:cxnLst/>
              <a:rect l="l" t="t" r="r" b="b"/>
              <a:pathLst>
                <a:path w="64769" h="8890">
                  <a:moveTo>
                    <a:pt x="6468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57773" y="8889"/>
                  </a:lnTo>
                  <a:lnTo>
                    <a:pt x="64688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1015678" y="1303019"/>
              <a:ext cx="68580" cy="7620"/>
            </a:xfrm>
            <a:custGeom>
              <a:avLst/>
              <a:gdLst/>
              <a:ahLst/>
              <a:cxnLst/>
              <a:rect l="l" t="t" r="r" b="b"/>
              <a:pathLst>
                <a:path w="68580" h="7619">
                  <a:moveTo>
                    <a:pt x="6833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62409" y="7619"/>
                  </a:lnTo>
                  <a:lnTo>
                    <a:pt x="68336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1004188" y="1310640"/>
              <a:ext cx="74295" cy="7620"/>
            </a:xfrm>
            <a:custGeom>
              <a:avLst/>
              <a:gdLst/>
              <a:ahLst/>
              <a:cxnLst/>
              <a:rect l="l" t="t" r="r" b="b"/>
              <a:pathLst>
                <a:path w="74294" h="7619">
                  <a:moveTo>
                    <a:pt x="7390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67973" y="7620"/>
                  </a:lnTo>
                  <a:lnTo>
                    <a:pt x="7390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992698" y="1316990"/>
              <a:ext cx="80645" cy="8890"/>
            </a:xfrm>
            <a:custGeom>
              <a:avLst/>
              <a:gdLst/>
              <a:ahLst/>
              <a:cxnLst/>
              <a:rect l="l" t="t" r="r" b="b"/>
              <a:pathLst>
                <a:path w="80644" h="8890">
                  <a:moveTo>
                    <a:pt x="8045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73537" y="8889"/>
                  </a:lnTo>
                  <a:lnTo>
                    <a:pt x="80451" y="0"/>
                  </a:lnTo>
                  <a:close/>
                </a:path>
              </a:pathLst>
            </a:custGeom>
            <a:solidFill>
              <a:srgbClr val="C7B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983123" y="132461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09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78173" y="7619"/>
                  </a:lnTo>
                  <a:lnTo>
                    <a:pt x="84099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971633" y="133222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69" h="7619">
                  <a:moveTo>
                    <a:pt x="896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83736" y="7620"/>
                  </a:lnTo>
                  <a:lnTo>
                    <a:pt x="89663" y="0"/>
                  </a:lnTo>
                  <a:close/>
                </a:path>
              </a:pathLst>
            </a:custGeom>
            <a:solidFill>
              <a:srgbClr val="C7B5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960142" y="1338579"/>
              <a:ext cx="96520" cy="8890"/>
            </a:xfrm>
            <a:custGeom>
              <a:avLst/>
              <a:gdLst/>
              <a:ahLst/>
              <a:cxnLst/>
              <a:rect l="l" t="t" r="r" b="b"/>
              <a:pathLst>
                <a:path w="96519" h="8890">
                  <a:moveTo>
                    <a:pt x="9621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89300" y="8890"/>
                  </a:lnTo>
                  <a:lnTo>
                    <a:pt x="9621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950567" y="1346199"/>
              <a:ext cx="100330" cy="7620"/>
            </a:xfrm>
            <a:custGeom>
              <a:avLst/>
              <a:gdLst/>
              <a:ahLst/>
              <a:cxnLst/>
              <a:rect l="l" t="t" r="r" b="b"/>
              <a:pathLst>
                <a:path w="100330" h="7619">
                  <a:moveTo>
                    <a:pt x="998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93936" y="7620"/>
                  </a:lnTo>
                  <a:lnTo>
                    <a:pt x="9986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939077" y="1353819"/>
              <a:ext cx="106045" cy="7620"/>
            </a:xfrm>
            <a:custGeom>
              <a:avLst/>
              <a:gdLst/>
              <a:ahLst/>
              <a:cxnLst/>
              <a:rect l="l" t="t" r="r" b="b"/>
              <a:pathLst>
                <a:path w="106044" h="7619">
                  <a:moveTo>
                    <a:pt x="10542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99500" y="7619"/>
                  </a:lnTo>
                  <a:lnTo>
                    <a:pt x="10542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927587" y="1360169"/>
              <a:ext cx="112395" cy="8890"/>
            </a:xfrm>
            <a:custGeom>
              <a:avLst/>
              <a:gdLst/>
              <a:ahLst/>
              <a:cxnLst/>
              <a:rect l="l" t="t" r="r" b="b"/>
              <a:pathLst>
                <a:path w="112394" h="8890">
                  <a:moveTo>
                    <a:pt x="11197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05063" y="8889"/>
                  </a:lnTo>
                  <a:lnTo>
                    <a:pt x="11197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918959" y="1367789"/>
              <a:ext cx="112395" cy="7620"/>
            </a:xfrm>
            <a:custGeom>
              <a:avLst/>
              <a:gdLst/>
              <a:ahLst/>
              <a:cxnLst/>
              <a:rect l="l" t="t" r="r" b="b"/>
              <a:pathLst>
                <a:path w="112394" h="7619">
                  <a:moveTo>
                    <a:pt x="112204" y="0"/>
                  </a:moveTo>
                  <a:lnTo>
                    <a:pt x="5753" y="0"/>
                  </a:lnTo>
                  <a:lnTo>
                    <a:pt x="5753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08826" y="7620"/>
                  </a:lnTo>
                  <a:lnTo>
                    <a:pt x="108826" y="6350"/>
                  </a:lnTo>
                  <a:lnTo>
                    <a:pt x="112204" y="6350"/>
                  </a:lnTo>
                  <a:lnTo>
                    <a:pt x="1122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906521" y="1375410"/>
              <a:ext cx="120650" cy="7620"/>
            </a:xfrm>
            <a:custGeom>
              <a:avLst/>
              <a:gdLst/>
              <a:ahLst/>
              <a:cxnLst/>
              <a:rect l="l" t="t" r="r" b="b"/>
              <a:pathLst>
                <a:path w="120650" h="7619">
                  <a:moveTo>
                    <a:pt x="12035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09450" y="7619"/>
                  </a:lnTo>
                  <a:lnTo>
                    <a:pt x="120359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895031" y="1383029"/>
              <a:ext cx="121285" cy="7620"/>
            </a:xfrm>
            <a:custGeom>
              <a:avLst/>
              <a:gdLst/>
              <a:ahLst/>
              <a:cxnLst/>
              <a:rect l="l" t="t" r="r" b="b"/>
              <a:pathLst>
                <a:path w="121284" h="7619">
                  <a:moveTo>
                    <a:pt x="1209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031" y="7620"/>
                  </a:lnTo>
                  <a:lnTo>
                    <a:pt x="120940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885456" y="1389379"/>
              <a:ext cx="121920" cy="7620"/>
            </a:xfrm>
            <a:custGeom>
              <a:avLst/>
              <a:gdLst/>
              <a:ahLst/>
              <a:cxnLst/>
              <a:rect l="l" t="t" r="r" b="b"/>
              <a:pathLst>
                <a:path w="121919" h="7619">
                  <a:moveTo>
                    <a:pt x="12142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515" y="7620"/>
                  </a:lnTo>
                  <a:lnTo>
                    <a:pt x="121424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873966" y="1396999"/>
              <a:ext cx="122555" cy="7620"/>
            </a:xfrm>
            <a:custGeom>
              <a:avLst/>
              <a:gdLst/>
              <a:ahLst/>
              <a:cxnLst/>
              <a:rect l="l" t="t" r="r" b="b"/>
              <a:pathLst>
                <a:path w="122555" h="7619">
                  <a:moveTo>
                    <a:pt x="12200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1096" y="7620"/>
                  </a:lnTo>
                  <a:lnTo>
                    <a:pt x="122005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862476" y="140461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258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1677" y="7619"/>
                  </a:lnTo>
                  <a:lnTo>
                    <a:pt x="122586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852901" y="141096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307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2161" y="7619"/>
                  </a:lnTo>
                  <a:lnTo>
                    <a:pt x="123071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841410" y="1418590"/>
              <a:ext cx="123825" cy="7620"/>
            </a:xfrm>
            <a:custGeom>
              <a:avLst/>
              <a:gdLst/>
              <a:ahLst/>
              <a:cxnLst/>
              <a:rect l="l" t="t" r="r" b="b"/>
              <a:pathLst>
                <a:path w="123825" h="7619">
                  <a:moveTo>
                    <a:pt x="12365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2742" y="7620"/>
                  </a:lnTo>
                  <a:lnTo>
                    <a:pt x="123652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829920" y="1426210"/>
              <a:ext cx="124460" cy="7620"/>
            </a:xfrm>
            <a:custGeom>
              <a:avLst/>
              <a:gdLst/>
              <a:ahLst/>
              <a:cxnLst/>
              <a:rect l="l" t="t" r="r" b="b"/>
              <a:pathLst>
                <a:path w="124459" h="7619">
                  <a:moveTo>
                    <a:pt x="12423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323" y="7619"/>
                  </a:lnTo>
                  <a:lnTo>
                    <a:pt x="124233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820345" y="1432560"/>
              <a:ext cx="125095" cy="7620"/>
            </a:xfrm>
            <a:custGeom>
              <a:avLst/>
              <a:gdLst/>
              <a:ahLst/>
              <a:cxnLst/>
              <a:rect l="l" t="t" r="r" b="b"/>
              <a:pathLst>
                <a:path w="125094" h="7619">
                  <a:moveTo>
                    <a:pt x="1247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808" y="7619"/>
                  </a:lnTo>
                  <a:lnTo>
                    <a:pt x="12471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808855" y="1440179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30" h="7619">
                  <a:moveTo>
                    <a:pt x="12529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389" y="7620"/>
                  </a:lnTo>
                  <a:lnTo>
                    <a:pt x="125298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797365" y="144779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587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970" y="7620"/>
                  </a:lnTo>
                  <a:lnTo>
                    <a:pt x="125879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787789" y="145414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63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5454" y="7620"/>
                  </a:lnTo>
                  <a:lnTo>
                    <a:pt x="126363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776299" y="1461769"/>
              <a:ext cx="127000" cy="7620"/>
            </a:xfrm>
            <a:custGeom>
              <a:avLst/>
              <a:gdLst/>
              <a:ahLst/>
              <a:cxnLst/>
              <a:rect l="l" t="t" r="r" b="b"/>
              <a:pathLst>
                <a:path w="127000" h="7619">
                  <a:moveTo>
                    <a:pt x="12694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6035" y="7619"/>
                  </a:lnTo>
                  <a:lnTo>
                    <a:pt x="126944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764809" y="1469390"/>
              <a:ext cx="127635" cy="7620"/>
            </a:xfrm>
            <a:custGeom>
              <a:avLst/>
              <a:gdLst/>
              <a:ahLst/>
              <a:cxnLst/>
              <a:rect l="l" t="t" r="r" b="b"/>
              <a:pathLst>
                <a:path w="127634" h="7619">
                  <a:moveTo>
                    <a:pt x="12752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6616" y="7620"/>
                  </a:lnTo>
                  <a:lnTo>
                    <a:pt x="127525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755234" y="1475740"/>
              <a:ext cx="128270" cy="7620"/>
            </a:xfrm>
            <a:custGeom>
              <a:avLst/>
              <a:gdLst/>
              <a:ahLst/>
              <a:cxnLst/>
              <a:rect l="l" t="t" r="r" b="b"/>
              <a:pathLst>
                <a:path w="128269" h="7619">
                  <a:moveTo>
                    <a:pt x="12800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7100" y="7620"/>
                  </a:lnTo>
                  <a:lnTo>
                    <a:pt x="128009" y="0"/>
                  </a:lnTo>
                  <a:close/>
                </a:path>
              </a:pathLst>
            </a:custGeom>
            <a:solidFill>
              <a:srgbClr val="C4AA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743744" y="1483360"/>
              <a:ext cx="128905" cy="7620"/>
            </a:xfrm>
            <a:custGeom>
              <a:avLst/>
              <a:gdLst/>
              <a:ahLst/>
              <a:cxnLst/>
              <a:rect l="l" t="t" r="r" b="b"/>
              <a:pathLst>
                <a:path w="128905" h="7619">
                  <a:moveTo>
                    <a:pt x="128590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7681" y="7619"/>
                  </a:lnTo>
                  <a:lnTo>
                    <a:pt x="12859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732253" y="1490979"/>
              <a:ext cx="129539" cy="7620"/>
            </a:xfrm>
            <a:custGeom>
              <a:avLst/>
              <a:gdLst/>
              <a:ahLst/>
              <a:cxnLst/>
              <a:rect l="l" t="t" r="r" b="b"/>
              <a:pathLst>
                <a:path w="129540" h="7619">
                  <a:moveTo>
                    <a:pt x="1291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262" y="7620"/>
                  </a:lnTo>
                  <a:lnTo>
                    <a:pt x="129171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722678" y="1497329"/>
              <a:ext cx="130175" cy="7620"/>
            </a:xfrm>
            <a:custGeom>
              <a:avLst/>
              <a:gdLst/>
              <a:ahLst/>
              <a:cxnLst/>
              <a:rect l="l" t="t" r="r" b="b"/>
              <a:pathLst>
                <a:path w="130175" h="7619">
                  <a:moveTo>
                    <a:pt x="12965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746" y="7620"/>
                  </a:lnTo>
                  <a:lnTo>
                    <a:pt x="129655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711188" y="1504949"/>
              <a:ext cx="130810" cy="7620"/>
            </a:xfrm>
            <a:custGeom>
              <a:avLst/>
              <a:gdLst/>
              <a:ahLst/>
              <a:cxnLst/>
              <a:rect l="l" t="t" r="r" b="b"/>
              <a:pathLst>
                <a:path w="130809" h="7619">
                  <a:moveTo>
                    <a:pt x="1302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9327" y="7620"/>
                  </a:lnTo>
                  <a:lnTo>
                    <a:pt x="13023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699698" y="151256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08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9908" y="7619"/>
                  </a:lnTo>
                  <a:lnTo>
                    <a:pt x="130817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690123" y="151891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13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0392" y="7619"/>
                  </a:lnTo>
                  <a:lnTo>
                    <a:pt x="13130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678632" y="1526540"/>
              <a:ext cx="132080" cy="7620"/>
            </a:xfrm>
            <a:custGeom>
              <a:avLst/>
              <a:gdLst/>
              <a:ahLst/>
              <a:cxnLst/>
              <a:rect l="l" t="t" r="r" b="b"/>
              <a:pathLst>
                <a:path w="132079" h="7619">
                  <a:moveTo>
                    <a:pt x="13188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0973" y="7620"/>
                  </a:lnTo>
                  <a:lnTo>
                    <a:pt x="13188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667142" y="1534160"/>
              <a:ext cx="132715" cy="7620"/>
            </a:xfrm>
            <a:custGeom>
              <a:avLst/>
              <a:gdLst/>
              <a:ahLst/>
              <a:cxnLst/>
              <a:rect l="l" t="t" r="r" b="b"/>
              <a:pathLst>
                <a:path w="132715" h="7619">
                  <a:moveTo>
                    <a:pt x="13246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1554" y="7619"/>
                  </a:lnTo>
                  <a:lnTo>
                    <a:pt x="13246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657567" y="1540510"/>
              <a:ext cx="133350" cy="7620"/>
            </a:xfrm>
            <a:custGeom>
              <a:avLst/>
              <a:gdLst/>
              <a:ahLst/>
              <a:cxnLst/>
              <a:rect l="l" t="t" r="r" b="b"/>
              <a:pathLst>
                <a:path w="133350" h="7619">
                  <a:moveTo>
                    <a:pt x="1329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2038" y="7619"/>
                  </a:lnTo>
                  <a:lnTo>
                    <a:pt x="132948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634580" y="1548129"/>
              <a:ext cx="145415" cy="15240"/>
            </a:xfrm>
            <a:custGeom>
              <a:avLst/>
              <a:gdLst/>
              <a:ahLst/>
              <a:cxnLst/>
              <a:rect l="l" t="t" r="r" b="b"/>
              <a:pathLst>
                <a:path w="145415" h="15240">
                  <a:moveTo>
                    <a:pt x="145021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23202" y="15240"/>
                  </a:lnTo>
                  <a:lnTo>
                    <a:pt x="134112" y="7620"/>
                  </a:lnTo>
                  <a:lnTo>
                    <a:pt x="145021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625012" y="1562099"/>
              <a:ext cx="134620" cy="7620"/>
            </a:xfrm>
            <a:custGeom>
              <a:avLst/>
              <a:gdLst/>
              <a:ahLst/>
              <a:cxnLst/>
              <a:rect l="l" t="t" r="r" b="b"/>
              <a:pathLst>
                <a:path w="134620" h="7619">
                  <a:moveTo>
                    <a:pt x="13459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3684" y="7620"/>
                  </a:lnTo>
                  <a:lnTo>
                    <a:pt x="13459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613521" y="1569719"/>
              <a:ext cx="135255" cy="7620"/>
            </a:xfrm>
            <a:custGeom>
              <a:avLst/>
              <a:gdLst/>
              <a:ahLst/>
              <a:cxnLst/>
              <a:rect l="l" t="t" r="r" b="b"/>
              <a:pathLst>
                <a:path w="135254" h="7619">
                  <a:moveTo>
                    <a:pt x="13517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4265" y="7619"/>
                  </a:lnTo>
                  <a:lnTo>
                    <a:pt x="135175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602031" y="1577340"/>
              <a:ext cx="135890" cy="7620"/>
            </a:xfrm>
            <a:custGeom>
              <a:avLst/>
              <a:gdLst/>
              <a:ahLst/>
              <a:cxnLst/>
              <a:rect l="l" t="t" r="r" b="b"/>
              <a:pathLst>
                <a:path w="135890" h="7619">
                  <a:moveTo>
                    <a:pt x="13575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4846" y="7620"/>
                  </a:lnTo>
                  <a:lnTo>
                    <a:pt x="135756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592456" y="1583690"/>
              <a:ext cx="136525" cy="7620"/>
            </a:xfrm>
            <a:custGeom>
              <a:avLst/>
              <a:gdLst/>
              <a:ahLst/>
              <a:cxnLst/>
              <a:rect l="l" t="t" r="r" b="b"/>
              <a:pathLst>
                <a:path w="136525" h="7619">
                  <a:moveTo>
                    <a:pt x="1362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5331" y="7620"/>
                  </a:lnTo>
                  <a:lnTo>
                    <a:pt x="136240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580966" y="1591310"/>
              <a:ext cx="137160" cy="7620"/>
            </a:xfrm>
            <a:custGeom>
              <a:avLst/>
              <a:gdLst/>
              <a:ahLst/>
              <a:cxnLst/>
              <a:rect l="l" t="t" r="r" b="b"/>
              <a:pathLst>
                <a:path w="137159" h="7619">
                  <a:moveTo>
                    <a:pt x="13682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5912" y="7619"/>
                  </a:lnTo>
                  <a:lnTo>
                    <a:pt x="136821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569476" y="1598929"/>
              <a:ext cx="137795" cy="7620"/>
            </a:xfrm>
            <a:custGeom>
              <a:avLst/>
              <a:gdLst/>
              <a:ahLst/>
              <a:cxnLst/>
              <a:rect l="l" t="t" r="r" b="b"/>
              <a:pathLst>
                <a:path w="137795" h="7619">
                  <a:moveTo>
                    <a:pt x="13740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493" y="7620"/>
                  </a:lnTo>
                  <a:lnTo>
                    <a:pt x="13740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559900" y="1605279"/>
              <a:ext cx="138430" cy="7620"/>
            </a:xfrm>
            <a:custGeom>
              <a:avLst/>
              <a:gdLst/>
              <a:ahLst/>
              <a:cxnLst/>
              <a:rect l="l" t="t" r="r" b="b"/>
              <a:pathLst>
                <a:path w="138429" h="7619">
                  <a:moveTo>
                    <a:pt x="1378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977" y="7620"/>
                  </a:lnTo>
                  <a:lnTo>
                    <a:pt x="137886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548410" y="161289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8467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7558" y="7620"/>
                  </a:lnTo>
                  <a:lnTo>
                    <a:pt x="138467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536920" y="162051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90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139" y="7619"/>
                  </a:lnTo>
                  <a:lnTo>
                    <a:pt x="139048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527345" y="1626869"/>
              <a:ext cx="139700" cy="7620"/>
            </a:xfrm>
            <a:custGeom>
              <a:avLst/>
              <a:gdLst/>
              <a:ahLst/>
              <a:cxnLst/>
              <a:rect l="l" t="t" r="r" b="b"/>
              <a:pathLst>
                <a:path w="139700" h="7619">
                  <a:moveTo>
                    <a:pt x="13953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623" y="7619"/>
                  </a:lnTo>
                  <a:lnTo>
                    <a:pt x="139532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515855" y="1634490"/>
              <a:ext cx="140335" cy="7620"/>
            </a:xfrm>
            <a:custGeom>
              <a:avLst/>
              <a:gdLst/>
              <a:ahLst/>
              <a:cxnLst/>
              <a:rect l="l" t="t" r="r" b="b"/>
              <a:pathLst>
                <a:path w="140334" h="7619">
                  <a:moveTo>
                    <a:pt x="14011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9204" y="7620"/>
                  </a:lnTo>
                  <a:lnTo>
                    <a:pt x="140113" y="0"/>
                  </a:lnTo>
                  <a:close/>
                </a:path>
              </a:pathLst>
            </a:custGeom>
            <a:solidFill>
              <a:srgbClr val="C29E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504364" y="16421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69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9785" y="7619"/>
                  </a:lnTo>
                  <a:lnTo>
                    <a:pt x="140694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492874" y="1648459"/>
              <a:ext cx="143510" cy="8890"/>
            </a:xfrm>
            <a:custGeom>
              <a:avLst/>
              <a:gdLst/>
              <a:ahLst/>
              <a:cxnLst/>
              <a:rect l="l" t="t" r="r" b="b"/>
              <a:pathLst>
                <a:path w="143509" h="8889">
                  <a:moveTo>
                    <a:pt x="143093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0366" y="8889"/>
                  </a:lnTo>
                  <a:lnTo>
                    <a:pt x="143093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483299" y="1656079"/>
              <a:ext cx="142240" cy="7620"/>
            </a:xfrm>
            <a:custGeom>
              <a:avLst/>
              <a:gdLst/>
              <a:ahLst/>
              <a:cxnLst/>
              <a:rect l="l" t="t" r="r" b="b"/>
              <a:pathLst>
                <a:path w="142240" h="7619">
                  <a:moveTo>
                    <a:pt x="14175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0850" y="7620"/>
                  </a:lnTo>
                  <a:lnTo>
                    <a:pt x="14175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471809" y="1663700"/>
              <a:ext cx="142875" cy="7620"/>
            </a:xfrm>
            <a:custGeom>
              <a:avLst/>
              <a:gdLst/>
              <a:ahLst/>
              <a:cxnLst/>
              <a:rect l="l" t="t" r="r" b="b"/>
              <a:pathLst>
                <a:path w="142875" h="7619">
                  <a:moveTo>
                    <a:pt x="1423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1431" y="7620"/>
                  </a:lnTo>
                  <a:lnTo>
                    <a:pt x="14234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460319" y="1670050"/>
              <a:ext cx="144780" cy="8890"/>
            </a:xfrm>
            <a:custGeom>
              <a:avLst/>
              <a:gdLst/>
              <a:ahLst/>
              <a:cxnLst/>
              <a:rect l="l" t="t" r="r" b="b"/>
              <a:pathLst>
                <a:path w="144779" h="8889">
                  <a:moveTo>
                    <a:pt x="144739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2012" y="8889"/>
                  </a:lnTo>
                  <a:lnTo>
                    <a:pt x="144739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450743" y="1677669"/>
              <a:ext cx="143510" cy="7620"/>
            </a:xfrm>
            <a:custGeom>
              <a:avLst/>
              <a:gdLst/>
              <a:ahLst/>
              <a:cxnLst/>
              <a:rect l="l" t="t" r="r" b="b"/>
              <a:pathLst>
                <a:path w="143509" h="7619">
                  <a:moveTo>
                    <a:pt x="14340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2496" y="7619"/>
                  </a:lnTo>
                  <a:lnTo>
                    <a:pt x="143405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439253" y="1685290"/>
              <a:ext cx="144145" cy="7620"/>
            </a:xfrm>
            <a:custGeom>
              <a:avLst/>
              <a:gdLst/>
              <a:ahLst/>
              <a:cxnLst/>
              <a:rect l="l" t="t" r="r" b="b"/>
              <a:pathLst>
                <a:path w="144145" h="7619">
                  <a:moveTo>
                    <a:pt x="1439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3077" y="7620"/>
                  </a:lnTo>
                  <a:lnTo>
                    <a:pt x="143986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27763" y="1691640"/>
              <a:ext cx="146685" cy="8890"/>
            </a:xfrm>
            <a:custGeom>
              <a:avLst/>
              <a:gdLst/>
              <a:ahLst/>
              <a:cxnLst/>
              <a:rect l="l" t="t" r="r" b="b"/>
              <a:pathLst>
                <a:path w="146684" h="8889">
                  <a:moveTo>
                    <a:pt x="146386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3658" y="8889"/>
                  </a:lnTo>
                  <a:lnTo>
                    <a:pt x="14638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418188" y="1699259"/>
              <a:ext cx="145415" cy="7620"/>
            </a:xfrm>
            <a:custGeom>
              <a:avLst/>
              <a:gdLst/>
              <a:ahLst/>
              <a:cxnLst/>
              <a:rect l="l" t="t" r="r" b="b"/>
              <a:pathLst>
                <a:path w="145415" h="7619">
                  <a:moveTo>
                    <a:pt x="14505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4142" y="7619"/>
                  </a:lnTo>
                  <a:lnTo>
                    <a:pt x="145052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406698" y="1706879"/>
              <a:ext cx="146050" cy="7620"/>
            </a:xfrm>
            <a:custGeom>
              <a:avLst/>
              <a:gdLst/>
              <a:ahLst/>
              <a:cxnLst/>
              <a:rect l="l" t="t" r="r" b="b"/>
              <a:pathLst>
                <a:path w="146050" h="7619">
                  <a:moveTo>
                    <a:pt x="14563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4723" y="7620"/>
                  </a:lnTo>
                  <a:lnTo>
                    <a:pt x="145633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395207" y="1713229"/>
              <a:ext cx="148590" cy="8890"/>
            </a:xfrm>
            <a:custGeom>
              <a:avLst/>
              <a:gdLst/>
              <a:ahLst/>
              <a:cxnLst/>
              <a:rect l="l" t="t" r="r" b="b"/>
              <a:pathLst>
                <a:path w="148590" h="8889">
                  <a:moveTo>
                    <a:pt x="148032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35304" y="8890"/>
                  </a:lnTo>
                  <a:lnTo>
                    <a:pt x="148032" y="0"/>
                  </a:lnTo>
                  <a:close/>
                </a:path>
              </a:pathLst>
            </a:custGeom>
            <a:solidFill>
              <a:srgbClr val="C09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386588" y="1720849"/>
              <a:ext cx="141605" cy="7620"/>
            </a:xfrm>
            <a:custGeom>
              <a:avLst/>
              <a:gdLst/>
              <a:ahLst/>
              <a:cxnLst/>
              <a:rect l="l" t="t" r="r" b="b"/>
              <a:pathLst>
                <a:path w="141604" h="7619">
                  <a:moveTo>
                    <a:pt x="141185" y="0"/>
                  </a:moveTo>
                  <a:lnTo>
                    <a:pt x="5740" y="0"/>
                  </a:lnTo>
                  <a:lnTo>
                    <a:pt x="5740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35801" y="7620"/>
                  </a:lnTo>
                  <a:lnTo>
                    <a:pt x="135801" y="6350"/>
                  </a:lnTo>
                  <a:lnTo>
                    <a:pt x="141185" y="6350"/>
                  </a:lnTo>
                  <a:lnTo>
                    <a:pt x="141185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374142" y="1728469"/>
              <a:ext cx="147955" cy="7620"/>
            </a:xfrm>
            <a:custGeom>
              <a:avLst/>
              <a:gdLst/>
              <a:ahLst/>
              <a:cxnLst/>
              <a:rect l="l" t="t" r="r" b="b"/>
              <a:pathLst>
                <a:path w="147954" h="7619">
                  <a:moveTo>
                    <a:pt x="1474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7225" y="7619"/>
                  </a:lnTo>
                  <a:lnTo>
                    <a:pt x="14740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362652" y="1734819"/>
              <a:ext cx="150495" cy="8890"/>
            </a:xfrm>
            <a:custGeom>
              <a:avLst/>
              <a:gdLst/>
              <a:ahLst/>
              <a:cxnLst/>
              <a:rect l="l" t="t" r="r" b="b"/>
              <a:pathLst>
                <a:path w="150495" h="8889">
                  <a:moveTo>
                    <a:pt x="15041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8539" y="8889"/>
                  </a:lnTo>
                  <a:lnTo>
                    <a:pt x="150411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53077" y="1742440"/>
              <a:ext cx="149860" cy="7620"/>
            </a:xfrm>
            <a:custGeom>
              <a:avLst/>
              <a:gdLst/>
              <a:ahLst/>
              <a:cxnLst/>
              <a:rect l="l" t="t" r="r" b="b"/>
              <a:pathLst>
                <a:path w="149859" h="7619">
                  <a:moveTo>
                    <a:pt x="14981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9634" y="7620"/>
                  </a:lnTo>
                  <a:lnTo>
                    <a:pt x="14981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41587" y="1750059"/>
              <a:ext cx="151130" cy="7620"/>
            </a:xfrm>
            <a:custGeom>
              <a:avLst/>
              <a:gdLst/>
              <a:ahLst/>
              <a:cxnLst/>
              <a:rect l="l" t="t" r="r" b="b"/>
              <a:pathLst>
                <a:path w="151129" h="7619">
                  <a:moveTo>
                    <a:pt x="15112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0948" y="7619"/>
                  </a:lnTo>
                  <a:lnTo>
                    <a:pt x="151124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30096" y="1756409"/>
              <a:ext cx="154305" cy="8890"/>
            </a:xfrm>
            <a:custGeom>
              <a:avLst/>
              <a:gdLst/>
              <a:ahLst/>
              <a:cxnLst/>
              <a:rect l="l" t="t" r="r" b="b"/>
              <a:pathLst>
                <a:path w="154304" h="8889">
                  <a:moveTo>
                    <a:pt x="15413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2262" y="8889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320521" y="1764029"/>
              <a:ext cx="153670" cy="7620"/>
            </a:xfrm>
            <a:custGeom>
              <a:avLst/>
              <a:gdLst/>
              <a:ahLst/>
              <a:cxnLst/>
              <a:rect l="l" t="t" r="r" b="b"/>
              <a:pathLst>
                <a:path w="153670" h="7619">
                  <a:moveTo>
                    <a:pt x="15353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3357" y="7620"/>
                  </a:lnTo>
                  <a:lnTo>
                    <a:pt x="153534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309031" y="1771650"/>
              <a:ext cx="154940" cy="7620"/>
            </a:xfrm>
            <a:custGeom>
              <a:avLst/>
              <a:gdLst/>
              <a:ahLst/>
              <a:cxnLst/>
              <a:rect l="l" t="t" r="r" b="b"/>
              <a:pathLst>
                <a:path w="154940" h="7619">
                  <a:moveTo>
                    <a:pt x="15484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4672" y="7620"/>
                  </a:lnTo>
                  <a:lnTo>
                    <a:pt x="154848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297541" y="1778000"/>
              <a:ext cx="158115" cy="8890"/>
            </a:xfrm>
            <a:custGeom>
              <a:avLst/>
              <a:gdLst/>
              <a:ahLst/>
              <a:cxnLst/>
              <a:rect l="l" t="t" r="r" b="b"/>
              <a:pathLst>
                <a:path w="158115" h="8889">
                  <a:moveTo>
                    <a:pt x="15785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5986" y="8889"/>
                  </a:lnTo>
                  <a:lnTo>
                    <a:pt x="157858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287966" y="1785619"/>
              <a:ext cx="157480" cy="7620"/>
            </a:xfrm>
            <a:custGeom>
              <a:avLst/>
              <a:gdLst/>
              <a:ahLst/>
              <a:cxnLst/>
              <a:rect l="l" t="t" r="r" b="b"/>
              <a:pathLst>
                <a:path w="157479" h="7619">
                  <a:moveTo>
                    <a:pt x="15725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7081" y="7619"/>
                  </a:lnTo>
                  <a:lnTo>
                    <a:pt x="157257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276475" y="1793240"/>
              <a:ext cx="158750" cy="7620"/>
            </a:xfrm>
            <a:custGeom>
              <a:avLst/>
              <a:gdLst/>
              <a:ahLst/>
              <a:cxnLst/>
              <a:rect l="l" t="t" r="r" b="b"/>
              <a:pathLst>
                <a:path w="158750" h="7619">
                  <a:moveTo>
                    <a:pt x="1585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8395" y="7620"/>
                  </a:lnTo>
                  <a:lnTo>
                    <a:pt x="158571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264985" y="1799590"/>
              <a:ext cx="161925" cy="8890"/>
            </a:xfrm>
            <a:custGeom>
              <a:avLst/>
              <a:gdLst/>
              <a:ahLst/>
              <a:cxnLst/>
              <a:rect l="l" t="t" r="r" b="b"/>
              <a:pathLst>
                <a:path w="161925" h="8889">
                  <a:moveTo>
                    <a:pt x="16158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9709" y="8889"/>
                  </a:lnTo>
                  <a:lnTo>
                    <a:pt x="161581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243916" y="1807209"/>
              <a:ext cx="172720" cy="15240"/>
            </a:xfrm>
            <a:custGeom>
              <a:avLst/>
              <a:gdLst/>
              <a:ahLst/>
              <a:cxnLst/>
              <a:rect l="l" t="t" r="r" b="b"/>
              <a:pathLst>
                <a:path w="172720" h="15239">
                  <a:moveTo>
                    <a:pt x="172466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52120" y="15240"/>
                  </a:lnTo>
                  <a:lnTo>
                    <a:pt x="162293" y="7620"/>
                  </a:lnTo>
                  <a:lnTo>
                    <a:pt x="172466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232430" y="1821179"/>
              <a:ext cx="165735" cy="8890"/>
            </a:xfrm>
            <a:custGeom>
              <a:avLst/>
              <a:gdLst/>
              <a:ahLst/>
              <a:cxnLst/>
              <a:rect l="l" t="t" r="r" b="b"/>
              <a:pathLst>
                <a:path w="165735" h="8889">
                  <a:moveTo>
                    <a:pt x="16530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53432" y="8890"/>
                  </a:lnTo>
                  <a:lnTo>
                    <a:pt x="165304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227393" y="1828799"/>
              <a:ext cx="158115" cy="7620"/>
            </a:xfrm>
            <a:custGeom>
              <a:avLst/>
              <a:gdLst/>
              <a:ahLst/>
              <a:cxnLst/>
              <a:rect l="l" t="t" r="r" b="b"/>
              <a:pathLst>
                <a:path w="158115" h="7619">
                  <a:moveTo>
                    <a:pt x="157619" y="0"/>
                  </a:moveTo>
                  <a:lnTo>
                    <a:pt x="4076" y="0"/>
                  </a:lnTo>
                  <a:lnTo>
                    <a:pt x="4076" y="381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152527" y="7620"/>
                  </a:lnTo>
                  <a:lnTo>
                    <a:pt x="152527" y="3810"/>
                  </a:lnTo>
                  <a:lnTo>
                    <a:pt x="157619" y="3810"/>
                  </a:lnTo>
                  <a:lnTo>
                    <a:pt x="157619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221406" y="1836419"/>
              <a:ext cx="156210" cy="7620"/>
            </a:xfrm>
            <a:custGeom>
              <a:avLst/>
              <a:gdLst/>
              <a:ahLst/>
              <a:cxnLst/>
              <a:rect l="l" t="t" r="r" b="b"/>
              <a:pathLst>
                <a:path w="156210" h="7619">
                  <a:moveTo>
                    <a:pt x="155976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45800" y="7619"/>
                  </a:lnTo>
                  <a:lnTo>
                    <a:pt x="15597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216610" y="1842769"/>
              <a:ext cx="152400" cy="8890"/>
            </a:xfrm>
            <a:custGeom>
              <a:avLst/>
              <a:gdLst/>
              <a:ahLst/>
              <a:cxnLst/>
              <a:rect l="l" t="t" r="r" b="b"/>
              <a:pathLst>
                <a:path w="152400" h="8889">
                  <a:moveTo>
                    <a:pt x="152292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40420" y="8889"/>
                  </a:lnTo>
                  <a:lnTo>
                    <a:pt x="152292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212613" y="1850390"/>
              <a:ext cx="146685" cy="7620"/>
            </a:xfrm>
            <a:custGeom>
              <a:avLst/>
              <a:gdLst/>
              <a:ahLst/>
              <a:cxnLst/>
              <a:rect l="l" t="t" r="r" b="b"/>
              <a:pathLst>
                <a:path w="146685" h="7619">
                  <a:moveTo>
                    <a:pt x="14611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35936" y="7620"/>
                  </a:lnTo>
                  <a:lnTo>
                    <a:pt x="146112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207818" y="18580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732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30556" y="7619"/>
                  </a:lnTo>
                  <a:lnTo>
                    <a:pt x="140732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203022" y="1864359"/>
              <a:ext cx="137160" cy="8890"/>
            </a:xfrm>
            <a:custGeom>
              <a:avLst/>
              <a:gdLst/>
              <a:ahLst/>
              <a:cxnLst/>
              <a:rect l="l" t="t" r="r" b="b"/>
              <a:pathLst>
                <a:path w="137160" h="8889">
                  <a:moveTo>
                    <a:pt x="137048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25176" y="8889"/>
                  </a:lnTo>
                  <a:lnTo>
                    <a:pt x="137048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199025" y="187197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5" h="7619">
                  <a:moveTo>
                    <a:pt x="1308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20692" y="7620"/>
                  </a:lnTo>
                  <a:lnTo>
                    <a:pt x="130868" y="0"/>
                  </a:lnTo>
                  <a:close/>
                </a:path>
              </a:pathLst>
            </a:custGeom>
            <a:solidFill>
              <a:srgbClr val="BE8B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194230" y="1879600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29" h="7619">
                  <a:moveTo>
                    <a:pt x="12548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15312" y="7620"/>
                  </a:lnTo>
                  <a:lnTo>
                    <a:pt x="125488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189434" y="1885950"/>
              <a:ext cx="121920" cy="8890"/>
            </a:xfrm>
            <a:custGeom>
              <a:avLst/>
              <a:gdLst/>
              <a:ahLst/>
              <a:cxnLst/>
              <a:rect l="l" t="t" r="r" b="b"/>
              <a:pathLst>
                <a:path w="121920" h="8889">
                  <a:moveTo>
                    <a:pt x="12180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09932" y="8889"/>
                  </a:lnTo>
                  <a:lnTo>
                    <a:pt x="121804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185437" y="1893569"/>
              <a:ext cx="116205" cy="7620"/>
            </a:xfrm>
            <a:custGeom>
              <a:avLst/>
              <a:gdLst/>
              <a:ahLst/>
              <a:cxnLst/>
              <a:rect l="l" t="t" r="r" b="b"/>
              <a:pathLst>
                <a:path w="116204" h="7619">
                  <a:moveTo>
                    <a:pt x="11562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05448" y="7619"/>
                  </a:lnTo>
                  <a:lnTo>
                    <a:pt x="11562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180641" y="1901190"/>
              <a:ext cx="110489" cy="7620"/>
            </a:xfrm>
            <a:custGeom>
              <a:avLst/>
              <a:gdLst/>
              <a:ahLst/>
              <a:cxnLst/>
              <a:rect l="l" t="t" r="r" b="b"/>
              <a:pathLst>
                <a:path w="110489" h="7619">
                  <a:moveTo>
                    <a:pt x="110244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00068" y="7620"/>
                  </a:lnTo>
                  <a:lnTo>
                    <a:pt x="110244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175846" y="1907540"/>
              <a:ext cx="106680" cy="8890"/>
            </a:xfrm>
            <a:custGeom>
              <a:avLst/>
              <a:gdLst/>
              <a:ahLst/>
              <a:cxnLst/>
              <a:rect l="l" t="t" r="r" b="b"/>
              <a:pathLst>
                <a:path w="106679" h="8889">
                  <a:moveTo>
                    <a:pt x="10656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94687" y="8889"/>
                  </a:lnTo>
                  <a:lnTo>
                    <a:pt x="106560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171849" y="1915159"/>
              <a:ext cx="100965" cy="7620"/>
            </a:xfrm>
            <a:custGeom>
              <a:avLst/>
              <a:gdLst/>
              <a:ahLst/>
              <a:cxnLst/>
              <a:rect l="l" t="t" r="r" b="b"/>
              <a:pathLst>
                <a:path w="100964" h="7619">
                  <a:moveTo>
                    <a:pt x="10038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90204" y="7619"/>
                  </a:lnTo>
                  <a:lnTo>
                    <a:pt x="100380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167053" y="1922779"/>
              <a:ext cx="95250" cy="7620"/>
            </a:xfrm>
            <a:custGeom>
              <a:avLst/>
              <a:gdLst/>
              <a:ahLst/>
              <a:cxnLst/>
              <a:rect l="l" t="t" r="r" b="b"/>
              <a:pathLst>
                <a:path w="95250" h="7619">
                  <a:moveTo>
                    <a:pt x="9500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6520" y="7620"/>
                  </a:lnTo>
                  <a:lnTo>
                    <a:pt x="88216" y="5080"/>
                  </a:lnTo>
                  <a:lnTo>
                    <a:pt x="95000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162258" y="1929129"/>
              <a:ext cx="92710" cy="8890"/>
            </a:xfrm>
            <a:custGeom>
              <a:avLst/>
              <a:gdLst/>
              <a:ahLst/>
              <a:cxnLst/>
              <a:rect l="l" t="t" r="r" b="b"/>
              <a:pathLst>
                <a:path w="92710" h="8889">
                  <a:moveTo>
                    <a:pt x="92163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6227" y="8890"/>
                  </a:lnTo>
                  <a:lnTo>
                    <a:pt x="92163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158261" y="1936750"/>
              <a:ext cx="91440" cy="7620"/>
            </a:xfrm>
            <a:custGeom>
              <a:avLst/>
              <a:gdLst/>
              <a:ahLst/>
              <a:cxnLst/>
              <a:rect l="l" t="t" r="r" b="b"/>
              <a:pathLst>
                <a:path w="91439" h="7619">
                  <a:moveTo>
                    <a:pt x="9107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983" y="7620"/>
                  </a:lnTo>
                  <a:lnTo>
                    <a:pt x="91071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153465" y="1944369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77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5690" y="7619"/>
                  </a:lnTo>
                  <a:lnTo>
                    <a:pt x="90779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148669" y="1950719"/>
              <a:ext cx="91440" cy="8890"/>
            </a:xfrm>
            <a:custGeom>
              <a:avLst/>
              <a:gdLst/>
              <a:ahLst/>
              <a:cxnLst/>
              <a:rect l="l" t="t" r="r" b="b"/>
              <a:pathLst>
                <a:path w="91439" h="8889">
                  <a:moveTo>
                    <a:pt x="9133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5398" y="8889"/>
                  </a:lnTo>
                  <a:lnTo>
                    <a:pt x="9133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44673" y="1958340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24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154" y="7620"/>
                  </a:lnTo>
                  <a:lnTo>
                    <a:pt x="90242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139877" y="196595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70" h="7619">
                  <a:moveTo>
                    <a:pt x="8995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4861" y="7619"/>
                  </a:lnTo>
                  <a:lnTo>
                    <a:pt x="89950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135081" y="1972309"/>
              <a:ext cx="90805" cy="8890"/>
            </a:xfrm>
            <a:custGeom>
              <a:avLst/>
              <a:gdLst/>
              <a:ahLst/>
              <a:cxnLst/>
              <a:rect l="l" t="t" r="r" b="b"/>
              <a:pathLst>
                <a:path w="90804" h="8889">
                  <a:moveTo>
                    <a:pt x="90505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4569" y="8889"/>
                  </a:lnTo>
                  <a:lnTo>
                    <a:pt x="90505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131085" y="1979929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413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325" y="7620"/>
                  </a:lnTo>
                  <a:lnTo>
                    <a:pt x="89413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126289" y="1987550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12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032" y="7620"/>
                  </a:lnTo>
                  <a:lnTo>
                    <a:pt x="89121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121493" y="1993900"/>
              <a:ext cx="90170" cy="8890"/>
            </a:xfrm>
            <a:custGeom>
              <a:avLst/>
              <a:gdLst/>
              <a:ahLst/>
              <a:cxnLst/>
              <a:rect l="l" t="t" r="r" b="b"/>
              <a:pathLst>
                <a:path w="90170" h="8889">
                  <a:moveTo>
                    <a:pt x="89676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3739" y="8889"/>
                  </a:lnTo>
                  <a:lnTo>
                    <a:pt x="89676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117497" y="2001519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58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3496" y="7619"/>
                  </a:lnTo>
                  <a:lnTo>
                    <a:pt x="8858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112701" y="2009140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29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3203" y="7620"/>
                  </a:lnTo>
                  <a:lnTo>
                    <a:pt x="88291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107905" y="2015490"/>
              <a:ext cx="88900" cy="8890"/>
            </a:xfrm>
            <a:custGeom>
              <a:avLst/>
              <a:gdLst/>
              <a:ahLst/>
              <a:cxnLst/>
              <a:rect l="l" t="t" r="r" b="b"/>
              <a:pathLst>
                <a:path w="88900" h="8889">
                  <a:moveTo>
                    <a:pt x="88847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2910" y="8889"/>
                  </a:lnTo>
                  <a:lnTo>
                    <a:pt x="88847" y="0"/>
                  </a:lnTo>
                  <a:close/>
                </a:path>
              </a:pathLst>
            </a:custGeom>
            <a:solidFill>
              <a:srgbClr val="BB80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103909" y="2023109"/>
              <a:ext cx="88265" cy="7620"/>
            </a:xfrm>
            <a:custGeom>
              <a:avLst/>
              <a:gdLst/>
              <a:ahLst/>
              <a:cxnLst/>
              <a:rect l="l" t="t" r="r" b="b"/>
              <a:pathLst>
                <a:path w="88264" h="7619">
                  <a:moveTo>
                    <a:pt x="8775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2666" y="7619"/>
                  </a:lnTo>
                  <a:lnTo>
                    <a:pt x="87755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99113" y="2030729"/>
              <a:ext cx="87630" cy="7620"/>
            </a:xfrm>
            <a:custGeom>
              <a:avLst/>
              <a:gdLst/>
              <a:ahLst/>
              <a:cxnLst/>
              <a:rect l="l" t="t" r="r" b="b"/>
              <a:pathLst>
                <a:path w="87630" h="7619">
                  <a:moveTo>
                    <a:pt x="8746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2374" y="7620"/>
                  </a:lnTo>
                  <a:lnTo>
                    <a:pt x="87462" y="0"/>
                  </a:lnTo>
                  <a:close/>
                </a:path>
              </a:pathLst>
            </a:custGeom>
            <a:solidFill>
              <a:srgbClr val="BB7F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94317" y="2037079"/>
              <a:ext cx="88265" cy="8890"/>
            </a:xfrm>
            <a:custGeom>
              <a:avLst/>
              <a:gdLst/>
              <a:ahLst/>
              <a:cxnLst/>
              <a:rect l="l" t="t" r="r" b="b"/>
              <a:pathLst>
                <a:path w="88264" h="8889">
                  <a:moveTo>
                    <a:pt x="88018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2081" y="8890"/>
                  </a:lnTo>
                  <a:lnTo>
                    <a:pt x="88018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90320" y="2044700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92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837" y="7620"/>
                  </a:lnTo>
                  <a:lnTo>
                    <a:pt x="86926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85525" y="2052319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633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1545" y="7619"/>
                  </a:lnTo>
                  <a:lnTo>
                    <a:pt x="8663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80729" y="2058669"/>
              <a:ext cx="87630" cy="8890"/>
            </a:xfrm>
            <a:custGeom>
              <a:avLst/>
              <a:gdLst/>
              <a:ahLst/>
              <a:cxnLst/>
              <a:rect l="l" t="t" r="r" b="b"/>
              <a:pathLst>
                <a:path w="87630" h="8889">
                  <a:moveTo>
                    <a:pt x="8718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1252" y="8889"/>
                  </a:lnTo>
                  <a:lnTo>
                    <a:pt x="87189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76732" y="2066290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609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008" y="7620"/>
                  </a:lnTo>
                  <a:lnTo>
                    <a:pt x="86097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71937" y="2073909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580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0716" y="7619"/>
                  </a:lnTo>
                  <a:lnTo>
                    <a:pt x="858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67141" y="2080259"/>
              <a:ext cx="86360" cy="8890"/>
            </a:xfrm>
            <a:custGeom>
              <a:avLst/>
              <a:gdLst/>
              <a:ahLst/>
              <a:cxnLst/>
              <a:rect l="l" t="t" r="r" b="b"/>
              <a:pathLst>
                <a:path w="86360" h="8889">
                  <a:moveTo>
                    <a:pt x="8635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0423" y="8889"/>
                  </a:lnTo>
                  <a:lnTo>
                    <a:pt x="86359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63144" y="2087879"/>
              <a:ext cx="85725" cy="7620"/>
            </a:xfrm>
            <a:custGeom>
              <a:avLst/>
              <a:gdLst/>
              <a:ahLst/>
              <a:cxnLst/>
              <a:rect l="l" t="t" r="r" b="b"/>
              <a:pathLst>
                <a:path w="85725" h="7619">
                  <a:moveTo>
                    <a:pt x="852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0179" y="7620"/>
                  </a:lnTo>
                  <a:lnTo>
                    <a:pt x="8526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58348" y="2095500"/>
              <a:ext cx="85090" cy="7620"/>
            </a:xfrm>
            <a:custGeom>
              <a:avLst/>
              <a:gdLst/>
              <a:ahLst/>
              <a:cxnLst/>
              <a:rect l="l" t="t" r="r" b="b"/>
              <a:pathLst>
                <a:path w="85089" h="7619">
                  <a:moveTo>
                    <a:pt x="84975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886" y="7620"/>
                  </a:lnTo>
                  <a:lnTo>
                    <a:pt x="84975" y="0"/>
                  </a:lnTo>
                  <a:close/>
                </a:path>
              </a:pathLst>
            </a:custGeom>
            <a:solidFill>
              <a:srgbClr val="BA7A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53553" y="2101850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3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9594" y="8889"/>
                  </a:lnTo>
                  <a:lnTo>
                    <a:pt x="85530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49556" y="2109469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43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9350" y="7619"/>
                  </a:lnTo>
                  <a:lnTo>
                    <a:pt x="8443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44760" y="211709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14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057" y="7620"/>
                  </a:lnTo>
                  <a:lnTo>
                    <a:pt x="84146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39965" y="2123440"/>
              <a:ext cx="85090" cy="8890"/>
            </a:xfrm>
            <a:custGeom>
              <a:avLst/>
              <a:gdLst/>
              <a:ahLst/>
              <a:cxnLst/>
              <a:rect l="l" t="t" r="r" b="b"/>
              <a:pathLst>
                <a:path w="85089" h="8889">
                  <a:moveTo>
                    <a:pt x="84701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8765" y="8889"/>
                  </a:lnTo>
                  <a:lnTo>
                    <a:pt x="84701" y="0"/>
                  </a:lnTo>
                  <a:close/>
                </a:path>
              </a:pathLst>
            </a:custGeom>
            <a:solidFill>
              <a:srgbClr val="BA78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35968" y="213105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60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8521" y="7619"/>
                  </a:lnTo>
                  <a:lnTo>
                    <a:pt x="83609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31172" y="213867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31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8228" y="7620"/>
                  </a:lnTo>
                  <a:lnTo>
                    <a:pt x="8331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26376" y="2145029"/>
              <a:ext cx="84455" cy="8890"/>
            </a:xfrm>
            <a:custGeom>
              <a:avLst/>
              <a:gdLst/>
              <a:ahLst/>
              <a:cxnLst/>
              <a:rect l="l" t="t" r="r" b="b"/>
              <a:pathLst>
                <a:path w="84455" h="8889">
                  <a:moveTo>
                    <a:pt x="83872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77936" y="8890"/>
                  </a:lnTo>
                  <a:lnTo>
                    <a:pt x="83872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22380" y="2152650"/>
              <a:ext cx="83185" cy="7620"/>
            </a:xfrm>
            <a:custGeom>
              <a:avLst/>
              <a:gdLst/>
              <a:ahLst/>
              <a:cxnLst/>
              <a:rect l="l" t="t" r="r" b="b"/>
              <a:pathLst>
                <a:path w="83185" h="7619">
                  <a:moveTo>
                    <a:pt x="8278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7692" y="7620"/>
                  </a:lnTo>
                  <a:lnTo>
                    <a:pt x="82780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17584" y="2160269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248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7399" y="7619"/>
                  </a:lnTo>
                  <a:lnTo>
                    <a:pt x="8248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12788" y="2166619"/>
              <a:ext cx="83185" cy="8890"/>
            </a:xfrm>
            <a:custGeom>
              <a:avLst/>
              <a:gdLst/>
              <a:ahLst/>
              <a:cxnLst/>
              <a:rect l="l" t="t" r="r" b="b"/>
              <a:pathLst>
                <a:path w="83185" h="8889">
                  <a:moveTo>
                    <a:pt x="83043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7106" y="8889"/>
                  </a:lnTo>
                  <a:lnTo>
                    <a:pt x="83043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8792" y="2174240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195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6863" y="7620"/>
                  </a:lnTo>
                  <a:lnTo>
                    <a:pt x="81951" y="0"/>
                  </a:lnTo>
                  <a:close/>
                </a:path>
              </a:pathLst>
            </a:custGeom>
            <a:solidFill>
              <a:srgbClr val="B974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3996" y="2181859"/>
              <a:ext cx="81915" cy="7620"/>
            </a:xfrm>
            <a:custGeom>
              <a:avLst/>
              <a:gdLst/>
              <a:ahLst/>
              <a:cxnLst/>
              <a:rect l="l" t="t" r="r" b="b"/>
              <a:pathLst>
                <a:path w="81915" h="7619">
                  <a:moveTo>
                    <a:pt x="8165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6570" y="7619"/>
                  </a:lnTo>
                  <a:lnTo>
                    <a:pt x="81658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0" y="2188209"/>
              <a:ext cx="81915" cy="8890"/>
            </a:xfrm>
            <a:custGeom>
              <a:avLst/>
              <a:gdLst/>
              <a:ahLst/>
              <a:cxnLst/>
              <a:rect l="l" t="t" r="r" b="b"/>
              <a:pathLst>
                <a:path w="81915" h="8889">
                  <a:moveTo>
                    <a:pt x="8141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0" y="8889"/>
                  </a:lnTo>
                  <a:lnTo>
                    <a:pt x="75478" y="8889"/>
                  </a:lnTo>
                  <a:lnTo>
                    <a:pt x="81415" y="0"/>
                  </a:lnTo>
                  <a:close/>
                </a:path>
              </a:pathLst>
            </a:custGeom>
            <a:solidFill>
              <a:srgbClr val="B973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0" y="2195829"/>
              <a:ext cx="76835" cy="7620"/>
            </a:xfrm>
            <a:custGeom>
              <a:avLst/>
              <a:gdLst/>
              <a:ahLst/>
              <a:cxnLst/>
              <a:rect l="l" t="t" r="r" b="b"/>
              <a:pathLst>
                <a:path w="76835" h="7619">
                  <a:moveTo>
                    <a:pt x="7632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71238" y="7620"/>
                  </a:lnTo>
                  <a:lnTo>
                    <a:pt x="76326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0" y="2203450"/>
              <a:ext cx="71755" cy="7620"/>
            </a:xfrm>
            <a:custGeom>
              <a:avLst/>
              <a:gdLst/>
              <a:ahLst/>
              <a:cxnLst/>
              <a:rect l="l" t="t" r="r" b="b"/>
              <a:pathLst>
                <a:path w="71755" h="7619">
                  <a:moveTo>
                    <a:pt x="71238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66149" y="7620"/>
                  </a:lnTo>
                  <a:lnTo>
                    <a:pt x="71238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0" y="2209800"/>
              <a:ext cx="67310" cy="8890"/>
            </a:xfrm>
            <a:custGeom>
              <a:avLst/>
              <a:gdLst/>
              <a:ahLst/>
              <a:cxnLst/>
              <a:rect l="l" t="t" r="r" b="b"/>
              <a:pathLst>
                <a:path w="67310" h="8889">
                  <a:moveTo>
                    <a:pt x="66997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61061" y="8889"/>
                  </a:lnTo>
                  <a:lnTo>
                    <a:pt x="66997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0" y="2217419"/>
              <a:ext cx="62230" cy="7620"/>
            </a:xfrm>
            <a:custGeom>
              <a:avLst/>
              <a:gdLst/>
              <a:ahLst/>
              <a:cxnLst/>
              <a:rect l="l" t="t" r="r" b="b"/>
              <a:pathLst>
                <a:path w="62230" h="7619">
                  <a:moveTo>
                    <a:pt x="6190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56820" y="7619"/>
                  </a:lnTo>
                  <a:lnTo>
                    <a:pt x="6190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0" y="2225040"/>
              <a:ext cx="57150" cy="7620"/>
            </a:xfrm>
            <a:custGeom>
              <a:avLst/>
              <a:gdLst/>
              <a:ahLst/>
              <a:cxnLst/>
              <a:rect l="l" t="t" r="r" b="b"/>
              <a:pathLst>
                <a:path w="57150" h="7619">
                  <a:moveTo>
                    <a:pt x="5682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51732" y="7620"/>
                  </a:lnTo>
                  <a:lnTo>
                    <a:pt x="5682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0" y="2231390"/>
              <a:ext cx="52705" cy="8890"/>
            </a:xfrm>
            <a:custGeom>
              <a:avLst/>
              <a:gdLst/>
              <a:ahLst/>
              <a:cxnLst/>
              <a:rect l="l" t="t" r="r" b="b"/>
              <a:pathLst>
                <a:path w="52705" h="8889">
                  <a:moveTo>
                    <a:pt x="5258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46644" y="8889"/>
                  </a:lnTo>
                  <a:lnTo>
                    <a:pt x="52580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0" y="2239009"/>
              <a:ext cx="47625" cy="7620"/>
            </a:xfrm>
            <a:custGeom>
              <a:avLst/>
              <a:gdLst/>
              <a:ahLst/>
              <a:cxnLst/>
              <a:rect l="l" t="t" r="r" b="b"/>
              <a:pathLst>
                <a:path w="47625" h="7619">
                  <a:moveTo>
                    <a:pt x="47492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42403" y="7619"/>
                  </a:lnTo>
                  <a:lnTo>
                    <a:pt x="47492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0" y="2246629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5" h="7619">
                  <a:moveTo>
                    <a:pt x="4240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7315" y="7620"/>
                  </a:lnTo>
                  <a:lnTo>
                    <a:pt x="42403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0" y="225297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5" h="8889">
                  <a:moveTo>
                    <a:pt x="38163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32226" y="8890"/>
                  </a:lnTo>
                  <a:lnTo>
                    <a:pt x="38163" y="0"/>
                  </a:lnTo>
                  <a:close/>
                </a:path>
              </a:pathLst>
            </a:custGeom>
            <a:solidFill>
              <a:srgbClr val="B86E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0" y="2260600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07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27986" y="7620"/>
                  </a:lnTo>
                  <a:lnTo>
                    <a:pt x="330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0" y="2268219"/>
              <a:ext cx="28575" cy="7620"/>
            </a:xfrm>
            <a:custGeom>
              <a:avLst/>
              <a:gdLst/>
              <a:ahLst/>
              <a:cxnLst/>
              <a:rect l="l" t="t" r="r" b="b"/>
              <a:pathLst>
                <a:path w="28575" h="7619">
                  <a:moveTo>
                    <a:pt x="27986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22897" y="7619"/>
                  </a:lnTo>
                  <a:lnTo>
                    <a:pt x="27986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0" y="22745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89">
                  <a:moveTo>
                    <a:pt x="23746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17809" y="8889"/>
                  </a:lnTo>
                  <a:lnTo>
                    <a:pt x="23746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0" y="2282190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5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3569" y="7620"/>
                  </a:lnTo>
                  <a:lnTo>
                    <a:pt x="18657" y="0"/>
                  </a:lnTo>
                  <a:close/>
                </a:path>
              </a:pathLst>
            </a:custGeom>
            <a:solidFill>
              <a:srgbClr val="B76C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0" y="2289809"/>
              <a:ext cx="13970" cy="7620"/>
            </a:xfrm>
            <a:custGeom>
              <a:avLst/>
              <a:gdLst/>
              <a:ahLst/>
              <a:cxnLst/>
              <a:rect l="l" t="t" r="r" b="b"/>
              <a:pathLst>
                <a:path w="13970" h="7619">
                  <a:moveTo>
                    <a:pt x="1356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8480" y="7619"/>
                  </a:lnTo>
                  <a:lnTo>
                    <a:pt x="13569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0" y="2297429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48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392" y="7620"/>
                  </a:lnTo>
                  <a:lnTo>
                    <a:pt x="848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0" y="2303779"/>
              <a:ext cx="4445" cy="6350"/>
            </a:xfrm>
            <a:custGeom>
              <a:avLst/>
              <a:gdLst/>
              <a:ahLst/>
              <a:cxnLst/>
              <a:rect l="l" t="t" r="r" b="b"/>
              <a:pathLst>
                <a:path w="4445" h="6350">
                  <a:moveTo>
                    <a:pt x="4240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240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1190413" y="2453640"/>
              <a:ext cx="19050" cy="2540"/>
            </a:xfrm>
            <a:custGeom>
              <a:avLst/>
              <a:gdLst/>
              <a:ahLst/>
              <a:cxnLst/>
              <a:rect l="l" t="t" r="r" b="b"/>
              <a:pathLst>
                <a:path w="19050" h="2539">
                  <a:moveTo>
                    <a:pt x="18626" y="0"/>
                  </a:moveTo>
                  <a:lnTo>
                    <a:pt x="0" y="2539"/>
                  </a:lnTo>
                  <a:lnTo>
                    <a:pt x="7010" y="2539"/>
                  </a:lnTo>
                  <a:lnTo>
                    <a:pt x="18626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1162473" y="2456179"/>
              <a:ext cx="35560" cy="3810"/>
            </a:xfrm>
            <a:custGeom>
              <a:avLst/>
              <a:gdLst/>
              <a:ahLst/>
              <a:cxnLst/>
              <a:rect l="l" t="t" r="r" b="b"/>
              <a:pathLst>
                <a:path w="35559" h="3810">
                  <a:moveTo>
                    <a:pt x="3495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7527" y="3810"/>
                  </a:lnTo>
                  <a:lnTo>
                    <a:pt x="3495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1143846" y="2458719"/>
              <a:ext cx="42545" cy="3810"/>
            </a:xfrm>
            <a:custGeom>
              <a:avLst/>
              <a:gdLst/>
              <a:ahLst/>
              <a:cxnLst/>
              <a:rect l="l" t="t" r="r" b="b"/>
              <a:pathLst>
                <a:path w="42544" h="3810">
                  <a:moveTo>
                    <a:pt x="41961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24537" y="3809"/>
                  </a:lnTo>
                  <a:lnTo>
                    <a:pt x="41961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1115906" y="2462529"/>
              <a:ext cx="52705" cy="3810"/>
            </a:xfrm>
            <a:custGeom>
              <a:avLst/>
              <a:gdLst/>
              <a:ahLst/>
              <a:cxnLst/>
              <a:rect l="l" t="t" r="r" b="b"/>
              <a:pathLst>
                <a:path w="52705" h="3810">
                  <a:moveTo>
                    <a:pt x="5247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35054" y="3810"/>
                  </a:lnTo>
                  <a:lnTo>
                    <a:pt x="5247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1087966" y="2466340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10">
                  <a:moveTo>
                    <a:pt x="6299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45570" y="3810"/>
                  </a:lnTo>
                  <a:lnTo>
                    <a:pt x="62994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1060026" y="2470150"/>
              <a:ext cx="73660" cy="3810"/>
            </a:xfrm>
            <a:custGeom>
              <a:avLst/>
              <a:gdLst/>
              <a:ahLst/>
              <a:cxnLst/>
              <a:rect l="l" t="t" r="r" b="b"/>
              <a:pathLst>
                <a:path w="73659" h="3810">
                  <a:moveTo>
                    <a:pt x="7351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56086" y="3810"/>
                  </a:lnTo>
                  <a:lnTo>
                    <a:pt x="73510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1032086" y="2473959"/>
              <a:ext cx="84455" cy="3810"/>
            </a:xfrm>
            <a:custGeom>
              <a:avLst/>
              <a:gdLst/>
              <a:ahLst/>
              <a:cxnLst/>
              <a:rect l="l" t="t" r="r" b="b"/>
              <a:pathLst>
                <a:path w="84455" h="3810">
                  <a:moveTo>
                    <a:pt x="84026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66602" y="3810"/>
                  </a:lnTo>
                  <a:lnTo>
                    <a:pt x="84026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1004146" y="2477769"/>
              <a:ext cx="94615" cy="3810"/>
            </a:xfrm>
            <a:custGeom>
              <a:avLst/>
              <a:gdLst/>
              <a:ahLst/>
              <a:cxnLst/>
              <a:rect l="l" t="t" r="r" b="b"/>
              <a:pathLst>
                <a:path w="94615" h="3810">
                  <a:moveTo>
                    <a:pt x="94542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77118" y="3809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976206" y="2481579"/>
              <a:ext cx="105410" cy="3810"/>
            </a:xfrm>
            <a:custGeom>
              <a:avLst/>
              <a:gdLst/>
              <a:ahLst/>
              <a:cxnLst/>
              <a:rect l="l" t="t" r="r" b="b"/>
              <a:pathLst>
                <a:path w="105409" h="3810">
                  <a:moveTo>
                    <a:pt x="10505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87635" y="3810"/>
                  </a:lnTo>
                  <a:lnTo>
                    <a:pt x="105058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948266" y="2484119"/>
              <a:ext cx="121920" cy="5080"/>
            </a:xfrm>
            <a:custGeom>
              <a:avLst/>
              <a:gdLst/>
              <a:ahLst/>
              <a:cxnLst/>
              <a:rect l="l" t="t" r="r" b="b"/>
              <a:pathLst>
                <a:path w="121919" h="5080">
                  <a:moveTo>
                    <a:pt x="121383" y="0"/>
                  </a:moveTo>
                  <a:lnTo>
                    <a:pt x="37253" y="0"/>
                  </a:lnTo>
                  <a:lnTo>
                    <a:pt x="0" y="5079"/>
                  </a:lnTo>
                  <a:lnTo>
                    <a:pt x="98151" y="5079"/>
                  </a:lnTo>
                  <a:lnTo>
                    <a:pt x="1213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929640" y="2487929"/>
              <a:ext cx="123189" cy="3810"/>
            </a:xfrm>
            <a:custGeom>
              <a:avLst/>
              <a:gdLst/>
              <a:ahLst/>
              <a:cxnLst/>
              <a:rect l="l" t="t" r="r" b="b"/>
              <a:pathLst>
                <a:path w="123190" h="3810">
                  <a:moveTo>
                    <a:pt x="122585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05162" y="3810"/>
                  </a:lnTo>
                  <a:lnTo>
                    <a:pt x="122585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892386" y="2491740"/>
              <a:ext cx="142875" cy="5080"/>
            </a:xfrm>
            <a:custGeom>
              <a:avLst/>
              <a:gdLst/>
              <a:ahLst/>
              <a:cxnLst/>
              <a:rect l="l" t="t" r="r" b="b"/>
              <a:pathLst>
                <a:path w="142875" h="5080">
                  <a:moveTo>
                    <a:pt x="142415" y="0"/>
                  </a:moveTo>
                  <a:lnTo>
                    <a:pt x="37253" y="0"/>
                  </a:lnTo>
                  <a:lnTo>
                    <a:pt x="0" y="5080"/>
                  </a:lnTo>
                  <a:lnTo>
                    <a:pt x="119183" y="5080"/>
                  </a:lnTo>
                  <a:lnTo>
                    <a:pt x="142415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873760" y="2495550"/>
              <a:ext cx="144145" cy="3810"/>
            </a:xfrm>
            <a:custGeom>
              <a:avLst/>
              <a:gdLst/>
              <a:ahLst/>
              <a:cxnLst/>
              <a:rect l="l" t="t" r="r" b="b"/>
              <a:pathLst>
                <a:path w="144144" h="3810">
                  <a:moveTo>
                    <a:pt x="14361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26194" y="3810"/>
                  </a:lnTo>
                  <a:lnTo>
                    <a:pt x="143618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845819" y="2499359"/>
              <a:ext cx="154305" cy="3810"/>
            </a:xfrm>
            <a:custGeom>
              <a:avLst/>
              <a:gdLst/>
              <a:ahLst/>
              <a:cxnLst/>
              <a:rect l="l" t="t" r="r" b="b"/>
              <a:pathLst>
                <a:path w="154305" h="3810">
                  <a:moveTo>
                    <a:pt x="15413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36710" y="3810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817879" y="2503169"/>
              <a:ext cx="165100" cy="3810"/>
            </a:xfrm>
            <a:custGeom>
              <a:avLst/>
              <a:gdLst/>
              <a:ahLst/>
              <a:cxnLst/>
              <a:rect l="l" t="t" r="r" b="b"/>
              <a:pathLst>
                <a:path w="165100" h="3810">
                  <a:moveTo>
                    <a:pt x="164650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147227" y="3809"/>
                  </a:lnTo>
                  <a:lnTo>
                    <a:pt x="164650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789939" y="2506979"/>
              <a:ext cx="175260" cy="3810"/>
            </a:xfrm>
            <a:custGeom>
              <a:avLst/>
              <a:gdLst/>
              <a:ahLst/>
              <a:cxnLst/>
              <a:rect l="l" t="t" r="r" b="b"/>
              <a:pathLst>
                <a:path w="175259" h="3810">
                  <a:moveTo>
                    <a:pt x="17516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57743" y="3810"/>
                  </a:lnTo>
                  <a:lnTo>
                    <a:pt x="17516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675893" y="2510790"/>
              <a:ext cx="272415" cy="3810"/>
            </a:xfrm>
            <a:custGeom>
              <a:avLst/>
              <a:gdLst/>
              <a:ahLst/>
              <a:cxnLst/>
              <a:rect l="l" t="t" r="r" b="b"/>
              <a:pathLst>
                <a:path w="272415" h="3810">
                  <a:moveTo>
                    <a:pt x="271789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254365" y="3810"/>
                  </a:lnTo>
                  <a:lnTo>
                    <a:pt x="271789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561848" y="2513329"/>
              <a:ext cx="374650" cy="5080"/>
            </a:xfrm>
            <a:custGeom>
              <a:avLst/>
              <a:gdLst/>
              <a:ahLst/>
              <a:cxnLst/>
              <a:rect l="l" t="t" r="r" b="b"/>
              <a:pathLst>
                <a:path w="374650" h="5080">
                  <a:moveTo>
                    <a:pt x="374219" y="0"/>
                  </a:moveTo>
                  <a:lnTo>
                    <a:pt x="152061" y="0"/>
                  </a:lnTo>
                  <a:lnTo>
                    <a:pt x="0" y="5080"/>
                  </a:lnTo>
                  <a:lnTo>
                    <a:pt x="350987" y="5080"/>
                  </a:lnTo>
                  <a:lnTo>
                    <a:pt x="374219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447802" y="2518409"/>
              <a:ext cx="465455" cy="3810"/>
            </a:xfrm>
            <a:custGeom>
              <a:avLst/>
              <a:gdLst/>
              <a:ahLst/>
              <a:cxnLst/>
              <a:rect l="l" t="t" r="r" b="b"/>
              <a:pathLst>
                <a:path w="465455" h="3810">
                  <a:moveTo>
                    <a:pt x="465033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447609" y="3810"/>
                  </a:lnTo>
                  <a:lnTo>
                    <a:pt x="4650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333755" y="2520950"/>
              <a:ext cx="567690" cy="5080"/>
            </a:xfrm>
            <a:custGeom>
              <a:avLst/>
              <a:gdLst/>
              <a:ahLst/>
              <a:cxnLst/>
              <a:rect l="l" t="t" r="r" b="b"/>
              <a:pathLst>
                <a:path w="567690" h="5080">
                  <a:moveTo>
                    <a:pt x="567463" y="0"/>
                  </a:moveTo>
                  <a:lnTo>
                    <a:pt x="152061" y="0"/>
                  </a:lnTo>
                  <a:lnTo>
                    <a:pt x="0" y="5079"/>
                  </a:lnTo>
                  <a:lnTo>
                    <a:pt x="544232" y="5079"/>
                  </a:lnTo>
                  <a:lnTo>
                    <a:pt x="567463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257725" y="2524759"/>
              <a:ext cx="626110" cy="3810"/>
            </a:xfrm>
            <a:custGeom>
              <a:avLst/>
              <a:gdLst/>
              <a:ahLst/>
              <a:cxnLst/>
              <a:rect l="l" t="t" r="r" b="b"/>
              <a:pathLst>
                <a:path w="626110" h="3810">
                  <a:moveTo>
                    <a:pt x="626070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608646" y="3810"/>
                  </a:lnTo>
                  <a:lnTo>
                    <a:pt x="626070" y="0"/>
                  </a:lnTo>
                  <a:close/>
                </a:path>
              </a:pathLst>
            </a:custGeom>
            <a:solidFill>
              <a:srgbClr val="C3A3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213766" y="2528569"/>
              <a:ext cx="650240" cy="3810"/>
            </a:xfrm>
            <a:custGeom>
              <a:avLst/>
              <a:gdLst/>
              <a:ahLst/>
              <a:cxnLst/>
              <a:rect l="l" t="t" r="r" b="b"/>
              <a:pathLst>
                <a:path w="650240" h="3810">
                  <a:moveTo>
                    <a:pt x="649693" y="0"/>
                  </a:moveTo>
                  <a:lnTo>
                    <a:pt x="24942" y="0"/>
                  </a:lnTo>
                  <a:lnTo>
                    <a:pt x="24942" y="1270"/>
                  </a:lnTo>
                  <a:lnTo>
                    <a:pt x="0" y="1270"/>
                  </a:lnTo>
                  <a:lnTo>
                    <a:pt x="0" y="3810"/>
                  </a:lnTo>
                  <a:lnTo>
                    <a:pt x="640981" y="3810"/>
                  </a:lnTo>
                  <a:lnTo>
                    <a:pt x="640981" y="1270"/>
                  </a:lnTo>
                  <a:lnTo>
                    <a:pt x="649693" y="1270"/>
                  </a:lnTo>
                  <a:lnTo>
                    <a:pt x="649693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190019" y="2532379"/>
              <a:ext cx="659130" cy="3810"/>
            </a:xfrm>
            <a:custGeom>
              <a:avLst/>
              <a:gdLst/>
              <a:ahLst/>
              <a:cxnLst/>
              <a:rect l="l" t="t" r="r" b="b"/>
              <a:pathLst>
                <a:path w="659130" h="3810">
                  <a:moveTo>
                    <a:pt x="65892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505" y="3810"/>
                  </a:lnTo>
                  <a:lnTo>
                    <a:pt x="658929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172205" y="253619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31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895" y="3810"/>
                  </a:lnTo>
                  <a:lnTo>
                    <a:pt x="659319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154390" y="254000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71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286" y="3810"/>
                  </a:lnTo>
                  <a:lnTo>
                    <a:pt x="659710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136576" y="2543809"/>
              <a:ext cx="660400" cy="3810"/>
            </a:xfrm>
            <a:custGeom>
              <a:avLst/>
              <a:gdLst/>
              <a:ahLst/>
              <a:cxnLst/>
              <a:rect l="l" t="t" r="r" b="b"/>
              <a:pathLst>
                <a:path w="660400" h="3810">
                  <a:moveTo>
                    <a:pt x="66010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676" y="3810"/>
                  </a:lnTo>
                  <a:lnTo>
                    <a:pt x="66010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118762" y="254761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491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067" y="3809"/>
                  </a:lnTo>
                  <a:lnTo>
                    <a:pt x="66049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106885" y="255015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751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3327" y="3810"/>
                  </a:lnTo>
                  <a:lnTo>
                    <a:pt x="660751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89071" y="255396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142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718" y="3809"/>
                  </a:lnTo>
                  <a:lnTo>
                    <a:pt x="66114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71257" y="255777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532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01492" y="3810"/>
                  </a:lnTo>
                  <a:lnTo>
                    <a:pt x="661532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53442" y="2561590"/>
              <a:ext cx="619760" cy="3810"/>
            </a:xfrm>
            <a:custGeom>
              <a:avLst/>
              <a:gdLst/>
              <a:ahLst/>
              <a:cxnLst/>
              <a:rect l="l" t="t" r="r" b="b"/>
              <a:pathLst>
                <a:path w="619760" h="3810">
                  <a:moveTo>
                    <a:pt x="619306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59266" y="3810"/>
                  </a:lnTo>
                  <a:lnTo>
                    <a:pt x="61930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35628" y="2565400"/>
              <a:ext cx="577215" cy="3810"/>
            </a:xfrm>
            <a:custGeom>
              <a:avLst/>
              <a:gdLst/>
              <a:ahLst/>
              <a:cxnLst/>
              <a:rect l="l" t="t" r="r" b="b"/>
              <a:pathLst>
                <a:path w="577215" h="3810">
                  <a:moveTo>
                    <a:pt x="57708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17040" y="3810"/>
                  </a:lnTo>
                  <a:lnTo>
                    <a:pt x="57708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17814" y="2569209"/>
              <a:ext cx="535305" cy="3810"/>
            </a:xfrm>
            <a:custGeom>
              <a:avLst/>
              <a:gdLst/>
              <a:ahLst/>
              <a:cxnLst/>
              <a:rect l="l" t="t" r="r" b="b"/>
              <a:pathLst>
                <a:path w="535305" h="3810">
                  <a:moveTo>
                    <a:pt x="534854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474814" y="3810"/>
                  </a:lnTo>
                  <a:lnTo>
                    <a:pt x="53485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0" y="2573019"/>
              <a:ext cx="492759" cy="3810"/>
            </a:xfrm>
            <a:custGeom>
              <a:avLst/>
              <a:gdLst/>
              <a:ahLst/>
              <a:cxnLst/>
              <a:rect l="l" t="t" r="r" b="b"/>
              <a:pathLst>
                <a:path w="492759" h="3810">
                  <a:moveTo>
                    <a:pt x="492628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432588" y="3809"/>
                  </a:lnTo>
                  <a:lnTo>
                    <a:pt x="492628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0" y="2575559"/>
              <a:ext cx="442595" cy="5080"/>
            </a:xfrm>
            <a:custGeom>
              <a:avLst/>
              <a:gdLst/>
              <a:ahLst/>
              <a:cxnLst/>
              <a:rect l="l" t="t" r="r" b="b"/>
              <a:pathLst>
                <a:path w="442595" h="5080">
                  <a:moveTo>
                    <a:pt x="442595" y="0"/>
                  </a:moveTo>
                  <a:lnTo>
                    <a:pt x="2959" y="0"/>
                  </a:lnTo>
                  <a:lnTo>
                    <a:pt x="2959" y="1270"/>
                  </a:lnTo>
                  <a:lnTo>
                    <a:pt x="0" y="1270"/>
                  </a:lnTo>
                  <a:lnTo>
                    <a:pt x="0" y="5080"/>
                  </a:lnTo>
                  <a:lnTo>
                    <a:pt x="402564" y="5080"/>
                  </a:lnTo>
                  <a:lnTo>
                    <a:pt x="402564" y="1270"/>
                  </a:lnTo>
                  <a:lnTo>
                    <a:pt x="442595" y="1270"/>
                  </a:lnTo>
                  <a:lnTo>
                    <a:pt x="44259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0" y="2579369"/>
              <a:ext cx="393065" cy="5080"/>
            </a:xfrm>
            <a:custGeom>
              <a:avLst/>
              <a:gdLst/>
              <a:ahLst/>
              <a:cxnLst/>
              <a:rect l="l" t="t" r="r" b="b"/>
              <a:pathLst>
                <a:path w="393065" h="5080">
                  <a:moveTo>
                    <a:pt x="392561" y="0"/>
                  </a:moveTo>
                  <a:lnTo>
                    <a:pt x="0" y="0"/>
                  </a:lnTo>
                  <a:lnTo>
                    <a:pt x="0" y="5079"/>
                  </a:lnTo>
                  <a:lnTo>
                    <a:pt x="312507" y="5079"/>
                  </a:lnTo>
                  <a:lnTo>
                    <a:pt x="392561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0" y="2583179"/>
              <a:ext cx="332740" cy="5080"/>
            </a:xfrm>
            <a:custGeom>
              <a:avLst/>
              <a:gdLst/>
              <a:ahLst/>
              <a:cxnLst/>
              <a:rect l="l" t="t" r="r" b="b"/>
              <a:pathLst>
                <a:path w="332740" h="5080">
                  <a:moveTo>
                    <a:pt x="332521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252467" y="5080"/>
                  </a:lnTo>
                  <a:lnTo>
                    <a:pt x="33252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0" y="2586990"/>
              <a:ext cx="273050" cy="3810"/>
            </a:xfrm>
            <a:custGeom>
              <a:avLst/>
              <a:gdLst/>
              <a:ahLst/>
              <a:cxnLst/>
              <a:rect l="l" t="t" r="r" b="b"/>
              <a:pathLst>
                <a:path w="273050" h="3810">
                  <a:moveTo>
                    <a:pt x="27248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212440" y="3810"/>
                  </a:lnTo>
                  <a:lnTo>
                    <a:pt x="27248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0" y="2590800"/>
              <a:ext cx="212725" cy="3810"/>
            </a:xfrm>
            <a:custGeom>
              <a:avLst/>
              <a:gdLst/>
              <a:ahLst/>
              <a:cxnLst/>
              <a:rect l="l" t="t" r="r" b="b"/>
              <a:pathLst>
                <a:path w="212725" h="3810">
                  <a:moveTo>
                    <a:pt x="21244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52400" y="3810"/>
                  </a:lnTo>
                  <a:lnTo>
                    <a:pt x="212440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0" y="2594609"/>
              <a:ext cx="152400" cy="3810"/>
            </a:xfrm>
            <a:custGeom>
              <a:avLst/>
              <a:gdLst/>
              <a:ahLst/>
              <a:cxnLst/>
              <a:rect l="l" t="t" r="r" b="b"/>
              <a:pathLst>
                <a:path w="152400" h="3810">
                  <a:moveTo>
                    <a:pt x="15240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32521" y="381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0" y="2598419"/>
              <a:ext cx="132715" cy="3810"/>
            </a:xfrm>
            <a:custGeom>
              <a:avLst/>
              <a:gdLst/>
              <a:ahLst/>
              <a:cxnLst/>
              <a:rect l="l" t="t" r="r" b="b"/>
              <a:pathLst>
                <a:path w="132715" h="3810">
                  <a:moveTo>
                    <a:pt x="132521" y="0"/>
                  </a:moveTo>
                  <a:lnTo>
                    <a:pt x="0" y="0"/>
                  </a:lnTo>
                  <a:lnTo>
                    <a:pt x="0" y="3809"/>
                  </a:lnTo>
                  <a:lnTo>
                    <a:pt x="112643" y="3809"/>
                  </a:lnTo>
                  <a:lnTo>
                    <a:pt x="132521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0" y="2602229"/>
              <a:ext cx="113030" cy="3810"/>
            </a:xfrm>
            <a:custGeom>
              <a:avLst/>
              <a:gdLst/>
              <a:ahLst/>
              <a:cxnLst/>
              <a:rect l="l" t="t" r="r" b="b"/>
              <a:pathLst>
                <a:path w="113030" h="3810">
                  <a:moveTo>
                    <a:pt x="11264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92765" y="3810"/>
                  </a:lnTo>
                  <a:lnTo>
                    <a:pt x="112643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0" y="2606040"/>
              <a:ext cx="93345" cy="3810"/>
            </a:xfrm>
            <a:custGeom>
              <a:avLst/>
              <a:gdLst/>
              <a:ahLst/>
              <a:cxnLst/>
              <a:rect l="l" t="t" r="r" b="b"/>
              <a:pathLst>
                <a:path w="93345" h="3810">
                  <a:moveTo>
                    <a:pt x="92765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72886" y="3810"/>
                  </a:lnTo>
                  <a:lnTo>
                    <a:pt x="9276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0" y="2609850"/>
              <a:ext cx="73025" cy="3810"/>
            </a:xfrm>
            <a:custGeom>
              <a:avLst/>
              <a:gdLst/>
              <a:ahLst/>
              <a:cxnLst/>
              <a:rect l="l" t="t" r="r" b="b"/>
              <a:pathLst>
                <a:path w="73025" h="3810">
                  <a:moveTo>
                    <a:pt x="7288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53008" y="3810"/>
                  </a:lnTo>
                  <a:lnTo>
                    <a:pt x="72886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0" y="2612390"/>
              <a:ext cx="59690" cy="5080"/>
            </a:xfrm>
            <a:custGeom>
              <a:avLst/>
              <a:gdLst/>
              <a:ahLst/>
              <a:cxnLst/>
              <a:rect l="l" t="t" r="r" b="b"/>
              <a:pathLst>
                <a:path w="59690" h="5080">
                  <a:moveTo>
                    <a:pt x="59634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33130" y="5080"/>
                  </a:lnTo>
                  <a:lnTo>
                    <a:pt x="59634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0" y="2616200"/>
              <a:ext cx="40005" cy="3810"/>
            </a:xfrm>
            <a:custGeom>
              <a:avLst/>
              <a:gdLst/>
              <a:ahLst/>
              <a:cxnLst/>
              <a:rect l="l" t="t" r="r" b="b"/>
              <a:pathLst>
                <a:path w="40005" h="3810">
                  <a:moveTo>
                    <a:pt x="3975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3810"/>
                  </a:lnTo>
                  <a:lnTo>
                    <a:pt x="3975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0" y="2620009"/>
              <a:ext cx="20320" cy="3810"/>
            </a:xfrm>
            <a:custGeom>
              <a:avLst/>
              <a:gdLst/>
              <a:ahLst/>
              <a:cxnLst/>
              <a:rect l="l" t="t" r="r" b="b"/>
              <a:pathLst>
                <a:path w="20320" h="3810">
                  <a:moveTo>
                    <a:pt x="19878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3672839" y="5447029"/>
              <a:ext cx="5052060" cy="11823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304800" y="201929"/>
              <a:ext cx="20320" cy="7620"/>
            </a:xfrm>
            <a:custGeom>
              <a:avLst/>
              <a:gdLst/>
              <a:ahLst/>
              <a:cxnLst/>
              <a:rect l="l" t="t" r="r" b="b"/>
              <a:pathLst>
                <a:path w="20320" h="7620">
                  <a:moveTo>
                    <a:pt x="1270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270" y="1270"/>
                  </a:lnTo>
                  <a:lnTo>
                    <a:pt x="1270" y="0"/>
                  </a:lnTo>
                  <a:close/>
                </a:path>
                <a:path w="20320" h="7620">
                  <a:moveTo>
                    <a:pt x="20320" y="6350"/>
                  </a:moveTo>
                  <a:lnTo>
                    <a:pt x="19050" y="6350"/>
                  </a:lnTo>
                  <a:lnTo>
                    <a:pt x="19050" y="7620"/>
                  </a:lnTo>
                  <a:lnTo>
                    <a:pt x="20320" y="7620"/>
                  </a:lnTo>
                  <a:lnTo>
                    <a:pt x="20320" y="6350"/>
                  </a:lnTo>
                  <a:close/>
                </a:path>
              </a:pathLst>
            </a:custGeom>
            <a:solidFill>
              <a:srgbClr val="991D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060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-1270" y="64287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363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-1270" y="644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-1270" y="64503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969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-1270" y="645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-1270" y="64655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C6C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-1270" y="64731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-1270" y="64795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F6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-1270" y="648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-1270" y="649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-1270" y="65023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-1270" y="65087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67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-1270" y="65163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-1270" y="65239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-1270" y="65316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-1270" y="65379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-1270" y="65455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F7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-1270" y="65531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-1270" y="656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282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-1270" y="656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-1270" y="65747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-1270" y="65824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-1270" y="659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-1270" y="659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-1270" y="66039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-1270" y="661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-1270" y="66179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-1270" y="662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-1270" y="66332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-1270" y="664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95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-1270" y="66471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-1270" y="66547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-1270" y="66624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-1270" y="667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-1270" y="66763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-1270" y="66840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-1270" y="66916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-1270" y="66992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-1270" y="67055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A5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-1270" y="671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-1270" y="672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8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-1270" y="67284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-1270" y="67348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-1270" y="67424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-1270" y="67500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-1270" y="675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-1270" y="67640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-1270" y="677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4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-1270" y="677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-1270" y="678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-1270" y="6793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-1270" y="680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BBB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-1270" y="68084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DB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-1270" y="68160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B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-1270" y="68224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0C0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-1270" y="68300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2C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-1270" y="68376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4C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-1270" y="6845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C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-1270" y="68516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7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F5F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161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-1270" y="6428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464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-1270" y="64427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-1270" y="6450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-1270" y="64579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868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-1270" y="64643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-1270" y="64719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B6B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-1270" y="64795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D6D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-1270" y="64871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-1270" y="64935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070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-1270" y="6501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-1270" y="65087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-1270" y="65150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4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-1270" y="6522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-1270" y="65303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7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-1270" y="65379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-1270" y="65443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-1270" y="6551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-1270" y="65595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-1270" y="65658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E7E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-1270" y="6573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-1270" y="65811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-1270" y="65874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38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-1270" y="65951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-1270" y="66027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-1270" y="66103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-1270" y="66166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-1270" y="66243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A8A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-1270" y="66319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-1270" y="66382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-1270" y="66459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-1270" y="66535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-1270" y="66598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191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-1270" y="66674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3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-1270" y="66751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-1270" y="6682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6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-1270" y="66890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-1270" y="66967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-1270" y="6704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-1270" y="67106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-1270" y="6718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D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-1270" y="67259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F9F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-1270" y="67322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-1270" y="67398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-1270" y="67475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-1270" y="6755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4A4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-1270" y="67614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-1270" y="67690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A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-1270" y="6776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A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-1270" y="67830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-1270" y="67906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-1270" y="67983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-1270" y="6805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-1270" y="68122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B0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-1270" y="68198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-1270" y="6827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B3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-1270" y="68338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-1270" y="68414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-1270" y="68491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B7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0" y="6855460"/>
              <a:ext cx="9144000" cy="2540"/>
            </a:xfrm>
            <a:custGeom>
              <a:avLst/>
              <a:gdLst/>
              <a:ahLst/>
              <a:cxnLst/>
              <a:rect l="l" t="t" r="r" b="b"/>
              <a:pathLst>
                <a:path w="9144000" h="2540">
                  <a:moveTo>
                    <a:pt x="0" y="254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2540"/>
                  </a:lnTo>
                  <a:lnTo>
                    <a:pt x="0" y="254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-1270" y="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-1270" y="63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DC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-1270" y="139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9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-1270" y="203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-1270" y="279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6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-1270" y="355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4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-1270" y="431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3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-1270" y="4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-1270" y="571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-1270" y="6476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B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-1270" y="723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B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-1270" y="7874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BC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-1270" y="863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BB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-1270" y="9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-1270" y="1016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-1270" y="10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-1270" y="1155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-1270" y="1231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B4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-1270" y="1308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B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-1270" y="13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-1270" y="14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-1270" y="1524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AE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-1270" y="16001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A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-1270" y="1663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AB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-1270" y="1739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AA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-1270" y="1816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-1270" y="189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A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-1270" y="1955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A6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-1270" y="2032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A4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-1270" y="21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-1270" y="21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A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-1270" y="2247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8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-1270" y="2324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6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-1270" y="24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-1270" y="24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3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-1270" y="2540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1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-1270" y="26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F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-1270" y="2692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-1270" y="27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C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-1270" y="2832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A9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-1270" y="29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-1270" y="2984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-1270" y="3048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-1270" y="3124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8F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-1270" y="32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8E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-1270" y="3276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8C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-1270" y="3340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E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-1270" y="3416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-1270" y="3492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88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-1270" y="3568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-1270" y="36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8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-1270" y="37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84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-1270" y="3784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8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-1270" y="3860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2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-1270" y="3924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-1270" y="4000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7E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-1270" y="40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7D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-1270" y="4152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-1270" y="42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-1270" y="42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7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-1270" y="43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-1270" y="4444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76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-1270" y="45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1616710" y="1239519"/>
              <a:ext cx="109220" cy="79375"/>
            </a:xfrm>
            <a:custGeom>
              <a:avLst/>
              <a:gdLst/>
              <a:ahLst/>
              <a:cxnLst/>
              <a:rect l="l" t="t" r="r" b="b"/>
              <a:pathLst>
                <a:path w="109219" h="79375">
                  <a:moveTo>
                    <a:pt x="67309" y="0"/>
                  </a:moveTo>
                  <a:lnTo>
                    <a:pt x="0" y="29209"/>
                  </a:lnTo>
                  <a:lnTo>
                    <a:pt x="29209" y="67309"/>
                  </a:lnTo>
                  <a:lnTo>
                    <a:pt x="35136" y="79163"/>
                  </a:lnTo>
                  <a:lnTo>
                    <a:pt x="108817" y="5482"/>
                  </a:lnTo>
                  <a:lnTo>
                    <a:pt x="6730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1646766" y="378883"/>
              <a:ext cx="1107440" cy="1021715"/>
            </a:xfrm>
            <a:custGeom>
              <a:avLst/>
              <a:gdLst/>
              <a:ahLst/>
              <a:cxnLst/>
              <a:rect l="l" t="t" r="r" b="b"/>
              <a:pathLst>
                <a:path w="1107439" h="1021715">
                  <a:moveTo>
                    <a:pt x="65299" y="864340"/>
                  </a:moveTo>
                  <a:lnTo>
                    <a:pt x="0" y="929639"/>
                  </a:lnTo>
                  <a:lnTo>
                    <a:pt x="37253" y="1004146"/>
                  </a:lnTo>
                  <a:lnTo>
                    <a:pt x="86171" y="1021268"/>
                  </a:lnTo>
                  <a:lnTo>
                    <a:pt x="221059" y="886380"/>
                  </a:lnTo>
                  <a:lnTo>
                    <a:pt x="171873" y="878416"/>
                  </a:lnTo>
                  <a:lnTo>
                    <a:pt x="65299" y="864340"/>
                  </a:lnTo>
                  <a:close/>
                </a:path>
                <a:path w="1107439" h="1021715">
                  <a:moveTo>
                    <a:pt x="1107440" y="0"/>
                  </a:moveTo>
                  <a:lnTo>
                    <a:pt x="965623" y="56726"/>
                  </a:lnTo>
                  <a:lnTo>
                    <a:pt x="913872" y="193567"/>
                  </a:lnTo>
                  <a:lnTo>
                    <a:pt x="11074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1721649" y="364489"/>
              <a:ext cx="1124585" cy="1111885"/>
            </a:xfrm>
            <a:custGeom>
              <a:avLst/>
              <a:gdLst/>
              <a:ahLst/>
              <a:cxnLst/>
              <a:rect l="l" t="t" r="r" b="b"/>
              <a:pathLst>
                <a:path w="1124585" h="1111885">
                  <a:moveTo>
                    <a:pt x="133060" y="898649"/>
                  </a:moveTo>
                  <a:lnTo>
                    <a:pt x="0" y="1031710"/>
                  </a:lnTo>
                  <a:lnTo>
                    <a:pt x="38570" y="1045210"/>
                  </a:lnTo>
                  <a:lnTo>
                    <a:pt x="98126" y="1111383"/>
                  </a:lnTo>
                  <a:lnTo>
                    <a:pt x="295110" y="914400"/>
                  </a:lnTo>
                  <a:lnTo>
                    <a:pt x="230340" y="914400"/>
                  </a:lnTo>
                  <a:lnTo>
                    <a:pt x="133060" y="898649"/>
                  </a:lnTo>
                  <a:close/>
                </a:path>
                <a:path w="1124585" h="1111885">
                  <a:moveTo>
                    <a:pt x="297650" y="904239"/>
                  </a:moveTo>
                  <a:lnTo>
                    <a:pt x="230340" y="914400"/>
                  </a:lnTo>
                  <a:lnTo>
                    <a:pt x="295110" y="914400"/>
                  </a:lnTo>
                  <a:lnTo>
                    <a:pt x="302010" y="907499"/>
                  </a:lnTo>
                  <a:lnTo>
                    <a:pt x="297650" y="904239"/>
                  </a:lnTo>
                  <a:close/>
                </a:path>
                <a:path w="1124585" h="1111885">
                  <a:moveTo>
                    <a:pt x="1068540" y="0"/>
                  </a:moveTo>
                  <a:lnTo>
                    <a:pt x="1007157" y="24553"/>
                  </a:lnTo>
                  <a:lnTo>
                    <a:pt x="848258" y="183451"/>
                  </a:lnTo>
                  <a:lnTo>
                    <a:pt x="758660" y="420370"/>
                  </a:lnTo>
                  <a:lnTo>
                    <a:pt x="585940" y="623570"/>
                  </a:lnTo>
                  <a:lnTo>
                    <a:pt x="1124028" y="85481"/>
                  </a:lnTo>
                  <a:lnTo>
                    <a:pt x="1068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1779269" y="440249"/>
              <a:ext cx="1130935" cy="1206500"/>
            </a:xfrm>
            <a:custGeom>
              <a:avLst/>
              <a:gdLst/>
              <a:ahLst/>
              <a:cxnLst/>
              <a:rect l="l" t="t" r="r" b="b"/>
              <a:pathLst>
                <a:path w="1130935" h="1206500">
                  <a:moveTo>
                    <a:pt x="240030" y="828480"/>
                  </a:moveTo>
                  <a:lnTo>
                    <a:pt x="230421" y="829930"/>
                  </a:lnTo>
                  <a:lnTo>
                    <a:pt x="33060" y="1027351"/>
                  </a:lnTo>
                  <a:lnTo>
                    <a:pt x="49530" y="1045650"/>
                  </a:lnTo>
                  <a:lnTo>
                    <a:pt x="0" y="1152330"/>
                  </a:lnTo>
                  <a:lnTo>
                    <a:pt x="32385" y="1206305"/>
                  </a:lnTo>
                  <a:lnTo>
                    <a:pt x="337408" y="901282"/>
                  </a:lnTo>
                  <a:lnTo>
                    <a:pt x="240030" y="828480"/>
                  </a:lnTo>
                  <a:close/>
                </a:path>
                <a:path w="1130935" h="1206500">
                  <a:moveTo>
                    <a:pt x="1060097" y="0"/>
                  </a:moveTo>
                  <a:lnTo>
                    <a:pt x="618406" y="441826"/>
                  </a:lnTo>
                  <a:lnTo>
                    <a:pt x="528319" y="547810"/>
                  </a:lnTo>
                  <a:lnTo>
                    <a:pt x="572255" y="666435"/>
                  </a:lnTo>
                  <a:lnTo>
                    <a:pt x="1130394" y="108295"/>
                  </a:lnTo>
                  <a:lnTo>
                    <a:pt x="106009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1805770" y="538826"/>
              <a:ext cx="1174115" cy="1189355"/>
            </a:xfrm>
            <a:custGeom>
              <a:avLst/>
              <a:gdLst/>
              <a:ahLst/>
              <a:cxnLst/>
              <a:rect l="l" t="t" r="r" b="b"/>
              <a:pathLst>
                <a:path w="1174114" h="1189355">
                  <a:moveTo>
                    <a:pt x="301875" y="795953"/>
                  </a:moveTo>
                  <a:lnTo>
                    <a:pt x="0" y="1097921"/>
                  </a:lnTo>
                  <a:lnTo>
                    <a:pt x="42079" y="1168053"/>
                  </a:lnTo>
                  <a:lnTo>
                    <a:pt x="86898" y="1188823"/>
                  </a:lnTo>
                  <a:lnTo>
                    <a:pt x="403611" y="872013"/>
                  </a:lnTo>
                  <a:lnTo>
                    <a:pt x="301875" y="795953"/>
                  </a:lnTo>
                  <a:close/>
                </a:path>
                <a:path w="1174114" h="1189355">
                  <a:moveTo>
                    <a:pt x="1097584" y="0"/>
                  </a:moveTo>
                  <a:lnTo>
                    <a:pt x="541468" y="556287"/>
                  </a:lnTo>
                  <a:lnTo>
                    <a:pt x="589525" y="686042"/>
                  </a:lnTo>
                  <a:lnTo>
                    <a:pt x="1174100" y="101287"/>
                  </a:lnTo>
                  <a:lnTo>
                    <a:pt x="1125389" y="42833"/>
                  </a:lnTo>
                  <a:lnTo>
                    <a:pt x="109758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847850" y="631801"/>
              <a:ext cx="1206500" cy="1224915"/>
            </a:xfrm>
            <a:custGeom>
              <a:avLst/>
              <a:gdLst/>
              <a:ahLst/>
              <a:cxnLst/>
              <a:rect l="l" t="t" r="r" b="b"/>
              <a:pathLst>
                <a:path w="1206500" h="1224914">
                  <a:moveTo>
                    <a:pt x="352812" y="772518"/>
                  </a:moveTo>
                  <a:lnTo>
                    <a:pt x="34406" y="1091023"/>
                  </a:lnTo>
                  <a:lnTo>
                    <a:pt x="104139" y="1123338"/>
                  </a:lnTo>
                  <a:lnTo>
                    <a:pt x="0" y="1171598"/>
                  </a:lnTo>
                  <a:lnTo>
                    <a:pt x="46989" y="1209698"/>
                  </a:lnTo>
                  <a:lnTo>
                    <a:pt x="78641" y="1224601"/>
                  </a:lnTo>
                  <a:lnTo>
                    <a:pt x="452734" y="850393"/>
                  </a:lnTo>
                  <a:lnTo>
                    <a:pt x="438150" y="836318"/>
                  </a:lnTo>
                  <a:lnTo>
                    <a:pt x="352812" y="772518"/>
                  </a:lnTo>
                  <a:close/>
                </a:path>
                <a:path w="1206500" h="1224914">
                  <a:moveTo>
                    <a:pt x="1125094" y="0"/>
                  </a:moveTo>
                  <a:lnTo>
                    <a:pt x="543327" y="581945"/>
                  </a:lnTo>
                  <a:lnTo>
                    <a:pt x="561339" y="630578"/>
                  </a:lnTo>
                  <a:lnTo>
                    <a:pt x="600174" y="702908"/>
                  </a:lnTo>
                  <a:lnTo>
                    <a:pt x="1205913" y="96983"/>
                  </a:lnTo>
                  <a:lnTo>
                    <a:pt x="1125094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914995" y="719939"/>
              <a:ext cx="1212850" cy="1188720"/>
            </a:xfrm>
            <a:custGeom>
              <a:avLst/>
              <a:gdLst/>
              <a:ahLst/>
              <a:cxnLst/>
              <a:rect l="l" t="t" r="r" b="b"/>
              <a:pathLst>
                <a:path w="1212850" h="1188720">
                  <a:moveTo>
                    <a:pt x="377101" y="754064"/>
                  </a:moveTo>
                  <a:lnTo>
                    <a:pt x="0" y="1131050"/>
                  </a:lnTo>
                  <a:lnTo>
                    <a:pt x="122012" y="1188498"/>
                  </a:lnTo>
                  <a:lnTo>
                    <a:pt x="468317" y="842087"/>
                  </a:lnTo>
                  <a:lnTo>
                    <a:pt x="377101" y="754064"/>
                  </a:lnTo>
                  <a:close/>
                </a:path>
                <a:path w="1212850" h="1188720">
                  <a:moveTo>
                    <a:pt x="1131397" y="0"/>
                  </a:moveTo>
                  <a:lnTo>
                    <a:pt x="527234" y="603977"/>
                  </a:lnTo>
                  <a:lnTo>
                    <a:pt x="589821" y="720545"/>
                  </a:lnTo>
                  <a:lnTo>
                    <a:pt x="1212660" y="97515"/>
                  </a:lnTo>
                  <a:lnTo>
                    <a:pt x="113139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2025523" y="808607"/>
              <a:ext cx="1143000" cy="1151890"/>
            </a:xfrm>
            <a:custGeom>
              <a:avLst/>
              <a:gdLst/>
              <a:ahLst/>
              <a:cxnLst/>
              <a:rect l="l" t="t" r="r" b="b"/>
              <a:pathLst>
                <a:path w="1143000" h="1151889">
                  <a:moveTo>
                    <a:pt x="349301" y="745228"/>
                  </a:moveTo>
                  <a:lnTo>
                    <a:pt x="0" y="1094423"/>
                  </a:lnTo>
                  <a:lnTo>
                    <a:pt x="120890" y="1151342"/>
                  </a:lnTo>
                  <a:lnTo>
                    <a:pt x="439785" y="832545"/>
                  </a:lnTo>
                  <a:lnTo>
                    <a:pt x="349301" y="745228"/>
                  </a:lnTo>
                  <a:close/>
                </a:path>
                <a:path w="1143000" h="1151889">
                  <a:moveTo>
                    <a:pt x="1094758" y="0"/>
                  </a:moveTo>
                  <a:lnTo>
                    <a:pt x="473493" y="621075"/>
                  </a:lnTo>
                  <a:lnTo>
                    <a:pt x="485266" y="643002"/>
                  </a:lnTo>
                  <a:lnTo>
                    <a:pt x="499737" y="772611"/>
                  </a:lnTo>
                  <a:lnTo>
                    <a:pt x="1142717" y="129829"/>
                  </a:lnTo>
                  <a:lnTo>
                    <a:pt x="1108836" y="16892"/>
                  </a:lnTo>
                  <a:lnTo>
                    <a:pt x="109475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2135744" y="926123"/>
              <a:ext cx="1056005" cy="1078230"/>
            </a:xfrm>
            <a:custGeom>
              <a:avLst/>
              <a:gdLst/>
              <a:ahLst/>
              <a:cxnLst/>
              <a:rect l="l" t="t" r="r" b="b"/>
              <a:pathLst>
                <a:path w="1056005" h="1078230">
                  <a:moveTo>
                    <a:pt x="321528" y="707274"/>
                  </a:moveTo>
                  <a:lnTo>
                    <a:pt x="0" y="1028802"/>
                  </a:lnTo>
                  <a:lnTo>
                    <a:pt x="63895" y="1058886"/>
                  </a:lnTo>
                  <a:lnTo>
                    <a:pt x="129280" y="1077787"/>
                  </a:lnTo>
                  <a:lnTo>
                    <a:pt x="420050" y="787106"/>
                  </a:lnTo>
                  <a:lnTo>
                    <a:pt x="404255" y="787106"/>
                  </a:lnTo>
                  <a:lnTo>
                    <a:pt x="321528" y="707274"/>
                  </a:lnTo>
                  <a:close/>
                </a:path>
                <a:path w="1056005" h="1078230">
                  <a:moveTo>
                    <a:pt x="1028802" y="0"/>
                  </a:moveTo>
                  <a:lnTo>
                    <a:pt x="387928" y="640873"/>
                  </a:lnTo>
                  <a:lnTo>
                    <a:pt x="404255" y="787106"/>
                  </a:lnTo>
                  <a:lnTo>
                    <a:pt x="420050" y="787106"/>
                  </a:lnTo>
                  <a:lnTo>
                    <a:pt x="1040902" y="166444"/>
                  </a:lnTo>
                  <a:lnTo>
                    <a:pt x="1055765" y="89876"/>
                  </a:lnTo>
                  <a:lnTo>
                    <a:pt x="10288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807720" y="1072732"/>
              <a:ext cx="2372995" cy="2505075"/>
            </a:xfrm>
            <a:custGeom>
              <a:avLst/>
              <a:gdLst/>
              <a:ahLst/>
              <a:cxnLst/>
              <a:rect l="l" t="t" r="r" b="b"/>
              <a:pathLst>
                <a:path w="2372995" h="2505075">
                  <a:moveTo>
                    <a:pt x="2372777" y="0"/>
                  </a:moveTo>
                  <a:lnTo>
                    <a:pt x="1445121" y="927655"/>
                  </a:lnTo>
                  <a:lnTo>
                    <a:pt x="1554480" y="959267"/>
                  </a:lnTo>
                  <a:lnTo>
                    <a:pt x="1570562" y="980489"/>
                  </a:lnTo>
                  <a:lnTo>
                    <a:pt x="2272610" y="278656"/>
                  </a:lnTo>
                  <a:lnTo>
                    <a:pt x="2341880" y="159167"/>
                  </a:lnTo>
                  <a:lnTo>
                    <a:pt x="2372777" y="0"/>
                  </a:lnTo>
                  <a:close/>
                </a:path>
                <a:path w="2372995" h="2505075">
                  <a:moveTo>
                    <a:pt x="146778" y="2403836"/>
                  </a:moveTo>
                  <a:lnTo>
                    <a:pt x="0" y="2504857"/>
                  </a:lnTo>
                  <a:lnTo>
                    <a:pt x="53463" y="2497123"/>
                  </a:lnTo>
                  <a:lnTo>
                    <a:pt x="146778" y="2403836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843354" y="1009468"/>
              <a:ext cx="2741295" cy="2563495"/>
            </a:xfrm>
            <a:custGeom>
              <a:avLst/>
              <a:gdLst/>
              <a:ahLst/>
              <a:cxnLst/>
              <a:rect l="l" t="t" r="r" b="b"/>
              <a:pathLst>
                <a:path w="2741295" h="2563495">
                  <a:moveTo>
                    <a:pt x="632468" y="2108298"/>
                  </a:moveTo>
                  <a:lnTo>
                    <a:pt x="62136" y="2500830"/>
                  </a:lnTo>
                  <a:lnTo>
                    <a:pt x="0" y="2562966"/>
                  </a:lnTo>
                  <a:lnTo>
                    <a:pt x="166295" y="2538911"/>
                  </a:lnTo>
                  <a:lnTo>
                    <a:pt x="290172" y="2450594"/>
                  </a:lnTo>
                  <a:lnTo>
                    <a:pt x="632468" y="2108298"/>
                  </a:lnTo>
                  <a:close/>
                </a:path>
                <a:path w="2741295" h="2563495">
                  <a:moveTo>
                    <a:pt x="2258948" y="304017"/>
                  </a:moveTo>
                  <a:lnTo>
                    <a:pt x="1528152" y="1034813"/>
                  </a:lnTo>
                  <a:lnTo>
                    <a:pt x="1604804" y="1135962"/>
                  </a:lnTo>
                  <a:lnTo>
                    <a:pt x="2167815" y="572951"/>
                  </a:lnTo>
                  <a:lnTo>
                    <a:pt x="2103045" y="572951"/>
                  </a:lnTo>
                  <a:lnTo>
                    <a:pt x="2258948" y="304017"/>
                  </a:lnTo>
                  <a:close/>
                </a:path>
                <a:path w="2741295" h="2563495">
                  <a:moveTo>
                    <a:pt x="2275974" y="464791"/>
                  </a:moveTo>
                  <a:lnTo>
                    <a:pt x="2103045" y="572951"/>
                  </a:lnTo>
                  <a:lnTo>
                    <a:pt x="2167815" y="572951"/>
                  </a:lnTo>
                  <a:lnTo>
                    <a:pt x="2275974" y="464791"/>
                  </a:lnTo>
                  <a:close/>
                </a:path>
                <a:path w="2741295" h="2563495">
                  <a:moveTo>
                    <a:pt x="2740766" y="0"/>
                  </a:moveTo>
                  <a:lnTo>
                    <a:pt x="2642795" y="87811"/>
                  </a:lnTo>
                  <a:lnTo>
                    <a:pt x="2617395" y="123371"/>
                  </a:lnTo>
                  <a:lnTo>
                    <a:pt x="274076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1080248" y="691260"/>
              <a:ext cx="2985135" cy="2807335"/>
            </a:xfrm>
            <a:custGeom>
              <a:avLst/>
              <a:gdLst/>
              <a:ahLst/>
              <a:cxnLst/>
              <a:rect l="l" t="t" r="r" b="b"/>
              <a:pathLst>
                <a:path w="2985135" h="2807335">
                  <a:moveTo>
                    <a:pt x="917020" y="2067619"/>
                  </a:moveTo>
                  <a:lnTo>
                    <a:pt x="346174" y="2460505"/>
                  </a:lnTo>
                  <a:lnTo>
                    <a:pt x="0" y="2806786"/>
                  </a:lnTo>
                  <a:lnTo>
                    <a:pt x="619573" y="2365066"/>
                  </a:lnTo>
                  <a:lnTo>
                    <a:pt x="917020" y="2067619"/>
                  </a:lnTo>
                  <a:close/>
                </a:path>
                <a:path w="2985135" h="2807335">
                  <a:moveTo>
                    <a:pt x="2984640" y="0"/>
                  </a:moveTo>
                  <a:lnTo>
                    <a:pt x="2807221" y="51688"/>
                  </a:lnTo>
                  <a:lnTo>
                    <a:pt x="2577351" y="252349"/>
                  </a:lnTo>
                  <a:lnTo>
                    <a:pt x="2405901" y="406018"/>
                  </a:lnTo>
                  <a:lnTo>
                    <a:pt x="2215401" y="672718"/>
                  </a:lnTo>
                  <a:lnTo>
                    <a:pt x="1996611" y="809562"/>
                  </a:lnTo>
                  <a:lnTo>
                    <a:pt x="1361137" y="1445231"/>
                  </a:lnTo>
                  <a:lnTo>
                    <a:pt x="1405141" y="1503299"/>
                  </a:lnTo>
                  <a:lnTo>
                    <a:pt x="1445170" y="1539469"/>
                  </a:lnTo>
                  <a:lnTo>
                    <a:pt x="29846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1646731" y="624430"/>
              <a:ext cx="2647950" cy="2470150"/>
            </a:xfrm>
            <a:custGeom>
              <a:avLst/>
              <a:gdLst/>
              <a:ahLst/>
              <a:cxnLst/>
              <a:rect l="l" t="t" r="r" b="b"/>
              <a:pathLst>
                <a:path w="2647950" h="2470150">
                  <a:moveTo>
                    <a:pt x="2647547" y="0"/>
                  </a:moveTo>
                  <a:lnTo>
                    <a:pt x="2396651" y="73095"/>
                  </a:lnTo>
                  <a:lnTo>
                    <a:pt x="870681" y="1599065"/>
                  </a:lnTo>
                  <a:lnTo>
                    <a:pt x="944068" y="1665379"/>
                  </a:lnTo>
                  <a:lnTo>
                    <a:pt x="944068" y="1674269"/>
                  </a:lnTo>
                  <a:lnTo>
                    <a:pt x="925018" y="1684429"/>
                  </a:lnTo>
                  <a:lnTo>
                    <a:pt x="884378" y="1722529"/>
                  </a:lnTo>
                  <a:lnTo>
                    <a:pt x="838658" y="1769519"/>
                  </a:lnTo>
                  <a:lnTo>
                    <a:pt x="800558" y="1798729"/>
                  </a:lnTo>
                  <a:lnTo>
                    <a:pt x="772618" y="1817779"/>
                  </a:lnTo>
                  <a:lnTo>
                    <a:pt x="734518" y="1835559"/>
                  </a:lnTo>
                  <a:lnTo>
                    <a:pt x="648158" y="1913029"/>
                  </a:lnTo>
                  <a:lnTo>
                    <a:pt x="601168" y="1951129"/>
                  </a:lnTo>
                  <a:lnTo>
                    <a:pt x="571958" y="1979069"/>
                  </a:lnTo>
                  <a:lnTo>
                    <a:pt x="544018" y="1998119"/>
                  </a:lnTo>
                  <a:lnTo>
                    <a:pt x="533858" y="2008279"/>
                  </a:lnTo>
                  <a:lnTo>
                    <a:pt x="301651" y="2168095"/>
                  </a:lnTo>
                  <a:lnTo>
                    <a:pt x="0" y="2469747"/>
                  </a:lnTo>
                  <a:lnTo>
                    <a:pt x="619385" y="2028162"/>
                  </a:lnTo>
                  <a:lnTo>
                    <a:pt x="264754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2213027" y="596635"/>
              <a:ext cx="2272030" cy="2094230"/>
            </a:xfrm>
            <a:custGeom>
              <a:avLst/>
              <a:gdLst/>
              <a:ahLst/>
              <a:cxnLst/>
              <a:rect l="l" t="t" r="r" b="b"/>
              <a:pathLst>
                <a:path w="2272029" h="2094230">
                  <a:moveTo>
                    <a:pt x="2271607" y="0"/>
                  </a:moveTo>
                  <a:lnTo>
                    <a:pt x="2158312" y="5344"/>
                  </a:lnTo>
                  <a:lnTo>
                    <a:pt x="2059746" y="34060"/>
                  </a:lnTo>
                  <a:lnTo>
                    <a:pt x="0" y="2093807"/>
                  </a:lnTo>
                  <a:lnTo>
                    <a:pt x="415872" y="1797314"/>
                  </a:lnTo>
                  <a:lnTo>
                    <a:pt x="474292" y="1797314"/>
                  </a:lnTo>
                  <a:lnTo>
                    <a:pt x="2271607" y="0"/>
                  </a:lnTo>
                  <a:close/>
                </a:path>
                <a:path w="2272029" h="2094230">
                  <a:moveTo>
                    <a:pt x="474292" y="1797314"/>
                  </a:moveTo>
                  <a:lnTo>
                    <a:pt x="415872" y="1797314"/>
                  </a:lnTo>
                  <a:lnTo>
                    <a:pt x="465947" y="1805659"/>
                  </a:lnTo>
                  <a:lnTo>
                    <a:pt x="474292" y="1797314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2665512" y="588588"/>
              <a:ext cx="1990089" cy="1859280"/>
            </a:xfrm>
            <a:custGeom>
              <a:avLst/>
              <a:gdLst/>
              <a:ahLst/>
              <a:cxnLst/>
              <a:rect l="l" t="t" r="r" b="b"/>
              <a:pathLst>
                <a:path w="1990089" h="1859280">
                  <a:moveTo>
                    <a:pt x="1989729" y="0"/>
                  </a:moveTo>
                  <a:lnTo>
                    <a:pt x="1802058" y="8852"/>
                  </a:lnTo>
                  <a:lnTo>
                    <a:pt x="0" y="1811463"/>
                  </a:lnTo>
                  <a:lnTo>
                    <a:pt x="77687" y="1824411"/>
                  </a:lnTo>
                  <a:lnTo>
                    <a:pt x="130694" y="1859034"/>
                  </a:lnTo>
                  <a:lnTo>
                    <a:pt x="198972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2786220" y="582929"/>
              <a:ext cx="2024380" cy="1928495"/>
            </a:xfrm>
            <a:custGeom>
              <a:avLst/>
              <a:gdLst/>
              <a:ahLst/>
              <a:cxnLst/>
              <a:rect l="l" t="t" r="r" b="b"/>
              <a:pathLst>
                <a:path w="2024379" h="1928495">
                  <a:moveTo>
                    <a:pt x="1988979" y="0"/>
                  </a:moveTo>
                  <a:lnTo>
                    <a:pt x="1851694" y="6475"/>
                  </a:lnTo>
                  <a:lnTo>
                    <a:pt x="0" y="1858169"/>
                  </a:lnTo>
                  <a:lnTo>
                    <a:pt x="107074" y="1928108"/>
                  </a:lnTo>
                  <a:lnTo>
                    <a:pt x="2023779" y="11991"/>
                  </a:lnTo>
                  <a:lnTo>
                    <a:pt x="1988979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2884551" y="591066"/>
              <a:ext cx="2047239" cy="1997075"/>
            </a:xfrm>
            <a:custGeom>
              <a:avLst/>
              <a:gdLst/>
              <a:ahLst/>
              <a:cxnLst/>
              <a:rect l="l" t="t" r="r" b="b"/>
              <a:pathLst>
                <a:path w="2047239" h="1997075">
                  <a:moveTo>
                    <a:pt x="1914261" y="0"/>
                  </a:moveTo>
                  <a:lnTo>
                    <a:pt x="0" y="1914261"/>
                  </a:lnTo>
                  <a:lnTo>
                    <a:pt x="78358" y="1965443"/>
                  </a:lnTo>
                  <a:lnTo>
                    <a:pt x="95930" y="1996915"/>
                  </a:lnTo>
                  <a:lnTo>
                    <a:pt x="2046632" y="45614"/>
                  </a:lnTo>
                  <a:lnTo>
                    <a:pt x="191426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2974459" y="616636"/>
              <a:ext cx="2139315" cy="2075180"/>
            </a:xfrm>
            <a:custGeom>
              <a:avLst/>
              <a:gdLst/>
              <a:ahLst/>
              <a:cxnLst/>
              <a:rect l="l" t="t" r="r" b="b"/>
              <a:pathLst>
                <a:path w="2139315" h="2075180">
                  <a:moveTo>
                    <a:pt x="1945112" y="16043"/>
                  </a:moveTo>
                  <a:lnTo>
                    <a:pt x="0" y="1960559"/>
                  </a:lnTo>
                  <a:lnTo>
                    <a:pt x="63984" y="2075158"/>
                  </a:lnTo>
                  <a:lnTo>
                    <a:pt x="2108080" y="31063"/>
                  </a:lnTo>
                  <a:lnTo>
                    <a:pt x="1988700" y="31063"/>
                  </a:lnTo>
                  <a:lnTo>
                    <a:pt x="1945112" y="16043"/>
                  </a:lnTo>
                  <a:close/>
                </a:path>
                <a:path w="2139315" h="2075180">
                  <a:moveTo>
                    <a:pt x="2139143" y="0"/>
                  </a:moveTo>
                  <a:lnTo>
                    <a:pt x="1988700" y="31063"/>
                  </a:lnTo>
                  <a:lnTo>
                    <a:pt x="2108080" y="31063"/>
                  </a:lnTo>
                  <a:lnTo>
                    <a:pt x="2139143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3032529" y="582929"/>
              <a:ext cx="2275840" cy="2218690"/>
            </a:xfrm>
            <a:custGeom>
              <a:avLst/>
              <a:gdLst/>
              <a:ahLst/>
              <a:cxnLst/>
              <a:rect l="l" t="t" r="r" b="b"/>
              <a:pathLst>
                <a:path w="2275840" h="2218690">
                  <a:moveTo>
                    <a:pt x="2244320" y="0"/>
                  </a:moveTo>
                  <a:lnTo>
                    <a:pt x="2060268" y="38002"/>
                  </a:lnTo>
                  <a:lnTo>
                    <a:pt x="0" y="2098270"/>
                  </a:lnTo>
                  <a:lnTo>
                    <a:pt x="15470" y="2125980"/>
                  </a:lnTo>
                  <a:lnTo>
                    <a:pt x="58130" y="2218409"/>
                  </a:lnTo>
                  <a:lnTo>
                    <a:pt x="2275618" y="1602"/>
                  </a:lnTo>
                  <a:lnTo>
                    <a:pt x="224432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3085698" y="583734"/>
              <a:ext cx="2377440" cy="2329180"/>
            </a:xfrm>
            <a:custGeom>
              <a:avLst/>
              <a:gdLst/>
              <a:ahLst/>
              <a:cxnLst/>
              <a:rect l="l" t="t" r="r" b="b"/>
              <a:pathLst>
                <a:path w="2377440" h="2329180">
                  <a:moveTo>
                    <a:pt x="2206856" y="0"/>
                  </a:moveTo>
                  <a:lnTo>
                    <a:pt x="0" y="2206856"/>
                  </a:lnTo>
                  <a:lnTo>
                    <a:pt x="56292" y="2328824"/>
                  </a:lnTo>
                  <a:lnTo>
                    <a:pt x="876616" y="1508752"/>
                  </a:lnTo>
                  <a:lnTo>
                    <a:pt x="838601" y="1486365"/>
                  </a:lnTo>
                  <a:lnTo>
                    <a:pt x="905012" y="1480364"/>
                  </a:lnTo>
                  <a:lnTo>
                    <a:pt x="2377113" y="8716"/>
                  </a:lnTo>
                  <a:lnTo>
                    <a:pt x="220685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3137033" y="591650"/>
              <a:ext cx="2479675" cy="2435225"/>
            </a:xfrm>
            <a:custGeom>
              <a:avLst/>
              <a:gdLst/>
              <a:ahLst/>
              <a:cxnLst/>
              <a:rect l="l" t="t" r="r" b="b"/>
              <a:pathLst>
                <a:path w="2479675" h="2435225">
                  <a:moveTo>
                    <a:pt x="815241" y="1494923"/>
                  </a:moveTo>
                  <a:lnTo>
                    <a:pt x="0" y="2310165"/>
                  </a:lnTo>
                  <a:lnTo>
                    <a:pt x="25266" y="2364909"/>
                  </a:lnTo>
                  <a:lnTo>
                    <a:pt x="53206" y="2434759"/>
                  </a:lnTo>
                  <a:lnTo>
                    <a:pt x="395340" y="2092624"/>
                  </a:lnTo>
                  <a:lnTo>
                    <a:pt x="387216" y="2079159"/>
                  </a:lnTo>
                  <a:lnTo>
                    <a:pt x="408806" y="2079159"/>
                  </a:lnTo>
                  <a:lnTo>
                    <a:pt x="942206" y="1545759"/>
                  </a:lnTo>
                  <a:lnTo>
                    <a:pt x="901566" y="1545759"/>
                  </a:lnTo>
                  <a:lnTo>
                    <a:pt x="815241" y="1494923"/>
                  </a:lnTo>
                  <a:close/>
                </a:path>
                <a:path w="2479675" h="2435225">
                  <a:moveTo>
                    <a:pt x="408806" y="2079159"/>
                  </a:moveTo>
                  <a:lnTo>
                    <a:pt x="387216" y="2079159"/>
                  </a:lnTo>
                  <a:lnTo>
                    <a:pt x="404201" y="2083763"/>
                  </a:lnTo>
                  <a:lnTo>
                    <a:pt x="408806" y="2079159"/>
                  </a:lnTo>
                  <a:close/>
                </a:path>
                <a:path w="2479675" h="2435225">
                  <a:moveTo>
                    <a:pt x="943414" y="1544550"/>
                  </a:moveTo>
                  <a:lnTo>
                    <a:pt x="901566" y="1545759"/>
                  </a:lnTo>
                  <a:lnTo>
                    <a:pt x="942206" y="1545759"/>
                  </a:lnTo>
                  <a:lnTo>
                    <a:pt x="943414" y="1544550"/>
                  </a:lnTo>
                  <a:close/>
                </a:path>
                <a:path w="2479675" h="2435225">
                  <a:moveTo>
                    <a:pt x="2310165" y="0"/>
                  </a:moveTo>
                  <a:lnTo>
                    <a:pt x="836131" y="1474033"/>
                  </a:lnTo>
                  <a:lnTo>
                    <a:pt x="998086" y="1459399"/>
                  </a:lnTo>
                  <a:lnTo>
                    <a:pt x="1048015" y="1439949"/>
                  </a:lnTo>
                  <a:lnTo>
                    <a:pt x="2257447" y="230518"/>
                  </a:lnTo>
                  <a:lnTo>
                    <a:pt x="2283326" y="189399"/>
                  </a:lnTo>
                  <a:lnTo>
                    <a:pt x="2324357" y="163608"/>
                  </a:lnTo>
                  <a:lnTo>
                    <a:pt x="2479306" y="8659"/>
                  </a:lnTo>
                  <a:lnTo>
                    <a:pt x="231016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3185885" y="599567"/>
              <a:ext cx="2576195" cy="2543175"/>
            </a:xfrm>
            <a:custGeom>
              <a:avLst/>
              <a:gdLst/>
              <a:ahLst/>
              <a:cxnLst/>
              <a:rect l="l" t="t" r="r" b="b"/>
              <a:pathLst>
                <a:path w="2576195" h="2543175">
                  <a:moveTo>
                    <a:pt x="340753" y="2075202"/>
                  </a:moveTo>
                  <a:lnTo>
                    <a:pt x="0" y="2415956"/>
                  </a:lnTo>
                  <a:lnTo>
                    <a:pt x="50800" y="2542956"/>
                  </a:lnTo>
                  <a:lnTo>
                    <a:pt x="407659" y="2186096"/>
                  </a:lnTo>
                  <a:lnTo>
                    <a:pt x="340753" y="2075202"/>
                  </a:lnTo>
                  <a:close/>
                </a:path>
                <a:path w="2576195" h="2543175">
                  <a:moveTo>
                    <a:pt x="1061957" y="1531799"/>
                  </a:moveTo>
                  <a:lnTo>
                    <a:pt x="878869" y="1537086"/>
                  </a:lnTo>
                  <a:lnTo>
                    <a:pt x="343360" y="2072596"/>
                  </a:lnTo>
                  <a:lnTo>
                    <a:pt x="483240" y="2110515"/>
                  </a:lnTo>
                  <a:lnTo>
                    <a:pt x="1061957" y="1531799"/>
                  </a:lnTo>
                  <a:close/>
                </a:path>
                <a:path w="2576195" h="2543175">
                  <a:moveTo>
                    <a:pt x="2234474" y="181482"/>
                  </a:moveTo>
                  <a:lnTo>
                    <a:pt x="974198" y="1441757"/>
                  </a:lnTo>
                  <a:lnTo>
                    <a:pt x="1167674" y="1366392"/>
                  </a:lnTo>
                  <a:lnTo>
                    <a:pt x="1277453" y="1316302"/>
                  </a:lnTo>
                  <a:lnTo>
                    <a:pt x="2040699" y="553057"/>
                  </a:lnTo>
                  <a:lnTo>
                    <a:pt x="2120174" y="363092"/>
                  </a:lnTo>
                  <a:lnTo>
                    <a:pt x="2234474" y="181482"/>
                  </a:lnTo>
                  <a:close/>
                </a:path>
                <a:path w="2576195" h="2543175">
                  <a:moveTo>
                    <a:pt x="2415956" y="0"/>
                  </a:moveTo>
                  <a:lnTo>
                    <a:pt x="2234474" y="181482"/>
                  </a:lnTo>
                  <a:lnTo>
                    <a:pt x="2367824" y="97662"/>
                  </a:lnTo>
                  <a:lnTo>
                    <a:pt x="2517947" y="75808"/>
                  </a:lnTo>
                  <a:lnTo>
                    <a:pt x="2575666" y="18089"/>
                  </a:lnTo>
                  <a:lnTo>
                    <a:pt x="2463074" y="2412"/>
                  </a:lnTo>
                  <a:lnTo>
                    <a:pt x="2415956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3232205" y="615646"/>
              <a:ext cx="2617470" cy="2583180"/>
            </a:xfrm>
            <a:custGeom>
              <a:avLst/>
              <a:gdLst/>
              <a:ahLst/>
              <a:cxnLst/>
              <a:rect l="l" t="t" r="r" b="b"/>
              <a:pathLst>
                <a:path w="2617470" h="2583180">
                  <a:moveTo>
                    <a:pt x="1158184" y="1511603"/>
                  </a:moveTo>
                  <a:lnTo>
                    <a:pt x="999174" y="1516195"/>
                  </a:lnTo>
                  <a:lnTo>
                    <a:pt x="424481" y="2091065"/>
                  </a:lnTo>
                  <a:lnTo>
                    <a:pt x="502864" y="2112313"/>
                  </a:lnTo>
                  <a:lnTo>
                    <a:pt x="553483" y="2140434"/>
                  </a:lnTo>
                  <a:lnTo>
                    <a:pt x="1180458" y="1513459"/>
                  </a:lnTo>
                  <a:lnTo>
                    <a:pt x="1158184" y="1511603"/>
                  </a:lnTo>
                  <a:close/>
                </a:path>
                <a:path w="2617470" h="2583180">
                  <a:moveTo>
                    <a:pt x="2006101" y="508960"/>
                  </a:moveTo>
                  <a:lnTo>
                    <a:pt x="1201616" y="1313691"/>
                  </a:lnTo>
                  <a:lnTo>
                    <a:pt x="1455364" y="1197913"/>
                  </a:lnTo>
                  <a:lnTo>
                    <a:pt x="1564584" y="1129333"/>
                  </a:lnTo>
                  <a:lnTo>
                    <a:pt x="1881089" y="812828"/>
                  </a:lnTo>
                  <a:lnTo>
                    <a:pt x="1864304" y="776273"/>
                  </a:lnTo>
                  <a:lnTo>
                    <a:pt x="1969714" y="595933"/>
                  </a:lnTo>
                  <a:lnTo>
                    <a:pt x="2006101" y="508960"/>
                  </a:lnTo>
                  <a:close/>
                </a:path>
                <a:path w="2617470" h="2583180">
                  <a:moveTo>
                    <a:pt x="355398" y="2160169"/>
                  </a:moveTo>
                  <a:lnTo>
                    <a:pt x="0" y="2515677"/>
                  </a:lnTo>
                  <a:lnTo>
                    <a:pt x="6294" y="2531413"/>
                  </a:lnTo>
                  <a:lnTo>
                    <a:pt x="111093" y="2582824"/>
                  </a:lnTo>
                  <a:lnTo>
                    <a:pt x="422511" y="2271406"/>
                  </a:lnTo>
                  <a:lnTo>
                    <a:pt x="355398" y="2160169"/>
                  </a:lnTo>
                  <a:close/>
                </a:path>
                <a:path w="2617470" h="2583180">
                  <a:moveTo>
                    <a:pt x="2585065" y="52373"/>
                  </a:moveTo>
                  <a:lnTo>
                    <a:pt x="2522164" y="52373"/>
                  </a:lnTo>
                  <a:lnTo>
                    <a:pt x="2560264" y="81583"/>
                  </a:lnTo>
                  <a:lnTo>
                    <a:pt x="2585065" y="52373"/>
                  </a:lnTo>
                  <a:close/>
                </a:path>
                <a:path w="2617470" h="2583180">
                  <a:moveTo>
                    <a:pt x="2514905" y="0"/>
                  </a:moveTo>
                  <a:lnTo>
                    <a:pt x="2452394" y="62529"/>
                  </a:lnTo>
                  <a:lnTo>
                    <a:pt x="2522164" y="52373"/>
                  </a:lnTo>
                  <a:lnTo>
                    <a:pt x="2585065" y="52373"/>
                  </a:lnTo>
                  <a:lnTo>
                    <a:pt x="2617414" y="14273"/>
                  </a:lnTo>
                  <a:lnTo>
                    <a:pt x="2514905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3333074" y="1418030"/>
              <a:ext cx="1821180" cy="1848485"/>
            </a:xfrm>
            <a:custGeom>
              <a:avLst/>
              <a:gdLst/>
              <a:ahLst/>
              <a:cxnLst/>
              <a:rect l="l" t="t" r="r" b="b"/>
              <a:pathLst>
                <a:path w="1821179" h="1848485">
                  <a:moveTo>
                    <a:pt x="1065521" y="709903"/>
                  </a:moveTo>
                  <a:lnTo>
                    <a:pt x="442816" y="1332608"/>
                  </a:lnTo>
                  <a:lnTo>
                    <a:pt x="557116" y="1396108"/>
                  </a:lnTo>
                  <a:lnTo>
                    <a:pt x="1229644" y="723580"/>
                  </a:lnTo>
                  <a:lnTo>
                    <a:pt x="1065521" y="709903"/>
                  </a:lnTo>
                  <a:close/>
                </a:path>
                <a:path w="1821179" h="1848485">
                  <a:moveTo>
                    <a:pt x="1775424" y="0"/>
                  </a:moveTo>
                  <a:lnTo>
                    <a:pt x="1422757" y="352667"/>
                  </a:lnTo>
                  <a:lnTo>
                    <a:pt x="1572935" y="258369"/>
                  </a:lnTo>
                  <a:lnTo>
                    <a:pt x="1820585" y="98349"/>
                  </a:lnTo>
                  <a:lnTo>
                    <a:pt x="1775424" y="0"/>
                  </a:lnTo>
                  <a:close/>
                </a:path>
                <a:path w="1821179" h="1848485">
                  <a:moveTo>
                    <a:pt x="315907" y="1459517"/>
                  </a:moveTo>
                  <a:lnTo>
                    <a:pt x="0" y="1775424"/>
                  </a:lnTo>
                  <a:lnTo>
                    <a:pt x="40045" y="1795069"/>
                  </a:lnTo>
                  <a:lnTo>
                    <a:pt x="104955" y="1848269"/>
                  </a:lnTo>
                  <a:lnTo>
                    <a:pt x="382813" y="1570411"/>
                  </a:lnTo>
                  <a:lnTo>
                    <a:pt x="315907" y="145951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3429407" y="2140377"/>
              <a:ext cx="1283970" cy="1199515"/>
            </a:xfrm>
            <a:custGeom>
              <a:avLst/>
              <a:gdLst/>
              <a:ahLst/>
              <a:cxnLst/>
              <a:rect l="l" t="t" r="r" b="b"/>
              <a:pathLst>
                <a:path w="1283970" h="1199514">
                  <a:moveTo>
                    <a:pt x="1118511" y="0"/>
                  </a:moveTo>
                  <a:lnTo>
                    <a:pt x="450608" y="668107"/>
                  </a:lnTo>
                  <a:lnTo>
                    <a:pt x="565287" y="731818"/>
                  </a:lnTo>
                  <a:lnTo>
                    <a:pt x="1283367" y="13738"/>
                  </a:lnTo>
                  <a:lnTo>
                    <a:pt x="1118511" y="0"/>
                  </a:lnTo>
                  <a:close/>
                </a:path>
                <a:path w="1283970" h="1199514">
                  <a:moveTo>
                    <a:pt x="280544" y="838224"/>
                  </a:moveTo>
                  <a:lnTo>
                    <a:pt x="0" y="1118854"/>
                  </a:lnTo>
                  <a:lnTo>
                    <a:pt x="97962" y="1199143"/>
                  </a:lnTo>
                  <a:lnTo>
                    <a:pt x="333063" y="964041"/>
                  </a:lnTo>
                  <a:lnTo>
                    <a:pt x="324713" y="911432"/>
                  </a:lnTo>
                  <a:lnTo>
                    <a:pt x="280544" y="838224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3518744" y="2152880"/>
              <a:ext cx="1336040" cy="1259840"/>
            </a:xfrm>
            <a:custGeom>
              <a:avLst/>
              <a:gdLst/>
              <a:ahLst/>
              <a:cxnLst/>
              <a:rect l="l" t="t" r="r" b="b"/>
              <a:pathLst>
                <a:path w="1336039" h="1259839">
                  <a:moveTo>
                    <a:pt x="1179209" y="0"/>
                  </a:moveTo>
                  <a:lnTo>
                    <a:pt x="465769" y="713659"/>
                  </a:lnTo>
                  <a:lnTo>
                    <a:pt x="490645" y="727479"/>
                  </a:lnTo>
                  <a:lnTo>
                    <a:pt x="597638" y="759577"/>
                  </a:lnTo>
                  <a:lnTo>
                    <a:pt x="1335647" y="21341"/>
                  </a:lnTo>
                  <a:lnTo>
                    <a:pt x="1328845" y="12469"/>
                  </a:lnTo>
                  <a:lnTo>
                    <a:pt x="1179209" y="0"/>
                  </a:lnTo>
                  <a:close/>
                </a:path>
                <a:path w="1336039" h="1259839">
                  <a:moveTo>
                    <a:pt x="241566" y="937931"/>
                  </a:moveTo>
                  <a:lnTo>
                    <a:pt x="0" y="1179571"/>
                  </a:lnTo>
                  <a:lnTo>
                    <a:pt x="97712" y="1259655"/>
                  </a:lnTo>
                  <a:lnTo>
                    <a:pt x="265925" y="1091392"/>
                  </a:lnTo>
                  <a:lnTo>
                    <a:pt x="241566" y="937931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3607187" y="2165316"/>
              <a:ext cx="1317625" cy="1321435"/>
            </a:xfrm>
            <a:custGeom>
              <a:avLst/>
              <a:gdLst/>
              <a:ahLst/>
              <a:cxnLst/>
              <a:rect l="l" t="t" r="r" b="b"/>
              <a:pathLst>
                <a:path w="1317625" h="1321435">
                  <a:moveTo>
                    <a:pt x="1240002" y="0"/>
                  </a:moveTo>
                  <a:lnTo>
                    <a:pt x="496455" y="743319"/>
                  </a:lnTo>
                  <a:lnTo>
                    <a:pt x="633235" y="784353"/>
                  </a:lnTo>
                  <a:lnTo>
                    <a:pt x="1317371" y="100427"/>
                  </a:lnTo>
                  <a:lnTo>
                    <a:pt x="1240402" y="33"/>
                  </a:lnTo>
                  <a:lnTo>
                    <a:pt x="1240002" y="0"/>
                  </a:lnTo>
                  <a:close/>
                </a:path>
                <a:path w="1317625" h="1321435">
                  <a:moveTo>
                    <a:pt x="175186" y="1064489"/>
                  </a:moveTo>
                  <a:lnTo>
                    <a:pt x="0" y="1239622"/>
                  </a:lnTo>
                  <a:lnTo>
                    <a:pt x="12312" y="1249713"/>
                  </a:lnTo>
                  <a:lnTo>
                    <a:pt x="96354" y="1321069"/>
                  </a:lnTo>
                  <a:lnTo>
                    <a:pt x="164799" y="1252646"/>
                  </a:lnTo>
                  <a:lnTo>
                    <a:pt x="185032" y="1126523"/>
                  </a:lnTo>
                  <a:lnTo>
                    <a:pt x="175186" y="106448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3695299" y="2257117"/>
              <a:ext cx="1318895" cy="1272540"/>
            </a:xfrm>
            <a:custGeom>
              <a:avLst/>
              <a:gdLst/>
              <a:ahLst/>
              <a:cxnLst/>
              <a:rect l="l" t="t" r="r" b="b"/>
              <a:pathLst>
                <a:path w="1318895" h="1272539">
                  <a:moveTo>
                    <a:pt x="1222645" y="0"/>
                  </a:moveTo>
                  <a:lnTo>
                    <a:pt x="533399" y="689034"/>
                  </a:lnTo>
                  <a:lnTo>
                    <a:pt x="671154" y="730361"/>
                  </a:lnTo>
                  <a:lnTo>
                    <a:pt x="1318626" y="82690"/>
                  </a:lnTo>
                  <a:lnTo>
                    <a:pt x="1239920" y="22532"/>
                  </a:lnTo>
                  <a:lnTo>
                    <a:pt x="1222645" y="0"/>
                  </a:lnTo>
                  <a:close/>
                </a:path>
                <a:path w="1318895" h="1272539">
                  <a:moveTo>
                    <a:pt x="79598" y="1142696"/>
                  </a:moveTo>
                  <a:lnTo>
                    <a:pt x="0" y="1222270"/>
                  </a:lnTo>
                  <a:lnTo>
                    <a:pt x="58820" y="1272212"/>
                  </a:lnTo>
                  <a:lnTo>
                    <a:pt x="79598" y="1142696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4353755" y="2332829"/>
              <a:ext cx="751840" cy="711200"/>
            </a:xfrm>
            <a:custGeom>
              <a:avLst/>
              <a:gdLst/>
              <a:ahLst/>
              <a:cxnLst/>
              <a:rect l="l" t="t" r="r" b="b"/>
              <a:pathLst>
                <a:path w="751839" h="711200">
                  <a:moveTo>
                    <a:pt x="651040" y="0"/>
                  </a:moveTo>
                  <a:lnTo>
                    <a:pt x="0" y="650840"/>
                  </a:lnTo>
                  <a:lnTo>
                    <a:pt x="36634" y="661830"/>
                  </a:lnTo>
                  <a:lnTo>
                    <a:pt x="46794" y="670720"/>
                  </a:lnTo>
                  <a:lnTo>
                    <a:pt x="65844" y="680880"/>
                  </a:lnTo>
                  <a:lnTo>
                    <a:pt x="112834" y="708820"/>
                  </a:lnTo>
                  <a:lnTo>
                    <a:pt x="117497" y="711152"/>
                  </a:lnTo>
                  <a:lnTo>
                    <a:pt x="751817" y="77026"/>
                  </a:lnTo>
                  <a:lnTo>
                    <a:pt x="6510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4461014" y="2402890"/>
              <a:ext cx="734695" cy="668020"/>
            </a:xfrm>
            <a:custGeom>
              <a:avLst/>
              <a:gdLst/>
              <a:ahLst/>
              <a:cxnLst/>
              <a:rect l="l" t="t" r="r" b="b"/>
              <a:pathLst>
                <a:path w="734695" h="668019">
                  <a:moveTo>
                    <a:pt x="635444" y="0"/>
                  </a:moveTo>
                  <a:lnTo>
                    <a:pt x="0" y="635444"/>
                  </a:lnTo>
                  <a:lnTo>
                    <a:pt x="5575" y="638759"/>
                  </a:lnTo>
                  <a:lnTo>
                    <a:pt x="63995" y="667969"/>
                  </a:lnTo>
                  <a:lnTo>
                    <a:pt x="93205" y="667969"/>
                  </a:lnTo>
                  <a:lnTo>
                    <a:pt x="103365" y="657809"/>
                  </a:lnTo>
                  <a:lnTo>
                    <a:pt x="121145" y="638759"/>
                  </a:lnTo>
                  <a:lnTo>
                    <a:pt x="187073" y="626844"/>
                  </a:lnTo>
                  <a:lnTo>
                    <a:pt x="734638" y="79447"/>
                  </a:lnTo>
                  <a:lnTo>
                    <a:pt x="673595" y="29159"/>
                  </a:lnTo>
                  <a:lnTo>
                    <a:pt x="635444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4628664" y="2475074"/>
              <a:ext cx="655955" cy="558800"/>
            </a:xfrm>
            <a:custGeom>
              <a:avLst/>
              <a:gdLst/>
              <a:ahLst/>
              <a:cxnLst/>
              <a:rect l="l" t="t" r="r" b="b"/>
              <a:pathLst>
                <a:path w="655954" h="558800">
                  <a:moveTo>
                    <a:pt x="558171" y="0"/>
                  </a:moveTo>
                  <a:lnTo>
                    <a:pt x="0" y="558171"/>
                  </a:lnTo>
                  <a:lnTo>
                    <a:pt x="58905" y="547525"/>
                  </a:lnTo>
                  <a:lnTo>
                    <a:pt x="199875" y="528475"/>
                  </a:lnTo>
                  <a:lnTo>
                    <a:pt x="208899" y="527072"/>
                  </a:lnTo>
                  <a:lnTo>
                    <a:pt x="655659" y="80311"/>
                  </a:lnTo>
                  <a:lnTo>
                    <a:pt x="558171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4819729" y="2548502"/>
              <a:ext cx="554355" cy="456565"/>
            </a:xfrm>
            <a:custGeom>
              <a:avLst/>
              <a:gdLst/>
              <a:ahLst/>
              <a:cxnLst/>
              <a:rect l="l" t="t" r="r" b="b"/>
              <a:pathLst>
                <a:path w="554354" h="456564">
                  <a:moveTo>
                    <a:pt x="456238" y="0"/>
                  </a:moveTo>
                  <a:lnTo>
                    <a:pt x="0" y="456238"/>
                  </a:lnTo>
                  <a:lnTo>
                    <a:pt x="8810" y="455047"/>
                  </a:lnTo>
                  <a:lnTo>
                    <a:pt x="65960" y="446157"/>
                  </a:lnTo>
                  <a:lnTo>
                    <a:pt x="124380" y="446157"/>
                  </a:lnTo>
                  <a:lnTo>
                    <a:pt x="222308" y="411730"/>
                  </a:lnTo>
                  <a:lnTo>
                    <a:pt x="553726" y="80311"/>
                  </a:lnTo>
                  <a:lnTo>
                    <a:pt x="456238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5017394" y="2621547"/>
              <a:ext cx="468630" cy="347345"/>
            </a:xfrm>
            <a:custGeom>
              <a:avLst/>
              <a:gdLst/>
              <a:ahLst/>
              <a:cxnLst/>
              <a:rect l="l" t="t" r="r" b="b"/>
              <a:pathLst>
                <a:path w="468629" h="347344">
                  <a:moveTo>
                    <a:pt x="347241" y="0"/>
                  </a:moveTo>
                  <a:lnTo>
                    <a:pt x="0" y="347347"/>
                  </a:lnTo>
                  <a:lnTo>
                    <a:pt x="89275" y="315962"/>
                  </a:lnTo>
                  <a:lnTo>
                    <a:pt x="117215" y="315962"/>
                  </a:lnTo>
                  <a:lnTo>
                    <a:pt x="155315" y="305802"/>
                  </a:lnTo>
                  <a:lnTo>
                    <a:pt x="193415" y="305802"/>
                  </a:lnTo>
                  <a:lnTo>
                    <a:pt x="223145" y="302741"/>
                  </a:lnTo>
                  <a:lnTo>
                    <a:pt x="468107" y="57779"/>
                  </a:lnTo>
                  <a:lnTo>
                    <a:pt x="383915" y="30212"/>
                  </a:lnTo>
                  <a:lnTo>
                    <a:pt x="347241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5222685" y="2675357"/>
              <a:ext cx="374650" cy="250825"/>
            </a:xfrm>
            <a:custGeom>
              <a:avLst/>
              <a:gdLst/>
              <a:ahLst/>
              <a:cxnLst/>
              <a:rect l="l" t="t" r="r" b="b"/>
              <a:pathLst>
                <a:path w="374650" h="250825">
                  <a:moveTo>
                    <a:pt x="250693" y="0"/>
                  </a:moveTo>
                  <a:lnTo>
                    <a:pt x="0" y="250770"/>
                  </a:lnTo>
                  <a:lnTo>
                    <a:pt x="74484" y="243102"/>
                  </a:lnTo>
                  <a:lnTo>
                    <a:pt x="159574" y="243102"/>
                  </a:lnTo>
                  <a:lnTo>
                    <a:pt x="195943" y="233404"/>
                  </a:lnTo>
                  <a:lnTo>
                    <a:pt x="374182" y="55165"/>
                  </a:lnTo>
                  <a:lnTo>
                    <a:pt x="322134" y="23392"/>
                  </a:lnTo>
                  <a:lnTo>
                    <a:pt x="250693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5397846" y="2724745"/>
              <a:ext cx="300355" cy="189865"/>
            </a:xfrm>
            <a:custGeom>
              <a:avLst/>
              <a:gdLst/>
              <a:ahLst/>
              <a:cxnLst/>
              <a:rect l="l" t="t" r="r" b="b"/>
              <a:pathLst>
                <a:path w="300354" h="189864">
                  <a:moveTo>
                    <a:pt x="189557" y="0"/>
                  </a:moveTo>
                  <a:lnTo>
                    <a:pt x="0" y="189557"/>
                  </a:lnTo>
                  <a:lnTo>
                    <a:pt x="22513" y="183553"/>
                  </a:lnTo>
                  <a:lnTo>
                    <a:pt x="108873" y="174663"/>
                  </a:lnTo>
                  <a:lnTo>
                    <a:pt x="146973" y="164503"/>
                  </a:lnTo>
                  <a:lnTo>
                    <a:pt x="185073" y="164503"/>
                  </a:lnTo>
                  <a:lnTo>
                    <a:pt x="211150" y="156206"/>
                  </a:lnTo>
                  <a:lnTo>
                    <a:pt x="299960" y="67397"/>
                  </a:lnTo>
                  <a:lnTo>
                    <a:pt x="189557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5585414" y="2786036"/>
              <a:ext cx="283254" cy="1024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2748648" y="46608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90">
                  <a:moveTo>
                    <a:pt x="8763" y="21590"/>
                  </a:moveTo>
                  <a:lnTo>
                    <a:pt x="8623" y="10160"/>
                  </a:lnTo>
                  <a:lnTo>
                    <a:pt x="8610" y="8890"/>
                  </a:lnTo>
                  <a:lnTo>
                    <a:pt x="8521" y="0"/>
                  </a:lnTo>
                  <a:lnTo>
                    <a:pt x="5003" y="8890"/>
                  </a:lnTo>
                  <a:lnTo>
                    <a:pt x="0" y="21590"/>
                  </a:lnTo>
                  <a:lnTo>
                    <a:pt x="8763" y="2159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2744141" y="486410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69" h="12700">
                  <a:moveTo>
                    <a:pt x="1325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3398" y="12700"/>
                  </a:lnTo>
                  <a:lnTo>
                    <a:pt x="13256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2739631" y="497839"/>
              <a:ext cx="18415" cy="12700"/>
            </a:xfrm>
            <a:custGeom>
              <a:avLst/>
              <a:gdLst/>
              <a:ahLst/>
              <a:cxnLst/>
              <a:rect l="l" t="t" r="r" b="b"/>
              <a:pathLst>
                <a:path w="18414" h="12700">
                  <a:moveTo>
                    <a:pt x="1789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8036" y="12700"/>
                  </a:lnTo>
                  <a:lnTo>
                    <a:pt x="17894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2735122" y="50927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22531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2674" y="12700"/>
                  </a:lnTo>
                  <a:lnTo>
                    <a:pt x="22531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2730612" y="520699"/>
              <a:ext cx="27940" cy="12700"/>
            </a:xfrm>
            <a:custGeom>
              <a:avLst/>
              <a:gdLst/>
              <a:ahLst/>
              <a:cxnLst/>
              <a:rect l="l" t="t" r="r" b="b"/>
              <a:pathLst>
                <a:path w="27939" h="12700">
                  <a:moveTo>
                    <a:pt x="27169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7312" y="12700"/>
                  </a:lnTo>
                  <a:lnTo>
                    <a:pt x="27169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2726102" y="532129"/>
              <a:ext cx="32384" cy="12700"/>
            </a:xfrm>
            <a:custGeom>
              <a:avLst/>
              <a:gdLst/>
              <a:ahLst/>
              <a:cxnLst/>
              <a:rect l="l" t="t" r="r" b="b"/>
              <a:pathLst>
                <a:path w="32385" h="12700">
                  <a:moveTo>
                    <a:pt x="31807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31950" y="12700"/>
                  </a:lnTo>
                  <a:lnTo>
                    <a:pt x="3180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2722093" y="543560"/>
              <a:ext cx="36195" cy="11430"/>
            </a:xfrm>
            <a:custGeom>
              <a:avLst/>
              <a:gdLst/>
              <a:ahLst/>
              <a:cxnLst/>
              <a:rect l="l" t="t" r="r" b="b"/>
              <a:pathLst>
                <a:path w="36194" h="11429">
                  <a:moveTo>
                    <a:pt x="3594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36072" y="11429"/>
                  </a:lnTo>
                  <a:lnTo>
                    <a:pt x="35944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2717584" y="55498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058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40710" y="11430"/>
                  </a:lnTo>
                  <a:lnTo>
                    <a:pt x="40582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2713074" y="565149"/>
              <a:ext cx="2748280" cy="12700"/>
            </a:xfrm>
            <a:custGeom>
              <a:avLst/>
              <a:gdLst/>
              <a:ahLst/>
              <a:cxnLst/>
              <a:rect l="l" t="t" r="r" b="b"/>
              <a:pathLst>
                <a:path w="2748279" h="12700">
                  <a:moveTo>
                    <a:pt x="2747925" y="10160"/>
                  </a:moveTo>
                  <a:lnTo>
                    <a:pt x="2743808" y="12700"/>
                  </a:lnTo>
                  <a:lnTo>
                    <a:pt x="2744503" y="12700"/>
                  </a:lnTo>
                  <a:lnTo>
                    <a:pt x="2747925" y="10160"/>
                  </a:lnTo>
                  <a:close/>
                </a:path>
                <a:path w="2748279" h="12700">
                  <a:moveTo>
                    <a:pt x="4520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5348" y="12700"/>
                  </a:lnTo>
                  <a:lnTo>
                    <a:pt x="45206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2708564" y="576579"/>
              <a:ext cx="2750820" cy="12700"/>
            </a:xfrm>
            <a:custGeom>
              <a:avLst/>
              <a:gdLst/>
              <a:ahLst/>
              <a:cxnLst/>
              <a:rect l="l" t="t" r="r" b="b"/>
              <a:pathLst>
                <a:path w="2750820" h="12700">
                  <a:moveTo>
                    <a:pt x="2750724" y="0"/>
                  </a:moveTo>
                  <a:lnTo>
                    <a:pt x="2750376" y="0"/>
                  </a:lnTo>
                  <a:lnTo>
                    <a:pt x="2729788" y="12700"/>
                  </a:lnTo>
                  <a:lnTo>
                    <a:pt x="2733613" y="12700"/>
                  </a:lnTo>
                  <a:lnTo>
                    <a:pt x="2750724" y="0"/>
                  </a:lnTo>
                  <a:close/>
                </a:path>
                <a:path w="2750820" h="12700">
                  <a:moveTo>
                    <a:pt x="4984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9986" y="12700"/>
                  </a:lnTo>
                  <a:lnTo>
                    <a:pt x="49844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2704054" y="588010"/>
              <a:ext cx="2740025" cy="12700"/>
            </a:xfrm>
            <a:custGeom>
              <a:avLst/>
              <a:gdLst/>
              <a:ahLst/>
              <a:cxnLst/>
              <a:rect l="l" t="t" r="r" b="b"/>
              <a:pathLst>
                <a:path w="2740025" h="12700">
                  <a:moveTo>
                    <a:pt x="2739834" y="0"/>
                  </a:moveTo>
                  <a:lnTo>
                    <a:pt x="2736357" y="0"/>
                  </a:lnTo>
                  <a:lnTo>
                    <a:pt x="2715769" y="12700"/>
                  </a:lnTo>
                  <a:lnTo>
                    <a:pt x="2722723" y="12700"/>
                  </a:lnTo>
                  <a:lnTo>
                    <a:pt x="2739834" y="0"/>
                  </a:lnTo>
                  <a:close/>
                </a:path>
                <a:path w="2740025" h="12700">
                  <a:moveTo>
                    <a:pt x="54482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4624" y="12700"/>
                  </a:lnTo>
                  <a:lnTo>
                    <a:pt x="544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2699544" y="599439"/>
              <a:ext cx="2729230" cy="12700"/>
            </a:xfrm>
            <a:custGeom>
              <a:avLst/>
              <a:gdLst/>
              <a:ahLst/>
              <a:cxnLst/>
              <a:rect l="l" t="t" r="r" b="b"/>
              <a:pathLst>
                <a:path w="2729229" h="12700">
                  <a:moveTo>
                    <a:pt x="2728944" y="0"/>
                  </a:moveTo>
                  <a:lnTo>
                    <a:pt x="2722338" y="0"/>
                  </a:lnTo>
                  <a:lnTo>
                    <a:pt x="2701750" y="12700"/>
                  </a:lnTo>
                  <a:lnTo>
                    <a:pt x="2711833" y="12700"/>
                  </a:lnTo>
                  <a:lnTo>
                    <a:pt x="2728944" y="0"/>
                  </a:lnTo>
                  <a:close/>
                </a:path>
                <a:path w="2729229" h="12700">
                  <a:moveTo>
                    <a:pt x="59120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9262" y="12700"/>
                  </a:lnTo>
                  <a:lnTo>
                    <a:pt x="59120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2695034" y="610870"/>
              <a:ext cx="2718435" cy="12700"/>
            </a:xfrm>
            <a:custGeom>
              <a:avLst/>
              <a:gdLst/>
              <a:ahLst/>
              <a:cxnLst/>
              <a:rect l="l" t="t" r="r" b="b"/>
              <a:pathLst>
                <a:path w="2718435" h="12700">
                  <a:moveTo>
                    <a:pt x="2718053" y="0"/>
                  </a:moveTo>
                  <a:lnTo>
                    <a:pt x="2708319" y="0"/>
                  </a:lnTo>
                  <a:lnTo>
                    <a:pt x="2687731" y="12700"/>
                  </a:lnTo>
                  <a:lnTo>
                    <a:pt x="2700942" y="12700"/>
                  </a:lnTo>
                  <a:lnTo>
                    <a:pt x="2718053" y="0"/>
                  </a:lnTo>
                  <a:close/>
                </a:path>
                <a:path w="2718435" h="12700">
                  <a:moveTo>
                    <a:pt x="63758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63900" y="12700"/>
                  </a:lnTo>
                  <a:lnTo>
                    <a:pt x="63758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2691026" y="622299"/>
              <a:ext cx="2707005" cy="11430"/>
            </a:xfrm>
            <a:custGeom>
              <a:avLst/>
              <a:gdLst/>
              <a:ahLst/>
              <a:cxnLst/>
              <a:rect l="l" t="t" r="r" b="b"/>
              <a:pathLst>
                <a:path w="2707004" h="11429">
                  <a:moveTo>
                    <a:pt x="2706662" y="0"/>
                  </a:moveTo>
                  <a:lnTo>
                    <a:pt x="2693798" y="0"/>
                  </a:lnTo>
                  <a:lnTo>
                    <a:pt x="2675269" y="11429"/>
                  </a:lnTo>
                  <a:lnTo>
                    <a:pt x="2691262" y="11429"/>
                  </a:lnTo>
                  <a:lnTo>
                    <a:pt x="2706662" y="0"/>
                  </a:lnTo>
                  <a:close/>
                </a:path>
                <a:path w="2707004" h="11429">
                  <a:moveTo>
                    <a:pt x="6789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68023" y="11429"/>
                  </a:lnTo>
                  <a:lnTo>
                    <a:pt x="67894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2686516" y="633729"/>
              <a:ext cx="2696210" cy="11430"/>
            </a:xfrm>
            <a:custGeom>
              <a:avLst/>
              <a:gdLst/>
              <a:ahLst/>
              <a:cxnLst/>
              <a:rect l="l" t="t" r="r" b="b"/>
              <a:pathLst>
                <a:path w="2696210" h="11429">
                  <a:moveTo>
                    <a:pt x="2695772" y="0"/>
                  </a:moveTo>
                  <a:lnTo>
                    <a:pt x="2679779" y="0"/>
                  </a:lnTo>
                  <a:lnTo>
                    <a:pt x="2661250" y="11430"/>
                  </a:lnTo>
                  <a:lnTo>
                    <a:pt x="2680372" y="11430"/>
                  </a:lnTo>
                  <a:lnTo>
                    <a:pt x="2695772" y="0"/>
                  </a:lnTo>
                  <a:close/>
                </a:path>
                <a:path w="2696210" h="11429">
                  <a:moveTo>
                    <a:pt x="7253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72660" y="11430"/>
                  </a:lnTo>
                  <a:lnTo>
                    <a:pt x="72532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2683509" y="643889"/>
              <a:ext cx="2685415" cy="12700"/>
            </a:xfrm>
            <a:custGeom>
              <a:avLst/>
              <a:gdLst/>
              <a:ahLst/>
              <a:cxnLst/>
              <a:rect l="l" t="t" r="r" b="b"/>
              <a:pathLst>
                <a:path w="2685415" h="12700">
                  <a:moveTo>
                    <a:pt x="2685090" y="0"/>
                  </a:moveTo>
                  <a:lnTo>
                    <a:pt x="2666315" y="0"/>
                  </a:lnTo>
                  <a:lnTo>
                    <a:pt x="2645728" y="12700"/>
                  </a:lnTo>
                  <a:lnTo>
                    <a:pt x="2667979" y="12700"/>
                  </a:lnTo>
                  <a:lnTo>
                    <a:pt x="2685090" y="0"/>
                  </a:lnTo>
                  <a:close/>
                </a:path>
                <a:path w="2685415" h="12700">
                  <a:moveTo>
                    <a:pt x="75653" y="0"/>
                  </a:moveTo>
                  <a:lnTo>
                    <a:pt x="3507" y="0"/>
                  </a:lnTo>
                  <a:lnTo>
                    <a:pt x="0" y="8889"/>
                  </a:lnTo>
                  <a:lnTo>
                    <a:pt x="416" y="12700"/>
                  </a:lnTo>
                  <a:lnTo>
                    <a:pt x="75795" y="12700"/>
                  </a:lnTo>
                  <a:lnTo>
                    <a:pt x="7565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2683787" y="655320"/>
              <a:ext cx="2669540" cy="12700"/>
            </a:xfrm>
            <a:custGeom>
              <a:avLst/>
              <a:gdLst/>
              <a:ahLst/>
              <a:cxnLst/>
              <a:rect l="l" t="t" r="r" b="b"/>
              <a:pathLst>
                <a:path w="2669540" h="12700">
                  <a:moveTo>
                    <a:pt x="2669412" y="0"/>
                  </a:moveTo>
                  <a:lnTo>
                    <a:pt x="2647509" y="0"/>
                  </a:lnTo>
                  <a:lnTo>
                    <a:pt x="2626921" y="12700"/>
                  </a:lnTo>
                  <a:lnTo>
                    <a:pt x="2652301" y="12700"/>
                  </a:lnTo>
                  <a:lnTo>
                    <a:pt x="2669412" y="0"/>
                  </a:lnTo>
                  <a:close/>
                </a:path>
                <a:path w="2669540" h="12700">
                  <a:moveTo>
                    <a:pt x="75503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5646" y="12700"/>
                  </a:lnTo>
                  <a:lnTo>
                    <a:pt x="75503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2685036" y="666749"/>
              <a:ext cx="2653030" cy="12700"/>
            </a:xfrm>
            <a:custGeom>
              <a:avLst/>
              <a:gdLst/>
              <a:ahLst/>
              <a:cxnLst/>
              <a:rect l="l" t="t" r="r" b="b"/>
              <a:pathLst>
                <a:path w="2653029" h="12700">
                  <a:moveTo>
                    <a:pt x="2652763" y="0"/>
                  </a:moveTo>
                  <a:lnTo>
                    <a:pt x="2627730" y="0"/>
                  </a:lnTo>
                  <a:lnTo>
                    <a:pt x="2607143" y="12700"/>
                  </a:lnTo>
                  <a:lnTo>
                    <a:pt x="2635652" y="12700"/>
                  </a:lnTo>
                  <a:lnTo>
                    <a:pt x="2652763" y="0"/>
                  </a:lnTo>
                  <a:close/>
                </a:path>
                <a:path w="2653029" h="12700">
                  <a:moveTo>
                    <a:pt x="7438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4525" y="12700"/>
                  </a:lnTo>
                  <a:lnTo>
                    <a:pt x="7438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2686285" y="678179"/>
              <a:ext cx="2636520" cy="12700"/>
            </a:xfrm>
            <a:custGeom>
              <a:avLst/>
              <a:gdLst/>
              <a:ahLst/>
              <a:cxnLst/>
              <a:rect l="l" t="t" r="r" b="b"/>
              <a:pathLst>
                <a:path w="2636520" h="12700">
                  <a:moveTo>
                    <a:pt x="2636114" y="0"/>
                  </a:moveTo>
                  <a:lnTo>
                    <a:pt x="2607952" y="0"/>
                  </a:lnTo>
                  <a:lnTo>
                    <a:pt x="2587364" y="12700"/>
                  </a:lnTo>
                  <a:lnTo>
                    <a:pt x="2619003" y="12700"/>
                  </a:lnTo>
                  <a:lnTo>
                    <a:pt x="2636114" y="0"/>
                  </a:lnTo>
                  <a:close/>
                </a:path>
                <a:path w="2636520" h="12700">
                  <a:moveTo>
                    <a:pt x="7326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3404" y="12700"/>
                  </a:lnTo>
                  <a:lnTo>
                    <a:pt x="732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2687535" y="689610"/>
              <a:ext cx="2620010" cy="12700"/>
            </a:xfrm>
            <a:custGeom>
              <a:avLst/>
              <a:gdLst/>
              <a:ahLst/>
              <a:cxnLst/>
              <a:rect l="l" t="t" r="r" b="b"/>
              <a:pathLst>
                <a:path w="2620010" h="12700">
                  <a:moveTo>
                    <a:pt x="2619465" y="0"/>
                  </a:moveTo>
                  <a:lnTo>
                    <a:pt x="2588174" y="0"/>
                  </a:lnTo>
                  <a:lnTo>
                    <a:pt x="2567586" y="12700"/>
                  </a:lnTo>
                  <a:lnTo>
                    <a:pt x="2602354" y="12700"/>
                  </a:lnTo>
                  <a:lnTo>
                    <a:pt x="2619465" y="0"/>
                  </a:lnTo>
                  <a:close/>
                </a:path>
                <a:path w="2620010" h="12700">
                  <a:moveTo>
                    <a:pt x="7214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2283" y="12700"/>
                  </a:lnTo>
                  <a:lnTo>
                    <a:pt x="72140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2688784" y="701039"/>
              <a:ext cx="2602865" cy="12700"/>
            </a:xfrm>
            <a:custGeom>
              <a:avLst/>
              <a:gdLst/>
              <a:ahLst/>
              <a:cxnLst/>
              <a:rect l="l" t="t" r="r" b="b"/>
              <a:pathLst>
                <a:path w="2602865" h="12700">
                  <a:moveTo>
                    <a:pt x="2602816" y="0"/>
                  </a:moveTo>
                  <a:lnTo>
                    <a:pt x="2568396" y="0"/>
                  </a:lnTo>
                  <a:lnTo>
                    <a:pt x="2547808" y="12700"/>
                  </a:lnTo>
                  <a:lnTo>
                    <a:pt x="2585705" y="12700"/>
                  </a:lnTo>
                  <a:lnTo>
                    <a:pt x="2602816" y="0"/>
                  </a:lnTo>
                  <a:close/>
                </a:path>
                <a:path w="2602865" h="12700">
                  <a:moveTo>
                    <a:pt x="7101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1162" y="12700"/>
                  </a:lnTo>
                  <a:lnTo>
                    <a:pt x="71019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2690033" y="712470"/>
              <a:ext cx="2586355" cy="11430"/>
            </a:xfrm>
            <a:custGeom>
              <a:avLst/>
              <a:gdLst/>
              <a:ahLst/>
              <a:cxnLst/>
              <a:rect l="l" t="t" r="r" b="b"/>
              <a:pathLst>
                <a:path w="2586354" h="11429">
                  <a:moveTo>
                    <a:pt x="2586166" y="0"/>
                  </a:moveTo>
                  <a:lnTo>
                    <a:pt x="2548618" y="0"/>
                  </a:lnTo>
                  <a:lnTo>
                    <a:pt x="2530089" y="11429"/>
                  </a:lnTo>
                  <a:lnTo>
                    <a:pt x="2570766" y="11429"/>
                  </a:lnTo>
                  <a:lnTo>
                    <a:pt x="2586166" y="0"/>
                  </a:lnTo>
                  <a:close/>
                </a:path>
                <a:path w="2586354" h="11429">
                  <a:moveTo>
                    <a:pt x="69898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70026" y="11429"/>
                  </a:lnTo>
                  <a:lnTo>
                    <a:pt x="69898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2691143" y="722629"/>
              <a:ext cx="2571750" cy="12700"/>
            </a:xfrm>
            <a:custGeom>
              <a:avLst/>
              <a:gdLst/>
              <a:ahLst/>
              <a:cxnLst/>
              <a:rect l="l" t="t" r="r" b="b"/>
              <a:pathLst>
                <a:path w="2571750" h="12700">
                  <a:moveTo>
                    <a:pt x="2571367" y="0"/>
                  </a:moveTo>
                  <a:lnTo>
                    <a:pt x="2531037" y="0"/>
                  </a:lnTo>
                  <a:lnTo>
                    <a:pt x="2510449" y="12700"/>
                  </a:lnTo>
                  <a:lnTo>
                    <a:pt x="2554256" y="12700"/>
                  </a:lnTo>
                  <a:lnTo>
                    <a:pt x="2571367" y="0"/>
                  </a:lnTo>
                  <a:close/>
                </a:path>
                <a:path w="2571750" h="12700">
                  <a:moveTo>
                    <a:pt x="6890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9044" y="12700"/>
                  </a:lnTo>
                  <a:lnTo>
                    <a:pt x="68902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2692393" y="734060"/>
              <a:ext cx="2555240" cy="12700"/>
            </a:xfrm>
            <a:custGeom>
              <a:avLst/>
              <a:gdLst/>
              <a:ahLst/>
              <a:cxnLst/>
              <a:rect l="l" t="t" r="r" b="b"/>
              <a:pathLst>
                <a:path w="2555240" h="12700">
                  <a:moveTo>
                    <a:pt x="2554718" y="0"/>
                  </a:moveTo>
                  <a:lnTo>
                    <a:pt x="2511259" y="0"/>
                  </a:lnTo>
                  <a:lnTo>
                    <a:pt x="2490671" y="12700"/>
                  </a:lnTo>
                  <a:lnTo>
                    <a:pt x="2537607" y="12700"/>
                  </a:lnTo>
                  <a:lnTo>
                    <a:pt x="2554718" y="0"/>
                  </a:lnTo>
                  <a:close/>
                </a:path>
                <a:path w="2555240" h="12700">
                  <a:moveTo>
                    <a:pt x="6778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7923" y="12700"/>
                  </a:lnTo>
                  <a:lnTo>
                    <a:pt x="6778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2693642" y="745489"/>
              <a:ext cx="2538095" cy="12700"/>
            </a:xfrm>
            <a:custGeom>
              <a:avLst/>
              <a:gdLst/>
              <a:ahLst/>
              <a:cxnLst/>
              <a:rect l="l" t="t" r="r" b="b"/>
              <a:pathLst>
                <a:path w="2538095" h="12700">
                  <a:moveTo>
                    <a:pt x="2538069" y="0"/>
                  </a:moveTo>
                  <a:lnTo>
                    <a:pt x="2491481" y="0"/>
                  </a:lnTo>
                  <a:lnTo>
                    <a:pt x="2470893" y="12700"/>
                  </a:lnTo>
                  <a:lnTo>
                    <a:pt x="2520958" y="12700"/>
                  </a:lnTo>
                  <a:lnTo>
                    <a:pt x="2538069" y="0"/>
                  </a:lnTo>
                  <a:close/>
                </a:path>
                <a:path w="2538095" h="12700">
                  <a:moveTo>
                    <a:pt x="6666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6802" y="12700"/>
                  </a:lnTo>
                  <a:lnTo>
                    <a:pt x="6666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2694891" y="756920"/>
              <a:ext cx="2521585" cy="12700"/>
            </a:xfrm>
            <a:custGeom>
              <a:avLst/>
              <a:gdLst/>
              <a:ahLst/>
              <a:cxnLst/>
              <a:rect l="l" t="t" r="r" b="b"/>
              <a:pathLst>
                <a:path w="2521585" h="12700">
                  <a:moveTo>
                    <a:pt x="2521420" y="0"/>
                  </a:moveTo>
                  <a:lnTo>
                    <a:pt x="2471702" y="0"/>
                  </a:lnTo>
                  <a:lnTo>
                    <a:pt x="2451115" y="12700"/>
                  </a:lnTo>
                  <a:lnTo>
                    <a:pt x="2504309" y="12700"/>
                  </a:lnTo>
                  <a:lnTo>
                    <a:pt x="2521420" y="0"/>
                  </a:lnTo>
                  <a:close/>
                </a:path>
                <a:path w="2521585" h="12700">
                  <a:moveTo>
                    <a:pt x="6553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5681" y="12700"/>
                  </a:lnTo>
                  <a:lnTo>
                    <a:pt x="65539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2696140" y="768349"/>
              <a:ext cx="2505075" cy="12700"/>
            </a:xfrm>
            <a:custGeom>
              <a:avLst/>
              <a:gdLst/>
              <a:ahLst/>
              <a:cxnLst/>
              <a:rect l="l" t="t" r="r" b="b"/>
              <a:pathLst>
                <a:path w="2505075" h="12700">
                  <a:moveTo>
                    <a:pt x="2504771" y="0"/>
                  </a:moveTo>
                  <a:lnTo>
                    <a:pt x="2451924" y="0"/>
                  </a:lnTo>
                  <a:lnTo>
                    <a:pt x="2431336" y="12700"/>
                  </a:lnTo>
                  <a:lnTo>
                    <a:pt x="2487660" y="12700"/>
                  </a:lnTo>
                  <a:lnTo>
                    <a:pt x="2504771" y="0"/>
                  </a:lnTo>
                  <a:close/>
                </a:path>
                <a:path w="2505075" h="12700">
                  <a:moveTo>
                    <a:pt x="6441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4560" y="12700"/>
                  </a:lnTo>
                  <a:lnTo>
                    <a:pt x="64417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2697389" y="779779"/>
              <a:ext cx="2488565" cy="12700"/>
            </a:xfrm>
            <a:custGeom>
              <a:avLst/>
              <a:gdLst/>
              <a:ahLst/>
              <a:cxnLst/>
              <a:rect l="l" t="t" r="r" b="b"/>
              <a:pathLst>
                <a:path w="2488565" h="12700">
                  <a:moveTo>
                    <a:pt x="2488122" y="0"/>
                  </a:moveTo>
                  <a:lnTo>
                    <a:pt x="2432146" y="0"/>
                  </a:lnTo>
                  <a:lnTo>
                    <a:pt x="2411558" y="12700"/>
                  </a:lnTo>
                  <a:lnTo>
                    <a:pt x="2471010" y="12700"/>
                  </a:lnTo>
                  <a:lnTo>
                    <a:pt x="2488122" y="0"/>
                  </a:lnTo>
                  <a:close/>
                </a:path>
                <a:path w="2488565" h="12700">
                  <a:moveTo>
                    <a:pt x="63296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3439" y="12700"/>
                  </a:lnTo>
                  <a:lnTo>
                    <a:pt x="632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2698639" y="791210"/>
              <a:ext cx="2472055" cy="11430"/>
            </a:xfrm>
            <a:custGeom>
              <a:avLst/>
              <a:gdLst/>
              <a:ahLst/>
              <a:cxnLst/>
              <a:rect l="l" t="t" r="r" b="b"/>
              <a:pathLst>
                <a:path w="2472054" h="11429">
                  <a:moveTo>
                    <a:pt x="2471472" y="0"/>
                  </a:moveTo>
                  <a:lnTo>
                    <a:pt x="2412368" y="0"/>
                  </a:lnTo>
                  <a:lnTo>
                    <a:pt x="2393839" y="11429"/>
                  </a:lnTo>
                  <a:lnTo>
                    <a:pt x="2456072" y="11429"/>
                  </a:lnTo>
                  <a:lnTo>
                    <a:pt x="2471472" y="0"/>
                  </a:lnTo>
                  <a:close/>
                </a:path>
                <a:path w="2472054" h="11429">
                  <a:moveTo>
                    <a:pt x="62175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62304" y="11429"/>
                  </a:lnTo>
                  <a:lnTo>
                    <a:pt x="62175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2699888" y="802639"/>
              <a:ext cx="2454910" cy="11430"/>
            </a:xfrm>
            <a:custGeom>
              <a:avLst/>
              <a:gdLst/>
              <a:ahLst/>
              <a:cxnLst/>
              <a:rect l="l" t="t" r="r" b="b"/>
              <a:pathLst>
                <a:path w="2454910" h="11430">
                  <a:moveTo>
                    <a:pt x="2454823" y="0"/>
                  </a:moveTo>
                  <a:lnTo>
                    <a:pt x="2392590" y="0"/>
                  </a:lnTo>
                  <a:lnTo>
                    <a:pt x="2374061" y="11430"/>
                  </a:lnTo>
                  <a:lnTo>
                    <a:pt x="2439423" y="11430"/>
                  </a:lnTo>
                  <a:lnTo>
                    <a:pt x="2454823" y="0"/>
                  </a:lnTo>
                  <a:close/>
                </a:path>
                <a:path w="2454910" h="11430">
                  <a:moveTo>
                    <a:pt x="61054" y="0"/>
                  </a:moveTo>
                  <a:lnTo>
                    <a:pt x="0" y="0"/>
                  </a:lnTo>
                  <a:lnTo>
                    <a:pt x="1249" y="11430"/>
                  </a:lnTo>
                  <a:lnTo>
                    <a:pt x="61182" y="11430"/>
                  </a:lnTo>
                  <a:lnTo>
                    <a:pt x="61054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2700998" y="812799"/>
              <a:ext cx="2440305" cy="12700"/>
            </a:xfrm>
            <a:custGeom>
              <a:avLst/>
              <a:gdLst/>
              <a:ahLst/>
              <a:cxnLst/>
              <a:rect l="l" t="t" r="r" b="b"/>
              <a:pathLst>
                <a:path w="2440304" h="12700">
                  <a:moveTo>
                    <a:pt x="2440024" y="0"/>
                  </a:moveTo>
                  <a:lnTo>
                    <a:pt x="2375009" y="0"/>
                  </a:lnTo>
                  <a:lnTo>
                    <a:pt x="2354421" y="12700"/>
                  </a:lnTo>
                  <a:lnTo>
                    <a:pt x="2422913" y="12700"/>
                  </a:lnTo>
                  <a:lnTo>
                    <a:pt x="2440024" y="0"/>
                  </a:lnTo>
                  <a:close/>
                </a:path>
                <a:path w="2440304" h="12700">
                  <a:moveTo>
                    <a:pt x="60058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0200" y="12700"/>
                  </a:lnTo>
                  <a:lnTo>
                    <a:pt x="60058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2702247" y="824229"/>
              <a:ext cx="2423795" cy="12700"/>
            </a:xfrm>
            <a:custGeom>
              <a:avLst/>
              <a:gdLst/>
              <a:ahLst/>
              <a:cxnLst/>
              <a:rect l="l" t="t" r="r" b="b"/>
              <a:pathLst>
                <a:path w="2423795" h="12700">
                  <a:moveTo>
                    <a:pt x="2423375" y="0"/>
                  </a:moveTo>
                  <a:lnTo>
                    <a:pt x="2355231" y="0"/>
                  </a:lnTo>
                  <a:lnTo>
                    <a:pt x="2334643" y="12700"/>
                  </a:lnTo>
                  <a:lnTo>
                    <a:pt x="2406264" y="12700"/>
                  </a:lnTo>
                  <a:lnTo>
                    <a:pt x="2423375" y="0"/>
                  </a:lnTo>
                  <a:close/>
                </a:path>
                <a:path w="2423795" h="12700">
                  <a:moveTo>
                    <a:pt x="5893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9079" y="12700"/>
                  </a:lnTo>
                  <a:lnTo>
                    <a:pt x="58937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2703487" y="835659"/>
              <a:ext cx="2407285" cy="12700"/>
            </a:xfrm>
            <a:custGeom>
              <a:avLst/>
              <a:gdLst/>
              <a:ahLst/>
              <a:cxnLst/>
              <a:rect l="l" t="t" r="r" b="b"/>
              <a:pathLst>
                <a:path w="2407285" h="12700">
                  <a:moveTo>
                    <a:pt x="57962" y="12700"/>
                  </a:moveTo>
                  <a:lnTo>
                    <a:pt x="57823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57962" y="12700"/>
                  </a:lnTo>
                  <a:close/>
                </a:path>
                <a:path w="2407285" h="12700">
                  <a:moveTo>
                    <a:pt x="2406726" y="0"/>
                  </a:moveTo>
                  <a:lnTo>
                    <a:pt x="2335453" y="0"/>
                  </a:lnTo>
                  <a:lnTo>
                    <a:pt x="2314867" y="12700"/>
                  </a:lnTo>
                  <a:lnTo>
                    <a:pt x="2389619" y="12700"/>
                  </a:lnTo>
                  <a:lnTo>
                    <a:pt x="2406726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2704744" y="847089"/>
              <a:ext cx="2390140" cy="12700"/>
            </a:xfrm>
            <a:custGeom>
              <a:avLst/>
              <a:gdLst/>
              <a:ahLst/>
              <a:cxnLst/>
              <a:rect l="l" t="t" r="r" b="b"/>
              <a:pathLst>
                <a:path w="2390140" h="12700">
                  <a:moveTo>
                    <a:pt x="56832" y="12700"/>
                  </a:moveTo>
                  <a:lnTo>
                    <a:pt x="5669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6832" y="12700"/>
                  </a:lnTo>
                  <a:close/>
                </a:path>
                <a:path w="2390140" h="12700">
                  <a:moveTo>
                    <a:pt x="2390076" y="0"/>
                  </a:moveTo>
                  <a:lnTo>
                    <a:pt x="2315667" y="0"/>
                  </a:lnTo>
                  <a:lnTo>
                    <a:pt x="2295080" y="12700"/>
                  </a:lnTo>
                  <a:lnTo>
                    <a:pt x="2372957" y="12700"/>
                  </a:lnTo>
                  <a:lnTo>
                    <a:pt x="2390076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2705989" y="858519"/>
              <a:ext cx="2373630" cy="12700"/>
            </a:xfrm>
            <a:custGeom>
              <a:avLst/>
              <a:gdLst/>
              <a:ahLst/>
              <a:cxnLst/>
              <a:rect l="l" t="t" r="r" b="b"/>
              <a:pathLst>
                <a:path w="2373629" h="12700">
                  <a:moveTo>
                    <a:pt x="55714" y="12700"/>
                  </a:moveTo>
                  <a:lnTo>
                    <a:pt x="55575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5714" y="12700"/>
                  </a:lnTo>
                  <a:close/>
                </a:path>
                <a:path w="2373629" h="12700">
                  <a:moveTo>
                    <a:pt x="2373426" y="0"/>
                  </a:moveTo>
                  <a:lnTo>
                    <a:pt x="2295893" y="0"/>
                  </a:lnTo>
                  <a:lnTo>
                    <a:pt x="2275306" y="12700"/>
                  </a:lnTo>
                  <a:lnTo>
                    <a:pt x="2356320" y="12700"/>
                  </a:lnTo>
                  <a:lnTo>
                    <a:pt x="2373426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2707233" y="869949"/>
              <a:ext cx="2357120" cy="11430"/>
            </a:xfrm>
            <a:custGeom>
              <a:avLst/>
              <a:gdLst/>
              <a:ahLst/>
              <a:cxnLst/>
              <a:rect l="l" t="t" r="r" b="b"/>
              <a:pathLst>
                <a:path w="2357120" h="11430">
                  <a:moveTo>
                    <a:pt x="54584" y="11430"/>
                  </a:moveTo>
                  <a:lnTo>
                    <a:pt x="54457" y="0"/>
                  </a:lnTo>
                  <a:lnTo>
                    <a:pt x="0" y="0"/>
                  </a:lnTo>
                  <a:lnTo>
                    <a:pt x="1257" y="11430"/>
                  </a:lnTo>
                  <a:lnTo>
                    <a:pt x="54584" y="11430"/>
                  </a:lnTo>
                  <a:close/>
                </a:path>
                <a:path w="2357120" h="11430">
                  <a:moveTo>
                    <a:pt x="2356777" y="0"/>
                  </a:moveTo>
                  <a:lnTo>
                    <a:pt x="2276119" y="0"/>
                  </a:lnTo>
                  <a:lnTo>
                    <a:pt x="2257590" y="11430"/>
                  </a:lnTo>
                  <a:lnTo>
                    <a:pt x="2341384" y="11430"/>
                  </a:lnTo>
                  <a:lnTo>
                    <a:pt x="2356777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2708490" y="881379"/>
              <a:ext cx="2340610" cy="12700"/>
            </a:xfrm>
            <a:custGeom>
              <a:avLst/>
              <a:gdLst/>
              <a:ahLst/>
              <a:cxnLst/>
              <a:rect l="l" t="t" r="r" b="b"/>
              <a:pathLst>
                <a:path w="2340610" h="12700">
                  <a:moveTo>
                    <a:pt x="53467" y="12700"/>
                  </a:moveTo>
                  <a:lnTo>
                    <a:pt x="5332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3467" y="12700"/>
                  </a:lnTo>
                  <a:close/>
                </a:path>
                <a:path w="2340610" h="12700">
                  <a:moveTo>
                    <a:pt x="2340127" y="0"/>
                  </a:moveTo>
                  <a:lnTo>
                    <a:pt x="2256332" y="0"/>
                  </a:lnTo>
                  <a:lnTo>
                    <a:pt x="2235746" y="12700"/>
                  </a:lnTo>
                  <a:lnTo>
                    <a:pt x="2323020" y="12700"/>
                  </a:lnTo>
                  <a:lnTo>
                    <a:pt x="234012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2709735" y="892809"/>
              <a:ext cx="2324100" cy="11430"/>
            </a:xfrm>
            <a:custGeom>
              <a:avLst/>
              <a:gdLst/>
              <a:ahLst/>
              <a:cxnLst/>
              <a:rect l="l" t="t" r="r" b="b"/>
              <a:pathLst>
                <a:path w="2324100" h="11430">
                  <a:moveTo>
                    <a:pt x="52336" y="11430"/>
                  </a:moveTo>
                  <a:lnTo>
                    <a:pt x="52209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52336" y="11430"/>
                  </a:lnTo>
                  <a:close/>
                </a:path>
                <a:path w="2324100" h="11430">
                  <a:moveTo>
                    <a:pt x="2323477" y="0"/>
                  </a:moveTo>
                  <a:lnTo>
                    <a:pt x="2236559" y="0"/>
                  </a:lnTo>
                  <a:lnTo>
                    <a:pt x="2218029" y="11430"/>
                  </a:lnTo>
                  <a:lnTo>
                    <a:pt x="2308085" y="11430"/>
                  </a:lnTo>
                  <a:lnTo>
                    <a:pt x="2323477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2710853" y="90296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5" h="12700">
                  <a:moveTo>
                    <a:pt x="51214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1356" y="12700"/>
                  </a:lnTo>
                  <a:lnTo>
                    <a:pt x="51214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2712097" y="914399"/>
              <a:ext cx="2290445" cy="12700"/>
            </a:xfrm>
            <a:custGeom>
              <a:avLst/>
              <a:gdLst/>
              <a:ahLst/>
              <a:cxnLst/>
              <a:rect l="l" t="t" r="r" b="b"/>
              <a:pathLst>
                <a:path w="2290445" h="12700">
                  <a:moveTo>
                    <a:pt x="50228" y="12700"/>
                  </a:moveTo>
                  <a:lnTo>
                    <a:pt x="50088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0228" y="12700"/>
                  </a:lnTo>
                  <a:close/>
                </a:path>
                <a:path w="2290445" h="12700">
                  <a:moveTo>
                    <a:pt x="2290280" y="0"/>
                  </a:moveTo>
                  <a:lnTo>
                    <a:pt x="2199195" y="0"/>
                  </a:lnTo>
                  <a:lnTo>
                    <a:pt x="2178608" y="12700"/>
                  </a:lnTo>
                  <a:lnTo>
                    <a:pt x="2269680" y="12700"/>
                  </a:lnTo>
                  <a:lnTo>
                    <a:pt x="2290280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2713342" y="925829"/>
              <a:ext cx="2270760" cy="12700"/>
            </a:xfrm>
            <a:custGeom>
              <a:avLst/>
              <a:gdLst/>
              <a:ahLst/>
              <a:cxnLst/>
              <a:rect l="l" t="t" r="r" b="b"/>
              <a:pathLst>
                <a:path w="2270760" h="12700">
                  <a:moveTo>
                    <a:pt x="49123" y="12700"/>
                  </a:moveTo>
                  <a:lnTo>
                    <a:pt x="48971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9123" y="12700"/>
                  </a:lnTo>
                  <a:close/>
                </a:path>
                <a:path w="2270760" h="12700">
                  <a:moveTo>
                    <a:pt x="2270493" y="0"/>
                  </a:moveTo>
                  <a:lnTo>
                    <a:pt x="2179421" y="0"/>
                  </a:lnTo>
                  <a:lnTo>
                    <a:pt x="2158835" y="12700"/>
                  </a:lnTo>
                  <a:lnTo>
                    <a:pt x="2249894" y="12700"/>
                  </a:lnTo>
                  <a:lnTo>
                    <a:pt x="2270493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2714599" y="937259"/>
              <a:ext cx="2251075" cy="12700"/>
            </a:xfrm>
            <a:custGeom>
              <a:avLst/>
              <a:gdLst/>
              <a:ahLst/>
              <a:cxnLst/>
              <a:rect l="l" t="t" r="r" b="b"/>
              <a:pathLst>
                <a:path w="2251075" h="12700">
                  <a:moveTo>
                    <a:pt x="47993" y="12700"/>
                  </a:moveTo>
                  <a:lnTo>
                    <a:pt x="4784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7993" y="12700"/>
                  </a:lnTo>
                  <a:close/>
                </a:path>
                <a:path w="2251075" h="12700">
                  <a:moveTo>
                    <a:pt x="2250694" y="0"/>
                  </a:moveTo>
                  <a:lnTo>
                    <a:pt x="2159647" y="0"/>
                  </a:lnTo>
                  <a:lnTo>
                    <a:pt x="2139048" y="12700"/>
                  </a:lnTo>
                  <a:lnTo>
                    <a:pt x="2230094" y="12700"/>
                  </a:lnTo>
                  <a:lnTo>
                    <a:pt x="2250694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2715844" y="948689"/>
              <a:ext cx="2231390" cy="12700"/>
            </a:xfrm>
            <a:custGeom>
              <a:avLst/>
              <a:gdLst/>
              <a:ahLst/>
              <a:cxnLst/>
              <a:rect l="l" t="t" r="r" b="b"/>
              <a:pathLst>
                <a:path w="2231390" h="12700">
                  <a:moveTo>
                    <a:pt x="46875" y="12700"/>
                  </a:moveTo>
                  <a:lnTo>
                    <a:pt x="4673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6875" y="12700"/>
                  </a:lnTo>
                  <a:close/>
                </a:path>
                <a:path w="2231390" h="12700">
                  <a:moveTo>
                    <a:pt x="2230907" y="0"/>
                  </a:moveTo>
                  <a:lnTo>
                    <a:pt x="2139873" y="0"/>
                  </a:lnTo>
                  <a:lnTo>
                    <a:pt x="2119274" y="12700"/>
                  </a:lnTo>
                  <a:lnTo>
                    <a:pt x="2210308" y="12700"/>
                  </a:lnTo>
                  <a:lnTo>
                    <a:pt x="2230907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2717088" y="960119"/>
              <a:ext cx="2211705" cy="12700"/>
            </a:xfrm>
            <a:custGeom>
              <a:avLst/>
              <a:gdLst/>
              <a:ahLst/>
              <a:cxnLst/>
              <a:rect l="l" t="t" r="r" b="b"/>
              <a:pathLst>
                <a:path w="2211704" h="12700">
                  <a:moveTo>
                    <a:pt x="45758" y="1270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5758" y="12700"/>
                  </a:lnTo>
                  <a:close/>
                </a:path>
                <a:path w="2211704" h="12700">
                  <a:moveTo>
                    <a:pt x="2211120" y="0"/>
                  </a:moveTo>
                  <a:lnTo>
                    <a:pt x="2120100" y="0"/>
                  </a:lnTo>
                  <a:lnTo>
                    <a:pt x="2099500" y="12700"/>
                  </a:lnTo>
                  <a:lnTo>
                    <a:pt x="2190521" y="12700"/>
                  </a:lnTo>
                  <a:lnTo>
                    <a:pt x="2211120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2718346" y="971549"/>
              <a:ext cx="2191385" cy="11430"/>
            </a:xfrm>
            <a:custGeom>
              <a:avLst/>
              <a:gdLst/>
              <a:ahLst/>
              <a:cxnLst/>
              <a:rect l="l" t="t" r="r" b="b"/>
              <a:pathLst>
                <a:path w="2191385" h="11430">
                  <a:moveTo>
                    <a:pt x="44615" y="11430"/>
                  </a:moveTo>
                  <a:lnTo>
                    <a:pt x="44488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4615" y="11430"/>
                  </a:lnTo>
                  <a:close/>
                </a:path>
                <a:path w="2191385" h="11430">
                  <a:moveTo>
                    <a:pt x="2191321" y="0"/>
                  </a:moveTo>
                  <a:lnTo>
                    <a:pt x="2100313" y="0"/>
                  </a:lnTo>
                  <a:lnTo>
                    <a:pt x="2081784" y="11430"/>
                  </a:lnTo>
                  <a:lnTo>
                    <a:pt x="2172779" y="11430"/>
                  </a:lnTo>
                  <a:lnTo>
                    <a:pt x="21913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2719590" y="982979"/>
              <a:ext cx="2171700" cy="11430"/>
            </a:xfrm>
            <a:custGeom>
              <a:avLst/>
              <a:gdLst/>
              <a:ahLst/>
              <a:cxnLst/>
              <a:rect l="l" t="t" r="r" b="b"/>
              <a:pathLst>
                <a:path w="2171700" h="11430">
                  <a:moveTo>
                    <a:pt x="43497" y="11430"/>
                  </a:moveTo>
                  <a:lnTo>
                    <a:pt x="4337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3497" y="11430"/>
                  </a:lnTo>
                  <a:close/>
                </a:path>
                <a:path w="2171700" h="11430">
                  <a:moveTo>
                    <a:pt x="2171535" y="0"/>
                  </a:moveTo>
                  <a:lnTo>
                    <a:pt x="2080539" y="0"/>
                  </a:lnTo>
                  <a:lnTo>
                    <a:pt x="2062010" y="11430"/>
                  </a:lnTo>
                  <a:lnTo>
                    <a:pt x="2152993" y="11430"/>
                  </a:lnTo>
                  <a:lnTo>
                    <a:pt x="2171535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2720695" y="993139"/>
              <a:ext cx="2154555" cy="12700"/>
            </a:xfrm>
            <a:custGeom>
              <a:avLst/>
              <a:gdLst/>
              <a:ahLst/>
              <a:cxnLst/>
              <a:rect l="l" t="t" r="r" b="b"/>
              <a:pathLst>
                <a:path w="2154554" h="12700">
                  <a:moveTo>
                    <a:pt x="42519" y="12700"/>
                  </a:moveTo>
                  <a:lnTo>
                    <a:pt x="42379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2519" y="12700"/>
                  </a:lnTo>
                  <a:close/>
                </a:path>
                <a:path w="2154554" h="12700">
                  <a:moveTo>
                    <a:pt x="2153945" y="0"/>
                  </a:moveTo>
                  <a:lnTo>
                    <a:pt x="2062962" y="0"/>
                  </a:lnTo>
                  <a:lnTo>
                    <a:pt x="2042375" y="12700"/>
                  </a:lnTo>
                  <a:lnTo>
                    <a:pt x="2133346" y="12700"/>
                  </a:lnTo>
                  <a:lnTo>
                    <a:pt x="215394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2721953" y="1004569"/>
              <a:ext cx="2134235" cy="12700"/>
            </a:xfrm>
            <a:custGeom>
              <a:avLst/>
              <a:gdLst/>
              <a:ahLst/>
              <a:cxnLst/>
              <a:rect l="l" t="t" r="r" b="b"/>
              <a:pathLst>
                <a:path w="2134235" h="12700">
                  <a:moveTo>
                    <a:pt x="41389" y="12700"/>
                  </a:moveTo>
                  <a:lnTo>
                    <a:pt x="41249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1389" y="12700"/>
                  </a:lnTo>
                  <a:close/>
                </a:path>
                <a:path w="2134235" h="12700">
                  <a:moveTo>
                    <a:pt x="2134146" y="0"/>
                  </a:moveTo>
                  <a:lnTo>
                    <a:pt x="2043176" y="0"/>
                  </a:lnTo>
                  <a:lnTo>
                    <a:pt x="2022589" y="12700"/>
                  </a:lnTo>
                  <a:lnTo>
                    <a:pt x="2113546" y="12700"/>
                  </a:lnTo>
                  <a:lnTo>
                    <a:pt x="2134146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2723197" y="1015999"/>
              <a:ext cx="2114550" cy="12700"/>
            </a:xfrm>
            <a:custGeom>
              <a:avLst/>
              <a:gdLst/>
              <a:ahLst/>
              <a:cxnLst/>
              <a:rect l="l" t="t" r="r" b="b"/>
              <a:pathLst>
                <a:path w="2114550" h="12700">
                  <a:moveTo>
                    <a:pt x="40271" y="12700"/>
                  </a:moveTo>
                  <a:lnTo>
                    <a:pt x="4013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0271" y="12700"/>
                  </a:lnTo>
                  <a:close/>
                </a:path>
                <a:path w="2114550" h="12700">
                  <a:moveTo>
                    <a:pt x="2114359" y="0"/>
                  </a:moveTo>
                  <a:lnTo>
                    <a:pt x="2023402" y="0"/>
                  </a:lnTo>
                  <a:lnTo>
                    <a:pt x="2002815" y="12700"/>
                  </a:lnTo>
                  <a:lnTo>
                    <a:pt x="2093760" y="12700"/>
                  </a:lnTo>
                  <a:lnTo>
                    <a:pt x="2114359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2724721" y="1027429"/>
              <a:ext cx="2094864" cy="12700"/>
            </a:xfrm>
            <a:custGeom>
              <a:avLst/>
              <a:gdLst/>
              <a:ahLst/>
              <a:cxnLst/>
              <a:rect l="l" t="t" r="r" b="b"/>
              <a:pathLst>
                <a:path w="2094864" h="12700">
                  <a:moveTo>
                    <a:pt x="39154" y="5080"/>
                  </a:moveTo>
                  <a:lnTo>
                    <a:pt x="38760" y="5080"/>
                  </a:lnTo>
                  <a:lnTo>
                    <a:pt x="3876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698" y="5080"/>
                  </a:lnTo>
                  <a:lnTo>
                    <a:pt x="698" y="12700"/>
                  </a:lnTo>
                  <a:lnTo>
                    <a:pt x="39154" y="12700"/>
                  </a:lnTo>
                  <a:lnTo>
                    <a:pt x="39154" y="5080"/>
                  </a:lnTo>
                  <a:close/>
                </a:path>
                <a:path w="2094864" h="12700">
                  <a:moveTo>
                    <a:pt x="2094293" y="0"/>
                  </a:moveTo>
                  <a:lnTo>
                    <a:pt x="2003348" y="0"/>
                  </a:lnTo>
                  <a:lnTo>
                    <a:pt x="1982762" y="12700"/>
                  </a:lnTo>
                  <a:lnTo>
                    <a:pt x="2073694" y="12700"/>
                  </a:lnTo>
                  <a:lnTo>
                    <a:pt x="209429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2725699" y="1038859"/>
              <a:ext cx="2075180" cy="12700"/>
            </a:xfrm>
            <a:custGeom>
              <a:avLst/>
              <a:gdLst/>
              <a:ahLst/>
              <a:cxnLst/>
              <a:rect l="l" t="t" r="r" b="b"/>
              <a:pathLst>
                <a:path w="2075179" h="12700">
                  <a:moveTo>
                    <a:pt x="39624" y="12700"/>
                  </a:moveTo>
                  <a:lnTo>
                    <a:pt x="3841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624" y="12700"/>
                  </a:lnTo>
                  <a:close/>
                </a:path>
                <a:path w="2075179" h="12700">
                  <a:moveTo>
                    <a:pt x="2074773" y="0"/>
                  </a:moveTo>
                  <a:lnTo>
                    <a:pt x="1983841" y="0"/>
                  </a:lnTo>
                  <a:lnTo>
                    <a:pt x="1963254" y="12700"/>
                  </a:lnTo>
                  <a:lnTo>
                    <a:pt x="2054161" y="12700"/>
                  </a:lnTo>
                  <a:lnTo>
                    <a:pt x="2074773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2726944" y="1050289"/>
              <a:ext cx="2055495" cy="12700"/>
            </a:xfrm>
            <a:custGeom>
              <a:avLst/>
              <a:gdLst/>
              <a:ahLst/>
              <a:cxnLst/>
              <a:rect l="l" t="t" r="r" b="b"/>
              <a:pathLst>
                <a:path w="2055495" h="12700">
                  <a:moveTo>
                    <a:pt x="39471" y="12700"/>
                  </a:moveTo>
                  <a:lnTo>
                    <a:pt x="3826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471" y="12700"/>
                  </a:lnTo>
                  <a:close/>
                </a:path>
                <a:path w="2055495" h="12700">
                  <a:moveTo>
                    <a:pt x="2054987" y="0"/>
                  </a:moveTo>
                  <a:lnTo>
                    <a:pt x="1964067" y="0"/>
                  </a:lnTo>
                  <a:lnTo>
                    <a:pt x="1943481" y="12700"/>
                  </a:lnTo>
                  <a:lnTo>
                    <a:pt x="2034374" y="12700"/>
                  </a:lnTo>
                  <a:lnTo>
                    <a:pt x="205498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2728201" y="1061719"/>
              <a:ext cx="2035810" cy="11430"/>
            </a:xfrm>
            <a:custGeom>
              <a:avLst/>
              <a:gdLst/>
              <a:ahLst/>
              <a:cxnLst/>
              <a:rect l="l" t="t" r="r" b="b"/>
              <a:pathLst>
                <a:path w="2035810" h="11430">
                  <a:moveTo>
                    <a:pt x="39179" y="11430"/>
                  </a:moveTo>
                  <a:lnTo>
                    <a:pt x="3810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39179" y="11430"/>
                  </a:lnTo>
                  <a:close/>
                </a:path>
                <a:path w="2035810" h="11430">
                  <a:moveTo>
                    <a:pt x="2035187" y="0"/>
                  </a:moveTo>
                  <a:lnTo>
                    <a:pt x="1944281" y="0"/>
                  </a:lnTo>
                  <a:lnTo>
                    <a:pt x="1925751" y="11430"/>
                  </a:lnTo>
                  <a:lnTo>
                    <a:pt x="2016645" y="11430"/>
                  </a:lnTo>
                  <a:lnTo>
                    <a:pt x="2035187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2729306" y="1071879"/>
              <a:ext cx="2018030" cy="12700"/>
            </a:xfrm>
            <a:custGeom>
              <a:avLst/>
              <a:gdLst/>
              <a:ahLst/>
              <a:cxnLst/>
              <a:rect l="l" t="t" r="r" b="b"/>
              <a:pathLst>
                <a:path w="2018029" h="12700">
                  <a:moveTo>
                    <a:pt x="39166" y="12700"/>
                  </a:moveTo>
                  <a:lnTo>
                    <a:pt x="3796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166" y="12700"/>
                  </a:lnTo>
                  <a:close/>
                </a:path>
                <a:path w="2018029" h="12700">
                  <a:moveTo>
                    <a:pt x="2017598" y="0"/>
                  </a:moveTo>
                  <a:lnTo>
                    <a:pt x="1926704" y="0"/>
                  </a:lnTo>
                  <a:lnTo>
                    <a:pt x="1906117" y="12700"/>
                  </a:lnTo>
                  <a:lnTo>
                    <a:pt x="1996998" y="12700"/>
                  </a:lnTo>
                  <a:lnTo>
                    <a:pt x="2017598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2730550" y="1083309"/>
              <a:ext cx="1998345" cy="12700"/>
            </a:xfrm>
            <a:custGeom>
              <a:avLst/>
              <a:gdLst/>
              <a:ahLst/>
              <a:cxnLst/>
              <a:rect l="l" t="t" r="r" b="b"/>
              <a:pathLst>
                <a:path w="1998345" h="12700">
                  <a:moveTo>
                    <a:pt x="39014" y="12700"/>
                  </a:moveTo>
                  <a:lnTo>
                    <a:pt x="3779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014" y="12700"/>
                  </a:lnTo>
                  <a:close/>
                </a:path>
                <a:path w="1998345" h="12700">
                  <a:moveTo>
                    <a:pt x="1997811" y="0"/>
                  </a:moveTo>
                  <a:lnTo>
                    <a:pt x="1906930" y="0"/>
                  </a:lnTo>
                  <a:lnTo>
                    <a:pt x="1886343" y="12700"/>
                  </a:lnTo>
                  <a:lnTo>
                    <a:pt x="1977199" y="12700"/>
                  </a:lnTo>
                  <a:lnTo>
                    <a:pt x="1997811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2731808" y="1094739"/>
              <a:ext cx="1978025" cy="12700"/>
            </a:xfrm>
            <a:custGeom>
              <a:avLst/>
              <a:gdLst/>
              <a:ahLst/>
              <a:cxnLst/>
              <a:rect l="l" t="t" r="r" b="b"/>
              <a:pathLst>
                <a:path w="1978025" h="12700">
                  <a:moveTo>
                    <a:pt x="38836" y="12700"/>
                  </a:moveTo>
                  <a:lnTo>
                    <a:pt x="3763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8836" y="12700"/>
                  </a:lnTo>
                  <a:close/>
                </a:path>
                <a:path w="1978025" h="12700">
                  <a:moveTo>
                    <a:pt x="1978012" y="0"/>
                  </a:moveTo>
                  <a:lnTo>
                    <a:pt x="1887143" y="0"/>
                  </a:lnTo>
                  <a:lnTo>
                    <a:pt x="1866557" y="12700"/>
                  </a:lnTo>
                  <a:lnTo>
                    <a:pt x="1957400" y="12700"/>
                  </a:lnTo>
                  <a:lnTo>
                    <a:pt x="1978012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2733675" y="1106169"/>
              <a:ext cx="1957705" cy="12700"/>
            </a:xfrm>
            <a:custGeom>
              <a:avLst/>
              <a:gdLst/>
              <a:ahLst/>
              <a:cxnLst/>
              <a:rect l="l" t="t" r="r" b="b"/>
              <a:pathLst>
                <a:path w="1957704" h="12700">
                  <a:moveTo>
                    <a:pt x="37998" y="11430"/>
                  </a:moveTo>
                  <a:lnTo>
                    <a:pt x="37401" y="11430"/>
                  </a:lnTo>
                  <a:lnTo>
                    <a:pt x="37401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596" y="11430"/>
                  </a:lnTo>
                  <a:lnTo>
                    <a:pt x="596" y="12700"/>
                  </a:lnTo>
                  <a:lnTo>
                    <a:pt x="37998" y="12700"/>
                  </a:lnTo>
                  <a:lnTo>
                    <a:pt x="37998" y="11430"/>
                  </a:lnTo>
                  <a:close/>
                </a:path>
                <a:path w="1957704" h="12700">
                  <a:moveTo>
                    <a:pt x="1957603" y="0"/>
                  </a:moveTo>
                  <a:lnTo>
                    <a:pt x="1866747" y="0"/>
                  </a:lnTo>
                  <a:lnTo>
                    <a:pt x="1846160" y="12700"/>
                  </a:lnTo>
                  <a:lnTo>
                    <a:pt x="1936991" y="12700"/>
                  </a:lnTo>
                  <a:lnTo>
                    <a:pt x="1957603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2733713" y="1117599"/>
              <a:ext cx="1939289" cy="12700"/>
            </a:xfrm>
            <a:custGeom>
              <a:avLst/>
              <a:gdLst/>
              <a:ahLst/>
              <a:cxnLst/>
              <a:rect l="l" t="t" r="r" b="b"/>
              <a:pathLst>
                <a:path w="1939289" h="12700">
                  <a:moveTo>
                    <a:pt x="39116" y="12700"/>
                  </a:moveTo>
                  <a:lnTo>
                    <a:pt x="3790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39116" y="12700"/>
                  </a:lnTo>
                  <a:close/>
                </a:path>
                <a:path w="1939289" h="12700">
                  <a:moveTo>
                    <a:pt x="1939023" y="0"/>
                  </a:moveTo>
                  <a:lnTo>
                    <a:pt x="1848180" y="0"/>
                  </a:lnTo>
                  <a:lnTo>
                    <a:pt x="1827593" y="12700"/>
                  </a:lnTo>
                  <a:lnTo>
                    <a:pt x="1918411" y="12700"/>
                  </a:lnTo>
                  <a:lnTo>
                    <a:pt x="1939023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2733192" y="1129029"/>
              <a:ext cx="1921510" cy="12700"/>
            </a:xfrm>
            <a:custGeom>
              <a:avLst/>
              <a:gdLst/>
              <a:ahLst/>
              <a:cxnLst/>
              <a:rect l="l" t="t" r="r" b="b"/>
              <a:pathLst>
                <a:path w="1921510" h="12700">
                  <a:moveTo>
                    <a:pt x="40728" y="12700"/>
                  </a:moveTo>
                  <a:lnTo>
                    <a:pt x="3950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0728" y="12700"/>
                  </a:lnTo>
                  <a:close/>
                </a:path>
                <a:path w="1921510" h="12700">
                  <a:moveTo>
                    <a:pt x="1920989" y="0"/>
                  </a:moveTo>
                  <a:lnTo>
                    <a:pt x="1830171" y="0"/>
                  </a:lnTo>
                  <a:lnTo>
                    <a:pt x="1809584" y="12700"/>
                  </a:lnTo>
                  <a:lnTo>
                    <a:pt x="1900389" y="12700"/>
                  </a:lnTo>
                  <a:lnTo>
                    <a:pt x="1920989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2732722" y="1140459"/>
              <a:ext cx="1903095" cy="11430"/>
            </a:xfrm>
            <a:custGeom>
              <a:avLst/>
              <a:gdLst/>
              <a:ahLst/>
              <a:cxnLst/>
              <a:rect l="l" t="t" r="r" b="b"/>
              <a:pathLst>
                <a:path w="1903095" h="11430">
                  <a:moveTo>
                    <a:pt x="42164" y="11430"/>
                  </a:moveTo>
                  <a:lnTo>
                    <a:pt x="41071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42164" y="11430"/>
                  </a:lnTo>
                  <a:close/>
                </a:path>
                <a:path w="1903095" h="11430">
                  <a:moveTo>
                    <a:pt x="1902917" y="0"/>
                  </a:moveTo>
                  <a:lnTo>
                    <a:pt x="1812112" y="0"/>
                  </a:lnTo>
                  <a:lnTo>
                    <a:pt x="1793582" y="11430"/>
                  </a:lnTo>
                  <a:lnTo>
                    <a:pt x="1884375" y="11430"/>
                  </a:lnTo>
                  <a:lnTo>
                    <a:pt x="1902917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2732189" y="1151889"/>
              <a:ext cx="1885314" cy="11430"/>
            </a:xfrm>
            <a:custGeom>
              <a:avLst/>
              <a:gdLst/>
              <a:ahLst/>
              <a:cxnLst/>
              <a:rect l="l" t="t" r="r" b="b"/>
              <a:pathLst>
                <a:path w="1885314" h="11430">
                  <a:moveTo>
                    <a:pt x="43776" y="11430"/>
                  </a:moveTo>
                  <a:lnTo>
                    <a:pt x="42697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43776" y="11430"/>
                  </a:lnTo>
                  <a:close/>
                </a:path>
                <a:path w="1885314" h="11430">
                  <a:moveTo>
                    <a:pt x="1884908" y="0"/>
                  </a:moveTo>
                  <a:lnTo>
                    <a:pt x="1794116" y="0"/>
                  </a:lnTo>
                  <a:lnTo>
                    <a:pt x="1775587" y="11430"/>
                  </a:lnTo>
                  <a:lnTo>
                    <a:pt x="1866366" y="11430"/>
                  </a:lnTo>
                  <a:lnTo>
                    <a:pt x="1884908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2731655" y="1162049"/>
              <a:ext cx="1869439" cy="12700"/>
            </a:xfrm>
            <a:custGeom>
              <a:avLst/>
              <a:gdLst/>
              <a:ahLst/>
              <a:cxnLst/>
              <a:rect l="l" t="t" r="r" b="b"/>
              <a:pathLst>
                <a:path w="1869439" h="12700">
                  <a:moveTo>
                    <a:pt x="45402" y="12700"/>
                  </a:moveTo>
                  <a:lnTo>
                    <a:pt x="44196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5402" y="12700"/>
                  </a:lnTo>
                  <a:close/>
                </a:path>
                <a:path w="1869439" h="12700">
                  <a:moveTo>
                    <a:pt x="1868957" y="0"/>
                  </a:moveTo>
                  <a:lnTo>
                    <a:pt x="1778177" y="0"/>
                  </a:lnTo>
                  <a:lnTo>
                    <a:pt x="1757591" y="12700"/>
                  </a:lnTo>
                  <a:lnTo>
                    <a:pt x="1848358" y="12700"/>
                  </a:lnTo>
                  <a:lnTo>
                    <a:pt x="1868957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2731135" y="1173479"/>
              <a:ext cx="1851025" cy="12700"/>
            </a:xfrm>
            <a:custGeom>
              <a:avLst/>
              <a:gdLst/>
              <a:ahLst/>
              <a:cxnLst/>
              <a:rect l="l" t="t" r="r" b="b"/>
              <a:pathLst>
                <a:path w="1851025" h="12700">
                  <a:moveTo>
                    <a:pt x="47015" y="12700"/>
                  </a:moveTo>
                  <a:lnTo>
                    <a:pt x="4580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7015" y="12700"/>
                  </a:lnTo>
                  <a:close/>
                </a:path>
                <a:path w="1851025" h="12700">
                  <a:moveTo>
                    <a:pt x="1850936" y="0"/>
                  </a:moveTo>
                  <a:lnTo>
                    <a:pt x="1760169" y="0"/>
                  </a:lnTo>
                  <a:lnTo>
                    <a:pt x="1739582" y="12700"/>
                  </a:lnTo>
                  <a:lnTo>
                    <a:pt x="1830336" y="12700"/>
                  </a:lnTo>
                  <a:lnTo>
                    <a:pt x="1850936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2730601" y="1184909"/>
              <a:ext cx="1833245" cy="12700"/>
            </a:xfrm>
            <a:custGeom>
              <a:avLst/>
              <a:gdLst/>
              <a:ahLst/>
              <a:cxnLst/>
              <a:rect l="l" t="t" r="r" b="b"/>
              <a:pathLst>
                <a:path w="1833245" h="12700">
                  <a:moveTo>
                    <a:pt x="48641" y="12700"/>
                  </a:moveTo>
                  <a:lnTo>
                    <a:pt x="4742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8641" y="12700"/>
                  </a:lnTo>
                  <a:close/>
                </a:path>
                <a:path w="1833245" h="12700">
                  <a:moveTo>
                    <a:pt x="1832927" y="0"/>
                  </a:moveTo>
                  <a:lnTo>
                    <a:pt x="1742173" y="0"/>
                  </a:lnTo>
                  <a:lnTo>
                    <a:pt x="1721586" y="12700"/>
                  </a:lnTo>
                  <a:lnTo>
                    <a:pt x="1812328" y="12700"/>
                  </a:lnTo>
                  <a:lnTo>
                    <a:pt x="1832927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2730068" y="1196339"/>
              <a:ext cx="1815464" cy="12700"/>
            </a:xfrm>
            <a:custGeom>
              <a:avLst/>
              <a:gdLst/>
              <a:ahLst/>
              <a:cxnLst/>
              <a:rect l="l" t="t" r="r" b="b"/>
              <a:pathLst>
                <a:path w="1815464" h="12700">
                  <a:moveTo>
                    <a:pt x="50253" y="12700"/>
                  </a:moveTo>
                  <a:lnTo>
                    <a:pt x="4904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0253" y="12700"/>
                  </a:lnTo>
                  <a:close/>
                </a:path>
                <a:path w="1815464" h="12700">
                  <a:moveTo>
                    <a:pt x="1814918" y="0"/>
                  </a:moveTo>
                  <a:lnTo>
                    <a:pt x="1724177" y="0"/>
                  </a:lnTo>
                  <a:lnTo>
                    <a:pt x="1703590" y="12700"/>
                  </a:lnTo>
                  <a:lnTo>
                    <a:pt x="1794319" y="12700"/>
                  </a:lnTo>
                  <a:lnTo>
                    <a:pt x="181491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2729547" y="1207769"/>
              <a:ext cx="1797050" cy="12700"/>
            </a:xfrm>
            <a:custGeom>
              <a:avLst/>
              <a:gdLst/>
              <a:ahLst/>
              <a:cxnLst/>
              <a:rect l="l" t="t" r="r" b="b"/>
              <a:pathLst>
                <a:path w="1797050" h="12700">
                  <a:moveTo>
                    <a:pt x="51866" y="12700"/>
                  </a:moveTo>
                  <a:lnTo>
                    <a:pt x="50660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1866" y="12700"/>
                  </a:lnTo>
                  <a:close/>
                </a:path>
                <a:path w="1797050" h="12700">
                  <a:moveTo>
                    <a:pt x="1796897" y="0"/>
                  </a:moveTo>
                  <a:lnTo>
                    <a:pt x="1706168" y="0"/>
                  </a:lnTo>
                  <a:lnTo>
                    <a:pt x="1685582" y="12700"/>
                  </a:lnTo>
                  <a:lnTo>
                    <a:pt x="1776298" y="12700"/>
                  </a:lnTo>
                  <a:lnTo>
                    <a:pt x="1796897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2729065" y="1219199"/>
              <a:ext cx="1779270" cy="11430"/>
            </a:xfrm>
            <a:custGeom>
              <a:avLst/>
              <a:gdLst/>
              <a:ahLst/>
              <a:cxnLst/>
              <a:rect l="l" t="t" r="r" b="b"/>
              <a:pathLst>
                <a:path w="1779270" h="11430">
                  <a:moveTo>
                    <a:pt x="53314" y="11430"/>
                  </a:moveTo>
                  <a:lnTo>
                    <a:pt x="5223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53314" y="11430"/>
                  </a:lnTo>
                  <a:close/>
                </a:path>
                <a:path w="1779270" h="11430">
                  <a:moveTo>
                    <a:pt x="1778838" y="0"/>
                  </a:moveTo>
                  <a:lnTo>
                    <a:pt x="1688122" y="0"/>
                  </a:lnTo>
                  <a:lnTo>
                    <a:pt x="1669592" y="11430"/>
                  </a:lnTo>
                  <a:lnTo>
                    <a:pt x="1760296" y="11430"/>
                  </a:lnTo>
                  <a:lnTo>
                    <a:pt x="1778838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2728544" y="1230629"/>
              <a:ext cx="1760855" cy="11430"/>
            </a:xfrm>
            <a:custGeom>
              <a:avLst/>
              <a:gdLst/>
              <a:ahLst/>
              <a:cxnLst/>
              <a:rect l="l" t="t" r="r" b="b"/>
              <a:pathLst>
                <a:path w="1760854" h="11430">
                  <a:moveTo>
                    <a:pt x="54927" y="11430"/>
                  </a:moveTo>
                  <a:lnTo>
                    <a:pt x="53835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54927" y="11430"/>
                  </a:lnTo>
                  <a:close/>
                </a:path>
                <a:path w="1760854" h="11430">
                  <a:moveTo>
                    <a:pt x="1760816" y="0"/>
                  </a:moveTo>
                  <a:lnTo>
                    <a:pt x="1670113" y="0"/>
                  </a:lnTo>
                  <a:lnTo>
                    <a:pt x="1651584" y="11430"/>
                  </a:lnTo>
                  <a:lnTo>
                    <a:pt x="1742274" y="11430"/>
                  </a:lnTo>
                  <a:lnTo>
                    <a:pt x="1760816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2728010" y="1240789"/>
              <a:ext cx="1744980" cy="12700"/>
            </a:xfrm>
            <a:custGeom>
              <a:avLst/>
              <a:gdLst/>
              <a:ahLst/>
              <a:cxnLst/>
              <a:rect l="l" t="t" r="r" b="b"/>
              <a:pathLst>
                <a:path w="1744979" h="12700">
                  <a:moveTo>
                    <a:pt x="56553" y="12700"/>
                  </a:moveTo>
                  <a:lnTo>
                    <a:pt x="5533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6553" y="12700"/>
                  </a:lnTo>
                  <a:close/>
                </a:path>
                <a:path w="1744979" h="12700">
                  <a:moveTo>
                    <a:pt x="1744865" y="0"/>
                  </a:moveTo>
                  <a:lnTo>
                    <a:pt x="1654187" y="0"/>
                  </a:lnTo>
                  <a:lnTo>
                    <a:pt x="1633588" y="12700"/>
                  </a:lnTo>
                  <a:lnTo>
                    <a:pt x="1724266" y="12700"/>
                  </a:lnTo>
                  <a:lnTo>
                    <a:pt x="1744865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2727477" y="1252219"/>
              <a:ext cx="1720214" cy="12700"/>
            </a:xfrm>
            <a:custGeom>
              <a:avLst/>
              <a:gdLst/>
              <a:ahLst/>
              <a:cxnLst/>
              <a:rect l="l" t="t" r="r" b="b"/>
              <a:pathLst>
                <a:path w="1720214" h="12700">
                  <a:moveTo>
                    <a:pt x="58166" y="12700"/>
                  </a:moveTo>
                  <a:lnTo>
                    <a:pt x="5695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58166" y="12700"/>
                  </a:lnTo>
                  <a:close/>
                </a:path>
                <a:path w="1720214" h="12700">
                  <a:moveTo>
                    <a:pt x="1719643" y="0"/>
                  </a:moveTo>
                  <a:lnTo>
                    <a:pt x="1628978" y="0"/>
                  </a:lnTo>
                  <a:lnTo>
                    <a:pt x="1628978" y="8890"/>
                  </a:lnTo>
                  <a:lnTo>
                    <a:pt x="1618691" y="8890"/>
                  </a:lnTo>
                  <a:lnTo>
                    <a:pt x="1618691" y="12700"/>
                  </a:lnTo>
                  <a:lnTo>
                    <a:pt x="1709280" y="12700"/>
                  </a:lnTo>
                  <a:lnTo>
                    <a:pt x="1709280" y="8890"/>
                  </a:lnTo>
                  <a:lnTo>
                    <a:pt x="1719643" y="8890"/>
                  </a:lnTo>
                  <a:lnTo>
                    <a:pt x="1719643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2726956" y="1263649"/>
              <a:ext cx="1708785" cy="12700"/>
            </a:xfrm>
            <a:custGeom>
              <a:avLst/>
              <a:gdLst/>
              <a:ahLst/>
              <a:cxnLst/>
              <a:rect l="l" t="t" r="r" b="b"/>
              <a:pathLst>
                <a:path w="1708785" h="12700">
                  <a:moveTo>
                    <a:pt x="59778" y="12700"/>
                  </a:moveTo>
                  <a:lnTo>
                    <a:pt x="58572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9778" y="12700"/>
                  </a:lnTo>
                  <a:close/>
                </a:path>
                <a:path w="1708785" h="12700">
                  <a:moveTo>
                    <a:pt x="1708746" y="0"/>
                  </a:moveTo>
                  <a:lnTo>
                    <a:pt x="1618183" y="0"/>
                  </a:lnTo>
                  <a:lnTo>
                    <a:pt x="1597583" y="12700"/>
                  </a:lnTo>
                  <a:lnTo>
                    <a:pt x="1687677" y="12700"/>
                  </a:lnTo>
                  <a:lnTo>
                    <a:pt x="170874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2726423" y="1275079"/>
              <a:ext cx="1690370" cy="12700"/>
            </a:xfrm>
            <a:custGeom>
              <a:avLst/>
              <a:gdLst/>
              <a:ahLst/>
              <a:cxnLst/>
              <a:rect l="l" t="t" r="r" b="b"/>
              <a:pathLst>
                <a:path w="1690370" h="12700">
                  <a:moveTo>
                    <a:pt x="61404" y="12700"/>
                  </a:moveTo>
                  <a:lnTo>
                    <a:pt x="6019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1404" y="12700"/>
                  </a:lnTo>
                  <a:close/>
                </a:path>
                <a:path w="1690370" h="12700">
                  <a:moveTo>
                    <a:pt x="1690319" y="0"/>
                  </a:moveTo>
                  <a:lnTo>
                    <a:pt x="1600187" y="0"/>
                  </a:lnTo>
                  <a:lnTo>
                    <a:pt x="1579600" y="12700"/>
                  </a:lnTo>
                  <a:lnTo>
                    <a:pt x="1669249" y="12700"/>
                  </a:lnTo>
                  <a:lnTo>
                    <a:pt x="1690319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2725890" y="1286509"/>
              <a:ext cx="1671955" cy="12700"/>
            </a:xfrm>
            <a:custGeom>
              <a:avLst/>
              <a:gdLst/>
              <a:ahLst/>
              <a:cxnLst/>
              <a:rect l="l" t="t" r="r" b="b"/>
              <a:pathLst>
                <a:path w="1671954" h="12700">
                  <a:moveTo>
                    <a:pt x="63030" y="12700"/>
                  </a:moveTo>
                  <a:lnTo>
                    <a:pt x="61810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63030" y="12700"/>
                  </a:lnTo>
                  <a:close/>
                </a:path>
                <a:path w="1671954" h="12700">
                  <a:moveTo>
                    <a:pt x="1671891" y="0"/>
                  </a:moveTo>
                  <a:lnTo>
                    <a:pt x="1582191" y="0"/>
                  </a:lnTo>
                  <a:lnTo>
                    <a:pt x="1561604" y="12700"/>
                  </a:lnTo>
                  <a:lnTo>
                    <a:pt x="1650834" y="12700"/>
                  </a:lnTo>
                  <a:lnTo>
                    <a:pt x="1671891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2725369" y="1297939"/>
              <a:ext cx="1653539" cy="12700"/>
            </a:xfrm>
            <a:custGeom>
              <a:avLst/>
              <a:gdLst/>
              <a:ahLst/>
              <a:cxnLst/>
              <a:rect l="l" t="t" r="r" b="b"/>
              <a:pathLst>
                <a:path w="1653539" h="12700">
                  <a:moveTo>
                    <a:pt x="64630" y="12700"/>
                  </a:moveTo>
                  <a:lnTo>
                    <a:pt x="6342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4630" y="12700"/>
                  </a:lnTo>
                  <a:close/>
                </a:path>
                <a:path w="1653539" h="12700">
                  <a:moveTo>
                    <a:pt x="1653451" y="0"/>
                  </a:moveTo>
                  <a:lnTo>
                    <a:pt x="1564182" y="0"/>
                  </a:lnTo>
                  <a:lnTo>
                    <a:pt x="1543596" y="12700"/>
                  </a:lnTo>
                  <a:lnTo>
                    <a:pt x="1632394" y="12700"/>
                  </a:lnTo>
                  <a:lnTo>
                    <a:pt x="1653451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2724835" y="1309369"/>
              <a:ext cx="1635125" cy="12700"/>
            </a:xfrm>
            <a:custGeom>
              <a:avLst/>
              <a:gdLst/>
              <a:ahLst/>
              <a:cxnLst/>
              <a:rect l="l" t="t" r="r" b="b"/>
              <a:pathLst>
                <a:path w="1635125" h="12700">
                  <a:moveTo>
                    <a:pt x="66255" y="12700"/>
                  </a:moveTo>
                  <a:lnTo>
                    <a:pt x="6504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6255" y="12700"/>
                  </a:lnTo>
                  <a:close/>
                </a:path>
                <a:path w="1635125" h="12700">
                  <a:moveTo>
                    <a:pt x="1635036" y="0"/>
                  </a:moveTo>
                  <a:lnTo>
                    <a:pt x="1546186" y="0"/>
                  </a:lnTo>
                  <a:lnTo>
                    <a:pt x="1525600" y="12700"/>
                  </a:lnTo>
                  <a:lnTo>
                    <a:pt x="1613966" y="12700"/>
                  </a:lnTo>
                  <a:lnTo>
                    <a:pt x="1635036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2724365" y="1320799"/>
              <a:ext cx="1616710" cy="11430"/>
            </a:xfrm>
            <a:custGeom>
              <a:avLst/>
              <a:gdLst/>
              <a:ahLst/>
              <a:cxnLst/>
              <a:rect l="l" t="t" r="r" b="b"/>
              <a:pathLst>
                <a:path w="1616710" h="11430">
                  <a:moveTo>
                    <a:pt x="67691" y="11430"/>
                  </a:moveTo>
                  <a:lnTo>
                    <a:pt x="66598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7691" y="11430"/>
                  </a:lnTo>
                  <a:close/>
                </a:path>
                <a:path w="1616710" h="11430">
                  <a:moveTo>
                    <a:pt x="1616544" y="0"/>
                  </a:moveTo>
                  <a:lnTo>
                    <a:pt x="1528127" y="0"/>
                  </a:lnTo>
                  <a:lnTo>
                    <a:pt x="1509598" y="11430"/>
                  </a:lnTo>
                  <a:lnTo>
                    <a:pt x="1597583" y="11430"/>
                  </a:lnTo>
                  <a:lnTo>
                    <a:pt x="1616544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2723832" y="1332229"/>
              <a:ext cx="1598295" cy="11430"/>
            </a:xfrm>
            <a:custGeom>
              <a:avLst/>
              <a:gdLst/>
              <a:ahLst/>
              <a:cxnLst/>
              <a:rect l="l" t="t" r="r" b="b"/>
              <a:pathLst>
                <a:path w="1598295" h="11430">
                  <a:moveTo>
                    <a:pt x="69316" y="11430"/>
                  </a:moveTo>
                  <a:lnTo>
                    <a:pt x="68224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9316" y="11430"/>
                  </a:lnTo>
                  <a:close/>
                </a:path>
                <a:path w="1598295" h="11430">
                  <a:moveTo>
                    <a:pt x="1598117" y="0"/>
                  </a:moveTo>
                  <a:lnTo>
                    <a:pt x="1510131" y="0"/>
                  </a:lnTo>
                  <a:lnTo>
                    <a:pt x="1491602" y="11430"/>
                  </a:lnTo>
                  <a:lnTo>
                    <a:pt x="1579156" y="11430"/>
                  </a:lnTo>
                  <a:lnTo>
                    <a:pt x="1598117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2723315" y="1342390"/>
              <a:ext cx="1581785" cy="12700"/>
            </a:xfrm>
            <a:custGeom>
              <a:avLst/>
              <a:gdLst/>
              <a:ahLst/>
              <a:cxnLst/>
              <a:rect l="l" t="t" r="r" b="b"/>
              <a:pathLst>
                <a:path w="1581785" h="12700">
                  <a:moveTo>
                    <a:pt x="1581791" y="0"/>
                  </a:moveTo>
                  <a:lnTo>
                    <a:pt x="1494181" y="0"/>
                  </a:lnTo>
                  <a:lnTo>
                    <a:pt x="1488004" y="3810"/>
                  </a:lnTo>
                  <a:lnTo>
                    <a:pt x="1471278" y="12700"/>
                  </a:lnTo>
                  <a:lnTo>
                    <a:pt x="1560726" y="12700"/>
                  </a:lnTo>
                  <a:lnTo>
                    <a:pt x="1581791" y="0"/>
                  </a:lnTo>
                  <a:close/>
                </a:path>
                <a:path w="1581785" h="12700">
                  <a:moveTo>
                    <a:pt x="69717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70926" y="12700"/>
                  </a:lnTo>
                  <a:lnTo>
                    <a:pt x="69717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2722778" y="1353819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72542" y="12700"/>
                  </a:moveTo>
                  <a:lnTo>
                    <a:pt x="71335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2542" y="12700"/>
                  </a:lnTo>
                  <a:close/>
                </a:path>
                <a:path w="1563370" h="12700">
                  <a:moveTo>
                    <a:pt x="1563357" y="0"/>
                  </a:moveTo>
                  <a:lnTo>
                    <a:pt x="1474203" y="0"/>
                  </a:lnTo>
                  <a:lnTo>
                    <a:pt x="1450301" y="12700"/>
                  </a:lnTo>
                  <a:lnTo>
                    <a:pt x="1542300" y="12700"/>
                  </a:lnTo>
                  <a:lnTo>
                    <a:pt x="156335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2722245" y="1365249"/>
              <a:ext cx="1544955" cy="12700"/>
            </a:xfrm>
            <a:custGeom>
              <a:avLst/>
              <a:gdLst/>
              <a:ahLst/>
              <a:cxnLst/>
              <a:rect l="l" t="t" r="r" b="b"/>
              <a:pathLst>
                <a:path w="1544954" h="12700">
                  <a:moveTo>
                    <a:pt x="74168" y="12700"/>
                  </a:moveTo>
                  <a:lnTo>
                    <a:pt x="72961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74168" y="12700"/>
                  </a:lnTo>
                  <a:close/>
                </a:path>
                <a:path w="1544954" h="12700">
                  <a:moveTo>
                    <a:pt x="1544942" y="0"/>
                  </a:moveTo>
                  <a:lnTo>
                    <a:pt x="1453222" y="0"/>
                  </a:lnTo>
                  <a:lnTo>
                    <a:pt x="1429334" y="12700"/>
                  </a:lnTo>
                  <a:lnTo>
                    <a:pt x="1523873" y="12700"/>
                  </a:lnTo>
                  <a:lnTo>
                    <a:pt x="154494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2721724" y="1376679"/>
              <a:ext cx="1526540" cy="12700"/>
            </a:xfrm>
            <a:custGeom>
              <a:avLst/>
              <a:gdLst/>
              <a:ahLst/>
              <a:cxnLst/>
              <a:rect l="l" t="t" r="r" b="b"/>
              <a:pathLst>
                <a:path w="1526539" h="12700">
                  <a:moveTo>
                    <a:pt x="75780" y="12700"/>
                  </a:moveTo>
                  <a:lnTo>
                    <a:pt x="7456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5780" y="12700"/>
                  </a:lnTo>
                  <a:close/>
                </a:path>
                <a:path w="1526539" h="12700">
                  <a:moveTo>
                    <a:pt x="1526501" y="0"/>
                  </a:moveTo>
                  <a:lnTo>
                    <a:pt x="1432242" y="0"/>
                  </a:lnTo>
                  <a:lnTo>
                    <a:pt x="1408341" y="12700"/>
                  </a:lnTo>
                  <a:lnTo>
                    <a:pt x="1505432" y="12700"/>
                  </a:lnTo>
                  <a:lnTo>
                    <a:pt x="1526501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2721190" y="1388109"/>
              <a:ext cx="1508125" cy="12700"/>
            </a:xfrm>
            <a:custGeom>
              <a:avLst/>
              <a:gdLst/>
              <a:ahLst/>
              <a:cxnLst/>
              <a:rect l="l" t="t" r="r" b="b"/>
              <a:pathLst>
                <a:path w="1508125" h="12700">
                  <a:moveTo>
                    <a:pt x="77393" y="12700"/>
                  </a:moveTo>
                  <a:lnTo>
                    <a:pt x="7618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7393" y="12700"/>
                  </a:lnTo>
                  <a:close/>
                </a:path>
                <a:path w="1508125" h="12700">
                  <a:moveTo>
                    <a:pt x="1508074" y="0"/>
                  </a:moveTo>
                  <a:lnTo>
                    <a:pt x="1411262" y="0"/>
                  </a:lnTo>
                  <a:lnTo>
                    <a:pt x="1387373" y="12700"/>
                  </a:lnTo>
                  <a:lnTo>
                    <a:pt x="1487017" y="12700"/>
                  </a:lnTo>
                  <a:lnTo>
                    <a:pt x="1508074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2720721" y="1399539"/>
              <a:ext cx="1489710" cy="11430"/>
            </a:xfrm>
            <a:custGeom>
              <a:avLst/>
              <a:gdLst/>
              <a:ahLst/>
              <a:cxnLst/>
              <a:rect l="l" t="t" r="r" b="b"/>
              <a:pathLst>
                <a:path w="1489710" h="11430">
                  <a:moveTo>
                    <a:pt x="78841" y="11430"/>
                  </a:moveTo>
                  <a:lnTo>
                    <a:pt x="77749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78841" y="11430"/>
                  </a:lnTo>
                  <a:close/>
                </a:path>
                <a:path w="1489710" h="11430">
                  <a:moveTo>
                    <a:pt x="1489583" y="0"/>
                  </a:moveTo>
                  <a:lnTo>
                    <a:pt x="1390230" y="0"/>
                  </a:lnTo>
                  <a:lnTo>
                    <a:pt x="1368729" y="11430"/>
                  </a:lnTo>
                  <a:lnTo>
                    <a:pt x="1470634" y="11430"/>
                  </a:lnTo>
                  <a:lnTo>
                    <a:pt x="1489583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2720187" y="1410969"/>
              <a:ext cx="1471295" cy="11430"/>
            </a:xfrm>
            <a:custGeom>
              <a:avLst/>
              <a:gdLst/>
              <a:ahLst/>
              <a:cxnLst/>
              <a:rect l="l" t="t" r="r" b="b"/>
              <a:pathLst>
                <a:path w="1471295" h="11430">
                  <a:moveTo>
                    <a:pt x="80454" y="11430"/>
                  </a:moveTo>
                  <a:lnTo>
                    <a:pt x="7937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80454" y="11430"/>
                  </a:lnTo>
                  <a:close/>
                </a:path>
                <a:path w="1471295" h="11430">
                  <a:moveTo>
                    <a:pt x="1471168" y="0"/>
                  </a:moveTo>
                  <a:lnTo>
                    <a:pt x="1369263" y="0"/>
                  </a:lnTo>
                  <a:lnTo>
                    <a:pt x="1347749" y="11430"/>
                  </a:lnTo>
                  <a:lnTo>
                    <a:pt x="1452206" y="11430"/>
                  </a:lnTo>
                  <a:lnTo>
                    <a:pt x="1471168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2719692" y="1421129"/>
              <a:ext cx="1455420" cy="12700"/>
            </a:xfrm>
            <a:custGeom>
              <a:avLst/>
              <a:gdLst/>
              <a:ahLst/>
              <a:cxnLst/>
              <a:rect l="l" t="t" r="r" b="b"/>
              <a:pathLst>
                <a:path w="1455420" h="12700">
                  <a:moveTo>
                    <a:pt x="81813" y="11430"/>
                  </a:moveTo>
                  <a:lnTo>
                    <a:pt x="81381" y="11430"/>
                  </a:lnTo>
                  <a:lnTo>
                    <a:pt x="81381" y="0"/>
                  </a:lnTo>
                  <a:lnTo>
                    <a:pt x="292" y="0"/>
                  </a:lnTo>
                  <a:lnTo>
                    <a:pt x="292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81813" y="12700"/>
                  </a:lnTo>
                  <a:lnTo>
                    <a:pt x="81813" y="11430"/>
                  </a:lnTo>
                  <a:close/>
                </a:path>
                <a:path w="1455420" h="12700">
                  <a:moveTo>
                    <a:pt x="1454810" y="0"/>
                  </a:moveTo>
                  <a:lnTo>
                    <a:pt x="1350632" y="0"/>
                  </a:lnTo>
                  <a:lnTo>
                    <a:pt x="1326743" y="12700"/>
                  </a:lnTo>
                  <a:lnTo>
                    <a:pt x="1433741" y="12700"/>
                  </a:lnTo>
                  <a:lnTo>
                    <a:pt x="1454810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2719133" y="1432559"/>
              <a:ext cx="1437005" cy="12700"/>
            </a:xfrm>
            <a:custGeom>
              <a:avLst/>
              <a:gdLst/>
              <a:ahLst/>
              <a:cxnLst/>
              <a:rect l="l" t="t" r="r" b="b"/>
              <a:pathLst>
                <a:path w="1437004" h="12700">
                  <a:moveTo>
                    <a:pt x="82486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80365" y="12700"/>
                  </a:lnTo>
                  <a:lnTo>
                    <a:pt x="82486" y="0"/>
                  </a:lnTo>
                  <a:close/>
                </a:path>
                <a:path w="1437004" h="12700">
                  <a:moveTo>
                    <a:pt x="1436408" y="0"/>
                  </a:moveTo>
                  <a:lnTo>
                    <a:pt x="1329690" y="0"/>
                  </a:lnTo>
                  <a:lnTo>
                    <a:pt x="1305801" y="12700"/>
                  </a:lnTo>
                  <a:lnTo>
                    <a:pt x="1415338" y="12700"/>
                  </a:lnTo>
                  <a:lnTo>
                    <a:pt x="1436408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2718600" y="1443989"/>
              <a:ext cx="1418590" cy="12700"/>
            </a:xfrm>
            <a:custGeom>
              <a:avLst/>
              <a:gdLst/>
              <a:ahLst/>
              <a:cxnLst/>
              <a:rect l="l" t="t" r="r" b="b"/>
              <a:pathLst>
                <a:path w="1418589" h="12700">
                  <a:moveTo>
                    <a:pt x="81114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9006" y="12700"/>
                  </a:lnTo>
                  <a:lnTo>
                    <a:pt x="81114" y="0"/>
                  </a:lnTo>
                  <a:close/>
                </a:path>
                <a:path w="1418589" h="12700">
                  <a:moveTo>
                    <a:pt x="1417980" y="0"/>
                  </a:moveTo>
                  <a:lnTo>
                    <a:pt x="1308722" y="0"/>
                  </a:lnTo>
                  <a:lnTo>
                    <a:pt x="1284820" y="12700"/>
                  </a:lnTo>
                  <a:lnTo>
                    <a:pt x="1396923" y="12700"/>
                  </a:lnTo>
                  <a:lnTo>
                    <a:pt x="1417980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2718079" y="1455419"/>
              <a:ext cx="1399540" cy="12700"/>
            </a:xfrm>
            <a:custGeom>
              <a:avLst/>
              <a:gdLst/>
              <a:ahLst/>
              <a:cxnLst/>
              <a:rect l="l" t="t" r="r" b="b"/>
              <a:pathLst>
                <a:path w="1399539" h="12700">
                  <a:moveTo>
                    <a:pt x="79743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7635" y="12700"/>
                  </a:lnTo>
                  <a:lnTo>
                    <a:pt x="79743" y="0"/>
                  </a:lnTo>
                  <a:close/>
                </a:path>
                <a:path w="1399539" h="12700">
                  <a:moveTo>
                    <a:pt x="1399540" y="0"/>
                  </a:moveTo>
                  <a:lnTo>
                    <a:pt x="1287729" y="0"/>
                  </a:lnTo>
                  <a:lnTo>
                    <a:pt x="1263840" y="12700"/>
                  </a:lnTo>
                  <a:lnTo>
                    <a:pt x="1378483" y="12700"/>
                  </a:lnTo>
                  <a:lnTo>
                    <a:pt x="1399540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2717546" y="1466849"/>
              <a:ext cx="1381125" cy="12700"/>
            </a:xfrm>
            <a:custGeom>
              <a:avLst/>
              <a:gdLst/>
              <a:ahLst/>
              <a:cxnLst/>
              <a:rect l="l" t="t" r="r" b="b"/>
              <a:pathLst>
                <a:path w="1381125" h="12700">
                  <a:moveTo>
                    <a:pt x="78371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6263" y="12700"/>
                  </a:lnTo>
                  <a:lnTo>
                    <a:pt x="78371" y="0"/>
                  </a:lnTo>
                  <a:close/>
                </a:path>
                <a:path w="1381125" h="12700">
                  <a:moveTo>
                    <a:pt x="1381125" y="0"/>
                  </a:moveTo>
                  <a:lnTo>
                    <a:pt x="1266761" y="0"/>
                  </a:lnTo>
                  <a:lnTo>
                    <a:pt x="1242860" y="12700"/>
                  </a:lnTo>
                  <a:lnTo>
                    <a:pt x="1360055" y="12700"/>
                  </a:lnTo>
                  <a:lnTo>
                    <a:pt x="1381125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2717012" y="1478279"/>
              <a:ext cx="1362710" cy="12700"/>
            </a:xfrm>
            <a:custGeom>
              <a:avLst/>
              <a:gdLst/>
              <a:ahLst/>
              <a:cxnLst/>
              <a:rect l="l" t="t" r="r" b="b"/>
              <a:pathLst>
                <a:path w="1362710" h="12700">
                  <a:moveTo>
                    <a:pt x="77012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4904" y="12700"/>
                  </a:lnTo>
                  <a:lnTo>
                    <a:pt x="77012" y="0"/>
                  </a:lnTo>
                  <a:close/>
                </a:path>
                <a:path w="1362710" h="12700">
                  <a:moveTo>
                    <a:pt x="1362697" y="0"/>
                  </a:moveTo>
                  <a:lnTo>
                    <a:pt x="1245793" y="0"/>
                  </a:lnTo>
                  <a:lnTo>
                    <a:pt x="1221892" y="12700"/>
                  </a:lnTo>
                  <a:lnTo>
                    <a:pt x="1341628" y="12700"/>
                  </a:lnTo>
                  <a:lnTo>
                    <a:pt x="1362697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2716542" y="1489709"/>
              <a:ext cx="1344295" cy="11430"/>
            </a:xfrm>
            <a:custGeom>
              <a:avLst/>
              <a:gdLst/>
              <a:ahLst/>
              <a:cxnLst/>
              <a:rect l="l" t="t" r="r" b="b"/>
              <a:pathLst>
                <a:path w="1344295" h="11430">
                  <a:moveTo>
                    <a:pt x="75577" y="0"/>
                  </a:moveTo>
                  <a:lnTo>
                    <a:pt x="533" y="0"/>
                  </a:lnTo>
                  <a:lnTo>
                    <a:pt x="0" y="11430"/>
                  </a:lnTo>
                  <a:lnTo>
                    <a:pt x="73685" y="11430"/>
                  </a:lnTo>
                  <a:lnTo>
                    <a:pt x="75577" y="0"/>
                  </a:lnTo>
                  <a:close/>
                </a:path>
                <a:path w="1344295" h="11430">
                  <a:moveTo>
                    <a:pt x="1344206" y="0"/>
                  </a:moveTo>
                  <a:lnTo>
                    <a:pt x="1224749" y="0"/>
                  </a:lnTo>
                  <a:lnTo>
                    <a:pt x="1203248" y="11430"/>
                  </a:lnTo>
                  <a:lnTo>
                    <a:pt x="1325245" y="11430"/>
                  </a:lnTo>
                  <a:lnTo>
                    <a:pt x="1344206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2716022" y="1499869"/>
              <a:ext cx="1328420" cy="12700"/>
            </a:xfrm>
            <a:custGeom>
              <a:avLst/>
              <a:gdLst/>
              <a:ahLst/>
              <a:cxnLst/>
              <a:rect l="l" t="t" r="r" b="b"/>
              <a:pathLst>
                <a:path w="1328420" h="12700">
                  <a:moveTo>
                    <a:pt x="74409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2301" y="12700"/>
                  </a:lnTo>
                  <a:lnTo>
                    <a:pt x="74409" y="0"/>
                  </a:lnTo>
                  <a:close/>
                </a:path>
                <a:path w="1328420" h="12700">
                  <a:moveTo>
                    <a:pt x="1327873" y="0"/>
                  </a:moveTo>
                  <a:lnTo>
                    <a:pt x="1206157" y="0"/>
                  </a:lnTo>
                  <a:lnTo>
                    <a:pt x="1182255" y="12700"/>
                  </a:lnTo>
                  <a:lnTo>
                    <a:pt x="1306817" y="12700"/>
                  </a:lnTo>
                  <a:lnTo>
                    <a:pt x="1327873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2715488" y="1511299"/>
              <a:ext cx="1310005" cy="12700"/>
            </a:xfrm>
            <a:custGeom>
              <a:avLst/>
              <a:gdLst/>
              <a:ahLst/>
              <a:cxnLst/>
              <a:rect l="l" t="t" r="r" b="b"/>
              <a:pathLst>
                <a:path w="1310004" h="12700">
                  <a:moveTo>
                    <a:pt x="73050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0942" y="12700"/>
                  </a:lnTo>
                  <a:lnTo>
                    <a:pt x="73050" y="0"/>
                  </a:lnTo>
                  <a:close/>
                </a:path>
                <a:path w="1310004" h="12700">
                  <a:moveTo>
                    <a:pt x="1309446" y="0"/>
                  </a:moveTo>
                  <a:lnTo>
                    <a:pt x="1185189" y="0"/>
                  </a:lnTo>
                  <a:lnTo>
                    <a:pt x="1161288" y="12700"/>
                  </a:lnTo>
                  <a:lnTo>
                    <a:pt x="1288389" y="12700"/>
                  </a:lnTo>
                  <a:lnTo>
                    <a:pt x="13094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2714561" y="1522729"/>
              <a:ext cx="1291590" cy="12700"/>
            </a:xfrm>
            <a:custGeom>
              <a:avLst/>
              <a:gdLst/>
              <a:ahLst/>
              <a:cxnLst/>
              <a:rect l="l" t="t" r="r" b="b"/>
              <a:pathLst>
                <a:path w="1291589" h="12700">
                  <a:moveTo>
                    <a:pt x="71551" y="0"/>
                  </a:moveTo>
                  <a:lnTo>
                    <a:pt x="838" y="0"/>
                  </a:lnTo>
                  <a:lnTo>
                    <a:pt x="838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70497" y="12700"/>
                  </a:lnTo>
                  <a:lnTo>
                    <a:pt x="70497" y="6350"/>
                  </a:lnTo>
                  <a:lnTo>
                    <a:pt x="71551" y="6350"/>
                  </a:lnTo>
                  <a:lnTo>
                    <a:pt x="71551" y="0"/>
                  </a:lnTo>
                  <a:close/>
                </a:path>
                <a:path w="1291589" h="12700">
                  <a:moveTo>
                    <a:pt x="1291424" y="0"/>
                  </a:moveTo>
                  <a:lnTo>
                    <a:pt x="1164602" y="0"/>
                  </a:lnTo>
                  <a:lnTo>
                    <a:pt x="1140714" y="12700"/>
                  </a:lnTo>
                  <a:lnTo>
                    <a:pt x="1270355" y="12700"/>
                  </a:lnTo>
                  <a:lnTo>
                    <a:pt x="1291424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2711399" y="1534159"/>
              <a:ext cx="1275715" cy="12700"/>
            </a:xfrm>
            <a:custGeom>
              <a:avLst/>
              <a:gdLst/>
              <a:ahLst/>
              <a:cxnLst/>
              <a:rect l="l" t="t" r="r" b="b"/>
              <a:pathLst>
                <a:path w="1275714" h="12700">
                  <a:moveTo>
                    <a:pt x="73342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234" y="12700"/>
                  </a:lnTo>
                  <a:lnTo>
                    <a:pt x="73342" y="0"/>
                  </a:lnTo>
                  <a:close/>
                </a:path>
                <a:path w="1275714" h="12700">
                  <a:moveTo>
                    <a:pt x="1275626" y="0"/>
                  </a:moveTo>
                  <a:lnTo>
                    <a:pt x="1146263" y="0"/>
                  </a:lnTo>
                  <a:lnTo>
                    <a:pt x="1122362" y="12700"/>
                  </a:lnTo>
                  <a:lnTo>
                    <a:pt x="1254556" y="12700"/>
                  </a:lnTo>
                  <a:lnTo>
                    <a:pt x="1275626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2708922" y="1545589"/>
              <a:ext cx="1259205" cy="12700"/>
            </a:xfrm>
            <a:custGeom>
              <a:avLst/>
              <a:gdLst/>
              <a:ahLst/>
              <a:cxnLst/>
              <a:rect l="l" t="t" r="r" b="b"/>
              <a:pathLst>
                <a:path w="1259204" h="12700">
                  <a:moveTo>
                    <a:pt x="73926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818" y="12700"/>
                  </a:lnTo>
                  <a:lnTo>
                    <a:pt x="73926" y="0"/>
                  </a:lnTo>
                  <a:close/>
                </a:path>
                <a:path w="1259204" h="12700">
                  <a:moveTo>
                    <a:pt x="1259141" y="0"/>
                  </a:moveTo>
                  <a:lnTo>
                    <a:pt x="1127226" y="0"/>
                  </a:lnTo>
                  <a:lnTo>
                    <a:pt x="1103337" y="12700"/>
                  </a:lnTo>
                  <a:lnTo>
                    <a:pt x="1238072" y="12700"/>
                  </a:lnTo>
                  <a:lnTo>
                    <a:pt x="125914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2706446" y="1557019"/>
              <a:ext cx="1242695" cy="12700"/>
            </a:xfrm>
            <a:custGeom>
              <a:avLst/>
              <a:gdLst/>
              <a:ahLst/>
              <a:cxnLst/>
              <a:rect l="l" t="t" r="r" b="b"/>
              <a:pathLst>
                <a:path w="1242695" h="12700">
                  <a:moveTo>
                    <a:pt x="74498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2390" y="12700"/>
                  </a:lnTo>
                  <a:lnTo>
                    <a:pt x="74498" y="0"/>
                  </a:lnTo>
                  <a:close/>
                </a:path>
                <a:path w="1242695" h="12700">
                  <a:moveTo>
                    <a:pt x="1242656" y="0"/>
                  </a:moveTo>
                  <a:lnTo>
                    <a:pt x="1108202" y="0"/>
                  </a:lnTo>
                  <a:lnTo>
                    <a:pt x="1084313" y="12700"/>
                  </a:lnTo>
                  <a:lnTo>
                    <a:pt x="1221600" y="12700"/>
                  </a:lnTo>
                  <a:lnTo>
                    <a:pt x="1242656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2133600" y="1568449"/>
              <a:ext cx="1789430" cy="11430"/>
            </a:xfrm>
            <a:custGeom>
              <a:avLst/>
              <a:gdLst/>
              <a:ahLst/>
              <a:cxnLst/>
              <a:rect l="l" t="t" r="r" b="b"/>
              <a:pathLst>
                <a:path w="1789429" h="11430">
                  <a:moveTo>
                    <a:pt x="2654" y="11430"/>
                  </a:moveTo>
                  <a:lnTo>
                    <a:pt x="0" y="8890"/>
                  </a:lnTo>
                  <a:lnTo>
                    <a:pt x="2146" y="11430"/>
                  </a:lnTo>
                  <a:lnTo>
                    <a:pt x="2654" y="11430"/>
                  </a:lnTo>
                  <a:close/>
                </a:path>
                <a:path w="1789429" h="11430">
                  <a:moveTo>
                    <a:pt x="645452" y="0"/>
                  </a:moveTo>
                  <a:lnTo>
                    <a:pt x="573125" y="0"/>
                  </a:lnTo>
                  <a:lnTo>
                    <a:pt x="570649" y="11430"/>
                  </a:lnTo>
                  <a:lnTo>
                    <a:pt x="643547" y="11430"/>
                  </a:lnTo>
                  <a:lnTo>
                    <a:pt x="645452" y="0"/>
                  </a:lnTo>
                  <a:close/>
                </a:path>
                <a:path w="1789429" h="11430">
                  <a:moveTo>
                    <a:pt x="1789176" y="0"/>
                  </a:moveTo>
                  <a:lnTo>
                    <a:pt x="1651177" y="0"/>
                  </a:lnTo>
                  <a:lnTo>
                    <a:pt x="1651177" y="8890"/>
                  </a:lnTo>
                  <a:lnTo>
                    <a:pt x="1640420" y="8890"/>
                  </a:lnTo>
                  <a:lnTo>
                    <a:pt x="1640420" y="11430"/>
                  </a:lnTo>
                  <a:lnTo>
                    <a:pt x="1779333" y="11430"/>
                  </a:lnTo>
                  <a:lnTo>
                    <a:pt x="1779333" y="8890"/>
                  </a:lnTo>
                  <a:lnTo>
                    <a:pt x="1789176" y="8890"/>
                  </a:lnTo>
                  <a:lnTo>
                    <a:pt x="1789176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2135746" y="1579879"/>
              <a:ext cx="1774825" cy="11430"/>
            </a:xfrm>
            <a:custGeom>
              <a:avLst/>
              <a:gdLst/>
              <a:ahLst/>
              <a:cxnLst/>
              <a:rect l="l" t="t" r="r" b="b"/>
              <a:pathLst>
                <a:path w="1774825" h="11430">
                  <a:moveTo>
                    <a:pt x="12471" y="1143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12471" y="11430"/>
                  </a:lnTo>
                  <a:close/>
                </a:path>
                <a:path w="1774825" h="11430">
                  <a:moveTo>
                    <a:pt x="641400" y="0"/>
                  </a:moveTo>
                  <a:lnTo>
                    <a:pt x="568502" y="0"/>
                  </a:lnTo>
                  <a:lnTo>
                    <a:pt x="566026" y="11430"/>
                  </a:lnTo>
                  <a:lnTo>
                    <a:pt x="639508" y="11430"/>
                  </a:lnTo>
                  <a:lnTo>
                    <a:pt x="641400" y="0"/>
                  </a:lnTo>
                  <a:close/>
                </a:path>
                <a:path w="1774825" h="11430">
                  <a:moveTo>
                    <a:pt x="1774723" y="0"/>
                  </a:moveTo>
                  <a:lnTo>
                    <a:pt x="1635887" y="0"/>
                  </a:lnTo>
                  <a:lnTo>
                    <a:pt x="1614385" y="11430"/>
                  </a:lnTo>
                  <a:lnTo>
                    <a:pt x="1752511" y="11430"/>
                  </a:lnTo>
                  <a:lnTo>
                    <a:pt x="177472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2144344" y="1590039"/>
              <a:ext cx="1746885" cy="12700"/>
            </a:xfrm>
            <a:custGeom>
              <a:avLst/>
              <a:gdLst/>
              <a:ahLst/>
              <a:cxnLst/>
              <a:rect l="l" t="t" r="r" b="b"/>
              <a:pathLst>
                <a:path w="1746885" h="12700">
                  <a:moveTo>
                    <a:pt x="15836" y="12700"/>
                  </a:moveTo>
                  <a:lnTo>
                    <a:pt x="2540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5836" y="12700"/>
                  </a:lnTo>
                  <a:close/>
                </a:path>
                <a:path w="1746885" h="12700">
                  <a:moveTo>
                    <a:pt x="631113" y="0"/>
                  </a:moveTo>
                  <a:lnTo>
                    <a:pt x="557707" y="0"/>
                  </a:lnTo>
                  <a:lnTo>
                    <a:pt x="554951" y="12700"/>
                  </a:lnTo>
                  <a:lnTo>
                    <a:pt x="629005" y="12700"/>
                  </a:lnTo>
                  <a:lnTo>
                    <a:pt x="631113" y="0"/>
                  </a:lnTo>
                  <a:close/>
                </a:path>
                <a:path w="1746885" h="12700">
                  <a:moveTo>
                    <a:pt x="1746377" y="0"/>
                  </a:moveTo>
                  <a:lnTo>
                    <a:pt x="1608175" y="0"/>
                  </a:lnTo>
                  <a:lnTo>
                    <a:pt x="1584286" y="12700"/>
                  </a:lnTo>
                  <a:lnTo>
                    <a:pt x="1721700" y="12700"/>
                  </a:lnTo>
                  <a:lnTo>
                    <a:pt x="1746377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2154008" y="160146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18135" y="12700"/>
                  </a:moveTo>
                  <a:lnTo>
                    <a:pt x="4838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8135" y="12700"/>
                  </a:lnTo>
                  <a:close/>
                </a:path>
                <a:path w="1714500" h="12700">
                  <a:moveTo>
                    <a:pt x="619556" y="0"/>
                  </a:moveTo>
                  <a:lnTo>
                    <a:pt x="545566" y="0"/>
                  </a:lnTo>
                  <a:lnTo>
                    <a:pt x="542810" y="12700"/>
                  </a:lnTo>
                  <a:lnTo>
                    <a:pt x="617448" y="12700"/>
                  </a:lnTo>
                  <a:lnTo>
                    <a:pt x="619556" y="0"/>
                  </a:lnTo>
                  <a:close/>
                </a:path>
                <a:path w="1714500" h="12700">
                  <a:moveTo>
                    <a:pt x="1714500" y="0"/>
                  </a:moveTo>
                  <a:lnTo>
                    <a:pt x="1577009" y="0"/>
                  </a:lnTo>
                  <a:lnTo>
                    <a:pt x="1553108" y="12700"/>
                  </a:lnTo>
                  <a:lnTo>
                    <a:pt x="1689823" y="12700"/>
                  </a:lnTo>
                  <a:lnTo>
                    <a:pt x="1714500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2163686" y="1612899"/>
              <a:ext cx="1682750" cy="24130"/>
            </a:xfrm>
            <a:custGeom>
              <a:avLst/>
              <a:gdLst/>
              <a:ahLst/>
              <a:cxnLst/>
              <a:rect l="l" t="t" r="r" b="b"/>
              <a:pathLst>
                <a:path w="1682750" h="24130">
                  <a:moveTo>
                    <a:pt x="32372" y="24130"/>
                  </a:moveTo>
                  <a:lnTo>
                    <a:pt x="20408" y="12700"/>
                  </a:lnTo>
                  <a:lnTo>
                    <a:pt x="19088" y="11430"/>
                  </a:lnTo>
                  <a:lnTo>
                    <a:pt x="7124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20408" y="24130"/>
                  </a:lnTo>
                  <a:lnTo>
                    <a:pt x="32372" y="24130"/>
                  </a:lnTo>
                  <a:close/>
                </a:path>
                <a:path w="1682750" h="24130">
                  <a:moveTo>
                    <a:pt x="607987" y="0"/>
                  </a:moveTo>
                  <a:lnTo>
                    <a:pt x="533412" y="0"/>
                  </a:lnTo>
                  <a:lnTo>
                    <a:pt x="530656" y="12700"/>
                  </a:lnTo>
                  <a:lnTo>
                    <a:pt x="528180" y="24130"/>
                  </a:lnTo>
                  <a:lnTo>
                    <a:pt x="603973" y="24130"/>
                  </a:lnTo>
                  <a:lnTo>
                    <a:pt x="605866" y="12700"/>
                  </a:lnTo>
                  <a:lnTo>
                    <a:pt x="606082" y="11430"/>
                  </a:lnTo>
                  <a:lnTo>
                    <a:pt x="607987" y="0"/>
                  </a:lnTo>
                  <a:close/>
                </a:path>
                <a:path w="1682750" h="24130">
                  <a:moveTo>
                    <a:pt x="1682610" y="0"/>
                  </a:moveTo>
                  <a:lnTo>
                    <a:pt x="1545818" y="0"/>
                  </a:lnTo>
                  <a:lnTo>
                    <a:pt x="1524317" y="11430"/>
                  </a:lnTo>
                  <a:lnTo>
                    <a:pt x="1521929" y="12700"/>
                  </a:lnTo>
                  <a:lnTo>
                    <a:pt x="1500416" y="24130"/>
                  </a:lnTo>
                  <a:lnTo>
                    <a:pt x="1635721" y="24130"/>
                  </a:lnTo>
                  <a:lnTo>
                    <a:pt x="1657921" y="12700"/>
                  </a:lnTo>
                  <a:lnTo>
                    <a:pt x="1660398" y="11430"/>
                  </a:lnTo>
                  <a:lnTo>
                    <a:pt x="1682610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2186254" y="1635759"/>
              <a:ext cx="1616075" cy="12700"/>
            </a:xfrm>
            <a:custGeom>
              <a:avLst/>
              <a:gdLst/>
              <a:ahLst/>
              <a:cxnLst/>
              <a:rect l="l" t="t" r="r" b="b"/>
              <a:pathLst>
                <a:path w="1616075" h="12700">
                  <a:moveTo>
                    <a:pt x="19113" y="7620"/>
                  </a:moveTo>
                  <a:lnTo>
                    <a:pt x="12471" y="7620"/>
                  </a:lnTo>
                  <a:lnTo>
                    <a:pt x="1247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5753" y="7620"/>
                  </a:lnTo>
                  <a:lnTo>
                    <a:pt x="5753" y="12700"/>
                  </a:lnTo>
                  <a:lnTo>
                    <a:pt x="19113" y="12700"/>
                  </a:lnTo>
                  <a:lnTo>
                    <a:pt x="19113" y="7620"/>
                  </a:lnTo>
                  <a:close/>
                </a:path>
                <a:path w="1616075" h="12700">
                  <a:moveTo>
                    <a:pt x="581621" y="0"/>
                  </a:moveTo>
                  <a:lnTo>
                    <a:pt x="505891" y="0"/>
                  </a:lnTo>
                  <a:lnTo>
                    <a:pt x="503135" y="12700"/>
                  </a:lnTo>
                  <a:lnTo>
                    <a:pt x="579513" y="12700"/>
                  </a:lnTo>
                  <a:lnTo>
                    <a:pt x="581621" y="0"/>
                  </a:lnTo>
                  <a:close/>
                </a:path>
                <a:path w="1616075" h="12700">
                  <a:moveTo>
                    <a:pt x="1615617" y="0"/>
                  </a:moveTo>
                  <a:lnTo>
                    <a:pt x="1480248" y="0"/>
                  </a:lnTo>
                  <a:lnTo>
                    <a:pt x="1456347" y="12700"/>
                  </a:lnTo>
                  <a:lnTo>
                    <a:pt x="1590941" y="12700"/>
                  </a:lnTo>
                  <a:lnTo>
                    <a:pt x="1615617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2193290" y="1647189"/>
              <a:ext cx="1586865" cy="11430"/>
            </a:xfrm>
            <a:custGeom>
              <a:avLst/>
              <a:gdLst/>
              <a:ahLst/>
              <a:cxnLst/>
              <a:rect l="l" t="t" r="r" b="b"/>
              <a:pathLst>
                <a:path w="1586864" h="11430">
                  <a:moveTo>
                    <a:pt x="25374" y="11430"/>
                  </a:moveTo>
                  <a:lnTo>
                    <a:pt x="13411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374" y="11430"/>
                  </a:lnTo>
                  <a:close/>
                </a:path>
                <a:path w="1586864" h="11430">
                  <a:moveTo>
                    <a:pt x="572681" y="0"/>
                  </a:moveTo>
                  <a:lnTo>
                    <a:pt x="496379" y="0"/>
                  </a:lnTo>
                  <a:lnTo>
                    <a:pt x="493890" y="11430"/>
                  </a:lnTo>
                  <a:lnTo>
                    <a:pt x="570788" y="11430"/>
                  </a:lnTo>
                  <a:lnTo>
                    <a:pt x="572681" y="0"/>
                  </a:lnTo>
                  <a:close/>
                </a:path>
                <a:path w="1586864" h="11430">
                  <a:moveTo>
                    <a:pt x="1586369" y="0"/>
                  </a:moveTo>
                  <a:lnTo>
                    <a:pt x="1451698" y="0"/>
                  </a:lnTo>
                  <a:lnTo>
                    <a:pt x="1430197" y="11430"/>
                  </a:lnTo>
                  <a:lnTo>
                    <a:pt x="1564157" y="11430"/>
                  </a:lnTo>
                  <a:lnTo>
                    <a:pt x="1586369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2204720" y="1658619"/>
              <a:ext cx="1553210" cy="11430"/>
            </a:xfrm>
            <a:custGeom>
              <a:avLst/>
              <a:gdLst/>
              <a:ahLst/>
              <a:cxnLst/>
              <a:rect l="l" t="t" r="r" b="b"/>
              <a:pathLst>
                <a:path w="1553210" h="11430">
                  <a:moveTo>
                    <a:pt x="25908" y="11430"/>
                  </a:moveTo>
                  <a:lnTo>
                    <a:pt x="13944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908" y="11430"/>
                  </a:lnTo>
                  <a:close/>
                </a:path>
                <a:path w="1553210" h="11430">
                  <a:moveTo>
                    <a:pt x="559358" y="0"/>
                  </a:moveTo>
                  <a:lnTo>
                    <a:pt x="482473" y="0"/>
                  </a:lnTo>
                  <a:lnTo>
                    <a:pt x="479996" y="11430"/>
                  </a:lnTo>
                  <a:lnTo>
                    <a:pt x="557453" y="11430"/>
                  </a:lnTo>
                  <a:lnTo>
                    <a:pt x="559358" y="0"/>
                  </a:lnTo>
                  <a:close/>
                </a:path>
                <a:path w="1553210" h="11430">
                  <a:moveTo>
                    <a:pt x="1552727" y="0"/>
                  </a:moveTo>
                  <a:lnTo>
                    <a:pt x="1418767" y="0"/>
                  </a:lnTo>
                  <a:lnTo>
                    <a:pt x="1397254" y="11430"/>
                  </a:lnTo>
                  <a:lnTo>
                    <a:pt x="1530515" y="11430"/>
                  </a:lnTo>
                  <a:lnTo>
                    <a:pt x="155272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2214880" y="1668779"/>
              <a:ext cx="1523365" cy="12700"/>
            </a:xfrm>
            <a:custGeom>
              <a:avLst/>
              <a:gdLst/>
              <a:ahLst/>
              <a:cxnLst/>
              <a:rect l="l" t="t" r="r" b="b"/>
              <a:pathLst>
                <a:path w="1523364" h="12700">
                  <a:moveTo>
                    <a:pt x="27698" y="12700"/>
                  </a:moveTo>
                  <a:lnTo>
                    <a:pt x="144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7698" y="12700"/>
                  </a:lnTo>
                  <a:close/>
                </a:path>
                <a:path w="1523364" h="12700">
                  <a:moveTo>
                    <a:pt x="547509" y="0"/>
                  </a:moveTo>
                  <a:lnTo>
                    <a:pt x="470103" y="0"/>
                  </a:lnTo>
                  <a:lnTo>
                    <a:pt x="467360" y="12700"/>
                  </a:lnTo>
                  <a:lnTo>
                    <a:pt x="545401" y="12700"/>
                  </a:lnTo>
                  <a:lnTo>
                    <a:pt x="547509" y="0"/>
                  </a:lnTo>
                  <a:close/>
                </a:path>
                <a:path w="1523364" h="12700">
                  <a:moveTo>
                    <a:pt x="1522831" y="0"/>
                  </a:moveTo>
                  <a:lnTo>
                    <a:pt x="1389494" y="0"/>
                  </a:lnTo>
                  <a:lnTo>
                    <a:pt x="1365592" y="12700"/>
                  </a:lnTo>
                  <a:lnTo>
                    <a:pt x="1498142" y="12700"/>
                  </a:lnTo>
                  <a:lnTo>
                    <a:pt x="1522831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2226310" y="1680209"/>
              <a:ext cx="1489710" cy="12700"/>
            </a:xfrm>
            <a:custGeom>
              <a:avLst/>
              <a:gdLst/>
              <a:ahLst/>
              <a:cxnLst/>
              <a:rect l="l" t="t" r="r" b="b"/>
              <a:pathLst>
                <a:path w="1489710" h="12700">
                  <a:moveTo>
                    <a:pt x="28232" y="12700"/>
                  </a:moveTo>
                  <a:lnTo>
                    <a:pt x="14947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232" y="12700"/>
                  </a:lnTo>
                  <a:close/>
                </a:path>
                <a:path w="1489710" h="12700">
                  <a:moveTo>
                    <a:pt x="534174" y="0"/>
                  </a:moveTo>
                  <a:lnTo>
                    <a:pt x="456196" y="0"/>
                  </a:lnTo>
                  <a:lnTo>
                    <a:pt x="453453" y="12700"/>
                  </a:lnTo>
                  <a:lnTo>
                    <a:pt x="532066" y="12700"/>
                  </a:lnTo>
                  <a:lnTo>
                    <a:pt x="534174" y="0"/>
                  </a:lnTo>
                  <a:close/>
                </a:path>
                <a:path w="1489710" h="12700">
                  <a:moveTo>
                    <a:pt x="1489189" y="0"/>
                  </a:moveTo>
                  <a:lnTo>
                    <a:pt x="1356550" y="0"/>
                  </a:lnTo>
                  <a:lnTo>
                    <a:pt x="1332661" y="12700"/>
                  </a:lnTo>
                  <a:lnTo>
                    <a:pt x="1464500" y="12700"/>
                  </a:lnTo>
                  <a:lnTo>
                    <a:pt x="1489189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2237740" y="1691639"/>
              <a:ext cx="1456055" cy="12700"/>
            </a:xfrm>
            <a:custGeom>
              <a:avLst/>
              <a:gdLst/>
              <a:ahLst/>
              <a:cxnLst/>
              <a:rect l="l" t="t" r="r" b="b"/>
              <a:pathLst>
                <a:path w="1456054" h="12700">
                  <a:moveTo>
                    <a:pt x="28765" y="12700"/>
                  </a:moveTo>
                  <a:lnTo>
                    <a:pt x="15481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765" y="12700"/>
                  </a:lnTo>
                  <a:close/>
                </a:path>
                <a:path w="1456054" h="12700">
                  <a:moveTo>
                    <a:pt x="520852" y="0"/>
                  </a:moveTo>
                  <a:lnTo>
                    <a:pt x="442290" y="0"/>
                  </a:lnTo>
                  <a:lnTo>
                    <a:pt x="439547" y="12700"/>
                  </a:lnTo>
                  <a:lnTo>
                    <a:pt x="518744" y="12700"/>
                  </a:lnTo>
                  <a:lnTo>
                    <a:pt x="520852" y="0"/>
                  </a:lnTo>
                  <a:close/>
                </a:path>
                <a:path w="1456054" h="12700">
                  <a:moveTo>
                    <a:pt x="1455547" y="0"/>
                  </a:moveTo>
                  <a:lnTo>
                    <a:pt x="1323619" y="0"/>
                  </a:lnTo>
                  <a:lnTo>
                    <a:pt x="1299718" y="12700"/>
                  </a:lnTo>
                  <a:lnTo>
                    <a:pt x="1430858" y="12700"/>
                  </a:lnTo>
                  <a:lnTo>
                    <a:pt x="1455547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2249170" y="170306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29298" y="12700"/>
                  </a:moveTo>
                  <a:lnTo>
                    <a:pt x="160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298" y="12700"/>
                  </a:lnTo>
                  <a:close/>
                </a:path>
                <a:path w="1414779" h="12700">
                  <a:moveTo>
                    <a:pt x="507530" y="0"/>
                  </a:moveTo>
                  <a:lnTo>
                    <a:pt x="428383" y="0"/>
                  </a:lnTo>
                  <a:lnTo>
                    <a:pt x="425627" y="12700"/>
                  </a:lnTo>
                  <a:lnTo>
                    <a:pt x="505421" y="12700"/>
                  </a:lnTo>
                  <a:lnTo>
                    <a:pt x="507530" y="0"/>
                  </a:lnTo>
                  <a:close/>
                </a:path>
                <a:path w="1414779" h="12700">
                  <a:moveTo>
                    <a:pt x="1414500" y="0"/>
                  </a:moveTo>
                  <a:lnTo>
                    <a:pt x="1283512" y="0"/>
                  </a:lnTo>
                  <a:lnTo>
                    <a:pt x="1283512" y="7620"/>
                  </a:lnTo>
                  <a:lnTo>
                    <a:pt x="1271384" y="7620"/>
                  </a:lnTo>
                  <a:lnTo>
                    <a:pt x="1271384" y="12700"/>
                  </a:lnTo>
                  <a:lnTo>
                    <a:pt x="1402156" y="12700"/>
                  </a:lnTo>
                  <a:lnTo>
                    <a:pt x="1402156" y="7620"/>
                  </a:lnTo>
                  <a:lnTo>
                    <a:pt x="1414500" y="7620"/>
                  </a:lnTo>
                  <a:lnTo>
                    <a:pt x="1414500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2260600" y="1714499"/>
              <a:ext cx="1388745" cy="12700"/>
            </a:xfrm>
            <a:custGeom>
              <a:avLst/>
              <a:gdLst/>
              <a:ahLst/>
              <a:cxnLst/>
              <a:rect l="l" t="t" r="r" b="b"/>
              <a:pathLst>
                <a:path w="1388745" h="12700">
                  <a:moveTo>
                    <a:pt x="29832" y="12700"/>
                  </a:moveTo>
                  <a:lnTo>
                    <a:pt x="16548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832" y="12700"/>
                  </a:lnTo>
                  <a:close/>
                </a:path>
                <a:path w="1388745" h="12700">
                  <a:moveTo>
                    <a:pt x="494195" y="0"/>
                  </a:moveTo>
                  <a:lnTo>
                    <a:pt x="414477" y="0"/>
                  </a:lnTo>
                  <a:lnTo>
                    <a:pt x="411734" y="12700"/>
                  </a:lnTo>
                  <a:lnTo>
                    <a:pt x="492086" y="12700"/>
                  </a:lnTo>
                  <a:lnTo>
                    <a:pt x="494195" y="0"/>
                  </a:lnTo>
                  <a:close/>
                </a:path>
                <a:path w="1388745" h="12700">
                  <a:moveTo>
                    <a:pt x="1388262" y="0"/>
                  </a:moveTo>
                  <a:lnTo>
                    <a:pt x="1257477" y="0"/>
                  </a:lnTo>
                  <a:lnTo>
                    <a:pt x="1232674" y="12700"/>
                  </a:lnTo>
                  <a:lnTo>
                    <a:pt x="1363573" y="12700"/>
                  </a:lnTo>
                  <a:lnTo>
                    <a:pt x="138826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2272017" y="1725929"/>
              <a:ext cx="1355090" cy="12700"/>
            </a:xfrm>
            <a:custGeom>
              <a:avLst/>
              <a:gdLst/>
              <a:ahLst/>
              <a:cxnLst/>
              <a:rect l="l" t="t" r="r" b="b"/>
              <a:pathLst>
                <a:path w="1355089" h="12700">
                  <a:moveTo>
                    <a:pt x="30378" y="12700"/>
                  </a:moveTo>
                  <a:lnTo>
                    <a:pt x="1709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30378" y="12700"/>
                  </a:lnTo>
                  <a:close/>
                </a:path>
                <a:path w="1355089" h="12700">
                  <a:moveTo>
                    <a:pt x="480885" y="0"/>
                  </a:moveTo>
                  <a:lnTo>
                    <a:pt x="400583" y="0"/>
                  </a:lnTo>
                  <a:lnTo>
                    <a:pt x="397840" y="12700"/>
                  </a:lnTo>
                  <a:lnTo>
                    <a:pt x="478777" y="12700"/>
                  </a:lnTo>
                  <a:lnTo>
                    <a:pt x="480885" y="0"/>
                  </a:lnTo>
                  <a:close/>
                </a:path>
                <a:path w="1355089" h="12700">
                  <a:moveTo>
                    <a:pt x="1354632" y="0"/>
                  </a:moveTo>
                  <a:lnTo>
                    <a:pt x="1223746" y="0"/>
                  </a:lnTo>
                  <a:lnTo>
                    <a:pt x="1198943" y="12700"/>
                  </a:lnTo>
                  <a:lnTo>
                    <a:pt x="1329944" y="12700"/>
                  </a:lnTo>
                  <a:lnTo>
                    <a:pt x="135463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2289175" y="1737359"/>
              <a:ext cx="1315720" cy="12700"/>
            </a:xfrm>
            <a:custGeom>
              <a:avLst/>
              <a:gdLst/>
              <a:ahLst/>
              <a:cxnLst/>
              <a:rect l="l" t="t" r="r" b="b"/>
              <a:pathLst>
                <a:path w="1315720" h="12700">
                  <a:moveTo>
                    <a:pt x="24523" y="11430"/>
                  </a:moveTo>
                  <a:lnTo>
                    <a:pt x="17868" y="11430"/>
                  </a:lnTo>
                  <a:lnTo>
                    <a:pt x="17868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6324" y="11430"/>
                  </a:lnTo>
                  <a:lnTo>
                    <a:pt x="6324" y="12700"/>
                  </a:lnTo>
                  <a:lnTo>
                    <a:pt x="24523" y="12700"/>
                  </a:lnTo>
                  <a:lnTo>
                    <a:pt x="24523" y="11430"/>
                  </a:lnTo>
                  <a:close/>
                </a:path>
                <a:path w="1315720" h="12700">
                  <a:moveTo>
                    <a:pt x="461822" y="0"/>
                  </a:moveTo>
                  <a:lnTo>
                    <a:pt x="380949" y="0"/>
                  </a:lnTo>
                  <a:lnTo>
                    <a:pt x="378206" y="12700"/>
                  </a:lnTo>
                  <a:lnTo>
                    <a:pt x="459714" y="12700"/>
                  </a:lnTo>
                  <a:lnTo>
                    <a:pt x="461822" y="0"/>
                  </a:lnTo>
                  <a:close/>
                </a:path>
                <a:path w="1315720" h="12700">
                  <a:moveTo>
                    <a:pt x="1315262" y="0"/>
                  </a:moveTo>
                  <a:lnTo>
                    <a:pt x="1184262" y="0"/>
                  </a:lnTo>
                  <a:lnTo>
                    <a:pt x="1159471" y="12700"/>
                  </a:lnTo>
                  <a:lnTo>
                    <a:pt x="1290574" y="12700"/>
                  </a:lnTo>
                  <a:lnTo>
                    <a:pt x="131526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2294890" y="17487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30099" y="11430"/>
                  </a:moveTo>
                  <a:lnTo>
                    <a:pt x="18135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0099" y="11430"/>
                  </a:lnTo>
                  <a:close/>
                </a:path>
                <a:path w="1287779" h="11430">
                  <a:moveTo>
                    <a:pt x="454215" y="0"/>
                  </a:moveTo>
                  <a:lnTo>
                    <a:pt x="372757" y="0"/>
                  </a:lnTo>
                  <a:lnTo>
                    <a:pt x="370281" y="11430"/>
                  </a:lnTo>
                  <a:lnTo>
                    <a:pt x="452310" y="11430"/>
                  </a:lnTo>
                  <a:lnTo>
                    <a:pt x="454215" y="0"/>
                  </a:lnTo>
                  <a:close/>
                </a:path>
                <a:path w="1287779" h="11430">
                  <a:moveTo>
                    <a:pt x="1287335" y="0"/>
                  </a:moveTo>
                  <a:lnTo>
                    <a:pt x="1156233" y="0"/>
                  </a:lnTo>
                  <a:lnTo>
                    <a:pt x="1133919" y="11430"/>
                  </a:lnTo>
                  <a:lnTo>
                    <a:pt x="1265123" y="1143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2305862" y="1760219"/>
              <a:ext cx="1254760" cy="11430"/>
            </a:xfrm>
            <a:custGeom>
              <a:avLst/>
              <a:gdLst/>
              <a:ahLst/>
              <a:cxnLst/>
              <a:rect l="l" t="t" r="r" b="b"/>
              <a:pathLst>
                <a:path w="1254760" h="11430">
                  <a:moveTo>
                    <a:pt x="31089" y="11430"/>
                  </a:moveTo>
                  <a:lnTo>
                    <a:pt x="1912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1089" y="11430"/>
                  </a:lnTo>
                  <a:close/>
                </a:path>
                <a:path w="1254760" h="11430">
                  <a:moveTo>
                    <a:pt x="441337" y="0"/>
                  </a:moveTo>
                  <a:lnTo>
                    <a:pt x="359308" y="0"/>
                  </a:lnTo>
                  <a:lnTo>
                    <a:pt x="356831" y="11430"/>
                  </a:lnTo>
                  <a:lnTo>
                    <a:pt x="439445" y="11430"/>
                  </a:lnTo>
                  <a:lnTo>
                    <a:pt x="441337" y="0"/>
                  </a:lnTo>
                  <a:close/>
                </a:path>
                <a:path w="1254760" h="11430">
                  <a:moveTo>
                    <a:pt x="1254150" y="0"/>
                  </a:moveTo>
                  <a:lnTo>
                    <a:pt x="1122946" y="0"/>
                  </a:lnTo>
                  <a:lnTo>
                    <a:pt x="1100632" y="11430"/>
                  </a:lnTo>
                  <a:lnTo>
                    <a:pt x="1231938" y="11430"/>
                  </a:lnTo>
                  <a:lnTo>
                    <a:pt x="1254150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2315603" y="1770379"/>
              <a:ext cx="1224915" cy="12700"/>
            </a:xfrm>
            <a:custGeom>
              <a:avLst/>
              <a:gdLst/>
              <a:ahLst/>
              <a:cxnLst/>
              <a:rect l="l" t="t" r="r" b="b"/>
              <a:pathLst>
                <a:path w="1224914" h="12700">
                  <a:moveTo>
                    <a:pt x="33312" y="12700"/>
                  </a:moveTo>
                  <a:lnTo>
                    <a:pt x="20027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3312" y="12700"/>
                  </a:lnTo>
                  <a:close/>
                </a:path>
                <a:path w="1224914" h="12700">
                  <a:moveTo>
                    <a:pt x="429387" y="0"/>
                  </a:moveTo>
                  <a:lnTo>
                    <a:pt x="346684" y="0"/>
                  </a:lnTo>
                  <a:lnTo>
                    <a:pt x="346684" y="6350"/>
                  </a:lnTo>
                  <a:lnTo>
                    <a:pt x="345300" y="6350"/>
                  </a:lnTo>
                  <a:lnTo>
                    <a:pt x="345300" y="12700"/>
                  </a:lnTo>
                  <a:lnTo>
                    <a:pt x="428866" y="12700"/>
                  </a:lnTo>
                  <a:lnTo>
                    <a:pt x="428866" y="6350"/>
                  </a:lnTo>
                  <a:lnTo>
                    <a:pt x="429387" y="6350"/>
                  </a:lnTo>
                  <a:lnTo>
                    <a:pt x="429387" y="0"/>
                  </a:lnTo>
                  <a:close/>
                </a:path>
                <a:path w="1224914" h="12700">
                  <a:moveTo>
                    <a:pt x="1224661" y="0"/>
                  </a:moveTo>
                  <a:lnTo>
                    <a:pt x="1093368" y="0"/>
                  </a:lnTo>
                  <a:lnTo>
                    <a:pt x="1068578" y="12700"/>
                  </a:lnTo>
                  <a:lnTo>
                    <a:pt x="1199984" y="12700"/>
                  </a:lnTo>
                  <a:lnTo>
                    <a:pt x="1224661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2326589" y="1781809"/>
              <a:ext cx="1191895" cy="12700"/>
            </a:xfrm>
            <a:custGeom>
              <a:avLst/>
              <a:gdLst/>
              <a:ahLst/>
              <a:cxnLst/>
              <a:rect l="l" t="t" r="r" b="b"/>
              <a:pathLst>
                <a:path w="1191895" h="12700">
                  <a:moveTo>
                    <a:pt x="34290" y="12700"/>
                  </a:moveTo>
                  <a:lnTo>
                    <a:pt x="2100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4290" y="12700"/>
                  </a:lnTo>
                  <a:close/>
                </a:path>
                <a:path w="1191895" h="12700">
                  <a:moveTo>
                    <a:pt x="417880" y="0"/>
                  </a:moveTo>
                  <a:lnTo>
                    <a:pt x="333908" y="0"/>
                  </a:lnTo>
                  <a:lnTo>
                    <a:pt x="331152" y="12700"/>
                  </a:lnTo>
                  <a:lnTo>
                    <a:pt x="417880" y="12700"/>
                  </a:lnTo>
                  <a:lnTo>
                    <a:pt x="417880" y="0"/>
                  </a:lnTo>
                  <a:close/>
                </a:path>
                <a:path w="1191895" h="12700">
                  <a:moveTo>
                    <a:pt x="1191463" y="0"/>
                  </a:moveTo>
                  <a:lnTo>
                    <a:pt x="1060069" y="0"/>
                  </a:lnTo>
                  <a:lnTo>
                    <a:pt x="1035278" y="12700"/>
                  </a:lnTo>
                  <a:lnTo>
                    <a:pt x="1166787" y="12700"/>
                  </a:lnTo>
                  <a:lnTo>
                    <a:pt x="1191463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2337562" y="1793239"/>
              <a:ext cx="1158875" cy="12700"/>
            </a:xfrm>
            <a:custGeom>
              <a:avLst/>
              <a:gdLst/>
              <a:ahLst/>
              <a:cxnLst/>
              <a:rect l="l" t="t" r="r" b="b"/>
              <a:pathLst>
                <a:path w="1158875" h="12700">
                  <a:moveTo>
                    <a:pt x="35280" y="12700"/>
                  </a:moveTo>
                  <a:lnTo>
                    <a:pt x="2198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5280" y="12700"/>
                  </a:lnTo>
                  <a:close/>
                </a:path>
                <a:path w="1158875" h="12700">
                  <a:moveTo>
                    <a:pt x="406908" y="0"/>
                  </a:moveTo>
                  <a:lnTo>
                    <a:pt x="320459" y="0"/>
                  </a:lnTo>
                  <a:lnTo>
                    <a:pt x="317703" y="12700"/>
                  </a:lnTo>
                  <a:lnTo>
                    <a:pt x="406908" y="12700"/>
                  </a:lnTo>
                  <a:lnTo>
                    <a:pt x="406908" y="0"/>
                  </a:lnTo>
                  <a:close/>
                </a:path>
                <a:path w="1158875" h="12700">
                  <a:moveTo>
                    <a:pt x="1158278" y="0"/>
                  </a:moveTo>
                  <a:lnTo>
                    <a:pt x="1026782" y="0"/>
                  </a:lnTo>
                  <a:lnTo>
                    <a:pt x="1001991" y="12700"/>
                  </a:lnTo>
                  <a:lnTo>
                    <a:pt x="1133602" y="12700"/>
                  </a:lnTo>
                  <a:lnTo>
                    <a:pt x="1158278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2348534" y="1804669"/>
              <a:ext cx="1125220" cy="12700"/>
            </a:xfrm>
            <a:custGeom>
              <a:avLst/>
              <a:gdLst/>
              <a:ahLst/>
              <a:cxnLst/>
              <a:rect l="l" t="t" r="r" b="b"/>
              <a:pathLst>
                <a:path w="1125220" h="12700">
                  <a:moveTo>
                    <a:pt x="36271" y="12700"/>
                  </a:moveTo>
                  <a:lnTo>
                    <a:pt x="2297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6271" y="12700"/>
                  </a:lnTo>
                  <a:close/>
                </a:path>
                <a:path w="1125220" h="12700">
                  <a:moveTo>
                    <a:pt x="395935" y="0"/>
                  </a:moveTo>
                  <a:lnTo>
                    <a:pt x="307009" y="0"/>
                  </a:lnTo>
                  <a:lnTo>
                    <a:pt x="304253" y="12700"/>
                  </a:lnTo>
                  <a:lnTo>
                    <a:pt x="395935" y="12700"/>
                  </a:lnTo>
                  <a:lnTo>
                    <a:pt x="395935" y="0"/>
                  </a:lnTo>
                  <a:close/>
                </a:path>
                <a:path w="1125220" h="12700">
                  <a:moveTo>
                    <a:pt x="1125093" y="0"/>
                  </a:moveTo>
                  <a:lnTo>
                    <a:pt x="993495" y="0"/>
                  </a:lnTo>
                  <a:lnTo>
                    <a:pt x="968692" y="12700"/>
                  </a:lnTo>
                  <a:lnTo>
                    <a:pt x="1100416" y="12700"/>
                  </a:lnTo>
                  <a:lnTo>
                    <a:pt x="1125093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2359507" y="1816099"/>
              <a:ext cx="1092200" cy="12700"/>
            </a:xfrm>
            <a:custGeom>
              <a:avLst/>
              <a:gdLst/>
              <a:ahLst/>
              <a:cxnLst/>
              <a:rect l="l" t="t" r="r" b="b"/>
              <a:pathLst>
                <a:path w="1092200" h="12700">
                  <a:moveTo>
                    <a:pt x="37261" y="12700"/>
                  </a:moveTo>
                  <a:lnTo>
                    <a:pt x="2396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7261" y="12700"/>
                  </a:lnTo>
                  <a:close/>
                </a:path>
                <a:path w="1092200" h="12700">
                  <a:moveTo>
                    <a:pt x="384962" y="0"/>
                  </a:moveTo>
                  <a:lnTo>
                    <a:pt x="293560" y="0"/>
                  </a:lnTo>
                  <a:lnTo>
                    <a:pt x="290804" y="12700"/>
                  </a:lnTo>
                  <a:lnTo>
                    <a:pt x="384962" y="12700"/>
                  </a:lnTo>
                  <a:lnTo>
                    <a:pt x="384962" y="0"/>
                  </a:lnTo>
                  <a:close/>
                </a:path>
                <a:path w="1092200" h="12700">
                  <a:moveTo>
                    <a:pt x="1091907" y="0"/>
                  </a:moveTo>
                  <a:lnTo>
                    <a:pt x="960208" y="0"/>
                  </a:lnTo>
                  <a:lnTo>
                    <a:pt x="935405" y="12700"/>
                  </a:lnTo>
                  <a:lnTo>
                    <a:pt x="1067231" y="12700"/>
                  </a:lnTo>
                  <a:lnTo>
                    <a:pt x="109190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2370480" y="1827529"/>
              <a:ext cx="1059180" cy="12700"/>
            </a:xfrm>
            <a:custGeom>
              <a:avLst/>
              <a:gdLst/>
              <a:ahLst/>
              <a:cxnLst/>
              <a:rect l="l" t="t" r="r" b="b"/>
              <a:pathLst>
                <a:path w="1059179" h="12700">
                  <a:moveTo>
                    <a:pt x="38252" y="12700"/>
                  </a:moveTo>
                  <a:lnTo>
                    <a:pt x="2495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8252" y="12700"/>
                  </a:lnTo>
                  <a:close/>
                </a:path>
                <a:path w="1059179" h="12700">
                  <a:moveTo>
                    <a:pt x="373989" y="0"/>
                  </a:moveTo>
                  <a:lnTo>
                    <a:pt x="280111" y="0"/>
                  </a:lnTo>
                  <a:lnTo>
                    <a:pt x="277355" y="12700"/>
                  </a:lnTo>
                  <a:lnTo>
                    <a:pt x="373989" y="12700"/>
                  </a:lnTo>
                  <a:lnTo>
                    <a:pt x="373989" y="0"/>
                  </a:lnTo>
                  <a:close/>
                </a:path>
                <a:path w="1059179" h="12700">
                  <a:moveTo>
                    <a:pt x="1058722" y="0"/>
                  </a:moveTo>
                  <a:lnTo>
                    <a:pt x="926922" y="0"/>
                  </a:lnTo>
                  <a:lnTo>
                    <a:pt x="902119" y="12700"/>
                  </a:lnTo>
                  <a:lnTo>
                    <a:pt x="1034046" y="12700"/>
                  </a:lnTo>
                  <a:lnTo>
                    <a:pt x="1058722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2381453" y="1838959"/>
              <a:ext cx="1026160" cy="11430"/>
            </a:xfrm>
            <a:custGeom>
              <a:avLst/>
              <a:gdLst/>
              <a:ahLst/>
              <a:cxnLst/>
              <a:rect l="l" t="t" r="r" b="b"/>
              <a:pathLst>
                <a:path w="1026160" h="11430">
                  <a:moveTo>
                    <a:pt x="37909" y="11430"/>
                  </a:moveTo>
                  <a:lnTo>
                    <a:pt x="2594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7909" y="11430"/>
                  </a:lnTo>
                  <a:close/>
                </a:path>
                <a:path w="1026160" h="11430">
                  <a:moveTo>
                    <a:pt x="363016" y="0"/>
                  </a:moveTo>
                  <a:lnTo>
                    <a:pt x="266661" y="0"/>
                  </a:lnTo>
                  <a:lnTo>
                    <a:pt x="264185" y="11430"/>
                  </a:lnTo>
                  <a:lnTo>
                    <a:pt x="363016" y="11430"/>
                  </a:lnTo>
                  <a:lnTo>
                    <a:pt x="363016" y="0"/>
                  </a:lnTo>
                  <a:close/>
                </a:path>
                <a:path w="1026160" h="11430">
                  <a:moveTo>
                    <a:pt x="1025537" y="0"/>
                  </a:moveTo>
                  <a:lnTo>
                    <a:pt x="893622" y="0"/>
                  </a:lnTo>
                  <a:lnTo>
                    <a:pt x="871308" y="11430"/>
                  </a:lnTo>
                  <a:lnTo>
                    <a:pt x="1003325" y="11430"/>
                  </a:lnTo>
                  <a:lnTo>
                    <a:pt x="1025537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2391206" y="1849119"/>
              <a:ext cx="996315" cy="12700"/>
            </a:xfrm>
            <a:custGeom>
              <a:avLst/>
              <a:gdLst/>
              <a:ahLst/>
              <a:cxnLst/>
              <a:rect l="l" t="t" r="r" b="b"/>
              <a:pathLst>
                <a:path w="996314" h="12700">
                  <a:moveTo>
                    <a:pt x="40119" y="12700"/>
                  </a:moveTo>
                  <a:lnTo>
                    <a:pt x="26822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0119" y="12700"/>
                  </a:lnTo>
                  <a:close/>
                </a:path>
                <a:path w="996314" h="12700">
                  <a:moveTo>
                    <a:pt x="353263" y="0"/>
                  </a:moveTo>
                  <a:lnTo>
                    <a:pt x="254698" y="0"/>
                  </a:lnTo>
                  <a:lnTo>
                    <a:pt x="251955" y="12700"/>
                  </a:lnTo>
                  <a:lnTo>
                    <a:pt x="353263" y="12700"/>
                  </a:lnTo>
                  <a:lnTo>
                    <a:pt x="353263" y="0"/>
                  </a:lnTo>
                  <a:close/>
                </a:path>
                <a:path w="996314" h="12700">
                  <a:moveTo>
                    <a:pt x="996035" y="0"/>
                  </a:moveTo>
                  <a:lnTo>
                    <a:pt x="864044" y="0"/>
                  </a:lnTo>
                  <a:lnTo>
                    <a:pt x="839241" y="12700"/>
                  </a:lnTo>
                  <a:lnTo>
                    <a:pt x="971359" y="12700"/>
                  </a:lnTo>
                  <a:lnTo>
                    <a:pt x="996035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2402179" y="1860549"/>
              <a:ext cx="963294" cy="12700"/>
            </a:xfrm>
            <a:custGeom>
              <a:avLst/>
              <a:gdLst/>
              <a:ahLst/>
              <a:cxnLst/>
              <a:rect l="l" t="t" r="r" b="b"/>
              <a:pathLst>
                <a:path w="963295" h="12700">
                  <a:moveTo>
                    <a:pt x="41109" y="12700"/>
                  </a:moveTo>
                  <a:lnTo>
                    <a:pt x="2781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1109" y="12700"/>
                  </a:lnTo>
                  <a:close/>
                </a:path>
                <a:path w="963295" h="12700">
                  <a:moveTo>
                    <a:pt x="342290" y="0"/>
                  </a:moveTo>
                  <a:lnTo>
                    <a:pt x="241249" y="0"/>
                  </a:lnTo>
                  <a:lnTo>
                    <a:pt x="238506" y="12700"/>
                  </a:lnTo>
                  <a:lnTo>
                    <a:pt x="342290" y="12700"/>
                  </a:lnTo>
                  <a:lnTo>
                    <a:pt x="342290" y="0"/>
                  </a:lnTo>
                  <a:close/>
                </a:path>
                <a:path w="963295" h="12700">
                  <a:moveTo>
                    <a:pt x="962850" y="0"/>
                  </a:moveTo>
                  <a:lnTo>
                    <a:pt x="830745" y="0"/>
                  </a:lnTo>
                  <a:lnTo>
                    <a:pt x="805954" y="12700"/>
                  </a:lnTo>
                  <a:lnTo>
                    <a:pt x="938174" y="12700"/>
                  </a:lnTo>
                  <a:lnTo>
                    <a:pt x="96285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2413139" y="1871979"/>
              <a:ext cx="930275" cy="12700"/>
            </a:xfrm>
            <a:custGeom>
              <a:avLst/>
              <a:gdLst/>
              <a:ahLst/>
              <a:cxnLst/>
              <a:rect l="l" t="t" r="r" b="b"/>
              <a:pathLst>
                <a:path w="930275" h="12700">
                  <a:moveTo>
                    <a:pt x="42113" y="12700"/>
                  </a:moveTo>
                  <a:lnTo>
                    <a:pt x="28816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2113" y="12700"/>
                  </a:lnTo>
                  <a:close/>
                </a:path>
                <a:path w="930275" h="12700">
                  <a:moveTo>
                    <a:pt x="331330" y="0"/>
                  </a:moveTo>
                  <a:lnTo>
                    <a:pt x="227825" y="0"/>
                  </a:lnTo>
                  <a:lnTo>
                    <a:pt x="225069" y="12700"/>
                  </a:lnTo>
                  <a:lnTo>
                    <a:pt x="331330" y="12700"/>
                  </a:lnTo>
                  <a:lnTo>
                    <a:pt x="331330" y="0"/>
                  </a:lnTo>
                  <a:close/>
                </a:path>
                <a:path w="930275" h="12700">
                  <a:moveTo>
                    <a:pt x="929678" y="0"/>
                  </a:moveTo>
                  <a:lnTo>
                    <a:pt x="797471" y="0"/>
                  </a:lnTo>
                  <a:lnTo>
                    <a:pt x="772680" y="12700"/>
                  </a:lnTo>
                  <a:lnTo>
                    <a:pt x="905002" y="12700"/>
                  </a:lnTo>
                  <a:lnTo>
                    <a:pt x="929678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2424125" y="1883409"/>
              <a:ext cx="889635" cy="12700"/>
            </a:xfrm>
            <a:custGeom>
              <a:avLst/>
              <a:gdLst/>
              <a:ahLst/>
              <a:cxnLst/>
              <a:rect l="l" t="t" r="r" b="b"/>
              <a:pathLst>
                <a:path w="889635" h="12700">
                  <a:moveTo>
                    <a:pt x="43091" y="12700"/>
                  </a:moveTo>
                  <a:lnTo>
                    <a:pt x="2979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3091" y="12700"/>
                  </a:lnTo>
                  <a:close/>
                </a:path>
                <a:path w="889635" h="12700">
                  <a:moveTo>
                    <a:pt x="320344" y="0"/>
                  </a:moveTo>
                  <a:lnTo>
                    <a:pt x="214363" y="0"/>
                  </a:lnTo>
                  <a:lnTo>
                    <a:pt x="211607" y="12700"/>
                  </a:lnTo>
                  <a:lnTo>
                    <a:pt x="320344" y="12700"/>
                  </a:lnTo>
                  <a:lnTo>
                    <a:pt x="320344" y="0"/>
                  </a:lnTo>
                  <a:close/>
                </a:path>
                <a:path w="889635" h="12700">
                  <a:moveTo>
                    <a:pt x="889076" y="0"/>
                  </a:moveTo>
                  <a:lnTo>
                    <a:pt x="756729" y="0"/>
                  </a:lnTo>
                  <a:lnTo>
                    <a:pt x="756729" y="7620"/>
                  </a:lnTo>
                  <a:lnTo>
                    <a:pt x="744334" y="7620"/>
                  </a:lnTo>
                  <a:lnTo>
                    <a:pt x="744334" y="12700"/>
                  </a:lnTo>
                  <a:lnTo>
                    <a:pt x="877912" y="12700"/>
                  </a:lnTo>
                  <a:lnTo>
                    <a:pt x="877912" y="7620"/>
                  </a:lnTo>
                  <a:lnTo>
                    <a:pt x="889076" y="7620"/>
                  </a:lnTo>
                  <a:lnTo>
                    <a:pt x="889076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2435085" y="1894839"/>
              <a:ext cx="865505" cy="12700"/>
            </a:xfrm>
            <a:custGeom>
              <a:avLst/>
              <a:gdLst/>
              <a:ahLst/>
              <a:cxnLst/>
              <a:rect l="l" t="t" r="r" b="b"/>
              <a:pathLst>
                <a:path w="865504" h="12700">
                  <a:moveTo>
                    <a:pt x="44094" y="12700"/>
                  </a:moveTo>
                  <a:lnTo>
                    <a:pt x="30797" y="0"/>
                  </a:lnTo>
                  <a:lnTo>
                    <a:pt x="0" y="0"/>
                  </a:lnTo>
                  <a:lnTo>
                    <a:pt x="12204" y="12700"/>
                  </a:lnTo>
                  <a:lnTo>
                    <a:pt x="44094" y="12700"/>
                  </a:lnTo>
                  <a:close/>
                </a:path>
                <a:path w="865504" h="12700">
                  <a:moveTo>
                    <a:pt x="309384" y="0"/>
                  </a:moveTo>
                  <a:lnTo>
                    <a:pt x="200926" y="0"/>
                  </a:lnTo>
                  <a:lnTo>
                    <a:pt x="198170" y="12700"/>
                  </a:lnTo>
                  <a:lnTo>
                    <a:pt x="309384" y="12700"/>
                  </a:lnTo>
                  <a:lnTo>
                    <a:pt x="309384" y="0"/>
                  </a:lnTo>
                  <a:close/>
                </a:path>
                <a:path w="865504" h="12700">
                  <a:moveTo>
                    <a:pt x="865073" y="0"/>
                  </a:moveTo>
                  <a:lnTo>
                    <a:pt x="730897" y="0"/>
                  </a:lnTo>
                  <a:lnTo>
                    <a:pt x="706107" y="12700"/>
                  </a:lnTo>
                  <a:lnTo>
                    <a:pt x="846277" y="12700"/>
                  </a:lnTo>
                  <a:lnTo>
                    <a:pt x="865073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2446070" y="1906269"/>
              <a:ext cx="837565" cy="12700"/>
            </a:xfrm>
            <a:custGeom>
              <a:avLst/>
              <a:gdLst/>
              <a:ahLst/>
              <a:cxnLst/>
              <a:rect l="l" t="t" r="r" b="b"/>
              <a:pathLst>
                <a:path w="837564" h="12700">
                  <a:moveTo>
                    <a:pt x="45072" y="12700"/>
                  </a:moveTo>
                  <a:lnTo>
                    <a:pt x="3177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5072" y="12700"/>
                  </a:lnTo>
                  <a:close/>
                </a:path>
                <a:path w="837564" h="12700">
                  <a:moveTo>
                    <a:pt x="298399" y="0"/>
                  </a:moveTo>
                  <a:lnTo>
                    <a:pt x="187452" y="0"/>
                  </a:lnTo>
                  <a:lnTo>
                    <a:pt x="184708" y="12700"/>
                  </a:lnTo>
                  <a:lnTo>
                    <a:pt x="298399" y="12700"/>
                  </a:lnTo>
                  <a:lnTo>
                    <a:pt x="298399" y="0"/>
                  </a:lnTo>
                  <a:close/>
                </a:path>
                <a:path w="837564" h="12700">
                  <a:moveTo>
                    <a:pt x="837171" y="0"/>
                  </a:moveTo>
                  <a:lnTo>
                    <a:pt x="697598" y="0"/>
                  </a:lnTo>
                  <a:lnTo>
                    <a:pt x="672795" y="12700"/>
                  </a:lnTo>
                  <a:lnTo>
                    <a:pt x="818362" y="12700"/>
                  </a:lnTo>
                  <a:lnTo>
                    <a:pt x="837171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2457043" y="1917699"/>
              <a:ext cx="809625" cy="11430"/>
            </a:xfrm>
            <a:custGeom>
              <a:avLst/>
              <a:gdLst/>
              <a:ahLst/>
              <a:cxnLst/>
              <a:rect l="l" t="t" r="r" b="b"/>
              <a:pathLst>
                <a:path w="809625" h="11430">
                  <a:moveTo>
                    <a:pt x="44729" y="11430"/>
                  </a:moveTo>
                  <a:lnTo>
                    <a:pt x="3276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44729" y="11430"/>
                  </a:lnTo>
                  <a:close/>
                </a:path>
                <a:path w="809625" h="11430">
                  <a:moveTo>
                    <a:pt x="287426" y="0"/>
                  </a:moveTo>
                  <a:lnTo>
                    <a:pt x="174015" y="0"/>
                  </a:lnTo>
                  <a:lnTo>
                    <a:pt x="171526" y="11430"/>
                  </a:lnTo>
                  <a:lnTo>
                    <a:pt x="287426" y="11430"/>
                  </a:lnTo>
                  <a:lnTo>
                    <a:pt x="287426" y="0"/>
                  </a:lnTo>
                  <a:close/>
                </a:path>
                <a:path w="809625" h="11430">
                  <a:moveTo>
                    <a:pt x="809269" y="0"/>
                  </a:moveTo>
                  <a:lnTo>
                    <a:pt x="664311" y="0"/>
                  </a:lnTo>
                  <a:lnTo>
                    <a:pt x="641997" y="11430"/>
                  </a:lnTo>
                  <a:lnTo>
                    <a:pt x="792340" y="11430"/>
                  </a:lnTo>
                  <a:lnTo>
                    <a:pt x="809269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2472880" y="1929129"/>
              <a:ext cx="776605" cy="11430"/>
            </a:xfrm>
            <a:custGeom>
              <a:avLst/>
              <a:gdLst/>
              <a:ahLst/>
              <a:cxnLst/>
              <a:rect l="l" t="t" r="r" b="b"/>
              <a:pathLst>
                <a:path w="776605" h="11430">
                  <a:moveTo>
                    <a:pt x="40182" y="10160"/>
                  </a:moveTo>
                  <a:lnTo>
                    <a:pt x="34213" y="10160"/>
                  </a:lnTo>
                  <a:lnTo>
                    <a:pt x="34213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5308" y="10160"/>
                  </a:lnTo>
                  <a:lnTo>
                    <a:pt x="5308" y="11430"/>
                  </a:lnTo>
                  <a:lnTo>
                    <a:pt x="40182" y="11430"/>
                  </a:lnTo>
                  <a:lnTo>
                    <a:pt x="40182" y="10160"/>
                  </a:lnTo>
                  <a:close/>
                </a:path>
                <a:path w="776605" h="11430">
                  <a:moveTo>
                    <a:pt x="271589" y="0"/>
                  </a:moveTo>
                  <a:lnTo>
                    <a:pt x="155702" y="0"/>
                  </a:lnTo>
                  <a:lnTo>
                    <a:pt x="153212" y="11430"/>
                  </a:lnTo>
                  <a:lnTo>
                    <a:pt x="271589" y="11430"/>
                  </a:lnTo>
                  <a:lnTo>
                    <a:pt x="271589" y="0"/>
                  </a:lnTo>
                  <a:close/>
                </a:path>
                <a:path w="776605" h="11430">
                  <a:moveTo>
                    <a:pt x="776503" y="0"/>
                  </a:moveTo>
                  <a:lnTo>
                    <a:pt x="626160" y="0"/>
                  </a:lnTo>
                  <a:lnTo>
                    <a:pt x="603834" y="11430"/>
                  </a:lnTo>
                  <a:lnTo>
                    <a:pt x="759587" y="11430"/>
                  </a:lnTo>
                  <a:lnTo>
                    <a:pt x="776503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2477770" y="1939289"/>
              <a:ext cx="756920" cy="12700"/>
            </a:xfrm>
            <a:custGeom>
              <a:avLst/>
              <a:gdLst/>
              <a:ahLst/>
              <a:cxnLst/>
              <a:rect l="l" t="t" r="r" b="b"/>
              <a:pathLst>
                <a:path w="756919" h="12700">
                  <a:moveTo>
                    <a:pt x="47929" y="12700"/>
                  </a:moveTo>
                  <a:lnTo>
                    <a:pt x="34632" y="0"/>
                  </a:lnTo>
                  <a:lnTo>
                    <a:pt x="0" y="0"/>
                  </a:lnTo>
                  <a:lnTo>
                    <a:pt x="8547" y="12700"/>
                  </a:lnTo>
                  <a:lnTo>
                    <a:pt x="47929" y="12700"/>
                  </a:lnTo>
                  <a:close/>
                </a:path>
                <a:path w="756919" h="12700">
                  <a:moveTo>
                    <a:pt x="266700" y="0"/>
                  </a:moveTo>
                  <a:lnTo>
                    <a:pt x="148602" y="0"/>
                  </a:lnTo>
                  <a:lnTo>
                    <a:pt x="145859" y="12700"/>
                  </a:lnTo>
                  <a:lnTo>
                    <a:pt x="266700" y="12700"/>
                  </a:lnTo>
                  <a:lnTo>
                    <a:pt x="266700" y="0"/>
                  </a:lnTo>
                  <a:close/>
                </a:path>
                <a:path w="756919" h="12700">
                  <a:moveTo>
                    <a:pt x="756577" y="0"/>
                  </a:moveTo>
                  <a:lnTo>
                    <a:pt x="601433" y="0"/>
                  </a:lnTo>
                  <a:lnTo>
                    <a:pt x="576630" y="12700"/>
                  </a:lnTo>
                  <a:lnTo>
                    <a:pt x="737768" y="12700"/>
                  </a:lnTo>
                  <a:lnTo>
                    <a:pt x="756577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2485466" y="1950719"/>
              <a:ext cx="732155" cy="12700"/>
            </a:xfrm>
            <a:custGeom>
              <a:avLst/>
              <a:gdLst/>
              <a:ahLst/>
              <a:cxnLst/>
              <a:rect l="l" t="t" r="r" b="b"/>
              <a:pathLst>
                <a:path w="732155" h="12700">
                  <a:moveTo>
                    <a:pt x="52197" y="12700"/>
                  </a:moveTo>
                  <a:lnTo>
                    <a:pt x="38900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197" y="12700"/>
                  </a:lnTo>
                  <a:close/>
                </a:path>
                <a:path w="732155" h="12700">
                  <a:moveTo>
                    <a:pt x="259003" y="0"/>
                  </a:moveTo>
                  <a:lnTo>
                    <a:pt x="138430" y="0"/>
                  </a:lnTo>
                  <a:lnTo>
                    <a:pt x="135686" y="12700"/>
                  </a:lnTo>
                  <a:lnTo>
                    <a:pt x="259003" y="12700"/>
                  </a:lnTo>
                  <a:lnTo>
                    <a:pt x="259003" y="0"/>
                  </a:lnTo>
                  <a:close/>
                </a:path>
                <a:path w="732155" h="12700">
                  <a:moveTo>
                    <a:pt x="731951" y="0"/>
                  </a:moveTo>
                  <a:lnTo>
                    <a:pt x="571411" y="0"/>
                  </a:lnTo>
                  <a:lnTo>
                    <a:pt x="546620" y="12700"/>
                  </a:lnTo>
                  <a:lnTo>
                    <a:pt x="713155" y="12700"/>
                  </a:lnTo>
                  <a:lnTo>
                    <a:pt x="731951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2493162" y="1962149"/>
              <a:ext cx="707390" cy="12700"/>
            </a:xfrm>
            <a:custGeom>
              <a:avLst/>
              <a:gdLst/>
              <a:ahLst/>
              <a:cxnLst/>
              <a:rect l="l" t="t" r="r" b="b"/>
              <a:pathLst>
                <a:path w="707389" h="12700">
                  <a:moveTo>
                    <a:pt x="56464" y="12700"/>
                  </a:moveTo>
                  <a:lnTo>
                    <a:pt x="4316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6464" y="12700"/>
                  </a:lnTo>
                  <a:close/>
                </a:path>
                <a:path w="707389" h="12700">
                  <a:moveTo>
                    <a:pt x="251307" y="0"/>
                  </a:moveTo>
                  <a:lnTo>
                    <a:pt x="128257" y="0"/>
                  </a:lnTo>
                  <a:lnTo>
                    <a:pt x="125514" y="12700"/>
                  </a:lnTo>
                  <a:lnTo>
                    <a:pt x="251307" y="12700"/>
                  </a:lnTo>
                  <a:lnTo>
                    <a:pt x="251307" y="0"/>
                  </a:lnTo>
                  <a:close/>
                </a:path>
                <a:path w="707389" h="12700">
                  <a:moveTo>
                    <a:pt x="707339" y="0"/>
                  </a:moveTo>
                  <a:lnTo>
                    <a:pt x="541401" y="0"/>
                  </a:lnTo>
                  <a:lnTo>
                    <a:pt x="516610" y="12700"/>
                  </a:lnTo>
                  <a:lnTo>
                    <a:pt x="688530" y="12700"/>
                  </a:lnTo>
                  <a:lnTo>
                    <a:pt x="707339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2500871" y="1973579"/>
              <a:ext cx="683260" cy="12700"/>
            </a:xfrm>
            <a:custGeom>
              <a:avLst/>
              <a:gdLst/>
              <a:ahLst/>
              <a:cxnLst/>
              <a:rect l="l" t="t" r="r" b="b"/>
              <a:pathLst>
                <a:path w="683260" h="12700">
                  <a:moveTo>
                    <a:pt x="60718" y="12700"/>
                  </a:moveTo>
                  <a:lnTo>
                    <a:pt x="47421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60718" y="12700"/>
                  </a:lnTo>
                  <a:close/>
                </a:path>
                <a:path w="683260" h="12700">
                  <a:moveTo>
                    <a:pt x="243598" y="0"/>
                  </a:moveTo>
                  <a:lnTo>
                    <a:pt x="118071" y="0"/>
                  </a:lnTo>
                  <a:lnTo>
                    <a:pt x="115328" y="12700"/>
                  </a:lnTo>
                  <a:lnTo>
                    <a:pt x="243598" y="12700"/>
                  </a:lnTo>
                  <a:lnTo>
                    <a:pt x="243598" y="0"/>
                  </a:lnTo>
                  <a:close/>
                </a:path>
                <a:path w="683260" h="12700">
                  <a:moveTo>
                    <a:pt x="682701" y="0"/>
                  </a:moveTo>
                  <a:lnTo>
                    <a:pt x="511378" y="0"/>
                  </a:lnTo>
                  <a:lnTo>
                    <a:pt x="486587" y="12700"/>
                  </a:lnTo>
                  <a:lnTo>
                    <a:pt x="663892" y="12700"/>
                  </a:lnTo>
                  <a:lnTo>
                    <a:pt x="682701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2508999" y="1985009"/>
              <a:ext cx="657860" cy="12700"/>
            </a:xfrm>
            <a:custGeom>
              <a:avLst/>
              <a:gdLst/>
              <a:ahLst/>
              <a:cxnLst/>
              <a:rect l="l" t="t" r="r" b="b"/>
              <a:pathLst>
                <a:path w="657860" h="12700">
                  <a:moveTo>
                    <a:pt x="55435" y="1270"/>
                  </a:moveTo>
                  <a:lnTo>
                    <a:pt x="51917" y="1270"/>
                  </a:lnTo>
                  <a:lnTo>
                    <a:pt x="51917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4279" y="1270"/>
                  </a:lnTo>
                  <a:lnTo>
                    <a:pt x="4279" y="12700"/>
                  </a:lnTo>
                  <a:lnTo>
                    <a:pt x="55435" y="12700"/>
                  </a:lnTo>
                  <a:lnTo>
                    <a:pt x="55435" y="1270"/>
                  </a:lnTo>
                  <a:close/>
                </a:path>
                <a:path w="657860" h="12700">
                  <a:moveTo>
                    <a:pt x="235470" y="0"/>
                  </a:moveTo>
                  <a:lnTo>
                    <a:pt x="107467" y="0"/>
                  </a:lnTo>
                  <a:lnTo>
                    <a:pt x="104711" y="12700"/>
                  </a:lnTo>
                  <a:lnTo>
                    <a:pt x="235470" y="12700"/>
                  </a:lnTo>
                  <a:lnTo>
                    <a:pt x="235470" y="0"/>
                  </a:lnTo>
                  <a:close/>
                </a:path>
                <a:path w="657860" h="12700">
                  <a:moveTo>
                    <a:pt x="657644" y="0"/>
                  </a:moveTo>
                  <a:lnTo>
                    <a:pt x="480936" y="0"/>
                  </a:lnTo>
                  <a:lnTo>
                    <a:pt x="456145" y="12700"/>
                  </a:lnTo>
                  <a:lnTo>
                    <a:pt x="638848" y="12700"/>
                  </a:lnTo>
                  <a:lnTo>
                    <a:pt x="657644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2516276" y="1996439"/>
              <a:ext cx="633730" cy="11430"/>
            </a:xfrm>
            <a:custGeom>
              <a:avLst/>
              <a:gdLst/>
              <a:ahLst/>
              <a:cxnLst/>
              <a:rect l="l" t="t" r="r" b="b"/>
              <a:pathLst>
                <a:path w="633730" h="11430">
                  <a:moveTo>
                    <a:pt x="56108" y="11430"/>
                  </a:moveTo>
                  <a:lnTo>
                    <a:pt x="50393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6108" y="11430"/>
                  </a:lnTo>
                  <a:close/>
                </a:path>
                <a:path w="633730" h="11430">
                  <a:moveTo>
                    <a:pt x="228193" y="0"/>
                  </a:moveTo>
                  <a:lnTo>
                    <a:pt x="97713" y="0"/>
                  </a:lnTo>
                  <a:lnTo>
                    <a:pt x="95237" y="11430"/>
                  </a:lnTo>
                  <a:lnTo>
                    <a:pt x="228193" y="11430"/>
                  </a:lnTo>
                  <a:lnTo>
                    <a:pt x="228193" y="0"/>
                  </a:lnTo>
                  <a:close/>
                </a:path>
                <a:path w="633730" h="11430">
                  <a:moveTo>
                    <a:pt x="633450" y="0"/>
                  </a:moveTo>
                  <a:lnTo>
                    <a:pt x="451345" y="0"/>
                  </a:lnTo>
                  <a:lnTo>
                    <a:pt x="429031" y="11430"/>
                  </a:lnTo>
                  <a:lnTo>
                    <a:pt x="616521" y="11430"/>
                  </a:lnTo>
                  <a:lnTo>
                    <a:pt x="633450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2523972" y="2007869"/>
              <a:ext cx="608965" cy="11430"/>
            </a:xfrm>
            <a:custGeom>
              <a:avLst/>
              <a:gdLst/>
              <a:ahLst/>
              <a:cxnLst/>
              <a:rect l="l" t="t" r="r" b="b"/>
              <a:pathLst>
                <a:path w="608964" h="11430">
                  <a:moveTo>
                    <a:pt x="54127" y="11430"/>
                  </a:moveTo>
                  <a:lnTo>
                    <a:pt x="48412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4127" y="11430"/>
                  </a:lnTo>
                  <a:close/>
                </a:path>
                <a:path w="608964" h="11430">
                  <a:moveTo>
                    <a:pt x="220497" y="0"/>
                  </a:moveTo>
                  <a:lnTo>
                    <a:pt x="87541" y="0"/>
                  </a:lnTo>
                  <a:lnTo>
                    <a:pt x="85064" y="11430"/>
                  </a:lnTo>
                  <a:lnTo>
                    <a:pt x="220497" y="11430"/>
                  </a:lnTo>
                  <a:lnTo>
                    <a:pt x="220497" y="0"/>
                  </a:lnTo>
                  <a:close/>
                </a:path>
                <a:path w="608964" h="11430">
                  <a:moveTo>
                    <a:pt x="608825" y="0"/>
                  </a:moveTo>
                  <a:lnTo>
                    <a:pt x="421335" y="0"/>
                  </a:lnTo>
                  <a:lnTo>
                    <a:pt x="399021" y="11430"/>
                  </a:lnTo>
                  <a:lnTo>
                    <a:pt x="591908" y="11430"/>
                  </a:lnTo>
                  <a:lnTo>
                    <a:pt x="608825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2530818" y="2018029"/>
              <a:ext cx="587375" cy="12700"/>
            </a:xfrm>
            <a:custGeom>
              <a:avLst/>
              <a:gdLst/>
              <a:ahLst/>
              <a:cxnLst/>
              <a:rect l="l" t="t" r="r" b="b"/>
              <a:pathLst>
                <a:path w="587375" h="12700">
                  <a:moveTo>
                    <a:pt x="52997" y="12700"/>
                  </a:moveTo>
                  <a:lnTo>
                    <a:pt x="4664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997" y="12700"/>
                  </a:lnTo>
                  <a:close/>
                </a:path>
                <a:path w="587375" h="12700">
                  <a:moveTo>
                    <a:pt x="213652" y="0"/>
                  </a:moveTo>
                  <a:lnTo>
                    <a:pt x="78498" y="0"/>
                  </a:lnTo>
                  <a:lnTo>
                    <a:pt x="75742" y="12700"/>
                  </a:lnTo>
                  <a:lnTo>
                    <a:pt x="213652" y="12700"/>
                  </a:lnTo>
                  <a:lnTo>
                    <a:pt x="213652" y="0"/>
                  </a:lnTo>
                  <a:close/>
                </a:path>
                <a:path w="587375" h="12700">
                  <a:moveTo>
                    <a:pt x="586943" y="0"/>
                  </a:moveTo>
                  <a:lnTo>
                    <a:pt x="394652" y="0"/>
                  </a:lnTo>
                  <a:lnTo>
                    <a:pt x="369862" y="12700"/>
                  </a:lnTo>
                  <a:lnTo>
                    <a:pt x="568134" y="12700"/>
                  </a:lnTo>
                  <a:lnTo>
                    <a:pt x="58694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2538514" y="2029459"/>
              <a:ext cx="562610" cy="12700"/>
            </a:xfrm>
            <a:custGeom>
              <a:avLst/>
              <a:gdLst/>
              <a:ahLst/>
              <a:cxnLst/>
              <a:rect l="l" t="t" r="r" b="b"/>
              <a:pathLst>
                <a:path w="562610" h="12700">
                  <a:moveTo>
                    <a:pt x="51015" y="12700"/>
                  </a:moveTo>
                  <a:lnTo>
                    <a:pt x="44665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1015" y="12700"/>
                  </a:lnTo>
                  <a:close/>
                </a:path>
                <a:path w="562610" h="12700">
                  <a:moveTo>
                    <a:pt x="205955" y="0"/>
                  </a:moveTo>
                  <a:lnTo>
                    <a:pt x="68326" y="0"/>
                  </a:lnTo>
                  <a:lnTo>
                    <a:pt x="65570" y="12700"/>
                  </a:lnTo>
                  <a:lnTo>
                    <a:pt x="205955" y="12700"/>
                  </a:lnTo>
                  <a:lnTo>
                    <a:pt x="205955" y="0"/>
                  </a:lnTo>
                  <a:close/>
                </a:path>
                <a:path w="562610" h="12700">
                  <a:moveTo>
                    <a:pt x="562317" y="0"/>
                  </a:moveTo>
                  <a:lnTo>
                    <a:pt x="364642" y="0"/>
                  </a:lnTo>
                  <a:lnTo>
                    <a:pt x="339839" y="12700"/>
                  </a:lnTo>
                  <a:lnTo>
                    <a:pt x="543509" y="12700"/>
                  </a:lnTo>
                  <a:lnTo>
                    <a:pt x="5623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2546223" y="2040889"/>
              <a:ext cx="537845" cy="12700"/>
            </a:xfrm>
            <a:custGeom>
              <a:avLst/>
              <a:gdLst/>
              <a:ahLst/>
              <a:cxnLst/>
              <a:rect l="l" t="t" r="r" b="b"/>
              <a:pathLst>
                <a:path w="537844" h="12700">
                  <a:moveTo>
                    <a:pt x="49022" y="12700"/>
                  </a:moveTo>
                  <a:lnTo>
                    <a:pt x="42672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49022" y="12700"/>
                  </a:lnTo>
                  <a:close/>
                </a:path>
                <a:path w="537844" h="12700">
                  <a:moveTo>
                    <a:pt x="198247" y="0"/>
                  </a:moveTo>
                  <a:lnTo>
                    <a:pt x="58140" y="0"/>
                  </a:lnTo>
                  <a:lnTo>
                    <a:pt x="55384" y="12700"/>
                  </a:lnTo>
                  <a:lnTo>
                    <a:pt x="198247" y="12700"/>
                  </a:lnTo>
                  <a:lnTo>
                    <a:pt x="198247" y="0"/>
                  </a:lnTo>
                  <a:close/>
                </a:path>
                <a:path w="537844" h="12700">
                  <a:moveTo>
                    <a:pt x="537679" y="0"/>
                  </a:moveTo>
                  <a:lnTo>
                    <a:pt x="334619" y="0"/>
                  </a:lnTo>
                  <a:lnTo>
                    <a:pt x="309816" y="12700"/>
                  </a:lnTo>
                  <a:lnTo>
                    <a:pt x="518883" y="12700"/>
                  </a:lnTo>
                  <a:lnTo>
                    <a:pt x="537679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2553929" y="2052319"/>
              <a:ext cx="513080" cy="12700"/>
            </a:xfrm>
            <a:custGeom>
              <a:avLst/>
              <a:gdLst/>
              <a:ahLst/>
              <a:cxnLst/>
              <a:rect l="l" t="t" r="r" b="b"/>
              <a:pathLst>
                <a:path w="513080" h="12700">
                  <a:moveTo>
                    <a:pt x="40680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190540" y="12700"/>
                  </a:lnTo>
                  <a:lnTo>
                    <a:pt x="190540" y="10159"/>
                  </a:lnTo>
                  <a:lnTo>
                    <a:pt x="45760" y="10159"/>
                  </a:lnTo>
                  <a:lnTo>
                    <a:pt x="40680" y="0"/>
                  </a:lnTo>
                  <a:close/>
                </a:path>
                <a:path w="513080" h="12700">
                  <a:moveTo>
                    <a:pt x="190540" y="0"/>
                  </a:moveTo>
                  <a:lnTo>
                    <a:pt x="47962" y="0"/>
                  </a:lnTo>
                  <a:lnTo>
                    <a:pt x="45760" y="10159"/>
                  </a:lnTo>
                  <a:lnTo>
                    <a:pt x="190540" y="10159"/>
                  </a:lnTo>
                  <a:lnTo>
                    <a:pt x="190540" y="0"/>
                  </a:lnTo>
                  <a:close/>
                </a:path>
                <a:path w="513080" h="12700">
                  <a:moveTo>
                    <a:pt x="513060" y="0"/>
                  </a:moveTo>
                  <a:lnTo>
                    <a:pt x="304598" y="0"/>
                  </a:lnTo>
                  <a:lnTo>
                    <a:pt x="279803" y="12700"/>
                  </a:lnTo>
                  <a:lnTo>
                    <a:pt x="494256" y="12700"/>
                  </a:lnTo>
                  <a:lnTo>
                    <a:pt x="513060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2561628" y="2063749"/>
              <a:ext cx="488950" cy="12700"/>
            </a:xfrm>
            <a:custGeom>
              <a:avLst/>
              <a:gdLst/>
              <a:ahLst/>
              <a:cxnLst/>
              <a:rect l="l" t="t" r="r" b="b"/>
              <a:pathLst>
                <a:path w="488950" h="12700">
                  <a:moveTo>
                    <a:pt x="182841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82841" y="12700"/>
                  </a:lnTo>
                  <a:lnTo>
                    <a:pt x="182841" y="0"/>
                  </a:lnTo>
                  <a:close/>
                </a:path>
                <a:path w="488950" h="12700">
                  <a:moveTo>
                    <a:pt x="488429" y="0"/>
                  </a:moveTo>
                  <a:lnTo>
                    <a:pt x="274574" y="0"/>
                  </a:lnTo>
                  <a:lnTo>
                    <a:pt x="249783" y="12700"/>
                  </a:lnTo>
                  <a:lnTo>
                    <a:pt x="469620" y="12700"/>
                  </a:lnTo>
                  <a:lnTo>
                    <a:pt x="4884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2569324" y="2075179"/>
              <a:ext cx="464184" cy="12700"/>
            </a:xfrm>
            <a:custGeom>
              <a:avLst/>
              <a:gdLst/>
              <a:ahLst/>
              <a:cxnLst/>
              <a:rect l="l" t="t" r="r" b="b"/>
              <a:pathLst>
                <a:path w="464185" h="12700">
                  <a:moveTo>
                    <a:pt x="175145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75145" y="12700"/>
                  </a:lnTo>
                  <a:lnTo>
                    <a:pt x="175145" y="0"/>
                  </a:lnTo>
                  <a:close/>
                </a:path>
                <a:path w="464185" h="12700">
                  <a:moveTo>
                    <a:pt x="463816" y="0"/>
                  </a:moveTo>
                  <a:lnTo>
                    <a:pt x="244563" y="0"/>
                  </a:lnTo>
                  <a:lnTo>
                    <a:pt x="219773" y="12700"/>
                  </a:lnTo>
                  <a:lnTo>
                    <a:pt x="445008" y="12700"/>
                  </a:lnTo>
                  <a:lnTo>
                    <a:pt x="46381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2577033" y="2086609"/>
              <a:ext cx="439420" cy="12700"/>
            </a:xfrm>
            <a:custGeom>
              <a:avLst/>
              <a:gdLst/>
              <a:ahLst/>
              <a:cxnLst/>
              <a:rect l="l" t="t" r="r" b="b"/>
              <a:pathLst>
                <a:path w="439419" h="12700">
                  <a:moveTo>
                    <a:pt x="167436" y="0"/>
                  </a:moveTo>
                  <a:lnTo>
                    <a:pt x="0" y="0"/>
                  </a:lnTo>
                  <a:lnTo>
                    <a:pt x="8547" y="12700"/>
                  </a:lnTo>
                  <a:lnTo>
                    <a:pt x="167436" y="12700"/>
                  </a:lnTo>
                  <a:lnTo>
                    <a:pt x="167436" y="0"/>
                  </a:lnTo>
                  <a:close/>
                </a:path>
                <a:path w="439419" h="12700">
                  <a:moveTo>
                    <a:pt x="439178" y="0"/>
                  </a:moveTo>
                  <a:lnTo>
                    <a:pt x="214541" y="0"/>
                  </a:lnTo>
                  <a:lnTo>
                    <a:pt x="189750" y="12700"/>
                  </a:lnTo>
                  <a:lnTo>
                    <a:pt x="420370" y="12700"/>
                  </a:lnTo>
                  <a:lnTo>
                    <a:pt x="439178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2584729" y="2098039"/>
              <a:ext cx="414655" cy="11430"/>
            </a:xfrm>
            <a:custGeom>
              <a:avLst/>
              <a:gdLst/>
              <a:ahLst/>
              <a:cxnLst/>
              <a:rect l="l" t="t" r="r" b="b"/>
              <a:pathLst>
                <a:path w="414655" h="11430">
                  <a:moveTo>
                    <a:pt x="159740" y="0"/>
                  </a:moveTo>
                  <a:lnTo>
                    <a:pt x="0" y="0"/>
                  </a:lnTo>
                  <a:lnTo>
                    <a:pt x="7696" y="11430"/>
                  </a:lnTo>
                  <a:lnTo>
                    <a:pt x="159740" y="11430"/>
                  </a:lnTo>
                  <a:lnTo>
                    <a:pt x="159740" y="0"/>
                  </a:lnTo>
                  <a:close/>
                </a:path>
                <a:path w="414655" h="11430">
                  <a:moveTo>
                    <a:pt x="414553" y="0"/>
                  </a:moveTo>
                  <a:lnTo>
                    <a:pt x="184531" y="0"/>
                  </a:lnTo>
                  <a:lnTo>
                    <a:pt x="162217" y="11430"/>
                  </a:lnTo>
                  <a:lnTo>
                    <a:pt x="397637" y="11430"/>
                  </a:lnTo>
                  <a:lnTo>
                    <a:pt x="414553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2592857" y="2109469"/>
              <a:ext cx="389890" cy="11430"/>
            </a:xfrm>
            <a:custGeom>
              <a:avLst/>
              <a:gdLst/>
              <a:ahLst/>
              <a:cxnLst/>
              <a:rect l="l" t="t" r="r" b="b"/>
              <a:pathLst>
                <a:path w="389889" h="11430">
                  <a:moveTo>
                    <a:pt x="389509" y="0"/>
                  </a:moveTo>
                  <a:lnTo>
                    <a:pt x="154089" y="0"/>
                  </a:lnTo>
                  <a:lnTo>
                    <a:pt x="151612" y="1270"/>
                  </a:lnTo>
                  <a:lnTo>
                    <a:pt x="151612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3848" y="1270"/>
                  </a:lnTo>
                  <a:lnTo>
                    <a:pt x="3848" y="11430"/>
                  </a:lnTo>
                  <a:lnTo>
                    <a:pt x="380098" y="11430"/>
                  </a:lnTo>
                  <a:lnTo>
                    <a:pt x="380098" y="1270"/>
                  </a:lnTo>
                  <a:lnTo>
                    <a:pt x="387629" y="1270"/>
                  </a:lnTo>
                  <a:lnTo>
                    <a:pt x="389509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2653551" y="2176779"/>
              <a:ext cx="222250" cy="10160"/>
            </a:xfrm>
            <a:custGeom>
              <a:avLst/>
              <a:gdLst/>
              <a:ahLst/>
              <a:cxnLst/>
              <a:rect l="l" t="t" r="r" b="b"/>
              <a:pathLst>
                <a:path w="222250" h="10160">
                  <a:moveTo>
                    <a:pt x="0" y="10160"/>
                  </a:moveTo>
                  <a:lnTo>
                    <a:pt x="221630" y="10160"/>
                  </a:lnTo>
                  <a:lnTo>
                    <a:pt x="221630" y="0"/>
                  </a:lnTo>
                  <a:lnTo>
                    <a:pt x="0" y="0"/>
                  </a:lnTo>
                  <a:lnTo>
                    <a:pt x="0" y="1016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2673248" y="2188209"/>
              <a:ext cx="273050" cy="22860"/>
            </a:xfrm>
            <a:custGeom>
              <a:avLst/>
              <a:gdLst/>
              <a:ahLst/>
              <a:cxnLst/>
              <a:rect l="l" t="t" r="r" b="b"/>
              <a:pathLst>
                <a:path w="273050" h="22860">
                  <a:moveTo>
                    <a:pt x="272999" y="22860"/>
                  </a:moveTo>
                  <a:lnTo>
                    <a:pt x="235762" y="11430"/>
                  </a:lnTo>
                  <a:lnTo>
                    <a:pt x="231635" y="10160"/>
                  </a:lnTo>
                  <a:lnTo>
                    <a:pt x="198539" y="0"/>
                  </a:lnTo>
                  <a:lnTo>
                    <a:pt x="0" y="0"/>
                  </a:lnTo>
                  <a:lnTo>
                    <a:pt x="35458" y="11430"/>
                  </a:lnTo>
                  <a:lnTo>
                    <a:pt x="70916" y="22860"/>
                  </a:lnTo>
                  <a:lnTo>
                    <a:pt x="272999" y="2286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2740236" y="2209800"/>
              <a:ext cx="243840" cy="12700"/>
            </a:xfrm>
            <a:custGeom>
              <a:avLst/>
              <a:gdLst/>
              <a:ahLst/>
              <a:cxnLst/>
              <a:rect l="l" t="t" r="r" b="b"/>
              <a:pathLst>
                <a:path w="243839" h="12700">
                  <a:moveTo>
                    <a:pt x="201886" y="0"/>
                  </a:moveTo>
                  <a:lnTo>
                    <a:pt x="0" y="0"/>
                  </a:lnTo>
                  <a:lnTo>
                    <a:pt x="39402" y="12700"/>
                  </a:lnTo>
                  <a:lnTo>
                    <a:pt x="243254" y="12700"/>
                  </a:lnTo>
                  <a:lnTo>
                    <a:pt x="20188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2783573" y="2221229"/>
              <a:ext cx="224790" cy="12700"/>
            </a:xfrm>
            <a:custGeom>
              <a:avLst/>
              <a:gdLst/>
              <a:ahLst/>
              <a:cxnLst/>
              <a:rect l="l" t="t" r="r" b="b"/>
              <a:pathLst>
                <a:path w="224789" h="12700">
                  <a:moveTo>
                    <a:pt x="224726" y="5080"/>
                  </a:moveTo>
                  <a:lnTo>
                    <a:pt x="204050" y="5080"/>
                  </a:lnTo>
                  <a:lnTo>
                    <a:pt x="20405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1620" y="5080"/>
                  </a:lnTo>
                  <a:lnTo>
                    <a:pt x="11620" y="12700"/>
                  </a:lnTo>
                  <a:lnTo>
                    <a:pt x="224726" y="12700"/>
                  </a:lnTo>
                  <a:lnTo>
                    <a:pt x="224726" y="508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2797694" y="2232659"/>
              <a:ext cx="260350" cy="12700"/>
            </a:xfrm>
            <a:custGeom>
              <a:avLst/>
              <a:gdLst/>
              <a:ahLst/>
              <a:cxnLst/>
              <a:rect l="l" t="t" r="r" b="b"/>
              <a:pathLst>
                <a:path w="260350" h="12700">
                  <a:moveTo>
                    <a:pt x="21889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60260" y="12700"/>
                  </a:lnTo>
                  <a:lnTo>
                    <a:pt x="218891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2808915" y="2244090"/>
              <a:ext cx="286385" cy="12700"/>
            </a:xfrm>
            <a:custGeom>
              <a:avLst/>
              <a:gdLst/>
              <a:ahLst/>
              <a:cxnLst/>
              <a:rect l="l" t="t" r="r" b="b"/>
              <a:pathLst>
                <a:path w="286385" h="12700">
                  <a:moveTo>
                    <a:pt x="24490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86270" y="12700"/>
                  </a:lnTo>
                  <a:lnTo>
                    <a:pt x="244901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2820137" y="2255519"/>
              <a:ext cx="312420" cy="12700"/>
            </a:xfrm>
            <a:custGeom>
              <a:avLst/>
              <a:gdLst/>
              <a:ahLst/>
              <a:cxnLst/>
              <a:rect l="l" t="t" r="r" b="b"/>
              <a:pathLst>
                <a:path w="312419" h="12700">
                  <a:moveTo>
                    <a:pt x="27091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312280" y="12700"/>
                  </a:lnTo>
                  <a:lnTo>
                    <a:pt x="270911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2831358" y="2266950"/>
              <a:ext cx="334645" cy="11430"/>
            </a:xfrm>
            <a:custGeom>
              <a:avLst/>
              <a:gdLst/>
              <a:ahLst/>
              <a:cxnLst/>
              <a:rect l="l" t="t" r="r" b="b"/>
              <a:pathLst>
                <a:path w="334644" h="11430">
                  <a:moveTo>
                    <a:pt x="296921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334153" y="11429"/>
                  </a:lnTo>
                  <a:lnTo>
                    <a:pt x="296921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2841333" y="2277109"/>
              <a:ext cx="361950" cy="12700"/>
            </a:xfrm>
            <a:custGeom>
              <a:avLst/>
              <a:gdLst/>
              <a:ahLst/>
              <a:cxnLst/>
              <a:rect l="l" t="t" r="r" b="b"/>
              <a:pathLst>
                <a:path w="361950" h="12700">
                  <a:moveTo>
                    <a:pt x="32004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99855" y="12700"/>
                  </a:lnTo>
                  <a:lnTo>
                    <a:pt x="93636" y="6350"/>
                  </a:lnTo>
                  <a:lnTo>
                    <a:pt x="340726" y="6350"/>
                  </a:lnTo>
                  <a:lnTo>
                    <a:pt x="320041" y="0"/>
                  </a:lnTo>
                  <a:close/>
                </a:path>
                <a:path w="361950" h="12700">
                  <a:moveTo>
                    <a:pt x="340726" y="6350"/>
                  </a:moveTo>
                  <a:lnTo>
                    <a:pt x="93636" y="6350"/>
                  </a:lnTo>
                  <a:lnTo>
                    <a:pt x="117661" y="12700"/>
                  </a:lnTo>
                  <a:lnTo>
                    <a:pt x="361410" y="12700"/>
                  </a:lnTo>
                  <a:lnTo>
                    <a:pt x="340726" y="635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2852547" y="2288539"/>
              <a:ext cx="387985" cy="12700"/>
            </a:xfrm>
            <a:custGeom>
              <a:avLst/>
              <a:gdLst/>
              <a:ahLst/>
              <a:cxnLst/>
              <a:rect l="l" t="t" r="r" b="b"/>
              <a:pathLst>
                <a:path w="387985" h="12700">
                  <a:moveTo>
                    <a:pt x="99834" y="12700"/>
                  </a:moveTo>
                  <a:lnTo>
                    <a:pt x="873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834" y="12700"/>
                  </a:lnTo>
                  <a:close/>
                </a:path>
                <a:path w="387985" h="12700">
                  <a:moveTo>
                    <a:pt x="387426" y="12700"/>
                  </a:moveTo>
                  <a:lnTo>
                    <a:pt x="346049" y="0"/>
                  </a:lnTo>
                  <a:lnTo>
                    <a:pt x="101638" y="0"/>
                  </a:lnTo>
                  <a:lnTo>
                    <a:pt x="149682" y="12700"/>
                  </a:lnTo>
                  <a:lnTo>
                    <a:pt x="387426" y="1270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2863773" y="2299969"/>
              <a:ext cx="414020" cy="12700"/>
            </a:xfrm>
            <a:custGeom>
              <a:avLst/>
              <a:gdLst/>
              <a:ahLst/>
              <a:cxnLst/>
              <a:rect l="l" t="t" r="r" b="b"/>
              <a:pathLst>
                <a:path w="414020" h="12700">
                  <a:moveTo>
                    <a:pt x="99796" y="12700"/>
                  </a:moveTo>
                  <a:lnTo>
                    <a:pt x="87363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796" y="12700"/>
                  </a:lnTo>
                  <a:close/>
                </a:path>
                <a:path w="414020" h="12700">
                  <a:moveTo>
                    <a:pt x="413423" y="12700"/>
                  </a:moveTo>
                  <a:lnTo>
                    <a:pt x="372059" y="0"/>
                  </a:lnTo>
                  <a:lnTo>
                    <a:pt x="133654" y="0"/>
                  </a:lnTo>
                  <a:lnTo>
                    <a:pt x="181711" y="12700"/>
                  </a:lnTo>
                  <a:lnTo>
                    <a:pt x="413423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2874987" y="2311399"/>
              <a:ext cx="440055" cy="12700"/>
            </a:xfrm>
            <a:custGeom>
              <a:avLst/>
              <a:gdLst/>
              <a:ahLst/>
              <a:cxnLst/>
              <a:rect l="l" t="t" r="r" b="b"/>
              <a:pathLst>
                <a:path w="440054" h="12700">
                  <a:moveTo>
                    <a:pt x="99783" y="12700"/>
                  </a:moveTo>
                  <a:lnTo>
                    <a:pt x="8733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83" y="12700"/>
                  </a:lnTo>
                  <a:close/>
                </a:path>
                <a:path w="440054" h="12700">
                  <a:moveTo>
                    <a:pt x="439445" y="12700"/>
                  </a:moveTo>
                  <a:lnTo>
                    <a:pt x="398081" y="0"/>
                  </a:lnTo>
                  <a:lnTo>
                    <a:pt x="165684" y="0"/>
                  </a:lnTo>
                  <a:lnTo>
                    <a:pt x="213741" y="12700"/>
                  </a:lnTo>
                  <a:lnTo>
                    <a:pt x="439445" y="1270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2886214" y="2322829"/>
              <a:ext cx="465455" cy="12700"/>
            </a:xfrm>
            <a:custGeom>
              <a:avLst/>
              <a:gdLst/>
              <a:ahLst/>
              <a:cxnLst/>
              <a:rect l="l" t="t" r="r" b="b"/>
              <a:pathLst>
                <a:path w="465454" h="12700">
                  <a:moveTo>
                    <a:pt x="99745" y="12700"/>
                  </a:moveTo>
                  <a:lnTo>
                    <a:pt x="8731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45" y="12700"/>
                  </a:lnTo>
                  <a:close/>
                </a:path>
                <a:path w="465454" h="12700">
                  <a:moveTo>
                    <a:pt x="465455" y="12700"/>
                  </a:moveTo>
                  <a:lnTo>
                    <a:pt x="424078" y="0"/>
                  </a:lnTo>
                  <a:lnTo>
                    <a:pt x="197700" y="0"/>
                  </a:lnTo>
                  <a:lnTo>
                    <a:pt x="245757" y="12700"/>
                  </a:lnTo>
                  <a:lnTo>
                    <a:pt x="465455" y="1270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2897428" y="2334259"/>
              <a:ext cx="491490" cy="12700"/>
            </a:xfrm>
            <a:custGeom>
              <a:avLst/>
              <a:gdLst/>
              <a:ahLst/>
              <a:cxnLst/>
              <a:rect l="l" t="t" r="r" b="b"/>
              <a:pathLst>
                <a:path w="491489" h="12700">
                  <a:moveTo>
                    <a:pt x="99720" y="12700"/>
                  </a:moveTo>
                  <a:lnTo>
                    <a:pt x="8728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20" y="12700"/>
                  </a:lnTo>
                  <a:close/>
                </a:path>
                <a:path w="491489" h="12700">
                  <a:moveTo>
                    <a:pt x="491464" y="12700"/>
                  </a:moveTo>
                  <a:lnTo>
                    <a:pt x="450100" y="0"/>
                  </a:lnTo>
                  <a:lnTo>
                    <a:pt x="229743" y="0"/>
                  </a:lnTo>
                  <a:lnTo>
                    <a:pt x="277787" y="12700"/>
                  </a:lnTo>
                  <a:lnTo>
                    <a:pt x="491464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2908655" y="2345689"/>
              <a:ext cx="513715" cy="11430"/>
            </a:xfrm>
            <a:custGeom>
              <a:avLst/>
              <a:gdLst/>
              <a:ahLst/>
              <a:cxnLst/>
              <a:rect l="l" t="t" r="r" b="b"/>
              <a:pathLst>
                <a:path w="513714" h="11430">
                  <a:moveTo>
                    <a:pt x="98450" y="11430"/>
                  </a:moveTo>
                  <a:lnTo>
                    <a:pt x="8724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450" y="11430"/>
                  </a:lnTo>
                  <a:close/>
                </a:path>
                <a:path w="513714" h="11430">
                  <a:moveTo>
                    <a:pt x="513334" y="11430"/>
                  </a:moveTo>
                  <a:lnTo>
                    <a:pt x="476097" y="0"/>
                  </a:lnTo>
                  <a:lnTo>
                    <a:pt x="261759" y="0"/>
                  </a:lnTo>
                  <a:lnTo>
                    <a:pt x="305003" y="11430"/>
                  </a:lnTo>
                  <a:lnTo>
                    <a:pt x="513334" y="1143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2919884" y="2357119"/>
              <a:ext cx="1311275" cy="11430"/>
            </a:xfrm>
            <a:custGeom>
              <a:avLst/>
              <a:gdLst/>
              <a:ahLst/>
              <a:cxnLst/>
              <a:rect l="l" t="t" r="r" b="b"/>
              <a:pathLst>
                <a:path w="1311275" h="11430">
                  <a:moveTo>
                    <a:pt x="87226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98421" y="11429"/>
                  </a:lnTo>
                  <a:lnTo>
                    <a:pt x="87226" y="0"/>
                  </a:lnTo>
                  <a:close/>
                </a:path>
                <a:path w="1311275" h="11430">
                  <a:moveTo>
                    <a:pt x="502111" y="0"/>
                  </a:moveTo>
                  <a:lnTo>
                    <a:pt x="293778" y="0"/>
                  </a:lnTo>
                  <a:lnTo>
                    <a:pt x="337024" y="11429"/>
                  </a:lnTo>
                  <a:lnTo>
                    <a:pt x="1310703" y="11429"/>
                  </a:lnTo>
                  <a:lnTo>
                    <a:pt x="1283931" y="2539"/>
                  </a:lnTo>
                  <a:lnTo>
                    <a:pt x="510385" y="2539"/>
                  </a:lnTo>
                  <a:lnTo>
                    <a:pt x="502111" y="0"/>
                  </a:lnTo>
                  <a:close/>
                </a:path>
                <a:path w="1311275" h="11430">
                  <a:moveTo>
                    <a:pt x="1276282" y="0"/>
                  </a:moveTo>
                  <a:lnTo>
                    <a:pt x="696123" y="0"/>
                  </a:lnTo>
                  <a:lnTo>
                    <a:pt x="510385" y="2539"/>
                  </a:lnTo>
                  <a:lnTo>
                    <a:pt x="1283931" y="2539"/>
                  </a:lnTo>
                  <a:lnTo>
                    <a:pt x="1276282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2929852" y="2367279"/>
              <a:ext cx="1335405" cy="12700"/>
            </a:xfrm>
            <a:custGeom>
              <a:avLst/>
              <a:gdLst/>
              <a:ahLst/>
              <a:cxnLst/>
              <a:rect l="l" t="t" r="r" b="b"/>
              <a:pathLst>
                <a:path w="1335404" h="12700">
                  <a:moveTo>
                    <a:pt x="99644" y="12700"/>
                  </a:moveTo>
                  <a:lnTo>
                    <a:pt x="8719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644" y="12700"/>
                  </a:lnTo>
                  <a:close/>
                </a:path>
                <a:path w="1335404" h="12700">
                  <a:moveTo>
                    <a:pt x="1335151" y="12700"/>
                  </a:moveTo>
                  <a:lnTo>
                    <a:pt x="1296911" y="0"/>
                  </a:lnTo>
                  <a:lnTo>
                    <a:pt x="322249" y="0"/>
                  </a:lnTo>
                  <a:lnTo>
                    <a:pt x="370293" y="12700"/>
                  </a:lnTo>
                  <a:lnTo>
                    <a:pt x="1335151" y="1270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2941078" y="2378709"/>
              <a:ext cx="1358900" cy="12700"/>
            </a:xfrm>
            <a:custGeom>
              <a:avLst/>
              <a:gdLst/>
              <a:ahLst/>
              <a:cxnLst/>
              <a:rect l="l" t="t" r="r" b="b"/>
              <a:pathLst>
                <a:path w="1358900" h="12700">
                  <a:moveTo>
                    <a:pt x="99606" y="12700"/>
                  </a:moveTo>
                  <a:lnTo>
                    <a:pt x="8717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606" y="12700"/>
                  </a:lnTo>
                  <a:close/>
                </a:path>
                <a:path w="1358900" h="12700">
                  <a:moveTo>
                    <a:pt x="1358341" y="12700"/>
                  </a:moveTo>
                  <a:lnTo>
                    <a:pt x="1320101" y="0"/>
                  </a:lnTo>
                  <a:lnTo>
                    <a:pt x="354266" y="0"/>
                  </a:lnTo>
                  <a:lnTo>
                    <a:pt x="402310" y="12700"/>
                  </a:lnTo>
                  <a:lnTo>
                    <a:pt x="1358341" y="1270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2952292" y="2390139"/>
              <a:ext cx="1381760" cy="12700"/>
            </a:xfrm>
            <a:custGeom>
              <a:avLst/>
              <a:gdLst/>
              <a:ahLst/>
              <a:cxnLst/>
              <a:rect l="l" t="t" r="r" b="b"/>
              <a:pathLst>
                <a:path w="1381760" h="12700">
                  <a:moveTo>
                    <a:pt x="99593" y="12700"/>
                  </a:moveTo>
                  <a:lnTo>
                    <a:pt x="8714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93" y="12700"/>
                  </a:lnTo>
                  <a:close/>
                </a:path>
                <a:path w="1381760" h="12700">
                  <a:moveTo>
                    <a:pt x="1381556" y="12700"/>
                  </a:moveTo>
                  <a:lnTo>
                    <a:pt x="1343304" y="0"/>
                  </a:lnTo>
                  <a:lnTo>
                    <a:pt x="386295" y="0"/>
                  </a:lnTo>
                  <a:lnTo>
                    <a:pt x="434340" y="12700"/>
                  </a:lnTo>
                  <a:lnTo>
                    <a:pt x="1381556" y="1270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2963519" y="2401569"/>
              <a:ext cx="1393825" cy="12700"/>
            </a:xfrm>
            <a:custGeom>
              <a:avLst/>
              <a:gdLst/>
              <a:ahLst/>
              <a:cxnLst/>
              <a:rect l="l" t="t" r="r" b="b"/>
              <a:pathLst>
                <a:path w="1393825" h="12700">
                  <a:moveTo>
                    <a:pt x="99555" y="12700"/>
                  </a:moveTo>
                  <a:lnTo>
                    <a:pt x="8712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55" y="12700"/>
                  </a:lnTo>
                  <a:close/>
                </a:path>
                <a:path w="1393825" h="12700">
                  <a:moveTo>
                    <a:pt x="1393266" y="5080"/>
                  </a:moveTo>
                  <a:lnTo>
                    <a:pt x="1374152" y="5080"/>
                  </a:lnTo>
                  <a:lnTo>
                    <a:pt x="1374152" y="0"/>
                  </a:lnTo>
                  <a:lnTo>
                    <a:pt x="427926" y="0"/>
                  </a:lnTo>
                  <a:lnTo>
                    <a:pt x="427926" y="5080"/>
                  </a:lnTo>
                  <a:lnTo>
                    <a:pt x="687565" y="5080"/>
                  </a:lnTo>
                  <a:lnTo>
                    <a:pt x="687565" y="12700"/>
                  </a:lnTo>
                  <a:lnTo>
                    <a:pt x="1393266" y="12700"/>
                  </a:lnTo>
                  <a:lnTo>
                    <a:pt x="1393266" y="508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2974733" y="241299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99542" y="12700"/>
                  </a:moveTo>
                  <a:lnTo>
                    <a:pt x="8709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42" y="12700"/>
                  </a:lnTo>
                  <a:close/>
                </a:path>
                <a:path w="1414779" h="12700">
                  <a:moveTo>
                    <a:pt x="1414564" y="3810"/>
                  </a:moveTo>
                  <a:lnTo>
                    <a:pt x="1395437" y="3810"/>
                  </a:lnTo>
                  <a:lnTo>
                    <a:pt x="1395437" y="0"/>
                  </a:lnTo>
                  <a:lnTo>
                    <a:pt x="968057" y="0"/>
                  </a:lnTo>
                  <a:lnTo>
                    <a:pt x="968057" y="3810"/>
                  </a:lnTo>
                  <a:lnTo>
                    <a:pt x="1109294" y="3810"/>
                  </a:lnTo>
                  <a:lnTo>
                    <a:pt x="1109294" y="12700"/>
                  </a:lnTo>
                  <a:lnTo>
                    <a:pt x="1414564" y="12700"/>
                  </a:lnTo>
                  <a:lnTo>
                    <a:pt x="1414564" y="381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2985960" y="2424429"/>
              <a:ext cx="1447800" cy="11430"/>
            </a:xfrm>
            <a:custGeom>
              <a:avLst/>
              <a:gdLst/>
              <a:ahLst/>
              <a:cxnLst/>
              <a:rect l="l" t="t" r="r" b="b"/>
              <a:pathLst>
                <a:path w="1447800" h="11430">
                  <a:moveTo>
                    <a:pt x="98259" y="11430"/>
                  </a:moveTo>
                  <a:lnTo>
                    <a:pt x="87071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259" y="11430"/>
                  </a:lnTo>
                  <a:close/>
                </a:path>
                <a:path w="1447800" h="11430">
                  <a:moveTo>
                    <a:pt x="1447317" y="11430"/>
                  </a:moveTo>
                  <a:lnTo>
                    <a:pt x="1412900" y="0"/>
                  </a:lnTo>
                  <a:lnTo>
                    <a:pt x="1109649" y="0"/>
                  </a:lnTo>
                  <a:lnTo>
                    <a:pt x="1151343" y="11430"/>
                  </a:lnTo>
                  <a:lnTo>
                    <a:pt x="1447317" y="1143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2997187" y="2435859"/>
              <a:ext cx="1470660" cy="11430"/>
            </a:xfrm>
            <a:custGeom>
              <a:avLst/>
              <a:gdLst/>
              <a:ahLst/>
              <a:cxnLst/>
              <a:rect l="l" t="t" r="r" b="b"/>
              <a:pathLst>
                <a:path w="1470660" h="11430">
                  <a:moveTo>
                    <a:pt x="98234" y="11430"/>
                  </a:moveTo>
                  <a:lnTo>
                    <a:pt x="87033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8234" y="11430"/>
                  </a:lnTo>
                  <a:close/>
                </a:path>
                <a:path w="1470660" h="11430">
                  <a:moveTo>
                    <a:pt x="1470520" y="11430"/>
                  </a:moveTo>
                  <a:lnTo>
                    <a:pt x="1436090" y="0"/>
                  </a:lnTo>
                  <a:lnTo>
                    <a:pt x="1140117" y="0"/>
                  </a:lnTo>
                  <a:lnTo>
                    <a:pt x="1181823" y="11430"/>
                  </a:lnTo>
                  <a:lnTo>
                    <a:pt x="1470520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3007157" y="2446019"/>
              <a:ext cx="1495425" cy="12700"/>
            </a:xfrm>
            <a:custGeom>
              <a:avLst/>
              <a:gdLst/>
              <a:ahLst/>
              <a:cxnLst/>
              <a:rect l="l" t="t" r="r" b="b"/>
              <a:pathLst>
                <a:path w="1495425" h="12700">
                  <a:moveTo>
                    <a:pt x="99453" y="12700"/>
                  </a:moveTo>
                  <a:lnTo>
                    <a:pt x="8702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53" y="12700"/>
                  </a:lnTo>
                  <a:close/>
                </a:path>
                <a:path w="1495425" h="12700">
                  <a:moveTo>
                    <a:pt x="1494967" y="12700"/>
                  </a:moveTo>
                  <a:lnTo>
                    <a:pt x="1456728" y="0"/>
                  </a:lnTo>
                  <a:lnTo>
                    <a:pt x="1167218" y="0"/>
                  </a:lnTo>
                  <a:lnTo>
                    <a:pt x="1213561" y="12700"/>
                  </a:lnTo>
                  <a:lnTo>
                    <a:pt x="1494967" y="1270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3018383" y="2457449"/>
              <a:ext cx="1518285" cy="12700"/>
            </a:xfrm>
            <a:custGeom>
              <a:avLst/>
              <a:gdLst/>
              <a:ahLst/>
              <a:cxnLst/>
              <a:rect l="l" t="t" r="r" b="b"/>
              <a:pathLst>
                <a:path w="1518285" h="12700">
                  <a:moveTo>
                    <a:pt x="99415" y="12700"/>
                  </a:moveTo>
                  <a:lnTo>
                    <a:pt x="8698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415" y="12700"/>
                  </a:lnTo>
                  <a:close/>
                </a:path>
                <a:path w="1518285" h="12700">
                  <a:moveTo>
                    <a:pt x="1518158" y="12700"/>
                  </a:moveTo>
                  <a:lnTo>
                    <a:pt x="1479918" y="0"/>
                  </a:lnTo>
                  <a:lnTo>
                    <a:pt x="1197698" y="0"/>
                  </a:lnTo>
                  <a:lnTo>
                    <a:pt x="1244041" y="12700"/>
                  </a:lnTo>
                  <a:lnTo>
                    <a:pt x="1518158" y="1270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3029597" y="2468879"/>
              <a:ext cx="1541780" cy="12700"/>
            </a:xfrm>
            <a:custGeom>
              <a:avLst/>
              <a:gdLst/>
              <a:ahLst/>
              <a:cxnLst/>
              <a:rect l="l" t="t" r="r" b="b"/>
              <a:pathLst>
                <a:path w="1541779" h="12700">
                  <a:moveTo>
                    <a:pt x="99402" y="12700"/>
                  </a:moveTo>
                  <a:lnTo>
                    <a:pt x="8695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02" y="12700"/>
                  </a:lnTo>
                  <a:close/>
                </a:path>
                <a:path w="1541779" h="12700">
                  <a:moveTo>
                    <a:pt x="1541373" y="12700"/>
                  </a:moveTo>
                  <a:lnTo>
                    <a:pt x="1503121" y="0"/>
                  </a:lnTo>
                  <a:lnTo>
                    <a:pt x="1228191" y="0"/>
                  </a:lnTo>
                  <a:lnTo>
                    <a:pt x="1274533" y="12700"/>
                  </a:lnTo>
                  <a:lnTo>
                    <a:pt x="1541373" y="1270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3040824" y="2480309"/>
              <a:ext cx="1564640" cy="12700"/>
            </a:xfrm>
            <a:custGeom>
              <a:avLst/>
              <a:gdLst/>
              <a:ahLst/>
              <a:cxnLst/>
              <a:rect l="l" t="t" r="r" b="b"/>
              <a:pathLst>
                <a:path w="1564639" h="12700">
                  <a:moveTo>
                    <a:pt x="99364" y="12700"/>
                  </a:moveTo>
                  <a:lnTo>
                    <a:pt x="86931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64" y="12700"/>
                  </a:lnTo>
                  <a:close/>
                </a:path>
                <a:path w="1564639" h="12700">
                  <a:moveTo>
                    <a:pt x="1564563" y="12700"/>
                  </a:moveTo>
                  <a:lnTo>
                    <a:pt x="1526311" y="0"/>
                  </a:lnTo>
                  <a:lnTo>
                    <a:pt x="1258671" y="0"/>
                  </a:lnTo>
                  <a:lnTo>
                    <a:pt x="1305001" y="12700"/>
                  </a:lnTo>
                  <a:lnTo>
                    <a:pt x="1564563" y="1270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3052038" y="2491739"/>
              <a:ext cx="1588135" cy="12700"/>
            </a:xfrm>
            <a:custGeom>
              <a:avLst/>
              <a:gdLst/>
              <a:ahLst/>
              <a:cxnLst/>
              <a:rect l="l" t="t" r="r" b="b"/>
              <a:pathLst>
                <a:path w="1588135" h="12700">
                  <a:moveTo>
                    <a:pt x="99352" y="12700"/>
                  </a:moveTo>
                  <a:lnTo>
                    <a:pt x="8690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52" y="12700"/>
                  </a:lnTo>
                  <a:close/>
                </a:path>
                <a:path w="1588135" h="12700">
                  <a:moveTo>
                    <a:pt x="1587766" y="12700"/>
                  </a:moveTo>
                  <a:lnTo>
                    <a:pt x="1549527" y="0"/>
                  </a:lnTo>
                  <a:lnTo>
                    <a:pt x="1289164" y="0"/>
                  </a:lnTo>
                  <a:lnTo>
                    <a:pt x="1335493" y="12700"/>
                  </a:lnTo>
                  <a:lnTo>
                    <a:pt x="1587766" y="1270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3063265" y="2503169"/>
              <a:ext cx="1603375" cy="12700"/>
            </a:xfrm>
            <a:custGeom>
              <a:avLst/>
              <a:gdLst/>
              <a:ahLst/>
              <a:cxnLst/>
              <a:rect l="l" t="t" r="r" b="b"/>
              <a:pathLst>
                <a:path w="1603375" h="12700">
                  <a:moveTo>
                    <a:pt x="99314" y="12700"/>
                  </a:moveTo>
                  <a:lnTo>
                    <a:pt x="8688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14" y="12700"/>
                  </a:lnTo>
                  <a:close/>
                </a:path>
                <a:path w="1603375" h="12700">
                  <a:moveTo>
                    <a:pt x="1603311" y="7620"/>
                  </a:moveTo>
                  <a:lnTo>
                    <a:pt x="1584185" y="7620"/>
                  </a:lnTo>
                  <a:lnTo>
                    <a:pt x="1584185" y="0"/>
                  </a:lnTo>
                  <a:lnTo>
                    <a:pt x="1333538" y="0"/>
                  </a:lnTo>
                  <a:lnTo>
                    <a:pt x="1333538" y="7620"/>
                  </a:lnTo>
                  <a:lnTo>
                    <a:pt x="1355458" y="7620"/>
                  </a:lnTo>
                  <a:lnTo>
                    <a:pt x="1355458" y="12700"/>
                  </a:lnTo>
                  <a:lnTo>
                    <a:pt x="1603311" y="12700"/>
                  </a:lnTo>
                  <a:lnTo>
                    <a:pt x="1603311" y="762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3074492" y="2514599"/>
              <a:ext cx="1634489" cy="12700"/>
            </a:xfrm>
            <a:custGeom>
              <a:avLst/>
              <a:gdLst/>
              <a:ahLst/>
              <a:cxnLst/>
              <a:rect l="l" t="t" r="r" b="b"/>
              <a:pathLst>
                <a:path w="1634489" h="12700">
                  <a:moveTo>
                    <a:pt x="99288" y="12700"/>
                  </a:moveTo>
                  <a:lnTo>
                    <a:pt x="8684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288" y="12700"/>
                  </a:lnTo>
                  <a:close/>
                </a:path>
                <a:path w="1634489" h="12700">
                  <a:moveTo>
                    <a:pt x="1634159" y="12700"/>
                  </a:moveTo>
                  <a:lnTo>
                    <a:pt x="1595907" y="0"/>
                  </a:lnTo>
                  <a:lnTo>
                    <a:pt x="1348257" y="0"/>
                  </a:lnTo>
                  <a:lnTo>
                    <a:pt x="1388389" y="12700"/>
                  </a:lnTo>
                  <a:lnTo>
                    <a:pt x="1634159" y="1270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3085706" y="2526029"/>
              <a:ext cx="1653539" cy="11430"/>
            </a:xfrm>
            <a:custGeom>
              <a:avLst/>
              <a:gdLst/>
              <a:ahLst/>
              <a:cxnLst/>
              <a:rect l="l" t="t" r="r" b="b"/>
              <a:pathLst>
                <a:path w="1653539" h="11430">
                  <a:moveTo>
                    <a:pt x="98018" y="11430"/>
                  </a:moveTo>
                  <a:lnTo>
                    <a:pt x="8682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018" y="11430"/>
                  </a:lnTo>
                  <a:close/>
                </a:path>
                <a:path w="1653539" h="11430">
                  <a:moveTo>
                    <a:pt x="1653540" y="11430"/>
                  </a:moveTo>
                  <a:lnTo>
                    <a:pt x="1619123" y="0"/>
                  </a:lnTo>
                  <a:lnTo>
                    <a:pt x="1373162" y="0"/>
                  </a:lnTo>
                  <a:lnTo>
                    <a:pt x="1409280" y="11430"/>
                  </a:lnTo>
                  <a:lnTo>
                    <a:pt x="1653540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3096933" y="2537459"/>
              <a:ext cx="1677035" cy="11430"/>
            </a:xfrm>
            <a:custGeom>
              <a:avLst/>
              <a:gdLst/>
              <a:ahLst/>
              <a:cxnLst/>
              <a:rect l="l" t="t" r="r" b="b"/>
              <a:pathLst>
                <a:path w="1677035" h="11430">
                  <a:moveTo>
                    <a:pt x="97993" y="11430"/>
                  </a:moveTo>
                  <a:lnTo>
                    <a:pt x="8679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993" y="11430"/>
                  </a:lnTo>
                  <a:close/>
                </a:path>
                <a:path w="1677035" h="11430">
                  <a:moveTo>
                    <a:pt x="1676730" y="11430"/>
                  </a:moveTo>
                  <a:lnTo>
                    <a:pt x="1642313" y="0"/>
                  </a:lnTo>
                  <a:lnTo>
                    <a:pt x="1398054" y="0"/>
                  </a:lnTo>
                  <a:lnTo>
                    <a:pt x="1434172" y="11430"/>
                  </a:lnTo>
                  <a:lnTo>
                    <a:pt x="167673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3106902" y="25476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99212" y="12700"/>
                  </a:moveTo>
                  <a:lnTo>
                    <a:pt x="8677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212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62938" y="0"/>
                  </a:lnTo>
                  <a:lnTo>
                    <a:pt x="1420190" y="0"/>
                  </a:lnTo>
                  <a:lnTo>
                    <a:pt x="1460322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3118129" y="2559049"/>
              <a:ext cx="1724660" cy="12700"/>
            </a:xfrm>
            <a:custGeom>
              <a:avLst/>
              <a:gdLst/>
              <a:ahLst/>
              <a:cxnLst/>
              <a:rect l="l" t="t" r="r" b="b"/>
              <a:pathLst>
                <a:path w="1724660" h="12700">
                  <a:moveTo>
                    <a:pt x="99174" y="12700"/>
                  </a:moveTo>
                  <a:lnTo>
                    <a:pt x="86741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174" y="12700"/>
                  </a:lnTo>
                  <a:close/>
                </a:path>
                <a:path w="1724660" h="12700">
                  <a:moveTo>
                    <a:pt x="1724380" y="12700"/>
                  </a:moveTo>
                  <a:lnTo>
                    <a:pt x="1686128" y="0"/>
                  </a:lnTo>
                  <a:lnTo>
                    <a:pt x="1445082" y="0"/>
                  </a:lnTo>
                  <a:lnTo>
                    <a:pt x="1485214" y="12700"/>
                  </a:lnTo>
                  <a:lnTo>
                    <a:pt x="1724380" y="1270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3129343" y="2570479"/>
              <a:ext cx="1748155" cy="12700"/>
            </a:xfrm>
            <a:custGeom>
              <a:avLst/>
              <a:gdLst/>
              <a:ahLst/>
              <a:cxnLst/>
              <a:rect l="l" t="t" r="r" b="b"/>
              <a:pathLst>
                <a:path w="1748154" h="12700">
                  <a:moveTo>
                    <a:pt x="99161" y="12700"/>
                  </a:moveTo>
                  <a:lnTo>
                    <a:pt x="8672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61" y="12700"/>
                  </a:lnTo>
                  <a:close/>
                </a:path>
                <a:path w="1748154" h="12700">
                  <a:moveTo>
                    <a:pt x="1747583" y="12700"/>
                  </a:moveTo>
                  <a:lnTo>
                    <a:pt x="1709343" y="0"/>
                  </a:lnTo>
                  <a:lnTo>
                    <a:pt x="1469974" y="0"/>
                  </a:lnTo>
                  <a:lnTo>
                    <a:pt x="1510106" y="12700"/>
                  </a:lnTo>
                  <a:lnTo>
                    <a:pt x="1747583" y="1270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3140570" y="2581909"/>
              <a:ext cx="1771014" cy="12700"/>
            </a:xfrm>
            <a:custGeom>
              <a:avLst/>
              <a:gdLst/>
              <a:ahLst/>
              <a:cxnLst/>
              <a:rect l="l" t="t" r="r" b="b"/>
              <a:pathLst>
                <a:path w="1771014" h="12700">
                  <a:moveTo>
                    <a:pt x="99123" y="12700"/>
                  </a:moveTo>
                  <a:lnTo>
                    <a:pt x="8669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23" y="12700"/>
                  </a:lnTo>
                  <a:close/>
                </a:path>
                <a:path w="1771014" h="12700">
                  <a:moveTo>
                    <a:pt x="1770773" y="12700"/>
                  </a:moveTo>
                  <a:lnTo>
                    <a:pt x="1732534" y="0"/>
                  </a:lnTo>
                  <a:lnTo>
                    <a:pt x="1494878" y="0"/>
                  </a:lnTo>
                  <a:lnTo>
                    <a:pt x="1535010" y="12700"/>
                  </a:lnTo>
                  <a:lnTo>
                    <a:pt x="1770773" y="1270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3151784" y="2593339"/>
              <a:ext cx="1794510" cy="12700"/>
            </a:xfrm>
            <a:custGeom>
              <a:avLst/>
              <a:gdLst/>
              <a:ahLst/>
              <a:cxnLst/>
              <a:rect l="l" t="t" r="r" b="b"/>
              <a:pathLst>
                <a:path w="1794510" h="12700">
                  <a:moveTo>
                    <a:pt x="99110" y="12700"/>
                  </a:moveTo>
                  <a:lnTo>
                    <a:pt x="86664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10" y="12700"/>
                  </a:lnTo>
                  <a:close/>
                </a:path>
                <a:path w="1794510" h="12700">
                  <a:moveTo>
                    <a:pt x="1793989" y="12700"/>
                  </a:moveTo>
                  <a:lnTo>
                    <a:pt x="1755736" y="0"/>
                  </a:lnTo>
                  <a:lnTo>
                    <a:pt x="1519783" y="0"/>
                  </a:lnTo>
                  <a:lnTo>
                    <a:pt x="1559915" y="12700"/>
                  </a:lnTo>
                  <a:lnTo>
                    <a:pt x="1793989" y="1270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3163011" y="2604769"/>
              <a:ext cx="1817370" cy="12700"/>
            </a:xfrm>
            <a:custGeom>
              <a:avLst/>
              <a:gdLst/>
              <a:ahLst/>
              <a:cxnLst/>
              <a:rect l="l" t="t" r="r" b="b"/>
              <a:pathLst>
                <a:path w="1817370" h="12700">
                  <a:moveTo>
                    <a:pt x="99072" y="12700"/>
                  </a:moveTo>
                  <a:lnTo>
                    <a:pt x="8663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72" y="12700"/>
                  </a:lnTo>
                  <a:close/>
                </a:path>
                <a:path w="1817370" h="12700">
                  <a:moveTo>
                    <a:pt x="1817179" y="12700"/>
                  </a:moveTo>
                  <a:lnTo>
                    <a:pt x="1778939" y="0"/>
                  </a:lnTo>
                  <a:lnTo>
                    <a:pt x="1544675" y="0"/>
                  </a:lnTo>
                  <a:lnTo>
                    <a:pt x="1584807" y="12700"/>
                  </a:lnTo>
                  <a:lnTo>
                    <a:pt x="1817179" y="1270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3174238" y="2616199"/>
              <a:ext cx="1837055" cy="11430"/>
            </a:xfrm>
            <a:custGeom>
              <a:avLst/>
              <a:gdLst/>
              <a:ahLst/>
              <a:cxnLst/>
              <a:rect l="l" t="t" r="r" b="b"/>
              <a:pathLst>
                <a:path w="1837054" h="11430">
                  <a:moveTo>
                    <a:pt x="97802" y="11430"/>
                  </a:moveTo>
                  <a:lnTo>
                    <a:pt x="8660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802" y="11430"/>
                  </a:lnTo>
                  <a:close/>
                </a:path>
                <a:path w="1837054" h="11430">
                  <a:moveTo>
                    <a:pt x="1836547" y="11430"/>
                  </a:moveTo>
                  <a:lnTo>
                    <a:pt x="1802130" y="0"/>
                  </a:lnTo>
                  <a:lnTo>
                    <a:pt x="1569567" y="0"/>
                  </a:lnTo>
                  <a:lnTo>
                    <a:pt x="1605673" y="11430"/>
                  </a:lnTo>
                  <a:lnTo>
                    <a:pt x="1836547" y="1143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3184207" y="2626359"/>
              <a:ext cx="1861185" cy="12700"/>
            </a:xfrm>
            <a:custGeom>
              <a:avLst/>
              <a:gdLst/>
              <a:ahLst/>
              <a:cxnLst/>
              <a:rect l="l" t="t" r="r" b="b"/>
              <a:pathLst>
                <a:path w="1861185" h="12700">
                  <a:moveTo>
                    <a:pt x="99021" y="12700"/>
                  </a:moveTo>
                  <a:lnTo>
                    <a:pt x="865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21" y="12700"/>
                  </a:lnTo>
                  <a:close/>
                </a:path>
                <a:path w="1861185" h="12700">
                  <a:moveTo>
                    <a:pt x="1861007" y="12700"/>
                  </a:moveTo>
                  <a:lnTo>
                    <a:pt x="1822754" y="0"/>
                  </a:lnTo>
                  <a:lnTo>
                    <a:pt x="1591703" y="0"/>
                  </a:lnTo>
                  <a:lnTo>
                    <a:pt x="1631835" y="12700"/>
                  </a:lnTo>
                  <a:lnTo>
                    <a:pt x="1861007" y="1270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3198545" y="2637789"/>
              <a:ext cx="1881505" cy="12700"/>
            </a:xfrm>
            <a:custGeom>
              <a:avLst/>
              <a:gdLst/>
              <a:ahLst/>
              <a:cxnLst/>
              <a:rect l="l" t="t" r="r" b="b"/>
              <a:pathLst>
                <a:path w="1881504" h="12700">
                  <a:moveTo>
                    <a:pt x="92773" y="6350"/>
                  </a:moveTo>
                  <a:lnTo>
                    <a:pt x="86550" y="6350"/>
                  </a:lnTo>
                  <a:lnTo>
                    <a:pt x="8655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067" y="6350"/>
                  </a:lnTo>
                  <a:lnTo>
                    <a:pt x="5067" y="12700"/>
                  </a:lnTo>
                  <a:lnTo>
                    <a:pt x="92773" y="12700"/>
                  </a:lnTo>
                  <a:lnTo>
                    <a:pt x="92773" y="6350"/>
                  </a:lnTo>
                  <a:close/>
                </a:path>
                <a:path w="1881504" h="12700">
                  <a:moveTo>
                    <a:pt x="1881085" y="12700"/>
                  </a:moveTo>
                  <a:lnTo>
                    <a:pt x="1842833" y="0"/>
                  </a:lnTo>
                  <a:lnTo>
                    <a:pt x="1613484" y="0"/>
                  </a:lnTo>
                  <a:lnTo>
                    <a:pt x="1653616" y="12700"/>
                  </a:lnTo>
                  <a:lnTo>
                    <a:pt x="1881085" y="1270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3205937" y="2649219"/>
              <a:ext cx="1908175" cy="12700"/>
            </a:xfrm>
            <a:custGeom>
              <a:avLst/>
              <a:gdLst/>
              <a:ahLst/>
              <a:cxnLst/>
              <a:rect l="l" t="t" r="r" b="b"/>
              <a:pathLst>
                <a:path w="1908175" h="12700">
                  <a:moveTo>
                    <a:pt x="93637" y="3810"/>
                  </a:moveTo>
                  <a:lnTo>
                    <a:pt x="89115" y="3810"/>
                  </a:lnTo>
                  <a:lnTo>
                    <a:pt x="8911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3886" y="3810"/>
                  </a:lnTo>
                  <a:lnTo>
                    <a:pt x="3886" y="12700"/>
                  </a:lnTo>
                  <a:lnTo>
                    <a:pt x="93637" y="12700"/>
                  </a:lnTo>
                  <a:lnTo>
                    <a:pt x="93637" y="3810"/>
                  </a:lnTo>
                  <a:close/>
                </a:path>
                <a:path w="1908175" h="12700">
                  <a:moveTo>
                    <a:pt x="1908111" y="12700"/>
                  </a:moveTo>
                  <a:lnTo>
                    <a:pt x="1869871" y="0"/>
                  </a:lnTo>
                  <a:lnTo>
                    <a:pt x="1642211" y="0"/>
                  </a:lnTo>
                  <a:lnTo>
                    <a:pt x="1682343" y="12700"/>
                  </a:lnTo>
                  <a:lnTo>
                    <a:pt x="1908111" y="1270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3211766" y="2660649"/>
              <a:ext cx="1936750" cy="12700"/>
            </a:xfrm>
            <a:custGeom>
              <a:avLst/>
              <a:gdLst/>
              <a:ahLst/>
              <a:cxnLst/>
              <a:rect l="l" t="t" r="r" b="b"/>
              <a:pathLst>
                <a:path w="1936750" h="12700">
                  <a:moveTo>
                    <a:pt x="97294" y="12700"/>
                  </a:moveTo>
                  <a:lnTo>
                    <a:pt x="89700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294" y="12700"/>
                  </a:lnTo>
                  <a:close/>
                </a:path>
                <a:path w="1936750" h="12700">
                  <a:moveTo>
                    <a:pt x="1936699" y="12700"/>
                  </a:moveTo>
                  <a:lnTo>
                    <a:pt x="1898459" y="0"/>
                  </a:lnTo>
                  <a:lnTo>
                    <a:pt x="1672488" y="0"/>
                  </a:lnTo>
                  <a:lnTo>
                    <a:pt x="1712633" y="12700"/>
                  </a:lnTo>
                  <a:lnTo>
                    <a:pt x="1936699" y="1270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3218764" y="2672079"/>
              <a:ext cx="1969135" cy="12700"/>
            </a:xfrm>
            <a:custGeom>
              <a:avLst/>
              <a:gdLst/>
              <a:ahLst/>
              <a:cxnLst/>
              <a:rect l="l" t="t" r="r" b="b"/>
              <a:pathLst>
                <a:path w="1969135" h="12700">
                  <a:moveTo>
                    <a:pt x="97142" y="12700"/>
                  </a:moveTo>
                  <a:lnTo>
                    <a:pt x="89547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142" y="12700"/>
                  </a:lnTo>
                  <a:close/>
                </a:path>
                <a:path w="1969135" h="12700">
                  <a:moveTo>
                    <a:pt x="1968538" y="10160"/>
                  </a:moveTo>
                  <a:lnTo>
                    <a:pt x="1941182" y="10160"/>
                  </a:lnTo>
                  <a:lnTo>
                    <a:pt x="1941182" y="0"/>
                  </a:lnTo>
                  <a:lnTo>
                    <a:pt x="1717662" y="0"/>
                  </a:lnTo>
                  <a:lnTo>
                    <a:pt x="1717662" y="10160"/>
                  </a:lnTo>
                  <a:lnTo>
                    <a:pt x="1737728" y="10160"/>
                  </a:lnTo>
                  <a:lnTo>
                    <a:pt x="1737728" y="12700"/>
                  </a:lnTo>
                  <a:lnTo>
                    <a:pt x="1968538" y="12700"/>
                  </a:lnTo>
                  <a:lnTo>
                    <a:pt x="1968538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3225762" y="2683509"/>
              <a:ext cx="2082800" cy="12700"/>
            </a:xfrm>
            <a:custGeom>
              <a:avLst/>
              <a:gdLst/>
              <a:ahLst/>
              <a:cxnLst/>
              <a:rect l="l" t="t" r="r" b="b"/>
              <a:pathLst>
                <a:path w="2082800" h="12700">
                  <a:moveTo>
                    <a:pt x="96977" y="12700"/>
                  </a:moveTo>
                  <a:lnTo>
                    <a:pt x="8938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977" y="12700"/>
                  </a:lnTo>
                  <a:close/>
                </a:path>
                <a:path w="2082800" h="12700">
                  <a:moveTo>
                    <a:pt x="2082203" y="12700"/>
                  </a:moveTo>
                  <a:lnTo>
                    <a:pt x="1961553" y="0"/>
                  </a:lnTo>
                  <a:lnTo>
                    <a:pt x="1730743" y="0"/>
                  </a:lnTo>
                  <a:lnTo>
                    <a:pt x="1770875" y="12700"/>
                  </a:lnTo>
                  <a:lnTo>
                    <a:pt x="2082203" y="1270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3232759" y="2694939"/>
              <a:ext cx="2148205" cy="11430"/>
            </a:xfrm>
            <a:custGeom>
              <a:avLst/>
              <a:gdLst/>
              <a:ahLst/>
              <a:cxnLst/>
              <a:rect l="l" t="t" r="r" b="b"/>
              <a:pathLst>
                <a:path w="2148204" h="11430">
                  <a:moveTo>
                    <a:pt x="96050" y="11430"/>
                  </a:moveTo>
                  <a:lnTo>
                    <a:pt x="89217" y="0"/>
                  </a:lnTo>
                  <a:lnTo>
                    <a:pt x="0" y="0"/>
                  </a:lnTo>
                  <a:lnTo>
                    <a:pt x="7010" y="11430"/>
                  </a:lnTo>
                  <a:lnTo>
                    <a:pt x="96050" y="11430"/>
                  </a:lnTo>
                  <a:close/>
                </a:path>
                <a:path w="2148204" h="11430">
                  <a:moveTo>
                    <a:pt x="2147582" y="6350"/>
                  </a:moveTo>
                  <a:lnTo>
                    <a:pt x="2093302" y="6350"/>
                  </a:lnTo>
                  <a:lnTo>
                    <a:pt x="2093302" y="0"/>
                  </a:lnTo>
                  <a:lnTo>
                    <a:pt x="1769884" y="0"/>
                  </a:lnTo>
                  <a:lnTo>
                    <a:pt x="1769884" y="6350"/>
                  </a:lnTo>
                  <a:lnTo>
                    <a:pt x="1849856" y="6350"/>
                  </a:lnTo>
                  <a:lnTo>
                    <a:pt x="1849856" y="11430"/>
                  </a:lnTo>
                  <a:lnTo>
                    <a:pt x="2147582" y="11430"/>
                  </a:lnTo>
                  <a:lnTo>
                    <a:pt x="2147582" y="635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3239770" y="2706369"/>
              <a:ext cx="2273300" cy="11430"/>
            </a:xfrm>
            <a:custGeom>
              <a:avLst/>
              <a:gdLst/>
              <a:ahLst/>
              <a:cxnLst/>
              <a:rect l="l" t="t" r="r" b="b"/>
              <a:pathLst>
                <a:path w="2273300" h="11430">
                  <a:moveTo>
                    <a:pt x="95872" y="11430"/>
                  </a:moveTo>
                  <a:lnTo>
                    <a:pt x="89039" y="0"/>
                  </a:lnTo>
                  <a:lnTo>
                    <a:pt x="0" y="0"/>
                  </a:lnTo>
                  <a:lnTo>
                    <a:pt x="6997" y="11430"/>
                  </a:lnTo>
                  <a:lnTo>
                    <a:pt x="95872" y="11430"/>
                  </a:lnTo>
                  <a:close/>
                </a:path>
                <a:path w="2273300" h="11430">
                  <a:moveTo>
                    <a:pt x="2273300" y="11430"/>
                  </a:moveTo>
                  <a:lnTo>
                    <a:pt x="2164715" y="0"/>
                  </a:lnTo>
                  <a:lnTo>
                    <a:pt x="1912785" y="0"/>
                  </a:lnTo>
                  <a:lnTo>
                    <a:pt x="2227491" y="11430"/>
                  </a:lnTo>
                  <a:lnTo>
                    <a:pt x="2273300" y="1143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3245980" y="2716529"/>
              <a:ext cx="2291715" cy="12700"/>
            </a:xfrm>
            <a:custGeom>
              <a:avLst/>
              <a:gdLst/>
              <a:ahLst/>
              <a:cxnLst/>
              <a:rect l="l" t="t" r="r" b="b"/>
              <a:pathLst>
                <a:path w="2291715" h="12700">
                  <a:moveTo>
                    <a:pt x="96507" y="12700"/>
                  </a:moveTo>
                  <a:lnTo>
                    <a:pt x="8891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507" y="12700"/>
                  </a:lnTo>
                  <a:close/>
                </a:path>
                <a:path w="2291715" h="12700">
                  <a:moveTo>
                    <a:pt x="2291219" y="3810"/>
                  </a:moveTo>
                  <a:lnTo>
                    <a:pt x="2255012" y="0"/>
                  </a:lnTo>
                  <a:lnTo>
                    <a:pt x="2186305" y="0"/>
                  </a:lnTo>
                  <a:lnTo>
                    <a:pt x="2291219" y="381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3252988" y="272795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74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334" y="12700"/>
                  </a:lnTo>
                  <a:lnTo>
                    <a:pt x="88740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3259986" y="2739390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57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172" y="12700"/>
                  </a:lnTo>
                  <a:lnTo>
                    <a:pt x="88577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3266984" y="275081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4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009" y="12700"/>
                  </a:lnTo>
                  <a:lnTo>
                    <a:pt x="88414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3273982" y="2762250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825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846" y="12700"/>
                  </a:lnTo>
                  <a:lnTo>
                    <a:pt x="88252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3280980" y="277367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8089" y="0"/>
                  </a:moveTo>
                  <a:lnTo>
                    <a:pt x="0" y="0"/>
                  </a:lnTo>
                  <a:lnTo>
                    <a:pt x="6997" y="11430"/>
                  </a:lnTo>
                  <a:lnTo>
                    <a:pt x="94924" y="11430"/>
                  </a:lnTo>
                  <a:lnTo>
                    <a:pt x="88089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3287978" y="278510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7926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4761" y="11429"/>
                  </a:lnTo>
                  <a:lnTo>
                    <a:pt x="87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3294198" y="2795269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778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376" y="12700"/>
                  </a:lnTo>
                  <a:lnTo>
                    <a:pt x="87781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3301196" y="280670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61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213" y="12700"/>
                  </a:lnTo>
                  <a:lnTo>
                    <a:pt x="8761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3308194" y="281812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456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051" y="12700"/>
                  </a:lnTo>
                  <a:lnTo>
                    <a:pt x="87456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3315192" y="282955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293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888" y="12700"/>
                  </a:lnTo>
                  <a:lnTo>
                    <a:pt x="87293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3322190" y="284099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13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725" y="12700"/>
                  </a:lnTo>
                  <a:lnTo>
                    <a:pt x="8713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3329188" y="285241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96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562" y="12700"/>
                  </a:lnTo>
                  <a:lnTo>
                    <a:pt x="8696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3336186" y="2863850"/>
              <a:ext cx="93980" cy="11430"/>
            </a:xfrm>
            <a:custGeom>
              <a:avLst/>
              <a:gdLst/>
              <a:ahLst/>
              <a:cxnLst/>
              <a:rect l="l" t="t" r="r" b="b"/>
              <a:pathLst>
                <a:path w="93979" h="11430">
                  <a:moveTo>
                    <a:pt x="86805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640" y="11429"/>
                  </a:lnTo>
                  <a:lnTo>
                    <a:pt x="86805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3342406" y="287400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66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255" y="12700"/>
                  </a:lnTo>
                  <a:lnTo>
                    <a:pt x="86660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3350182" y="2886709"/>
              <a:ext cx="93345" cy="11430"/>
            </a:xfrm>
            <a:custGeom>
              <a:avLst/>
              <a:gdLst/>
              <a:ahLst/>
              <a:cxnLst/>
              <a:rect l="l" t="t" r="r" b="b"/>
              <a:pathLst>
                <a:path w="93345" h="11430">
                  <a:moveTo>
                    <a:pt x="86479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315" y="11429"/>
                  </a:lnTo>
                  <a:lnTo>
                    <a:pt x="86479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3356402" y="289686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335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929" y="12700"/>
                  </a:lnTo>
                  <a:lnTo>
                    <a:pt x="8633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3363400" y="2908300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17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767" y="12700"/>
                  </a:lnTo>
                  <a:lnTo>
                    <a:pt x="8617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3370398" y="291972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00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604" y="12700"/>
                  </a:lnTo>
                  <a:lnTo>
                    <a:pt x="8600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1385"/>
            <p:cNvSpPr/>
            <p:nvPr/>
          </p:nvSpPr>
          <p:spPr>
            <a:xfrm>
              <a:off x="3377396" y="293115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584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441" y="12700"/>
                  </a:lnTo>
                  <a:lnTo>
                    <a:pt x="85847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1386"/>
            <p:cNvSpPr/>
            <p:nvPr/>
          </p:nvSpPr>
          <p:spPr>
            <a:xfrm>
              <a:off x="3384394" y="2942590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68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278" y="12700"/>
                  </a:lnTo>
                  <a:lnTo>
                    <a:pt x="85684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3391392" y="2954019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521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356" y="11429"/>
                  </a:lnTo>
                  <a:lnTo>
                    <a:pt x="85521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3398390" y="2965450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358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194" y="11429"/>
                  </a:lnTo>
                  <a:lnTo>
                    <a:pt x="8535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3404610" y="2975609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2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808" y="12700"/>
                  </a:lnTo>
                  <a:lnTo>
                    <a:pt x="8521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3411608" y="298704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505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646" y="12700"/>
                  </a:lnTo>
                  <a:lnTo>
                    <a:pt x="8505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3418606" y="2998469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88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483" y="12700"/>
                  </a:lnTo>
                  <a:lnTo>
                    <a:pt x="84888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3425604" y="300990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725" y="0"/>
                  </a:moveTo>
                  <a:lnTo>
                    <a:pt x="0" y="0"/>
                  </a:lnTo>
                  <a:lnTo>
                    <a:pt x="4665" y="7620"/>
                  </a:lnTo>
                  <a:lnTo>
                    <a:pt x="10108" y="12700"/>
                  </a:lnTo>
                  <a:lnTo>
                    <a:pt x="92320" y="12700"/>
                  </a:lnTo>
                  <a:lnTo>
                    <a:pt x="8472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3434352" y="3021329"/>
              <a:ext cx="90805" cy="12700"/>
            </a:xfrm>
            <a:custGeom>
              <a:avLst/>
              <a:gdLst/>
              <a:ahLst/>
              <a:cxnLst/>
              <a:rect l="l" t="t" r="r" b="b"/>
              <a:pathLst>
                <a:path w="90804" h="12700">
                  <a:moveTo>
                    <a:pt x="82813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90408" y="12700"/>
                  </a:lnTo>
                  <a:lnTo>
                    <a:pt x="8281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3446598" y="3032759"/>
              <a:ext cx="86995" cy="12700"/>
            </a:xfrm>
            <a:custGeom>
              <a:avLst/>
              <a:gdLst/>
              <a:ahLst/>
              <a:cxnLst/>
              <a:rect l="l" t="t" r="r" b="b"/>
              <a:pathLst>
                <a:path w="86995" h="12700">
                  <a:moveTo>
                    <a:pt x="7740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6904" y="12700"/>
                  </a:lnTo>
                  <a:lnTo>
                    <a:pt x="78921" y="2539"/>
                  </a:lnTo>
                  <a:lnTo>
                    <a:pt x="77402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3458845" y="3044190"/>
              <a:ext cx="83185" cy="11430"/>
            </a:xfrm>
            <a:custGeom>
              <a:avLst/>
              <a:gdLst/>
              <a:ahLst/>
              <a:cxnLst/>
              <a:rect l="l" t="t" r="r" b="b"/>
              <a:pathLst>
                <a:path w="83185" h="11430">
                  <a:moveTo>
                    <a:pt x="73659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82640" y="11430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3469730" y="3054350"/>
              <a:ext cx="81280" cy="12700"/>
            </a:xfrm>
            <a:custGeom>
              <a:avLst/>
              <a:gdLst/>
              <a:ahLst/>
              <a:cxnLst/>
              <a:rect l="l" t="t" r="r" b="b"/>
              <a:pathLst>
                <a:path w="81279" h="12700">
                  <a:moveTo>
                    <a:pt x="7075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0735" y="12700"/>
                  </a:lnTo>
                  <a:lnTo>
                    <a:pt x="70757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3481977" y="3065779"/>
              <a:ext cx="77470" cy="12700"/>
            </a:xfrm>
            <a:custGeom>
              <a:avLst/>
              <a:gdLst/>
              <a:ahLst/>
              <a:cxnLst/>
              <a:rect l="l" t="t" r="r" b="b"/>
              <a:pathLst>
                <a:path w="77470" h="12700">
                  <a:moveTo>
                    <a:pt x="6749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7469" y="12700"/>
                  </a:lnTo>
                  <a:lnTo>
                    <a:pt x="67491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3494223" y="3077209"/>
              <a:ext cx="74295" cy="12700"/>
            </a:xfrm>
            <a:custGeom>
              <a:avLst/>
              <a:gdLst/>
              <a:ahLst/>
              <a:cxnLst/>
              <a:rect l="l" t="t" r="r" b="b"/>
              <a:pathLst>
                <a:path w="74295" h="12700">
                  <a:moveTo>
                    <a:pt x="6422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4204" y="12700"/>
                  </a:lnTo>
                  <a:lnTo>
                    <a:pt x="64225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3506470" y="3088640"/>
              <a:ext cx="71120" cy="12700"/>
            </a:xfrm>
            <a:custGeom>
              <a:avLst/>
              <a:gdLst/>
              <a:ahLst/>
              <a:cxnLst/>
              <a:rect l="l" t="t" r="r" b="b"/>
              <a:pathLst>
                <a:path w="71120" h="12700">
                  <a:moveTo>
                    <a:pt x="60959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0938" y="1270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3518716" y="3100069"/>
              <a:ext cx="67945" cy="12700"/>
            </a:xfrm>
            <a:custGeom>
              <a:avLst/>
              <a:gdLst/>
              <a:ahLst/>
              <a:cxnLst/>
              <a:rect l="l" t="t" r="r" b="b"/>
              <a:pathLst>
                <a:path w="67945" h="12700">
                  <a:moveTo>
                    <a:pt x="576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7672" y="12700"/>
                  </a:lnTo>
                  <a:lnTo>
                    <a:pt x="57694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3530962" y="3111500"/>
              <a:ext cx="64769" cy="12700"/>
            </a:xfrm>
            <a:custGeom>
              <a:avLst/>
              <a:gdLst/>
              <a:ahLst/>
              <a:cxnLst/>
              <a:rect l="l" t="t" r="r" b="b"/>
              <a:pathLst>
                <a:path w="64770" h="12700">
                  <a:moveTo>
                    <a:pt x="544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4407" y="12700"/>
                  </a:lnTo>
                  <a:lnTo>
                    <a:pt x="54428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3543209" y="3122929"/>
              <a:ext cx="60325" cy="11430"/>
            </a:xfrm>
            <a:custGeom>
              <a:avLst/>
              <a:gdLst/>
              <a:ahLst/>
              <a:cxnLst/>
              <a:rect l="l" t="t" r="r" b="b"/>
              <a:pathLst>
                <a:path w="60325" h="11430">
                  <a:moveTo>
                    <a:pt x="51162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60143" y="11430"/>
                  </a:lnTo>
                  <a:lnTo>
                    <a:pt x="51162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3555455" y="3134359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47897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56877" y="11429"/>
                  </a:lnTo>
                  <a:lnTo>
                    <a:pt x="4789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3566341" y="3144519"/>
              <a:ext cx="55244" cy="12700"/>
            </a:xfrm>
            <a:custGeom>
              <a:avLst/>
              <a:gdLst/>
              <a:ahLst/>
              <a:cxnLst/>
              <a:rect l="l" t="t" r="r" b="b"/>
              <a:pathLst>
                <a:path w="55245" h="12700">
                  <a:moveTo>
                    <a:pt x="449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4972" y="12700"/>
                  </a:lnTo>
                  <a:lnTo>
                    <a:pt x="44994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3578587" y="3155950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417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1707" y="12700"/>
                  </a:lnTo>
                  <a:lnTo>
                    <a:pt x="41728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3590834" y="31673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3846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8441" y="12700"/>
                  </a:lnTo>
                  <a:lnTo>
                    <a:pt x="3846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3603080" y="317880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351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5175" y="12700"/>
                  </a:lnTo>
                  <a:lnTo>
                    <a:pt x="35197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3615327" y="3190240"/>
              <a:ext cx="41910" cy="12700"/>
            </a:xfrm>
            <a:custGeom>
              <a:avLst/>
              <a:gdLst/>
              <a:ahLst/>
              <a:cxnLst/>
              <a:rect l="l" t="t" r="r" b="b"/>
              <a:pathLst>
                <a:path w="41910" h="12700">
                  <a:moveTo>
                    <a:pt x="319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1909" y="12700"/>
                  </a:lnTo>
                  <a:lnTo>
                    <a:pt x="31931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3627573" y="3201669"/>
              <a:ext cx="38100" cy="11430"/>
            </a:xfrm>
            <a:custGeom>
              <a:avLst/>
              <a:gdLst/>
              <a:ahLst/>
              <a:cxnLst/>
              <a:rect l="l" t="t" r="r" b="b"/>
              <a:pathLst>
                <a:path w="38100" h="11430">
                  <a:moveTo>
                    <a:pt x="28665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7646" y="11429"/>
                  </a:lnTo>
                  <a:lnTo>
                    <a:pt x="28665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3639820" y="3213100"/>
              <a:ext cx="34925" cy="11430"/>
            </a:xfrm>
            <a:custGeom>
              <a:avLst/>
              <a:gdLst/>
              <a:ahLst/>
              <a:cxnLst/>
              <a:rect l="l" t="t" r="r" b="b"/>
              <a:pathLst>
                <a:path w="34925" h="11430">
                  <a:moveTo>
                    <a:pt x="25400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4380" y="11429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3650705" y="3223259"/>
              <a:ext cx="33020" cy="12700"/>
            </a:xfrm>
            <a:custGeom>
              <a:avLst/>
              <a:gdLst/>
              <a:ahLst/>
              <a:cxnLst/>
              <a:rect l="l" t="t" r="r" b="b"/>
              <a:pathLst>
                <a:path w="33020" h="12700">
                  <a:moveTo>
                    <a:pt x="224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32475" y="12700"/>
                  </a:lnTo>
                  <a:lnTo>
                    <a:pt x="2249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3662952" y="3234690"/>
              <a:ext cx="29209" cy="12700"/>
            </a:xfrm>
            <a:custGeom>
              <a:avLst/>
              <a:gdLst/>
              <a:ahLst/>
              <a:cxnLst/>
              <a:rect l="l" t="t" r="r" b="b"/>
              <a:pathLst>
                <a:path w="29210" h="12700">
                  <a:moveTo>
                    <a:pt x="192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9209" y="12700"/>
                  </a:lnTo>
                  <a:lnTo>
                    <a:pt x="19231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3675198" y="3246119"/>
              <a:ext cx="26034" cy="12700"/>
            </a:xfrm>
            <a:custGeom>
              <a:avLst/>
              <a:gdLst/>
              <a:ahLst/>
              <a:cxnLst/>
              <a:rect l="l" t="t" r="r" b="b"/>
              <a:pathLst>
                <a:path w="26035" h="12700">
                  <a:moveTo>
                    <a:pt x="1596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5944" y="12700"/>
                  </a:lnTo>
                  <a:lnTo>
                    <a:pt x="15965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3687445" y="325755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12700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2678" y="127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3699691" y="3268979"/>
              <a:ext cx="19685" cy="12700"/>
            </a:xfrm>
            <a:custGeom>
              <a:avLst/>
              <a:gdLst/>
              <a:ahLst/>
              <a:cxnLst/>
              <a:rect l="l" t="t" r="r" b="b"/>
              <a:pathLst>
                <a:path w="19685" h="12700">
                  <a:moveTo>
                    <a:pt x="943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9412" y="12700"/>
                  </a:lnTo>
                  <a:lnTo>
                    <a:pt x="9434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3711937" y="3280409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616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6147" y="12700"/>
                  </a:lnTo>
                  <a:lnTo>
                    <a:pt x="616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3724184" y="3291839"/>
              <a:ext cx="11430" cy="10160"/>
            </a:xfrm>
            <a:custGeom>
              <a:avLst/>
              <a:gdLst/>
              <a:ahLst/>
              <a:cxnLst/>
              <a:rect l="l" t="t" r="r" b="b"/>
              <a:pathLst>
                <a:path w="11429" h="10160">
                  <a:moveTo>
                    <a:pt x="2902" y="0"/>
                  </a:moveTo>
                  <a:lnTo>
                    <a:pt x="0" y="0"/>
                  </a:lnTo>
                  <a:lnTo>
                    <a:pt x="10885" y="10160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4662170" y="2932021"/>
              <a:ext cx="48895" cy="19050"/>
            </a:xfrm>
            <a:custGeom>
              <a:avLst/>
              <a:gdLst/>
              <a:ahLst/>
              <a:cxnLst/>
              <a:rect l="l" t="t" r="r" b="b"/>
              <a:pathLst>
                <a:path w="48895" h="19050">
                  <a:moveTo>
                    <a:pt x="48668" y="0"/>
                  </a:moveTo>
                  <a:lnTo>
                    <a:pt x="0" y="1678"/>
                  </a:lnTo>
                  <a:lnTo>
                    <a:pt x="29923" y="18744"/>
                  </a:lnTo>
                  <a:lnTo>
                    <a:pt x="48668" y="0"/>
                  </a:lnTo>
                  <a:close/>
                </a:path>
              </a:pathLst>
            </a:custGeom>
            <a:solidFill>
              <a:srgbClr val="F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4687241" y="2929164"/>
              <a:ext cx="106680" cy="50800"/>
            </a:xfrm>
            <a:custGeom>
              <a:avLst/>
              <a:gdLst/>
              <a:ahLst/>
              <a:cxnLst/>
              <a:rect l="l" t="t" r="r" b="b"/>
              <a:pathLst>
                <a:path w="106679" h="50800">
                  <a:moveTo>
                    <a:pt x="106464" y="0"/>
                  </a:moveTo>
                  <a:lnTo>
                    <a:pt x="15705" y="3129"/>
                  </a:lnTo>
                  <a:lnTo>
                    <a:pt x="0" y="18834"/>
                  </a:lnTo>
                  <a:lnTo>
                    <a:pt x="55803" y="5066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4738646" y="2926306"/>
              <a:ext cx="138430" cy="83185"/>
            </a:xfrm>
            <a:custGeom>
              <a:avLst/>
              <a:gdLst/>
              <a:ahLst/>
              <a:cxnLst/>
              <a:rect l="l" t="t" r="r" b="b"/>
              <a:pathLst>
                <a:path w="138429" h="83185">
                  <a:moveTo>
                    <a:pt x="137926" y="0"/>
                  </a:moveTo>
                  <a:lnTo>
                    <a:pt x="47891" y="3104"/>
                  </a:lnTo>
                  <a:lnTo>
                    <a:pt x="0" y="51011"/>
                  </a:lnTo>
                  <a:lnTo>
                    <a:pt x="55348" y="82578"/>
                  </a:lnTo>
                  <a:lnTo>
                    <a:pt x="137926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4789142" y="2924809"/>
              <a:ext cx="161925" cy="113030"/>
            </a:xfrm>
            <a:custGeom>
              <a:avLst/>
              <a:gdLst/>
              <a:ahLst/>
              <a:cxnLst/>
              <a:rect l="l" t="t" r="r" b="b"/>
              <a:pathLst>
                <a:path w="161925" h="113030">
                  <a:moveTo>
                    <a:pt x="140997" y="0"/>
                  </a:moveTo>
                  <a:lnTo>
                    <a:pt x="130837" y="0"/>
                  </a:lnTo>
                  <a:lnTo>
                    <a:pt x="79538" y="1768"/>
                  </a:lnTo>
                  <a:lnTo>
                    <a:pt x="0" y="81307"/>
                  </a:lnTo>
                  <a:lnTo>
                    <a:pt x="55352" y="112877"/>
                  </a:lnTo>
                  <a:lnTo>
                    <a:pt x="161681" y="6581"/>
                  </a:lnTo>
                  <a:lnTo>
                    <a:pt x="140997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4840093" y="2929714"/>
              <a:ext cx="183515" cy="137795"/>
            </a:xfrm>
            <a:custGeom>
              <a:avLst/>
              <a:gdLst/>
              <a:ahLst/>
              <a:cxnLst/>
              <a:rect l="l" t="t" r="r" b="b"/>
              <a:pathLst>
                <a:path w="183514" h="137794">
                  <a:moveTo>
                    <a:pt x="105462" y="0"/>
                  </a:moveTo>
                  <a:lnTo>
                    <a:pt x="0" y="105462"/>
                  </a:lnTo>
                  <a:lnTo>
                    <a:pt x="55803" y="137289"/>
                  </a:lnTo>
                  <a:lnTo>
                    <a:pt x="183236" y="9855"/>
                  </a:lnTo>
                  <a:lnTo>
                    <a:pt x="156086" y="3985"/>
                  </a:lnTo>
                  <a:lnTo>
                    <a:pt x="117986" y="3985"/>
                  </a:lnTo>
                  <a:lnTo>
                    <a:pt x="10546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4891043" y="2938215"/>
              <a:ext cx="203200" cy="158115"/>
            </a:xfrm>
            <a:custGeom>
              <a:avLst/>
              <a:gdLst/>
              <a:ahLst/>
              <a:cxnLst/>
              <a:rect l="l" t="t" r="r" b="b"/>
              <a:pathLst>
                <a:path w="203200" h="158114">
                  <a:moveTo>
                    <a:pt x="126020" y="0"/>
                  </a:moveTo>
                  <a:lnTo>
                    <a:pt x="0" y="126020"/>
                  </a:lnTo>
                  <a:lnTo>
                    <a:pt x="55803" y="157847"/>
                  </a:lnTo>
                  <a:lnTo>
                    <a:pt x="202859" y="10791"/>
                  </a:lnTo>
                  <a:lnTo>
                    <a:pt x="152126" y="5644"/>
                  </a:lnTo>
                  <a:lnTo>
                    <a:pt x="12602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4942803" y="2948422"/>
              <a:ext cx="219075" cy="177165"/>
            </a:xfrm>
            <a:custGeom>
              <a:avLst/>
              <a:gdLst/>
              <a:ahLst/>
              <a:cxnLst/>
              <a:rect l="l" t="t" r="r" b="b"/>
              <a:pathLst>
                <a:path w="219075" h="177164">
                  <a:moveTo>
                    <a:pt x="145334" y="0"/>
                  </a:moveTo>
                  <a:lnTo>
                    <a:pt x="0" y="145334"/>
                  </a:lnTo>
                  <a:lnTo>
                    <a:pt x="53376" y="175778"/>
                  </a:lnTo>
                  <a:lnTo>
                    <a:pt x="54962" y="176732"/>
                  </a:lnTo>
                  <a:lnTo>
                    <a:pt x="219078" y="12616"/>
                  </a:lnTo>
                  <a:lnTo>
                    <a:pt x="187996" y="4328"/>
                  </a:lnTo>
                  <a:lnTo>
                    <a:pt x="14533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4992944" y="2959434"/>
              <a:ext cx="245110" cy="196850"/>
            </a:xfrm>
            <a:custGeom>
              <a:avLst/>
              <a:gdLst/>
              <a:ahLst/>
              <a:cxnLst/>
              <a:rect l="l" t="t" r="r" b="b"/>
              <a:pathLst>
                <a:path w="245110" h="196850">
                  <a:moveTo>
                    <a:pt x="162920" y="0"/>
                  </a:moveTo>
                  <a:lnTo>
                    <a:pt x="0" y="162920"/>
                  </a:lnTo>
                  <a:lnTo>
                    <a:pt x="3234" y="164765"/>
                  </a:lnTo>
                  <a:lnTo>
                    <a:pt x="55564" y="196256"/>
                  </a:lnTo>
                  <a:lnTo>
                    <a:pt x="244788" y="7031"/>
                  </a:lnTo>
                  <a:lnTo>
                    <a:pt x="233104" y="3475"/>
                  </a:lnTo>
                  <a:lnTo>
                    <a:pt x="175954" y="3475"/>
                  </a:lnTo>
                  <a:lnTo>
                    <a:pt x="16292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5043752" y="2964687"/>
              <a:ext cx="261620" cy="220979"/>
            </a:xfrm>
            <a:custGeom>
              <a:avLst/>
              <a:gdLst/>
              <a:ahLst/>
              <a:cxnLst/>
              <a:rect l="l" t="t" r="r" b="b"/>
              <a:pathLst>
                <a:path w="261620" h="220980">
                  <a:moveTo>
                    <a:pt x="188139" y="0"/>
                  </a:moveTo>
                  <a:lnTo>
                    <a:pt x="0" y="188139"/>
                  </a:lnTo>
                  <a:lnTo>
                    <a:pt x="53915" y="220584"/>
                  </a:lnTo>
                  <a:lnTo>
                    <a:pt x="261346" y="13153"/>
                  </a:lnTo>
                  <a:lnTo>
                    <a:pt x="211507" y="7111"/>
                  </a:lnTo>
                  <a:lnTo>
                    <a:pt x="188139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5092910" y="2977017"/>
              <a:ext cx="281305" cy="240665"/>
            </a:xfrm>
            <a:custGeom>
              <a:avLst/>
              <a:gdLst/>
              <a:ahLst/>
              <a:cxnLst/>
              <a:rect l="l" t="t" r="r" b="b"/>
              <a:pathLst>
                <a:path w="281304" h="240664">
                  <a:moveTo>
                    <a:pt x="205392" y="0"/>
                  </a:moveTo>
                  <a:lnTo>
                    <a:pt x="0" y="205392"/>
                  </a:lnTo>
                  <a:lnTo>
                    <a:pt x="46779" y="233542"/>
                  </a:lnTo>
                  <a:lnTo>
                    <a:pt x="53879" y="240413"/>
                  </a:lnTo>
                  <a:lnTo>
                    <a:pt x="281180" y="13111"/>
                  </a:lnTo>
                  <a:lnTo>
                    <a:pt x="246169" y="4942"/>
                  </a:lnTo>
                  <a:lnTo>
                    <a:pt x="20539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5142621" y="2988564"/>
              <a:ext cx="305435" cy="268605"/>
            </a:xfrm>
            <a:custGeom>
              <a:avLst/>
              <a:gdLst/>
              <a:ahLst/>
              <a:cxnLst/>
              <a:rect l="l" t="t" r="r" b="b"/>
              <a:pathLst>
                <a:path w="305435" h="268604">
                  <a:moveTo>
                    <a:pt x="224763" y="0"/>
                  </a:moveTo>
                  <a:lnTo>
                    <a:pt x="0" y="224832"/>
                  </a:lnTo>
                  <a:lnTo>
                    <a:pt x="44828" y="268215"/>
                  </a:lnTo>
                  <a:lnTo>
                    <a:pt x="304408" y="8635"/>
                  </a:lnTo>
                  <a:lnTo>
                    <a:pt x="292978" y="8635"/>
                  </a:lnTo>
                  <a:lnTo>
                    <a:pt x="272658" y="2285"/>
                  </a:lnTo>
                  <a:lnTo>
                    <a:pt x="234558" y="2285"/>
                  </a:lnTo>
                  <a:lnTo>
                    <a:pt x="224763" y="0"/>
                  </a:lnTo>
                  <a:close/>
                </a:path>
                <a:path w="305435" h="268604">
                  <a:moveTo>
                    <a:pt x="304878" y="8165"/>
                  </a:moveTo>
                  <a:lnTo>
                    <a:pt x="301868" y="8635"/>
                  </a:lnTo>
                  <a:lnTo>
                    <a:pt x="304408" y="8635"/>
                  </a:lnTo>
                  <a:lnTo>
                    <a:pt x="304878" y="8165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5183227" y="2981913"/>
              <a:ext cx="359410" cy="314325"/>
            </a:xfrm>
            <a:custGeom>
              <a:avLst/>
              <a:gdLst/>
              <a:ahLst/>
              <a:cxnLst/>
              <a:rect l="l" t="t" r="r" b="b"/>
              <a:pathLst>
                <a:path w="359410" h="314325">
                  <a:moveTo>
                    <a:pt x="359099" y="0"/>
                  </a:moveTo>
                  <a:lnTo>
                    <a:pt x="261262" y="15287"/>
                  </a:lnTo>
                  <a:lnTo>
                    <a:pt x="255572" y="15287"/>
                  </a:lnTo>
                  <a:lnTo>
                    <a:pt x="0" y="270780"/>
                  </a:lnTo>
                  <a:lnTo>
                    <a:pt x="44883" y="314215"/>
                  </a:lnTo>
                  <a:lnTo>
                    <a:pt x="359099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5224238" y="2971800"/>
              <a:ext cx="407034" cy="363855"/>
            </a:xfrm>
            <a:custGeom>
              <a:avLst/>
              <a:gdLst/>
              <a:ahLst/>
              <a:cxnLst/>
              <a:rect l="l" t="t" r="r" b="b"/>
              <a:pathLst>
                <a:path w="407035" h="363854">
                  <a:moveTo>
                    <a:pt x="401861" y="0"/>
                  </a:moveTo>
                  <a:lnTo>
                    <a:pt x="382811" y="0"/>
                  </a:lnTo>
                  <a:lnTo>
                    <a:pt x="309057" y="11524"/>
                  </a:lnTo>
                  <a:lnTo>
                    <a:pt x="0" y="320581"/>
                  </a:lnTo>
                  <a:lnTo>
                    <a:pt x="44183" y="363339"/>
                  </a:lnTo>
                  <a:lnTo>
                    <a:pt x="406419" y="1215"/>
                  </a:lnTo>
                  <a:lnTo>
                    <a:pt x="40186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5264253" y="2971800"/>
              <a:ext cx="433705" cy="403225"/>
            </a:xfrm>
            <a:custGeom>
              <a:avLst/>
              <a:gdLst/>
              <a:ahLst/>
              <a:cxnLst/>
              <a:rect l="l" t="t" r="r" b="b"/>
              <a:pathLst>
                <a:path w="433704" h="403225">
                  <a:moveTo>
                    <a:pt x="361845" y="0"/>
                  </a:moveTo>
                  <a:lnTo>
                    <a:pt x="359305" y="0"/>
                  </a:lnTo>
                  <a:lnTo>
                    <a:pt x="0" y="359305"/>
                  </a:lnTo>
                  <a:lnTo>
                    <a:pt x="45178" y="403027"/>
                  </a:lnTo>
                  <a:lnTo>
                    <a:pt x="433525" y="14680"/>
                  </a:lnTo>
                  <a:lnTo>
                    <a:pt x="399945" y="10160"/>
                  </a:lnTo>
                  <a:lnTo>
                    <a:pt x="36184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5305560" y="2985576"/>
              <a:ext cx="462915" cy="427990"/>
            </a:xfrm>
            <a:custGeom>
              <a:avLst/>
              <a:gdLst/>
              <a:ahLst/>
              <a:cxnLst/>
              <a:rect l="l" t="t" r="r" b="b"/>
              <a:pathLst>
                <a:path w="462914" h="427989">
                  <a:moveTo>
                    <a:pt x="385503" y="0"/>
                  </a:moveTo>
                  <a:lnTo>
                    <a:pt x="0" y="385503"/>
                  </a:lnTo>
                  <a:lnTo>
                    <a:pt x="43887" y="427975"/>
                  </a:lnTo>
                  <a:lnTo>
                    <a:pt x="462913" y="8950"/>
                  </a:lnTo>
                  <a:lnTo>
                    <a:pt x="424679" y="5273"/>
                  </a:lnTo>
                  <a:lnTo>
                    <a:pt x="385503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5346221" y="2993969"/>
              <a:ext cx="494665" cy="459740"/>
            </a:xfrm>
            <a:custGeom>
              <a:avLst/>
              <a:gdLst/>
              <a:ahLst/>
              <a:cxnLst/>
              <a:rect l="l" t="t" r="r" b="b"/>
              <a:pathLst>
                <a:path w="494664" h="459739">
                  <a:moveTo>
                    <a:pt x="416459" y="0"/>
                  </a:moveTo>
                  <a:lnTo>
                    <a:pt x="0" y="416459"/>
                  </a:lnTo>
                  <a:lnTo>
                    <a:pt x="44533" y="459556"/>
                  </a:lnTo>
                  <a:lnTo>
                    <a:pt x="494232" y="9856"/>
                  </a:lnTo>
                  <a:lnTo>
                    <a:pt x="450058" y="3230"/>
                  </a:lnTo>
                  <a:lnTo>
                    <a:pt x="416459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5386882" y="3002832"/>
              <a:ext cx="523875" cy="490220"/>
            </a:xfrm>
            <a:custGeom>
              <a:avLst/>
              <a:gdLst/>
              <a:ahLst/>
              <a:cxnLst/>
              <a:rect l="l" t="t" r="r" b="b"/>
              <a:pathLst>
                <a:path w="523875" h="490220">
                  <a:moveTo>
                    <a:pt x="446945" y="0"/>
                  </a:moveTo>
                  <a:lnTo>
                    <a:pt x="0" y="446945"/>
                  </a:lnTo>
                  <a:lnTo>
                    <a:pt x="28398" y="474427"/>
                  </a:lnTo>
                  <a:lnTo>
                    <a:pt x="44373" y="490202"/>
                  </a:lnTo>
                  <a:lnTo>
                    <a:pt x="523740" y="10835"/>
                  </a:lnTo>
                  <a:lnTo>
                    <a:pt x="485598" y="5797"/>
                  </a:lnTo>
                  <a:lnTo>
                    <a:pt x="44694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5428060" y="2997200"/>
              <a:ext cx="579120" cy="535940"/>
            </a:xfrm>
            <a:custGeom>
              <a:avLst/>
              <a:gdLst/>
              <a:ahLst/>
              <a:cxnLst/>
              <a:rect l="l" t="t" r="r" b="b"/>
              <a:pathLst>
                <a:path w="579120" h="535939">
                  <a:moveTo>
                    <a:pt x="476952" y="15726"/>
                  </a:moveTo>
                  <a:lnTo>
                    <a:pt x="0" y="492679"/>
                  </a:lnTo>
                  <a:lnTo>
                    <a:pt x="43453" y="535586"/>
                  </a:lnTo>
                  <a:lnTo>
                    <a:pt x="558719" y="20320"/>
                  </a:lnTo>
                  <a:lnTo>
                    <a:pt x="511729" y="20320"/>
                  </a:lnTo>
                  <a:lnTo>
                    <a:pt x="476952" y="15726"/>
                  </a:lnTo>
                  <a:close/>
                </a:path>
                <a:path w="579120" h="535939">
                  <a:moveTo>
                    <a:pt x="579039" y="0"/>
                  </a:moveTo>
                  <a:lnTo>
                    <a:pt x="559989" y="11430"/>
                  </a:lnTo>
                  <a:lnTo>
                    <a:pt x="511729" y="20320"/>
                  </a:lnTo>
                  <a:lnTo>
                    <a:pt x="558719" y="20320"/>
                  </a:lnTo>
                  <a:lnTo>
                    <a:pt x="57903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5467679" y="2990850"/>
              <a:ext cx="603250" cy="582295"/>
            </a:xfrm>
            <a:custGeom>
              <a:avLst/>
              <a:gdLst/>
              <a:ahLst/>
              <a:cxnLst/>
              <a:rect l="l" t="t" r="r" b="b"/>
              <a:pathLst>
                <a:path w="603250" h="582295">
                  <a:moveTo>
                    <a:pt x="549580" y="0"/>
                  </a:moveTo>
                  <a:lnTo>
                    <a:pt x="539420" y="6350"/>
                  </a:lnTo>
                  <a:lnTo>
                    <a:pt x="520370" y="17779"/>
                  </a:lnTo>
                  <a:lnTo>
                    <a:pt x="0" y="538150"/>
                  </a:lnTo>
                  <a:lnTo>
                    <a:pt x="44092" y="581688"/>
                  </a:lnTo>
                  <a:lnTo>
                    <a:pt x="602666" y="23114"/>
                  </a:lnTo>
                  <a:lnTo>
                    <a:pt x="577520" y="6350"/>
                  </a:lnTo>
                  <a:lnTo>
                    <a:pt x="54958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5508283" y="3011122"/>
              <a:ext cx="608965" cy="601345"/>
            </a:xfrm>
            <a:custGeom>
              <a:avLst/>
              <a:gdLst/>
              <a:ahLst/>
              <a:cxnLst/>
              <a:rect l="l" t="t" r="r" b="b"/>
              <a:pathLst>
                <a:path w="608964" h="601345">
                  <a:moveTo>
                    <a:pt x="557799" y="0"/>
                  </a:moveTo>
                  <a:lnTo>
                    <a:pt x="0" y="557971"/>
                  </a:lnTo>
                  <a:lnTo>
                    <a:pt x="43746" y="601167"/>
                  </a:lnTo>
                  <a:lnTo>
                    <a:pt x="608344" y="36569"/>
                  </a:lnTo>
                  <a:lnTo>
                    <a:pt x="594066" y="24177"/>
                  </a:lnTo>
                  <a:lnTo>
                    <a:pt x="55779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5548195" y="3044151"/>
              <a:ext cx="612140" cy="608965"/>
            </a:xfrm>
            <a:custGeom>
              <a:avLst/>
              <a:gdLst/>
              <a:ahLst/>
              <a:cxnLst/>
              <a:rect l="l" t="t" r="r" b="b"/>
              <a:pathLst>
                <a:path w="612139" h="608964">
                  <a:moveTo>
                    <a:pt x="564352" y="0"/>
                  </a:moveTo>
                  <a:lnTo>
                    <a:pt x="0" y="564352"/>
                  </a:lnTo>
                  <a:lnTo>
                    <a:pt x="44731" y="608521"/>
                  </a:lnTo>
                  <a:lnTo>
                    <a:pt x="611945" y="41307"/>
                  </a:lnTo>
                  <a:lnTo>
                    <a:pt x="564352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5588454" y="3081327"/>
              <a:ext cx="617220" cy="615315"/>
            </a:xfrm>
            <a:custGeom>
              <a:avLst/>
              <a:gdLst/>
              <a:ahLst/>
              <a:cxnLst/>
              <a:rect l="l" t="t" r="r" b="b"/>
              <a:pathLst>
                <a:path w="617220" h="615314">
                  <a:moveTo>
                    <a:pt x="566927" y="0"/>
                  </a:moveTo>
                  <a:lnTo>
                    <a:pt x="0" y="566927"/>
                  </a:lnTo>
                  <a:lnTo>
                    <a:pt x="28755" y="595322"/>
                  </a:lnTo>
                  <a:lnTo>
                    <a:pt x="39839" y="614718"/>
                  </a:lnTo>
                  <a:lnTo>
                    <a:pt x="617076" y="37481"/>
                  </a:lnTo>
                  <a:lnTo>
                    <a:pt x="590095" y="22552"/>
                  </a:lnTo>
                  <a:lnTo>
                    <a:pt x="581205" y="12392"/>
                  </a:lnTo>
                  <a:lnTo>
                    <a:pt x="566927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5625522" y="3116094"/>
              <a:ext cx="632460" cy="631825"/>
            </a:xfrm>
            <a:custGeom>
              <a:avLst/>
              <a:gdLst/>
              <a:ahLst/>
              <a:cxnLst/>
              <a:rect l="l" t="t" r="r" b="b"/>
              <a:pathLst>
                <a:path w="632460" h="631825">
                  <a:moveTo>
                    <a:pt x="575102" y="0"/>
                  </a:moveTo>
                  <a:lnTo>
                    <a:pt x="0" y="575102"/>
                  </a:lnTo>
                  <a:lnTo>
                    <a:pt x="32327" y="631675"/>
                  </a:lnTo>
                  <a:lnTo>
                    <a:pt x="632334" y="31668"/>
                  </a:lnTo>
                  <a:lnTo>
                    <a:pt x="575102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5655078" y="3145048"/>
              <a:ext cx="654050" cy="653415"/>
            </a:xfrm>
            <a:custGeom>
              <a:avLst/>
              <a:gdLst/>
              <a:ahLst/>
              <a:cxnLst/>
              <a:rect l="l" t="t" r="r" b="b"/>
              <a:pathLst>
                <a:path w="654050" h="653414">
                  <a:moveTo>
                    <a:pt x="597872" y="0"/>
                  </a:moveTo>
                  <a:lnTo>
                    <a:pt x="0" y="597872"/>
                  </a:lnTo>
                  <a:lnTo>
                    <a:pt x="31612" y="653194"/>
                  </a:lnTo>
                  <a:lnTo>
                    <a:pt x="653962" y="31036"/>
                  </a:lnTo>
                  <a:lnTo>
                    <a:pt x="597872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5683711" y="3173097"/>
              <a:ext cx="677545" cy="652780"/>
            </a:xfrm>
            <a:custGeom>
              <a:avLst/>
              <a:gdLst/>
              <a:ahLst/>
              <a:cxnLst/>
              <a:rect l="l" t="t" r="r" b="b"/>
              <a:pathLst>
                <a:path w="677545" h="652779">
                  <a:moveTo>
                    <a:pt x="619930" y="0"/>
                  </a:moveTo>
                  <a:lnTo>
                    <a:pt x="0" y="619930"/>
                  </a:lnTo>
                  <a:lnTo>
                    <a:pt x="9698" y="636902"/>
                  </a:lnTo>
                  <a:lnTo>
                    <a:pt x="56594" y="652236"/>
                  </a:lnTo>
                  <a:lnTo>
                    <a:pt x="677162" y="31668"/>
                  </a:lnTo>
                  <a:lnTo>
                    <a:pt x="61993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5734563" y="2743200"/>
              <a:ext cx="1133475" cy="1101725"/>
            </a:xfrm>
            <a:custGeom>
              <a:avLst/>
              <a:gdLst/>
              <a:ahLst/>
              <a:cxnLst/>
              <a:rect l="l" t="t" r="r" b="b"/>
              <a:pathLst>
                <a:path w="1133475" h="1101725">
                  <a:moveTo>
                    <a:pt x="621404" y="458851"/>
                  </a:moveTo>
                  <a:lnTo>
                    <a:pt x="0" y="1080256"/>
                  </a:lnTo>
                  <a:lnTo>
                    <a:pt x="65080" y="1101535"/>
                  </a:lnTo>
                  <a:lnTo>
                    <a:pt x="677001" y="489614"/>
                  </a:lnTo>
                  <a:lnTo>
                    <a:pt x="621404" y="458851"/>
                  </a:lnTo>
                  <a:close/>
                </a:path>
                <a:path w="1133475" h="1101725">
                  <a:moveTo>
                    <a:pt x="1101846" y="0"/>
                  </a:moveTo>
                  <a:lnTo>
                    <a:pt x="1082466" y="84150"/>
                  </a:lnTo>
                  <a:lnTo>
                    <a:pt x="1132948" y="33667"/>
                  </a:lnTo>
                  <a:lnTo>
                    <a:pt x="1101846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5794858" y="2773566"/>
              <a:ext cx="1111885" cy="1091565"/>
            </a:xfrm>
            <a:custGeom>
              <a:avLst/>
              <a:gdLst/>
              <a:ahLst/>
              <a:cxnLst/>
              <a:rect l="l" t="t" r="r" b="b"/>
              <a:pathLst>
                <a:path w="1111884" h="1091564">
                  <a:moveTo>
                    <a:pt x="612618" y="456986"/>
                  </a:moveTo>
                  <a:lnTo>
                    <a:pt x="0" y="1069604"/>
                  </a:lnTo>
                  <a:lnTo>
                    <a:pt x="66037" y="1091197"/>
                  </a:lnTo>
                  <a:lnTo>
                    <a:pt x="669032" y="488201"/>
                  </a:lnTo>
                  <a:lnTo>
                    <a:pt x="612618" y="456986"/>
                  </a:lnTo>
                  <a:close/>
                </a:path>
                <a:path w="1111884" h="1091564">
                  <a:moveTo>
                    <a:pt x="1069604" y="0"/>
                  </a:moveTo>
                  <a:lnTo>
                    <a:pt x="1024067" y="45550"/>
                  </a:lnTo>
                  <a:lnTo>
                    <a:pt x="997851" y="159383"/>
                  </a:lnTo>
                  <a:lnTo>
                    <a:pt x="1111684" y="45550"/>
                  </a:lnTo>
                  <a:lnTo>
                    <a:pt x="1069604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4653279" y="2815156"/>
              <a:ext cx="2291080" cy="2284095"/>
            </a:xfrm>
            <a:custGeom>
              <a:avLst/>
              <a:gdLst/>
              <a:ahLst/>
              <a:cxnLst/>
              <a:rect l="l" t="t" r="r" b="b"/>
              <a:pathLst>
                <a:path w="2291079" h="2284095">
                  <a:moveTo>
                    <a:pt x="67310" y="2214043"/>
                  </a:moveTo>
                  <a:lnTo>
                    <a:pt x="0" y="2263573"/>
                  </a:lnTo>
                  <a:lnTo>
                    <a:pt x="52374" y="2283589"/>
                  </a:lnTo>
                  <a:lnTo>
                    <a:pt x="94615" y="2241348"/>
                  </a:lnTo>
                  <a:lnTo>
                    <a:pt x="67310" y="2214043"/>
                  </a:lnTo>
                  <a:close/>
                </a:path>
                <a:path w="2291079" h="2284095">
                  <a:moveTo>
                    <a:pt x="1805705" y="443898"/>
                  </a:moveTo>
                  <a:lnTo>
                    <a:pt x="1201873" y="1047730"/>
                  </a:lnTo>
                  <a:lnTo>
                    <a:pt x="1266954" y="1069009"/>
                  </a:lnTo>
                  <a:lnTo>
                    <a:pt x="1861302" y="474661"/>
                  </a:lnTo>
                  <a:lnTo>
                    <a:pt x="1805705" y="443898"/>
                  </a:lnTo>
                  <a:close/>
                </a:path>
                <a:path w="2291079" h="2284095">
                  <a:moveTo>
                    <a:pt x="2249603" y="0"/>
                  </a:moveTo>
                  <a:lnTo>
                    <a:pt x="2141710" y="107893"/>
                  </a:lnTo>
                  <a:lnTo>
                    <a:pt x="2134870" y="137593"/>
                  </a:lnTo>
                  <a:lnTo>
                    <a:pt x="2143045" y="192917"/>
                  </a:lnTo>
                  <a:lnTo>
                    <a:pt x="2291073" y="44890"/>
                  </a:lnTo>
                  <a:lnTo>
                    <a:pt x="2249603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4700302" y="2856560"/>
              <a:ext cx="2284095" cy="2265045"/>
            </a:xfrm>
            <a:custGeom>
              <a:avLst/>
              <a:gdLst/>
              <a:ahLst/>
              <a:cxnLst/>
              <a:rect l="l" t="t" r="r" b="b"/>
              <a:pathLst>
                <a:path w="2284095" h="2265045">
                  <a:moveTo>
                    <a:pt x="43900" y="2196253"/>
                  </a:moveTo>
                  <a:lnTo>
                    <a:pt x="0" y="2240140"/>
                  </a:lnTo>
                  <a:lnTo>
                    <a:pt x="64157" y="2264659"/>
                  </a:lnTo>
                  <a:lnTo>
                    <a:pt x="114841" y="2213976"/>
                  </a:lnTo>
                  <a:lnTo>
                    <a:pt x="58387" y="2210739"/>
                  </a:lnTo>
                  <a:lnTo>
                    <a:pt x="43900" y="2196253"/>
                  </a:lnTo>
                  <a:close/>
                </a:path>
                <a:path w="2284095" h="2265045">
                  <a:moveTo>
                    <a:pt x="1809876" y="430821"/>
                  </a:moveTo>
                  <a:lnTo>
                    <a:pt x="1214638" y="1025875"/>
                  </a:lnTo>
                  <a:lnTo>
                    <a:pt x="1281183" y="1047633"/>
                  </a:lnTo>
                  <a:lnTo>
                    <a:pt x="1865841" y="462975"/>
                  </a:lnTo>
                  <a:lnTo>
                    <a:pt x="1859247" y="458139"/>
                  </a:lnTo>
                  <a:lnTo>
                    <a:pt x="1809876" y="430821"/>
                  </a:lnTo>
                  <a:close/>
                </a:path>
                <a:path w="2284095" h="2265045">
                  <a:moveTo>
                    <a:pt x="2240830" y="0"/>
                  </a:moveTo>
                  <a:lnTo>
                    <a:pt x="2095153" y="145631"/>
                  </a:lnTo>
                  <a:lnTo>
                    <a:pt x="2106488" y="222328"/>
                  </a:lnTo>
                  <a:lnTo>
                    <a:pt x="2283642" y="45174"/>
                  </a:lnTo>
                  <a:lnTo>
                    <a:pt x="2259297" y="19989"/>
                  </a:lnTo>
                  <a:lnTo>
                    <a:pt x="224083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4758947" y="2897860"/>
              <a:ext cx="2264410" cy="2245995"/>
            </a:xfrm>
            <a:custGeom>
              <a:avLst/>
              <a:gdLst/>
              <a:ahLst/>
              <a:cxnLst/>
              <a:rect l="l" t="t" r="r" b="b"/>
              <a:pathLst>
                <a:path w="2264409" h="2245995">
                  <a:moveTo>
                    <a:pt x="48989" y="2172262"/>
                  </a:moveTo>
                  <a:lnTo>
                    <a:pt x="0" y="2221252"/>
                  </a:lnTo>
                  <a:lnTo>
                    <a:pt x="63400" y="2245481"/>
                  </a:lnTo>
                  <a:lnTo>
                    <a:pt x="131868" y="2177013"/>
                  </a:lnTo>
                  <a:lnTo>
                    <a:pt x="48989" y="2172262"/>
                  </a:lnTo>
                  <a:close/>
                </a:path>
                <a:path w="2264409" h="2245995">
                  <a:moveTo>
                    <a:pt x="965771" y="1343110"/>
                  </a:moveTo>
                  <a:lnTo>
                    <a:pt x="877312" y="1369339"/>
                  </a:lnTo>
                  <a:lnTo>
                    <a:pt x="676652" y="1609369"/>
                  </a:lnTo>
                  <a:lnTo>
                    <a:pt x="623898" y="1684983"/>
                  </a:lnTo>
                  <a:lnTo>
                    <a:pt x="965771" y="1343110"/>
                  </a:lnTo>
                  <a:close/>
                </a:path>
                <a:path w="2264409" h="2245995">
                  <a:moveTo>
                    <a:pt x="1802800" y="418451"/>
                  </a:moveTo>
                  <a:lnTo>
                    <a:pt x="1216796" y="1004456"/>
                  </a:lnTo>
                  <a:lnTo>
                    <a:pt x="1282833" y="1026048"/>
                  </a:lnTo>
                  <a:lnTo>
                    <a:pt x="1853356" y="455525"/>
                  </a:lnTo>
                  <a:lnTo>
                    <a:pt x="1802800" y="418451"/>
                  </a:lnTo>
                  <a:close/>
                </a:path>
                <a:path w="2264409" h="2245995">
                  <a:moveTo>
                    <a:pt x="2221252" y="0"/>
                  </a:moveTo>
                  <a:lnTo>
                    <a:pt x="2046862" y="174389"/>
                  </a:lnTo>
                  <a:lnTo>
                    <a:pt x="2058145" y="250736"/>
                  </a:lnTo>
                  <a:lnTo>
                    <a:pt x="2264324" y="44557"/>
                  </a:lnTo>
                  <a:lnTo>
                    <a:pt x="2221252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4817584" y="2938724"/>
              <a:ext cx="2245360" cy="2224405"/>
            </a:xfrm>
            <a:custGeom>
              <a:avLst/>
              <a:gdLst/>
              <a:ahLst/>
              <a:cxnLst/>
              <a:rect l="l" t="t" r="r" b="b"/>
              <a:pathLst>
                <a:path w="2245359" h="2224404">
                  <a:moveTo>
                    <a:pt x="66984" y="2135791"/>
                  </a:moveTo>
                  <a:lnTo>
                    <a:pt x="0" y="2202796"/>
                  </a:lnTo>
                  <a:lnTo>
                    <a:pt x="35085" y="2216205"/>
                  </a:lnTo>
                  <a:lnTo>
                    <a:pt x="65128" y="2224262"/>
                  </a:lnTo>
                  <a:lnTo>
                    <a:pt x="149385" y="2140005"/>
                  </a:lnTo>
                  <a:lnTo>
                    <a:pt x="140495" y="2140005"/>
                  </a:lnTo>
                  <a:lnTo>
                    <a:pt x="66984" y="2135791"/>
                  </a:lnTo>
                  <a:close/>
                </a:path>
                <a:path w="2245359" h="2224404">
                  <a:moveTo>
                    <a:pt x="154560" y="2134830"/>
                  </a:moveTo>
                  <a:lnTo>
                    <a:pt x="140495" y="2140005"/>
                  </a:lnTo>
                  <a:lnTo>
                    <a:pt x="149385" y="2140005"/>
                  </a:lnTo>
                  <a:lnTo>
                    <a:pt x="154560" y="2134830"/>
                  </a:lnTo>
                  <a:close/>
                </a:path>
                <a:path w="2245359" h="2224404">
                  <a:moveTo>
                    <a:pt x="1020868" y="1268522"/>
                  </a:moveTo>
                  <a:lnTo>
                    <a:pt x="897382" y="1305137"/>
                  </a:lnTo>
                  <a:lnTo>
                    <a:pt x="580869" y="1621747"/>
                  </a:lnTo>
                  <a:lnTo>
                    <a:pt x="503715" y="1732335"/>
                  </a:lnTo>
                  <a:lnTo>
                    <a:pt x="437040" y="1852350"/>
                  </a:lnTo>
                  <a:lnTo>
                    <a:pt x="1020868" y="1268522"/>
                  </a:lnTo>
                  <a:close/>
                </a:path>
                <a:path w="2245359" h="2224404">
                  <a:moveTo>
                    <a:pt x="1790602" y="411642"/>
                  </a:moveTo>
                  <a:lnTo>
                    <a:pt x="1218952" y="983468"/>
                  </a:lnTo>
                  <a:lnTo>
                    <a:pt x="1284492" y="1004898"/>
                  </a:lnTo>
                  <a:lnTo>
                    <a:pt x="1840879" y="448511"/>
                  </a:lnTo>
                  <a:lnTo>
                    <a:pt x="1790602" y="411642"/>
                  </a:lnTo>
                  <a:close/>
                </a:path>
                <a:path w="2245359" h="2224404">
                  <a:moveTo>
                    <a:pt x="2202118" y="0"/>
                  </a:moveTo>
                  <a:lnTo>
                    <a:pt x="1998581" y="203599"/>
                  </a:lnTo>
                  <a:lnTo>
                    <a:pt x="2008665" y="271835"/>
                  </a:lnTo>
                  <a:lnTo>
                    <a:pt x="2011803" y="277587"/>
                  </a:lnTo>
                  <a:lnTo>
                    <a:pt x="2245014" y="44375"/>
                  </a:lnTo>
                  <a:lnTo>
                    <a:pt x="2202118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4876703" y="2979226"/>
              <a:ext cx="2225675" cy="2200910"/>
            </a:xfrm>
            <a:custGeom>
              <a:avLst/>
              <a:gdLst/>
              <a:ahLst/>
              <a:cxnLst/>
              <a:rect l="l" t="t" r="r" b="b"/>
              <a:pathLst>
                <a:path w="2225675" h="2200910">
                  <a:moveTo>
                    <a:pt x="1067089" y="1203405"/>
                  </a:moveTo>
                  <a:lnTo>
                    <a:pt x="977996" y="1223203"/>
                  </a:lnTo>
                  <a:lnTo>
                    <a:pt x="950916" y="1231233"/>
                  </a:lnTo>
                  <a:lnTo>
                    <a:pt x="387446" y="1794703"/>
                  </a:lnTo>
                  <a:lnTo>
                    <a:pt x="330296" y="1897573"/>
                  </a:lnTo>
                  <a:lnTo>
                    <a:pt x="215996" y="2049973"/>
                  </a:lnTo>
                  <a:lnTo>
                    <a:pt x="83385" y="2098764"/>
                  </a:lnTo>
                  <a:lnTo>
                    <a:pt x="0" y="2182149"/>
                  </a:lnTo>
                  <a:lnTo>
                    <a:pt x="69902" y="2200898"/>
                  </a:lnTo>
                  <a:lnTo>
                    <a:pt x="1067089" y="1203405"/>
                  </a:lnTo>
                  <a:close/>
                </a:path>
                <a:path w="2225675" h="2200910">
                  <a:moveTo>
                    <a:pt x="1777363" y="404786"/>
                  </a:moveTo>
                  <a:lnTo>
                    <a:pt x="1219629" y="962519"/>
                  </a:lnTo>
                  <a:lnTo>
                    <a:pt x="1282796" y="983173"/>
                  </a:lnTo>
                  <a:lnTo>
                    <a:pt x="1286478" y="983948"/>
                  </a:lnTo>
                  <a:lnTo>
                    <a:pt x="1828196" y="442063"/>
                  </a:lnTo>
                  <a:lnTo>
                    <a:pt x="1777363" y="404786"/>
                  </a:lnTo>
                  <a:close/>
                </a:path>
                <a:path w="2225675" h="2200910">
                  <a:moveTo>
                    <a:pt x="2182149" y="0"/>
                  </a:moveTo>
                  <a:lnTo>
                    <a:pt x="1949994" y="232155"/>
                  </a:lnTo>
                  <a:lnTo>
                    <a:pt x="1981075" y="289137"/>
                  </a:lnTo>
                  <a:lnTo>
                    <a:pt x="2225398" y="44739"/>
                  </a:lnTo>
                  <a:lnTo>
                    <a:pt x="2182149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4939792" y="3019909"/>
              <a:ext cx="2201545" cy="2177415"/>
            </a:xfrm>
            <a:custGeom>
              <a:avLst/>
              <a:gdLst/>
              <a:ahLst/>
              <a:cxnLst/>
              <a:rect l="l" t="t" r="r" b="b"/>
              <a:pathLst>
                <a:path w="2201545" h="2177415">
                  <a:moveTo>
                    <a:pt x="1105951" y="1140066"/>
                  </a:moveTo>
                  <a:lnTo>
                    <a:pt x="993284" y="1165103"/>
                  </a:lnTo>
                  <a:lnTo>
                    <a:pt x="164337" y="1994050"/>
                  </a:lnTo>
                  <a:lnTo>
                    <a:pt x="152907" y="2009290"/>
                  </a:lnTo>
                  <a:lnTo>
                    <a:pt x="146879" y="2011508"/>
                  </a:lnTo>
                  <a:lnTo>
                    <a:pt x="0" y="2158388"/>
                  </a:lnTo>
                  <a:lnTo>
                    <a:pt x="69097" y="2176920"/>
                  </a:lnTo>
                  <a:lnTo>
                    <a:pt x="1105951" y="1140066"/>
                  </a:lnTo>
                  <a:close/>
                </a:path>
                <a:path w="2201545" h="2177415">
                  <a:moveTo>
                    <a:pt x="1760434" y="397953"/>
                  </a:moveTo>
                  <a:lnTo>
                    <a:pt x="1216836" y="941551"/>
                  </a:lnTo>
                  <a:lnTo>
                    <a:pt x="1219707" y="942490"/>
                  </a:lnTo>
                  <a:lnTo>
                    <a:pt x="1288949" y="957068"/>
                  </a:lnTo>
                  <a:lnTo>
                    <a:pt x="1810990" y="435027"/>
                  </a:lnTo>
                  <a:lnTo>
                    <a:pt x="1760434" y="397953"/>
                  </a:lnTo>
                  <a:close/>
                </a:path>
                <a:path w="2201545" h="2177415">
                  <a:moveTo>
                    <a:pt x="2158388" y="0"/>
                  </a:moveTo>
                  <a:lnTo>
                    <a:pt x="1915144" y="243243"/>
                  </a:lnTo>
                  <a:lnTo>
                    <a:pt x="1946072" y="299945"/>
                  </a:lnTo>
                  <a:lnTo>
                    <a:pt x="2201460" y="44557"/>
                  </a:lnTo>
                  <a:lnTo>
                    <a:pt x="2158388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5002873" y="3060598"/>
              <a:ext cx="2218055" cy="2170430"/>
            </a:xfrm>
            <a:custGeom>
              <a:avLst/>
              <a:gdLst/>
              <a:ahLst/>
              <a:cxnLst/>
              <a:rect l="l" t="t" r="r" b="b"/>
              <a:pathLst>
                <a:path w="2218054" h="2170429">
                  <a:moveTo>
                    <a:pt x="1242771" y="1059497"/>
                  </a:moveTo>
                  <a:lnTo>
                    <a:pt x="1194727" y="1065631"/>
                  </a:lnTo>
                  <a:lnTo>
                    <a:pt x="1145730" y="1076528"/>
                  </a:lnTo>
                  <a:lnTo>
                    <a:pt x="1135938" y="1078699"/>
                  </a:lnTo>
                  <a:lnTo>
                    <a:pt x="1033068" y="1101559"/>
                  </a:lnTo>
                  <a:lnTo>
                    <a:pt x="0" y="2134628"/>
                  </a:lnTo>
                  <a:lnTo>
                    <a:pt x="69100" y="2153158"/>
                  </a:lnTo>
                  <a:lnTo>
                    <a:pt x="132194" y="2170074"/>
                  </a:lnTo>
                  <a:lnTo>
                    <a:pt x="1242771" y="1059497"/>
                  </a:lnTo>
                  <a:close/>
                </a:path>
                <a:path w="2218054" h="2170429">
                  <a:moveTo>
                    <a:pt x="1840217" y="462051"/>
                  </a:moveTo>
                  <a:lnTo>
                    <a:pt x="1794065" y="428193"/>
                  </a:lnTo>
                  <a:lnTo>
                    <a:pt x="1789671" y="424967"/>
                  </a:lnTo>
                  <a:lnTo>
                    <a:pt x="1743506" y="391121"/>
                  </a:lnTo>
                  <a:lnTo>
                    <a:pt x="1219568" y="915060"/>
                  </a:lnTo>
                  <a:lnTo>
                    <a:pt x="1285659" y="928979"/>
                  </a:lnTo>
                  <a:lnTo>
                    <a:pt x="1358049" y="944219"/>
                  </a:lnTo>
                  <a:lnTo>
                    <a:pt x="1840217" y="462051"/>
                  </a:lnTo>
                  <a:close/>
                </a:path>
                <a:path w="2218054" h="2170429">
                  <a:moveTo>
                    <a:pt x="2217496" y="84772"/>
                  </a:moveTo>
                  <a:lnTo>
                    <a:pt x="2214537" y="82651"/>
                  </a:lnTo>
                  <a:lnTo>
                    <a:pt x="2177694" y="44564"/>
                  </a:lnTo>
                  <a:lnTo>
                    <a:pt x="2173960" y="40678"/>
                  </a:lnTo>
                  <a:lnTo>
                    <a:pt x="2134628" y="0"/>
                  </a:lnTo>
                  <a:lnTo>
                    <a:pt x="1880298" y="254330"/>
                  </a:lnTo>
                  <a:lnTo>
                    <a:pt x="1908530" y="306108"/>
                  </a:lnTo>
                  <a:lnTo>
                    <a:pt x="1939467" y="362800"/>
                  </a:lnTo>
                  <a:lnTo>
                    <a:pt x="2217496" y="84772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5129059" y="3141958"/>
              <a:ext cx="2139315" cy="2106295"/>
            </a:xfrm>
            <a:custGeom>
              <a:avLst/>
              <a:gdLst/>
              <a:ahLst/>
              <a:cxnLst/>
              <a:rect l="l" t="t" r="r" b="b"/>
              <a:pathLst>
                <a:path w="2139315" h="2106295">
                  <a:moveTo>
                    <a:pt x="1209777" y="966224"/>
                  </a:moveTo>
                  <a:lnTo>
                    <a:pt x="1107854" y="979248"/>
                  </a:lnTo>
                  <a:lnTo>
                    <a:pt x="0" y="2087102"/>
                  </a:lnTo>
                  <a:lnTo>
                    <a:pt x="70098" y="2105903"/>
                  </a:lnTo>
                  <a:lnTo>
                    <a:pt x="1209777" y="966224"/>
                  </a:lnTo>
                  <a:close/>
                </a:path>
                <a:path w="2139315" h="2106295">
                  <a:moveTo>
                    <a:pt x="1709646" y="377455"/>
                  </a:moveTo>
                  <a:lnTo>
                    <a:pt x="1225579" y="861523"/>
                  </a:lnTo>
                  <a:lnTo>
                    <a:pt x="1299018" y="876984"/>
                  </a:lnTo>
                  <a:lnTo>
                    <a:pt x="1767783" y="408218"/>
                  </a:lnTo>
                  <a:lnTo>
                    <a:pt x="1716240" y="382291"/>
                  </a:lnTo>
                  <a:lnTo>
                    <a:pt x="1709646" y="377455"/>
                  </a:lnTo>
                  <a:close/>
                </a:path>
                <a:path w="2139315" h="2106295">
                  <a:moveTo>
                    <a:pt x="2087102" y="0"/>
                  </a:moveTo>
                  <a:lnTo>
                    <a:pt x="1810594" y="276507"/>
                  </a:lnTo>
                  <a:lnTo>
                    <a:pt x="1841970" y="334031"/>
                  </a:lnTo>
                  <a:lnTo>
                    <a:pt x="2138727" y="37274"/>
                  </a:lnTo>
                  <a:lnTo>
                    <a:pt x="2088350" y="1291"/>
                  </a:lnTo>
                  <a:lnTo>
                    <a:pt x="2087102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5193149" y="3176058"/>
              <a:ext cx="2120900" cy="2083435"/>
            </a:xfrm>
            <a:custGeom>
              <a:avLst/>
              <a:gdLst/>
              <a:ahLst/>
              <a:cxnLst/>
              <a:rect l="l" t="t" r="r" b="b"/>
              <a:pathLst>
                <a:path w="2120900" h="2083435">
                  <a:moveTo>
                    <a:pt x="1233050" y="920961"/>
                  </a:moveTo>
                  <a:lnTo>
                    <a:pt x="1136951" y="933241"/>
                  </a:lnTo>
                  <a:lnTo>
                    <a:pt x="0" y="2070192"/>
                  </a:lnTo>
                  <a:lnTo>
                    <a:pt x="43060" y="2081741"/>
                  </a:lnTo>
                  <a:lnTo>
                    <a:pt x="73719" y="2082832"/>
                  </a:lnTo>
                  <a:lnTo>
                    <a:pt x="1235279" y="921272"/>
                  </a:lnTo>
                  <a:lnTo>
                    <a:pt x="1233050" y="920961"/>
                  </a:lnTo>
                  <a:close/>
                </a:path>
                <a:path w="2120900" h="2083435">
                  <a:moveTo>
                    <a:pt x="1698623" y="371568"/>
                  </a:moveTo>
                  <a:lnTo>
                    <a:pt x="1228633" y="841559"/>
                  </a:lnTo>
                  <a:lnTo>
                    <a:pt x="1299974" y="856578"/>
                  </a:lnTo>
                  <a:lnTo>
                    <a:pt x="1756080" y="400471"/>
                  </a:lnTo>
                  <a:lnTo>
                    <a:pt x="1698623" y="371568"/>
                  </a:lnTo>
                  <a:close/>
                </a:path>
                <a:path w="2120900" h="2083435">
                  <a:moveTo>
                    <a:pt x="2070192" y="0"/>
                  </a:moveTo>
                  <a:lnTo>
                    <a:pt x="1775191" y="295001"/>
                  </a:lnTo>
                  <a:lnTo>
                    <a:pt x="1805671" y="350881"/>
                  </a:lnTo>
                  <a:lnTo>
                    <a:pt x="2120568" y="35983"/>
                  </a:lnTo>
                  <a:lnTo>
                    <a:pt x="207019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5259511" y="3208866"/>
              <a:ext cx="2096770" cy="2052955"/>
            </a:xfrm>
            <a:custGeom>
              <a:avLst/>
              <a:gdLst/>
              <a:ahLst/>
              <a:cxnLst/>
              <a:rect l="l" t="t" r="r" b="b"/>
              <a:pathLst>
                <a:path w="2096770" h="2052954">
                  <a:moveTo>
                    <a:pt x="1166688" y="888153"/>
                  </a:moveTo>
                  <a:lnTo>
                    <a:pt x="1160864" y="888897"/>
                  </a:lnTo>
                  <a:lnTo>
                    <a:pt x="0" y="2049762"/>
                  </a:lnTo>
                  <a:lnTo>
                    <a:pt x="85846" y="2052816"/>
                  </a:lnTo>
                  <a:lnTo>
                    <a:pt x="1240254" y="898407"/>
                  </a:lnTo>
                  <a:lnTo>
                    <a:pt x="1166688" y="888153"/>
                  </a:lnTo>
                  <a:close/>
                </a:path>
                <a:path w="2096770" h="2052954">
                  <a:moveTo>
                    <a:pt x="1684649" y="365113"/>
                  </a:moveTo>
                  <a:lnTo>
                    <a:pt x="1227317" y="822444"/>
                  </a:lnTo>
                  <a:lnTo>
                    <a:pt x="1261938" y="829733"/>
                  </a:lnTo>
                  <a:lnTo>
                    <a:pt x="1288537" y="850125"/>
                  </a:lnTo>
                  <a:lnTo>
                    <a:pt x="1743796" y="394865"/>
                  </a:lnTo>
                  <a:lnTo>
                    <a:pt x="1684649" y="365113"/>
                  </a:lnTo>
                  <a:close/>
                </a:path>
                <a:path w="2096770" h="2052954">
                  <a:moveTo>
                    <a:pt x="2049762" y="0"/>
                  </a:moveTo>
                  <a:lnTo>
                    <a:pt x="1736620" y="313142"/>
                  </a:lnTo>
                  <a:lnTo>
                    <a:pt x="1767996" y="370665"/>
                  </a:lnTo>
                  <a:lnTo>
                    <a:pt x="2096142" y="42519"/>
                  </a:lnTo>
                  <a:lnTo>
                    <a:pt x="2091248" y="29633"/>
                  </a:lnTo>
                  <a:lnTo>
                    <a:pt x="204976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5337999" y="3245863"/>
              <a:ext cx="2039620" cy="2018664"/>
            </a:xfrm>
            <a:custGeom>
              <a:avLst/>
              <a:gdLst/>
              <a:ahLst/>
              <a:cxnLst/>
              <a:rect l="l" t="t" r="r" b="b"/>
              <a:pathLst>
                <a:path w="2039620" h="2018664">
                  <a:moveTo>
                    <a:pt x="1155078" y="860478"/>
                  </a:moveTo>
                  <a:lnTo>
                    <a:pt x="0" y="2015557"/>
                  </a:lnTo>
                  <a:lnTo>
                    <a:pt x="83393" y="2018523"/>
                  </a:lnTo>
                  <a:lnTo>
                    <a:pt x="1230873" y="871043"/>
                  </a:lnTo>
                  <a:lnTo>
                    <a:pt x="1155078" y="860478"/>
                  </a:lnTo>
                  <a:close/>
                </a:path>
                <a:path w="2039620" h="2018664">
                  <a:moveTo>
                    <a:pt x="1660238" y="355318"/>
                  </a:moveTo>
                  <a:lnTo>
                    <a:pt x="1205735" y="809821"/>
                  </a:lnTo>
                  <a:lnTo>
                    <a:pt x="1254618" y="847298"/>
                  </a:lnTo>
                  <a:lnTo>
                    <a:pt x="1718120" y="383796"/>
                  </a:lnTo>
                  <a:lnTo>
                    <a:pt x="1716850" y="383796"/>
                  </a:lnTo>
                  <a:lnTo>
                    <a:pt x="1660238" y="355318"/>
                  </a:lnTo>
                  <a:close/>
                </a:path>
                <a:path w="2039620" h="2018664">
                  <a:moveTo>
                    <a:pt x="2015557" y="0"/>
                  </a:moveTo>
                  <a:lnTo>
                    <a:pt x="1686819" y="328738"/>
                  </a:lnTo>
                  <a:lnTo>
                    <a:pt x="1716850" y="383796"/>
                  </a:lnTo>
                  <a:lnTo>
                    <a:pt x="1718120" y="383796"/>
                  </a:lnTo>
                  <a:lnTo>
                    <a:pt x="2039326" y="62591"/>
                  </a:lnTo>
                  <a:lnTo>
                    <a:pt x="2015557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5414034" y="3302932"/>
              <a:ext cx="1985645" cy="1964689"/>
            </a:xfrm>
            <a:custGeom>
              <a:avLst/>
              <a:gdLst/>
              <a:ahLst/>
              <a:cxnLst/>
              <a:rect l="l" t="t" r="r" b="b"/>
              <a:pathLst>
                <a:path w="1985645" h="1964689">
                  <a:moveTo>
                    <a:pt x="1148150" y="813043"/>
                  </a:moveTo>
                  <a:lnTo>
                    <a:pt x="0" y="1961193"/>
                  </a:lnTo>
                  <a:lnTo>
                    <a:pt x="85537" y="1964236"/>
                  </a:lnTo>
                  <a:lnTo>
                    <a:pt x="1226124" y="823297"/>
                  </a:lnTo>
                  <a:lnTo>
                    <a:pt x="1221715" y="823297"/>
                  </a:lnTo>
                  <a:lnTo>
                    <a:pt x="1148150" y="813043"/>
                  </a:lnTo>
                  <a:close/>
                </a:path>
                <a:path w="1985645" h="1964689">
                  <a:moveTo>
                    <a:pt x="1636590" y="324602"/>
                  </a:moveTo>
                  <a:lnTo>
                    <a:pt x="1174270" y="786923"/>
                  </a:lnTo>
                  <a:lnTo>
                    <a:pt x="1221715" y="823297"/>
                  </a:lnTo>
                  <a:lnTo>
                    <a:pt x="1226124" y="823297"/>
                  </a:lnTo>
                  <a:lnTo>
                    <a:pt x="1722541" y="326727"/>
                  </a:lnTo>
                  <a:lnTo>
                    <a:pt x="1640815" y="326727"/>
                  </a:lnTo>
                  <a:lnTo>
                    <a:pt x="1636590" y="324602"/>
                  </a:lnTo>
                  <a:close/>
                </a:path>
                <a:path w="1985645" h="1964689">
                  <a:moveTo>
                    <a:pt x="1961193" y="0"/>
                  </a:moveTo>
                  <a:lnTo>
                    <a:pt x="1638574" y="322619"/>
                  </a:lnTo>
                  <a:lnTo>
                    <a:pt x="1640815" y="326727"/>
                  </a:lnTo>
                  <a:lnTo>
                    <a:pt x="1722541" y="326727"/>
                  </a:lnTo>
                  <a:lnTo>
                    <a:pt x="1985412" y="63776"/>
                  </a:lnTo>
                  <a:lnTo>
                    <a:pt x="1961193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5492522" y="3361841"/>
              <a:ext cx="1929130" cy="1915160"/>
            </a:xfrm>
            <a:custGeom>
              <a:avLst/>
              <a:gdLst/>
              <a:ahLst/>
              <a:cxnLst/>
              <a:rect l="l" t="t" r="r" b="b"/>
              <a:pathLst>
                <a:path w="1929129" h="1915160">
                  <a:moveTo>
                    <a:pt x="1140998" y="764077"/>
                  </a:moveTo>
                  <a:lnTo>
                    <a:pt x="0" y="1905076"/>
                  </a:lnTo>
                  <a:lnTo>
                    <a:pt x="64997" y="1907388"/>
                  </a:lnTo>
                  <a:lnTo>
                    <a:pt x="77089" y="1914675"/>
                  </a:lnTo>
                  <a:lnTo>
                    <a:pt x="1227731" y="764388"/>
                  </a:lnTo>
                  <a:lnTo>
                    <a:pt x="1143227" y="764388"/>
                  </a:lnTo>
                  <a:lnTo>
                    <a:pt x="1140998" y="764077"/>
                  </a:lnTo>
                  <a:close/>
                </a:path>
                <a:path w="1929129" h="1915160">
                  <a:moveTo>
                    <a:pt x="1905076" y="0"/>
                  </a:moveTo>
                  <a:lnTo>
                    <a:pt x="1141790" y="763286"/>
                  </a:lnTo>
                  <a:lnTo>
                    <a:pt x="1143227" y="764388"/>
                  </a:lnTo>
                  <a:lnTo>
                    <a:pt x="1227731" y="764388"/>
                  </a:lnTo>
                  <a:lnTo>
                    <a:pt x="1929092" y="63243"/>
                  </a:lnTo>
                  <a:lnTo>
                    <a:pt x="190507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5565444" y="3419830"/>
              <a:ext cx="1878964" cy="1887220"/>
            </a:xfrm>
            <a:custGeom>
              <a:avLst/>
              <a:gdLst/>
              <a:ahLst/>
              <a:cxnLst/>
              <a:rect l="l" t="t" r="r" b="b"/>
              <a:pathLst>
                <a:path w="1878965" h="1887220">
                  <a:moveTo>
                    <a:pt x="1854175" y="0"/>
                  </a:moveTo>
                  <a:lnTo>
                    <a:pt x="0" y="1854175"/>
                  </a:lnTo>
                  <a:lnTo>
                    <a:pt x="54678" y="1887127"/>
                  </a:lnTo>
                  <a:lnTo>
                    <a:pt x="1878932" y="62872"/>
                  </a:lnTo>
                  <a:lnTo>
                    <a:pt x="1861515" y="19329"/>
                  </a:lnTo>
                  <a:lnTo>
                    <a:pt x="1854175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5615367" y="3477259"/>
              <a:ext cx="1851660" cy="1859914"/>
            </a:xfrm>
            <a:custGeom>
              <a:avLst/>
              <a:gdLst/>
              <a:ahLst/>
              <a:cxnLst/>
              <a:rect l="l" t="t" r="r" b="b"/>
              <a:pathLst>
                <a:path w="1851659" h="1859914">
                  <a:moveTo>
                    <a:pt x="1826832" y="0"/>
                  </a:moveTo>
                  <a:lnTo>
                    <a:pt x="0" y="1826832"/>
                  </a:lnTo>
                  <a:lnTo>
                    <a:pt x="53885" y="1859306"/>
                  </a:lnTo>
                  <a:lnTo>
                    <a:pt x="1851506" y="61685"/>
                  </a:lnTo>
                  <a:lnTo>
                    <a:pt x="1826832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5665291" y="3534409"/>
              <a:ext cx="1824989" cy="1833245"/>
            </a:xfrm>
            <a:custGeom>
              <a:avLst/>
              <a:gdLst/>
              <a:ahLst/>
              <a:cxnLst/>
              <a:rect l="l" t="t" r="r" b="b"/>
              <a:pathLst>
                <a:path w="1824990" h="1833245">
                  <a:moveTo>
                    <a:pt x="1799768" y="0"/>
                  </a:moveTo>
                  <a:lnTo>
                    <a:pt x="0" y="1799768"/>
                  </a:lnTo>
                  <a:lnTo>
                    <a:pt x="54678" y="1832720"/>
                  </a:lnTo>
                  <a:lnTo>
                    <a:pt x="1824805" y="62592"/>
                  </a:lnTo>
                  <a:lnTo>
                    <a:pt x="179976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5715215" y="3591559"/>
              <a:ext cx="1798320" cy="1798955"/>
            </a:xfrm>
            <a:custGeom>
              <a:avLst/>
              <a:gdLst/>
              <a:ahLst/>
              <a:cxnLst/>
              <a:rect l="l" t="t" r="r" b="b"/>
              <a:pathLst>
                <a:path w="1798320" h="1798954">
                  <a:moveTo>
                    <a:pt x="1772704" y="0"/>
                  </a:moveTo>
                  <a:lnTo>
                    <a:pt x="0" y="1772704"/>
                  </a:lnTo>
                  <a:lnTo>
                    <a:pt x="34074" y="1793240"/>
                  </a:lnTo>
                  <a:lnTo>
                    <a:pt x="61921" y="1798412"/>
                  </a:lnTo>
                  <a:lnTo>
                    <a:pt x="1797741" y="62592"/>
                  </a:lnTo>
                  <a:lnTo>
                    <a:pt x="1772704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5770711" y="3648709"/>
              <a:ext cx="1765935" cy="1753870"/>
            </a:xfrm>
            <a:custGeom>
              <a:avLst/>
              <a:gdLst/>
              <a:ahLst/>
              <a:cxnLst/>
              <a:rect l="l" t="t" r="r" b="b"/>
              <a:pathLst>
                <a:path w="1765934" h="1753870">
                  <a:moveTo>
                    <a:pt x="1740069" y="0"/>
                  </a:moveTo>
                  <a:lnTo>
                    <a:pt x="0" y="1740069"/>
                  </a:lnTo>
                  <a:lnTo>
                    <a:pt x="73902" y="1753797"/>
                  </a:lnTo>
                  <a:lnTo>
                    <a:pt x="1765614" y="62084"/>
                  </a:lnTo>
                  <a:lnTo>
                    <a:pt x="1762929" y="57150"/>
                  </a:lnTo>
                  <a:lnTo>
                    <a:pt x="174006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5838186" y="3705859"/>
              <a:ext cx="1727200" cy="1709420"/>
            </a:xfrm>
            <a:custGeom>
              <a:avLst/>
              <a:gdLst/>
              <a:ahLst/>
              <a:cxnLst/>
              <a:rect l="l" t="t" r="r" b="b"/>
              <a:pathLst>
                <a:path w="1727200" h="1709420">
                  <a:moveTo>
                    <a:pt x="1695453" y="0"/>
                  </a:moveTo>
                  <a:lnTo>
                    <a:pt x="0" y="1695453"/>
                  </a:lnTo>
                  <a:lnTo>
                    <a:pt x="74973" y="1709380"/>
                  </a:lnTo>
                  <a:lnTo>
                    <a:pt x="1726779" y="57573"/>
                  </a:lnTo>
                  <a:lnTo>
                    <a:pt x="169545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5906429" y="3757935"/>
              <a:ext cx="1686560" cy="1670050"/>
            </a:xfrm>
            <a:custGeom>
              <a:avLst/>
              <a:gdLst/>
              <a:ahLst/>
              <a:cxnLst/>
              <a:rect l="l" t="t" r="r" b="b"/>
              <a:pathLst>
                <a:path w="1686559" h="1670050">
                  <a:moveTo>
                    <a:pt x="1655545" y="0"/>
                  </a:moveTo>
                  <a:lnTo>
                    <a:pt x="0" y="1656055"/>
                  </a:lnTo>
                  <a:lnTo>
                    <a:pt x="73134" y="1669640"/>
                  </a:lnTo>
                  <a:lnTo>
                    <a:pt x="1686283" y="56491"/>
                  </a:lnTo>
                  <a:lnTo>
                    <a:pt x="165554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5973138" y="3809491"/>
              <a:ext cx="1648460" cy="1631314"/>
            </a:xfrm>
            <a:custGeom>
              <a:avLst/>
              <a:gdLst/>
              <a:ahLst/>
              <a:cxnLst/>
              <a:rect l="l" t="t" r="r" b="b"/>
              <a:pathLst>
                <a:path w="1648459" h="1631314">
                  <a:moveTo>
                    <a:pt x="1616889" y="0"/>
                  </a:moveTo>
                  <a:lnTo>
                    <a:pt x="0" y="1616889"/>
                  </a:lnTo>
                  <a:lnTo>
                    <a:pt x="74973" y="1630816"/>
                  </a:lnTo>
                  <a:lnTo>
                    <a:pt x="1648216" y="57573"/>
                  </a:lnTo>
                  <a:lnTo>
                    <a:pt x="1616889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6040613" y="3861308"/>
              <a:ext cx="1619250" cy="1591945"/>
            </a:xfrm>
            <a:custGeom>
              <a:avLst/>
              <a:gdLst/>
              <a:ahLst/>
              <a:cxnLst/>
              <a:rect l="l" t="t" r="r" b="b"/>
              <a:pathLst>
                <a:path w="1619250" h="1591945">
                  <a:moveTo>
                    <a:pt x="1577607" y="0"/>
                  </a:moveTo>
                  <a:lnTo>
                    <a:pt x="0" y="1577607"/>
                  </a:lnTo>
                  <a:lnTo>
                    <a:pt x="73902" y="1591335"/>
                  </a:lnTo>
                  <a:lnTo>
                    <a:pt x="1619029" y="46208"/>
                  </a:lnTo>
                  <a:lnTo>
                    <a:pt x="1587005" y="17272"/>
                  </a:lnTo>
                  <a:lnTo>
                    <a:pt x="1577607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6108078" y="3903903"/>
              <a:ext cx="1636395" cy="1557655"/>
            </a:xfrm>
            <a:custGeom>
              <a:avLst/>
              <a:gdLst/>
              <a:ahLst/>
              <a:cxnLst/>
              <a:rect l="l" t="t" r="r" b="b"/>
              <a:pathLst>
                <a:path w="1636395" h="1557654">
                  <a:moveTo>
                    <a:pt x="1636077" y="79984"/>
                  </a:moveTo>
                  <a:lnTo>
                    <a:pt x="1593799" y="41795"/>
                  </a:lnTo>
                  <a:lnTo>
                    <a:pt x="1590255" y="38582"/>
                  </a:lnTo>
                  <a:lnTo>
                    <a:pt x="1547558" y="0"/>
                  </a:lnTo>
                  <a:lnTo>
                    <a:pt x="0" y="1547558"/>
                  </a:lnTo>
                  <a:lnTo>
                    <a:pt x="51422" y="1557096"/>
                  </a:lnTo>
                  <a:lnTo>
                    <a:pt x="72948" y="1555889"/>
                  </a:lnTo>
                  <a:lnTo>
                    <a:pt x="78422" y="1555584"/>
                  </a:lnTo>
                  <a:lnTo>
                    <a:pt x="80606" y="1555457"/>
                  </a:lnTo>
                  <a:lnTo>
                    <a:pt x="164909" y="1550695"/>
                  </a:lnTo>
                  <a:lnTo>
                    <a:pt x="1636077" y="79984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6264482" y="3979858"/>
              <a:ext cx="1522095" cy="1475740"/>
            </a:xfrm>
            <a:custGeom>
              <a:avLst/>
              <a:gdLst/>
              <a:ahLst/>
              <a:cxnLst/>
              <a:rect l="l" t="t" r="r" b="b"/>
              <a:pathLst>
                <a:path w="1522095" h="1475739">
                  <a:moveTo>
                    <a:pt x="1475219" y="0"/>
                  </a:moveTo>
                  <a:lnTo>
                    <a:pt x="0" y="1475219"/>
                  </a:lnTo>
                  <a:lnTo>
                    <a:pt x="94214" y="1469904"/>
                  </a:lnTo>
                  <a:lnTo>
                    <a:pt x="1521920" y="42199"/>
                  </a:lnTo>
                  <a:lnTo>
                    <a:pt x="147521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6350621" y="4018440"/>
              <a:ext cx="1477645" cy="1431925"/>
            </a:xfrm>
            <a:custGeom>
              <a:avLst/>
              <a:gdLst/>
              <a:ahLst/>
              <a:cxnLst/>
              <a:rect l="l" t="t" r="r" b="b"/>
              <a:pathLst>
                <a:path w="1477645" h="1431925">
                  <a:moveTo>
                    <a:pt x="1431778" y="0"/>
                  </a:moveTo>
                  <a:lnTo>
                    <a:pt x="0" y="1431778"/>
                  </a:lnTo>
                  <a:lnTo>
                    <a:pt x="91522" y="1426615"/>
                  </a:lnTo>
                  <a:lnTo>
                    <a:pt x="1477144" y="40993"/>
                  </a:lnTo>
                  <a:lnTo>
                    <a:pt x="143177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6435414" y="4056420"/>
              <a:ext cx="1447165" cy="1389380"/>
            </a:xfrm>
            <a:custGeom>
              <a:avLst/>
              <a:gdLst/>
              <a:ahLst/>
              <a:cxnLst/>
              <a:rect l="l" t="t" r="r" b="b"/>
              <a:pathLst>
                <a:path w="1447165" h="1389379">
                  <a:moveTo>
                    <a:pt x="1389015" y="0"/>
                  </a:moveTo>
                  <a:lnTo>
                    <a:pt x="0" y="1389015"/>
                  </a:lnTo>
                  <a:lnTo>
                    <a:pt x="92868" y="1383776"/>
                  </a:lnTo>
                  <a:lnTo>
                    <a:pt x="1446568" y="30076"/>
                  </a:lnTo>
                  <a:lnTo>
                    <a:pt x="1403025" y="12659"/>
                  </a:lnTo>
                  <a:lnTo>
                    <a:pt x="138901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6520207" y="4084320"/>
              <a:ext cx="1419225" cy="1356360"/>
            </a:xfrm>
            <a:custGeom>
              <a:avLst/>
              <a:gdLst/>
              <a:ahLst/>
              <a:cxnLst/>
              <a:rect l="l" t="t" r="r" b="b"/>
              <a:pathLst>
                <a:path w="1419225" h="1356360">
                  <a:moveTo>
                    <a:pt x="1356332" y="0"/>
                  </a:moveTo>
                  <a:lnTo>
                    <a:pt x="0" y="1356332"/>
                  </a:lnTo>
                  <a:lnTo>
                    <a:pt x="92868" y="1351093"/>
                  </a:lnTo>
                  <a:lnTo>
                    <a:pt x="1418925" y="25037"/>
                  </a:lnTo>
                  <a:lnTo>
                    <a:pt x="1356332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6604146" y="4065372"/>
              <a:ext cx="1459230" cy="1370965"/>
            </a:xfrm>
            <a:custGeom>
              <a:avLst/>
              <a:gdLst/>
              <a:ahLst/>
              <a:cxnLst/>
              <a:rect l="l" t="t" r="r" b="b"/>
              <a:pathLst>
                <a:path w="1459229" h="1370964">
                  <a:moveTo>
                    <a:pt x="1329259" y="41693"/>
                  </a:moveTo>
                  <a:lnTo>
                    <a:pt x="0" y="1370544"/>
                  </a:lnTo>
                  <a:lnTo>
                    <a:pt x="50653" y="1367687"/>
                  </a:lnTo>
                  <a:lnTo>
                    <a:pt x="154013" y="1304967"/>
                  </a:lnTo>
                  <a:lnTo>
                    <a:pt x="1409553" y="49427"/>
                  </a:lnTo>
                  <a:lnTo>
                    <a:pt x="1348593" y="49427"/>
                  </a:lnTo>
                  <a:lnTo>
                    <a:pt x="1329259" y="41693"/>
                  </a:lnTo>
                  <a:close/>
                </a:path>
                <a:path w="1459229" h="1370964">
                  <a:moveTo>
                    <a:pt x="1458980" y="0"/>
                  </a:moveTo>
                  <a:lnTo>
                    <a:pt x="1348593" y="49427"/>
                  </a:lnTo>
                  <a:lnTo>
                    <a:pt x="1409553" y="49427"/>
                  </a:lnTo>
                  <a:lnTo>
                    <a:pt x="145898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6738779" y="4000500"/>
              <a:ext cx="1469390" cy="1381760"/>
            </a:xfrm>
            <a:custGeom>
              <a:avLst/>
              <a:gdLst/>
              <a:ahLst/>
              <a:cxnLst/>
              <a:rect l="l" t="t" r="r" b="b"/>
              <a:pathLst>
                <a:path w="1469390" h="1381760">
                  <a:moveTo>
                    <a:pt x="1469230" y="0"/>
                  </a:moveTo>
                  <a:lnTo>
                    <a:pt x="1310548" y="71051"/>
                  </a:lnTo>
                  <a:lnTo>
                    <a:pt x="0" y="1381600"/>
                  </a:lnTo>
                  <a:lnTo>
                    <a:pt x="222870" y="1246359"/>
                  </a:lnTo>
                  <a:lnTo>
                    <a:pt x="146923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6939039" y="3935626"/>
              <a:ext cx="1414145" cy="1325245"/>
            </a:xfrm>
            <a:custGeom>
              <a:avLst/>
              <a:gdLst/>
              <a:ahLst/>
              <a:cxnLst/>
              <a:rect l="l" t="t" r="r" b="b"/>
              <a:pathLst>
                <a:path w="1414145" h="1325245">
                  <a:moveTo>
                    <a:pt x="1413852" y="0"/>
                  </a:moveTo>
                  <a:lnTo>
                    <a:pt x="1252871" y="72081"/>
                  </a:lnTo>
                  <a:lnTo>
                    <a:pt x="0" y="1324952"/>
                  </a:lnTo>
                  <a:lnTo>
                    <a:pt x="125969" y="1248512"/>
                  </a:lnTo>
                  <a:lnTo>
                    <a:pt x="325359" y="1028802"/>
                  </a:lnTo>
                  <a:lnTo>
                    <a:pt x="401943" y="1011909"/>
                  </a:lnTo>
                  <a:lnTo>
                    <a:pt x="1088458" y="325394"/>
                  </a:lnTo>
                  <a:lnTo>
                    <a:pt x="1051800" y="285852"/>
                  </a:lnTo>
                  <a:lnTo>
                    <a:pt x="1061960" y="285852"/>
                  </a:lnTo>
                  <a:lnTo>
                    <a:pt x="1070850" y="275692"/>
                  </a:lnTo>
                  <a:lnTo>
                    <a:pt x="1107680" y="247752"/>
                  </a:lnTo>
                  <a:lnTo>
                    <a:pt x="1154669" y="209652"/>
                  </a:lnTo>
                  <a:lnTo>
                    <a:pt x="1202930" y="199492"/>
                  </a:lnTo>
                  <a:lnTo>
                    <a:pt x="1219693" y="194158"/>
                  </a:lnTo>
                  <a:lnTo>
                    <a:pt x="1413852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7331206" y="3870532"/>
              <a:ext cx="1167130" cy="1131570"/>
            </a:xfrm>
            <a:custGeom>
              <a:avLst/>
              <a:gdLst/>
              <a:ahLst/>
              <a:cxnLst/>
              <a:rect l="l" t="t" r="r" b="b"/>
              <a:pathLst>
                <a:path w="1167129" h="1131570">
                  <a:moveTo>
                    <a:pt x="92547" y="1074847"/>
                  </a:moveTo>
                  <a:lnTo>
                    <a:pt x="19553" y="1074847"/>
                  </a:lnTo>
                  <a:lnTo>
                    <a:pt x="35899" y="1131513"/>
                  </a:lnTo>
                  <a:lnTo>
                    <a:pt x="92547" y="1074847"/>
                  </a:lnTo>
                  <a:close/>
                </a:path>
                <a:path w="1167129" h="1131570">
                  <a:moveTo>
                    <a:pt x="692625" y="386534"/>
                  </a:moveTo>
                  <a:lnTo>
                    <a:pt x="0" y="1079160"/>
                  </a:lnTo>
                  <a:lnTo>
                    <a:pt x="19553" y="1074847"/>
                  </a:lnTo>
                  <a:lnTo>
                    <a:pt x="92547" y="1074847"/>
                  </a:lnTo>
                  <a:lnTo>
                    <a:pt x="734978" y="432218"/>
                  </a:lnTo>
                  <a:lnTo>
                    <a:pt x="692625" y="386534"/>
                  </a:lnTo>
                  <a:close/>
                </a:path>
                <a:path w="1167129" h="1131570">
                  <a:moveTo>
                    <a:pt x="1167063" y="0"/>
                  </a:moveTo>
                  <a:lnTo>
                    <a:pt x="1007887" y="71272"/>
                  </a:lnTo>
                  <a:lnTo>
                    <a:pt x="816351" y="262809"/>
                  </a:lnTo>
                  <a:lnTo>
                    <a:pt x="838703" y="255697"/>
                  </a:lnTo>
                  <a:lnTo>
                    <a:pt x="878073" y="236647"/>
                  </a:lnTo>
                  <a:lnTo>
                    <a:pt x="974593" y="188387"/>
                  </a:lnTo>
                  <a:lnTo>
                    <a:pt x="983464" y="183656"/>
                  </a:lnTo>
                  <a:lnTo>
                    <a:pt x="1167063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7365260" y="3805880"/>
              <a:ext cx="1277620" cy="1257935"/>
            </a:xfrm>
            <a:custGeom>
              <a:avLst/>
              <a:gdLst/>
              <a:ahLst/>
              <a:cxnLst/>
              <a:rect l="l" t="t" r="r" b="b"/>
              <a:pathLst>
                <a:path w="1277620" h="1257935">
                  <a:moveTo>
                    <a:pt x="697063" y="492705"/>
                  </a:moveTo>
                  <a:lnTo>
                    <a:pt x="0" y="1189768"/>
                  </a:lnTo>
                  <a:lnTo>
                    <a:pt x="19618" y="1257779"/>
                  </a:lnTo>
                  <a:lnTo>
                    <a:pt x="739126" y="538271"/>
                  </a:lnTo>
                  <a:lnTo>
                    <a:pt x="738609" y="537518"/>
                  </a:lnTo>
                  <a:lnTo>
                    <a:pt x="697063" y="492705"/>
                  </a:lnTo>
                  <a:close/>
                </a:path>
                <a:path w="1277620" h="1257935">
                  <a:moveTo>
                    <a:pt x="1277398" y="0"/>
                  </a:moveTo>
                  <a:lnTo>
                    <a:pt x="1118716" y="71051"/>
                  </a:lnTo>
                  <a:lnTo>
                    <a:pt x="932919" y="256848"/>
                  </a:lnTo>
                  <a:lnTo>
                    <a:pt x="940539" y="253038"/>
                  </a:lnTo>
                  <a:lnTo>
                    <a:pt x="978639" y="232718"/>
                  </a:lnTo>
                  <a:lnTo>
                    <a:pt x="1016739" y="206048"/>
                  </a:lnTo>
                  <a:lnTo>
                    <a:pt x="1044679" y="194618"/>
                  </a:lnTo>
                  <a:lnTo>
                    <a:pt x="1054839" y="186998"/>
                  </a:lnTo>
                  <a:lnTo>
                    <a:pt x="1117983" y="159414"/>
                  </a:lnTo>
                  <a:lnTo>
                    <a:pt x="127739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7383173" y="3740838"/>
              <a:ext cx="1405255" cy="1385570"/>
            </a:xfrm>
            <a:custGeom>
              <a:avLst/>
              <a:gdLst/>
              <a:ahLst/>
              <a:cxnLst/>
              <a:rect l="l" t="t" r="r" b="b"/>
              <a:pathLst>
                <a:path w="1405254" h="1385570">
                  <a:moveTo>
                    <a:pt x="717641" y="599265"/>
                  </a:moveTo>
                  <a:lnTo>
                    <a:pt x="0" y="1316907"/>
                  </a:lnTo>
                  <a:lnTo>
                    <a:pt x="19760" y="1385411"/>
                  </a:lnTo>
                  <a:lnTo>
                    <a:pt x="753977" y="650969"/>
                  </a:lnTo>
                  <a:lnTo>
                    <a:pt x="720696" y="602561"/>
                  </a:lnTo>
                  <a:lnTo>
                    <a:pt x="717641" y="599265"/>
                  </a:lnTo>
                  <a:close/>
                </a:path>
                <a:path w="1405254" h="1385570">
                  <a:moveTo>
                    <a:pt x="1404746" y="0"/>
                  </a:moveTo>
                  <a:lnTo>
                    <a:pt x="1245687" y="71220"/>
                  </a:lnTo>
                  <a:lnTo>
                    <a:pt x="1086539" y="230367"/>
                  </a:lnTo>
                  <a:lnTo>
                    <a:pt x="1242603" y="162192"/>
                  </a:lnTo>
                  <a:lnTo>
                    <a:pt x="140474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7401370" y="3676134"/>
              <a:ext cx="1531620" cy="1530985"/>
            </a:xfrm>
            <a:custGeom>
              <a:avLst/>
              <a:gdLst/>
              <a:ahLst/>
              <a:cxnLst/>
              <a:rect l="l" t="t" r="r" b="b"/>
              <a:pathLst>
                <a:path w="1531620" h="1530985">
                  <a:moveTo>
                    <a:pt x="733026" y="711667"/>
                  </a:moveTo>
                  <a:lnTo>
                    <a:pt x="0" y="1444694"/>
                  </a:lnTo>
                  <a:lnTo>
                    <a:pt x="6539" y="1467364"/>
                  </a:lnTo>
                  <a:lnTo>
                    <a:pt x="87" y="1530967"/>
                  </a:lnTo>
                  <a:lnTo>
                    <a:pt x="768210" y="762844"/>
                  </a:lnTo>
                  <a:lnTo>
                    <a:pt x="733026" y="711667"/>
                  </a:lnTo>
                  <a:close/>
                </a:path>
                <a:path w="1531620" h="1530985">
                  <a:moveTo>
                    <a:pt x="1531054" y="0"/>
                  </a:moveTo>
                  <a:lnTo>
                    <a:pt x="1374672" y="70021"/>
                  </a:lnTo>
                  <a:lnTo>
                    <a:pt x="1212671" y="232022"/>
                  </a:lnTo>
                  <a:lnTo>
                    <a:pt x="1366021" y="165033"/>
                  </a:lnTo>
                  <a:lnTo>
                    <a:pt x="1531054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7395113" y="3611145"/>
              <a:ext cx="1682750" cy="1683385"/>
            </a:xfrm>
            <a:custGeom>
              <a:avLst/>
              <a:gdLst/>
              <a:ahLst/>
              <a:cxnLst/>
              <a:rect l="l" t="t" r="r" b="b"/>
              <a:pathLst>
                <a:path w="1682750" h="1683385">
                  <a:moveTo>
                    <a:pt x="771362" y="823318"/>
                  </a:moveTo>
                  <a:lnTo>
                    <a:pt x="7204" y="1587476"/>
                  </a:lnTo>
                  <a:lnTo>
                    <a:pt x="3906" y="1619984"/>
                  </a:lnTo>
                  <a:lnTo>
                    <a:pt x="0" y="1682973"/>
                  </a:lnTo>
                  <a:lnTo>
                    <a:pt x="807232" y="875492"/>
                  </a:lnTo>
                  <a:lnTo>
                    <a:pt x="771362" y="823318"/>
                  </a:lnTo>
                  <a:close/>
                </a:path>
                <a:path w="1682750" h="1683385">
                  <a:moveTo>
                    <a:pt x="1682454" y="0"/>
                  </a:moveTo>
                  <a:lnTo>
                    <a:pt x="1523512" y="71168"/>
                  </a:lnTo>
                  <a:lnTo>
                    <a:pt x="1358747" y="235933"/>
                  </a:lnTo>
                  <a:lnTo>
                    <a:pt x="1514699" y="167807"/>
                  </a:lnTo>
                  <a:lnTo>
                    <a:pt x="168245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7389867" y="3581400"/>
              <a:ext cx="1754505" cy="1797685"/>
            </a:xfrm>
            <a:custGeom>
              <a:avLst/>
              <a:gdLst/>
              <a:ahLst/>
              <a:cxnLst/>
              <a:rect l="l" t="t" r="r" b="b"/>
              <a:pathLst>
                <a:path w="1754504" h="1797685">
                  <a:moveTo>
                    <a:pt x="809722" y="901229"/>
                  </a:moveTo>
                  <a:lnTo>
                    <a:pt x="5709" y="1705242"/>
                  </a:lnTo>
                  <a:lnTo>
                    <a:pt x="0" y="1797312"/>
                  </a:lnTo>
                  <a:lnTo>
                    <a:pt x="847677" y="949634"/>
                  </a:lnTo>
                  <a:lnTo>
                    <a:pt x="839732" y="944880"/>
                  </a:lnTo>
                  <a:lnTo>
                    <a:pt x="809722" y="901229"/>
                  </a:lnTo>
                  <a:close/>
                </a:path>
                <a:path w="1754504" h="1797685">
                  <a:moveTo>
                    <a:pt x="1754132" y="0"/>
                  </a:moveTo>
                  <a:lnTo>
                    <a:pt x="1675941" y="35010"/>
                  </a:lnTo>
                  <a:lnTo>
                    <a:pt x="1508322" y="202630"/>
                  </a:lnTo>
                  <a:lnTo>
                    <a:pt x="1661671" y="135640"/>
                  </a:lnTo>
                  <a:lnTo>
                    <a:pt x="1754132" y="43179"/>
                  </a:lnTo>
                  <a:lnTo>
                    <a:pt x="175413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7388860" y="3618095"/>
              <a:ext cx="1755139" cy="1843405"/>
            </a:xfrm>
            <a:custGeom>
              <a:avLst/>
              <a:gdLst/>
              <a:ahLst/>
              <a:cxnLst/>
              <a:rect l="l" t="t" r="r" b="b"/>
              <a:pathLst>
                <a:path w="1755140" h="1843404">
                  <a:moveTo>
                    <a:pt x="844452" y="910406"/>
                  </a:moveTo>
                  <a:lnTo>
                    <a:pt x="1472" y="1753128"/>
                  </a:lnTo>
                  <a:lnTo>
                    <a:pt x="0" y="1776864"/>
                  </a:lnTo>
                  <a:lnTo>
                    <a:pt x="0" y="1842904"/>
                  </a:lnTo>
                  <a:lnTo>
                    <a:pt x="899535" y="943369"/>
                  </a:lnTo>
                  <a:lnTo>
                    <a:pt x="844452" y="910406"/>
                  </a:lnTo>
                  <a:close/>
                </a:path>
                <a:path w="1755140" h="1843404">
                  <a:moveTo>
                    <a:pt x="1755140" y="0"/>
                  </a:moveTo>
                  <a:lnTo>
                    <a:pt x="1651107" y="104000"/>
                  </a:lnTo>
                  <a:lnTo>
                    <a:pt x="1755140" y="58554"/>
                  </a:lnTo>
                  <a:lnTo>
                    <a:pt x="17551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7388860" y="4558611"/>
              <a:ext cx="949325" cy="981710"/>
            </a:xfrm>
            <a:custGeom>
              <a:avLst/>
              <a:gdLst/>
              <a:ahLst/>
              <a:cxnLst/>
              <a:rect l="l" t="t" r="r" b="b"/>
              <a:pathLst>
                <a:path w="949325" h="981710">
                  <a:moveTo>
                    <a:pt x="894768" y="0"/>
                  </a:moveTo>
                  <a:lnTo>
                    <a:pt x="0" y="894768"/>
                  </a:lnTo>
                  <a:lnTo>
                    <a:pt x="0" y="981128"/>
                  </a:lnTo>
                  <a:lnTo>
                    <a:pt x="948796" y="32331"/>
                  </a:lnTo>
                  <a:lnTo>
                    <a:pt x="89476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7388860" y="4588090"/>
              <a:ext cx="1000125" cy="1026794"/>
            </a:xfrm>
            <a:custGeom>
              <a:avLst/>
              <a:gdLst/>
              <a:ahLst/>
              <a:cxnLst/>
              <a:rect l="l" t="t" r="r" b="b"/>
              <a:pathLst>
                <a:path w="1000125" h="1026795">
                  <a:moveTo>
                    <a:pt x="944029" y="0"/>
                  </a:moveTo>
                  <a:lnTo>
                    <a:pt x="0" y="944029"/>
                  </a:lnTo>
                  <a:lnTo>
                    <a:pt x="0" y="1016419"/>
                  </a:lnTo>
                  <a:lnTo>
                    <a:pt x="6613" y="1026315"/>
                  </a:lnTo>
                  <a:lnTo>
                    <a:pt x="999646" y="33282"/>
                  </a:lnTo>
                  <a:lnTo>
                    <a:pt x="94402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7392421" y="4618520"/>
              <a:ext cx="1044575" cy="1043940"/>
            </a:xfrm>
            <a:custGeom>
              <a:avLst/>
              <a:gdLst/>
              <a:ahLst/>
              <a:cxnLst/>
              <a:rect l="l" t="t" r="r" b="b"/>
              <a:pathLst>
                <a:path w="1044575" h="1043939">
                  <a:moveTo>
                    <a:pt x="991317" y="0"/>
                  </a:moveTo>
                  <a:lnTo>
                    <a:pt x="0" y="991317"/>
                  </a:lnTo>
                  <a:lnTo>
                    <a:pt x="34818" y="1043416"/>
                  </a:lnTo>
                  <a:lnTo>
                    <a:pt x="768598" y="309861"/>
                  </a:lnTo>
                  <a:lnTo>
                    <a:pt x="768598" y="258279"/>
                  </a:lnTo>
                  <a:lnTo>
                    <a:pt x="820196" y="258279"/>
                  </a:lnTo>
                  <a:lnTo>
                    <a:pt x="1044020" y="34524"/>
                  </a:lnTo>
                  <a:lnTo>
                    <a:pt x="998468" y="4279"/>
                  </a:lnTo>
                  <a:lnTo>
                    <a:pt x="991317" y="0"/>
                  </a:lnTo>
                  <a:close/>
                </a:path>
                <a:path w="1044575" h="1043939">
                  <a:moveTo>
                    <a:pt x="820196" y="258279"/>
                  </a:moveTo>
                  <a:lnTo>
                    <a:pt x="768598" y="258279"/>
                  </a:lnTo>
                  <a:lnTo>
                    <a:pt x="788128" y="290337"/>
                  </a:lnTo>
                  <a:lnTo>
                    <a:pt x="820196" y="258279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7423964" y="4649658"/>
              <a:ext cx="1061085" cy="1061085"/>
            </a:xfrm>
            <a:custGeom>
              <a:avLst/>
              <a:gdLst/>
              <a:ahLst/>
              <a:cxnLst/>
              <a:rect l="l" t="t" r="r" b="b"/>
              <a:pathLst>
                <a:path w="1061084" h="1061085">
                  <a:moveTo>
                    <a:pt x="737055" y="270321"/>
                  </a:moveTo>
                  <a:lnTo>
                    <a:pt x="0" y="1007377"/>
                  </a:lnTo>
                  <a:lnTo>
                    <a:pt x="35612" y="1060664"/>
                  </a:lnTo>
                  <a:lnTo>
                    <a:pt x="737055" y="359221"/>
                  </a:lnTo>
                  <a:lnTo>
                    <a:pt x="737055" y="270321"/>
                  </a:lnTo>
                  <a:close/>
                </a:path>
                <a:path w="1061084" h="1061085">
                  <a:moveTo>
                    <a:pt x="1007377" y="0"/>
                  </a:moveTo>
                  <a:lnTo>
                    <a:pt x="753402" y="253974"/>
                  </a:lnTo>
                  <a:lnTo>
                    <a:pt x="787057" y="309219"/>
                  </a:lnTo>
                  <a:lnTo>
                    <a:pt x="1060804" y="35473"/>
                  </a:lnTo>
                  <a:lnTo>
                    <a:pt x="1007377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7456524" y="4682091"/>
              <a:ext cx="1076960" cy="1076960"/>
            </a:xfrm>
            <a:custGeom>
              <a:avLst/>
              <a:gdLst/>
              <a:ahLst/>
              <a:cxnLst/>
              <a:rect l="l" t="t" r="r" b="b"/>
              <a:pathLst>
                <a:path w="1076959" h="1076960">
                  <a:moveTo>
                    <a:pt x="704495" y="319168"/>
                  </a:moveTo>
                  <a:lnTo>
                    <a:pt x="0" y="1023664"/>
                  </a:lnTo>
                  <a:lnTo>
                    <a:pt x="35391" y="1076621"/>
                  </a:lnTo>
                  <a:lnTo>
                    <a:pt x="710956" y="400848"/>
                  </a:lnTo>
                  <a:lnTo>
                    <a:pt x="704495" y="367428"/>
                  </a:lnTo>
                  <a:lnTo>
                    <a:pt x="704495" y="319168"/>
                  </a:lnTo>
                  <a:close/>
                </a:path>
                <a:path w="1076959" h="1076960">
                  <a:moveTo>
                    <a:pt x="1023664" y="0"/>
                  </a:moveTo>
                  <a:lnTo>
                    <a:pt x="751612" y="272051"/>
                  </a:lnTo>
                  <a:lnTo>
                    <a:pt x="784971" y="326810"/>
                  </a:lnTo>
                  <a:lnTo>
                    <a:pt x="1076566" y="35125"/>
                  </a:lnTo>
                  <a:lnTo>
                    <a:pt x="1023664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7488575" y="4714017"/>
              <a:ext cx="1092835" cy="1092835"/>
            </a:xfrm>
            <a:custGeom>
              <a:avLst/>
              <a:gdLst/>
              <a:ahLst/>
              <a:cxnLst/>
              <a:rect l="l" t="t" r="r" b="b"/>
              <a:pathLst>
                <a:path w="1092834" h="1092835">
                  <a:moveTo>
                    <a:pt x="677588" y="362108"/>
                  </a:moveTo>
                  <a:lnTo>
                    <a:pt x="0" y="1039696"/>
                  </a:lnTo>
                  <a:lnTo>
                    <a:pt x="35104" y="1092222"/>
                  </a:lnTo>
                  <a:lnTo>
                    <a:pt x="691785" y="435541"/>
                  </a:lnTo>
                  <a:lnTo>
                    <a:pt x="677588" y="362108"/>
                  </a:lnTo>
                  <a:close/>
                </a:path>
                <a:path w="1092834" h="1092835">
                  <a:moveTo>
                    <a:pt x="1039696" y="0"/>
                  </a:moveTo>
                  <a:lnTo>
                    <a:pt x="749850" y="289845"/>
                  </a:lnTo>
                  <a:lnTo>
                    <a:pt x="783024" y="344301"/>
                  </a:lnTo>
                  <a:lnTo>
                    <a:pt x="1092360" y="34966"/>
                  </a:lnTo>
                  <a:lnTo>
                    <a:pt x="1039696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7520627" y="4745943"/>
              <a:ext cx="1108710" cy="1108710"/>
            </a:xfrm>
            <a:custGeom>
              <a:avLst/>
              <a:gdLst/>
              <a:ahLst/>
              <a:cxnLst/>
              <a:rect l="l" t="t" r="r" b="b"/>
              <a:pathLst>
                <a:path w="1108709" h="1108710">
                  <a:moveTo>
                    <a:pt x="658499" y="397229"/>
                  </a:moveTo>
                  <a:lnTo>
                    <a:pt x="0" y="1055729"/>
                  </a:lnTo>
                  <a:lnTo>
                    <a:pt x="35104" y="1108255"/>
                  </a:lnTo>
                  <a:lnTo>
                    <a:pt x="672696" y="470662"/>
                  </a:lnTo>
                  <a:lnTo>
                    <a:pt x="658499" y="397229"/>
                  </a:lnTo>
                  <a:close/>
                </a:path>
                <a:path w="1108709" h="1108710">
                  <a:moveTo>
                    <a:pt x="1055729" y="0"/>
                  </a:moveTo>
                  <a:lnTo>
                    <a:pt x="748088" y="307640"/>
                  </a:lnTo>
                  <a:lnTo>
                    <a:pt x="775012" y="351836"/>
                  </a:lnTo>
                  <a:lnTo>
                    <a:pt x="783248" y="360111"/>
                  </a:lnTo>
                  <a:lnTo>
                    <a:pt x="1108392" y="34966"/>
                  </a:lnTo>
                  <a:lnTo>
                    <a:pt x="1055729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7552389" y="4777712"/>
              <a:ext cx="1125220" cy="1118235"/>
            </a:xfrm>
            <a:custGeom>
              <a:avLst/>
              <a:gdLst/>
              <a:ahLst/>
              <a:cxnLst/>
              <a:rect l="l" t="t" r="r" b="b"/>
              <a:pathLst>
                <a:path w="1125220" h="1118235">
                  <a:moveTo>
                    <a:pt x="639614" y="432067"/>
                  </a:moveTo>
                  <a:lnTo>
                    <a:pt x="0" y="1071484"/>
                  </a:lnTo>
                  <a:lnTo>
                    <a:pt x="7921" y="1083337"/>
                  </a:lnTo>
                  <a:lnTo>
                    <a:pt x="42102" y="1117736"/>
                  </a:lnTo>
                  <a:lnTo>
                    <a:pt x="663389" y="496448"/>
                  </a:lnTo>
                  <a:lnTo>
                    <a:pt x="645461" y="462307"/>
                  </a:lnTo>
                  <a:lnTo>
                    <a:pt x="639614" y="432067"/>
                  </a:lnTo>
                  <a:close/>
                </a:path>
                <a:path w="1125220" h="1118235">
                  <a:moveTo>
                    <a:pt x="1071814" y="0"/>
                  </a:moveTo>
                  <a:lnTo>
                    <a:pt x="747439" y="324275"/>
                  </a:lnTo>
                  <a:lnTo>
                    <a:pt x="791395" y="368442"/>
                  </a:lnTo>
                  <a:lnTo>
                    <a:pt x="1124714" y="35123"/>
                  </a:lnTo>
                  <a:lnTo>
                    <a:pt x="1071814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7590692" y="4809796"/>
              <a:ext cx="1127760" cy="1126490"/>
            </a:xfrm>
            <a:custGeom>
              <a:avLst/>
              <a:gdLst/>
              <a:ahLst/>
              <a:cxnLst/>
              <a:rect l="l" t="t" r="r" b="b"/>
              <a:pathLst>
                <a:path w="1127759" h="1126489">
                  <a:moveTo>
                    <a:pt x="622461" y="459369"/>
                  </a:moveTo>
                  <a:lnTo>
                    <a:pt x="0" y="1081830"/>
                  </a:lnTo>
                  <a:lnTo>
                    <a:pt x="44036" y="1126148"/>
                  </a:lnTo>
                  <a:lnTo>
                    <a:pt x="652818" y="517179"/>
                  </a:lnTo>
                  <a:lnTo>
                    <a:pt x="622461" y="459369"/>
                  </a:lnTo>
                  <a:close/>
                </a:path>
                <a:path w="1127759" h="1126489">
                  <a:moveTo>
                    <a:pt x="1081830" y="0"/>
                  </a:moveTo>
                  <a:lnTo>
                    <a:pt x="749290" y="332540"/>
                  </a:lnTo>
                  <a:lnTo>
                    <a:pt x="793247" y="376707"/>
                  </a:lnTo>
                  <a:lnTo>
                    <a:pt x="1068922" y="100946"/>
                  </a:lnTo>
                  <a:lnTo>
                    <a:pt x="1047846" y="87324"/>
                  </a:lnTo>
                  <a:lnTo>
                    <a:pt x="1085778" y="84086"/>
                  </a:lnTo>
                  <a:lnTo>
                    <a:pt x="1127758" y="42092"/>
                  </a:lnTo>
                  <a:lnTo>
                    <a:pt x="1113886" y="21284"/>
                  </a:lnTo>
                  <a:lnTo>
                    <a:pt x="108183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7630932" y="4847316"/>
              <a:ext cx="1111885" cy="1128395"/>
            </a:xfrm>
            <a:custGeom>
              <a:avLst/>
              <a:gdLst/>
              <a:ahLst/>
              <a:cxnLst/>
              <a:rect l="l" t="t" r="r" b="b"/>
              <a:pathLst>
                <a:path w="1111884" h="1128395">
                  <a:moveTo>
                    <a:pt x="609955" y="474662"/>
                  </a:moveTo>
                  <a:lnTo>
                    <a:pt x="0" y="1084805"/>
                  </a:lnTo>
                  <a:lnTo>
                    <a:pt x="43314" y="1128396"/>
                  </a:lnTo>
                  <a:lnTo>
                    <a:pt x="639942" y="531768"/>
                  </a:lnTo>
                  <a:lnTo>
                    <a:pt x="609955" y="474662"/>
                  </a:lnTo>
                  <a:close/>
                </a:path>
                <a:path w="1111884" h="1128395">
                  <a:moveTo>
                    <a:pt x="1024055" y="60434"/>
                  </a:moveTo>
                  <a:lnTo>
                    <a:pt x="749207" y="335367"/>
                  </a:lnTo>
                  <a:lnTo>
                    <a:pt x="792671" y="379040"/>
                  </a:lnTo>
                  <a:lnTo>
                    <a:pt x="1077034" y="94677"/>
                  </a:lnTo>
                  <a:lnTo>
                    <a:pt x="1024055" y="60434"/>
                  </a:lnTo>
                  <a:close/>
                </a:path>
                <a:path w="1111884" h="1128395">
                  <a:moveTo>
                    <a:pt x="1084471" y="0"/>
                  </a:moveTo>
                  <a:lnTo>
                    <a:pt x="1037209" y="47276"/>
                  </a:lnTo>
                  <a:lnTo>
                    <a:pt x="1111747" y="40913"/>
                  </a:lnTo>
                  <a:lnTo>
                    <a:pt x="108447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7670449" y="4939001"/>
              <a:ext cx="1080770" cy="1077595"/>
            </a:xfrm>
            <a:custGeom>
              <a:avLst/>
              <a:gdLst/>
              <a:ahLst/>
              <a:cxnLst/>
              <a:rect l="l" t="t" r="r" b="b"/>
              <a:pathLst>
                <a:path w="1080770" h="1077595">
                  <a:moveTo>
                    <a:pt x="597802" y="435086"/>
                  </a:moveTo>
                  <a:lnTo>
                    <a:pt x="0" y="1032888"/>
                  </a:lnTo>
                  <a:lnTo>
                    <a:pt x="44308" y="1077480"/>
                  </a:lnTo>
                  <a:lnTo>
                    <a:pt x="628411" y="493377"/>
                  </a:lnTo>
                  <a:lnTo>
                    <a:pt x="597802" y="435086"/>
                  </a:lnTo>
                  <a:close/>
                </a:path>
                <a:path w="1080770" h="1077595">
                  <a:moveTo>
                    <a:pt x="1032888" y="0"/>
                  </a:moveTo>
                  <a:lnTo>
                    <a:pt x="749353" y="283535"/>
                  </a:lnTo>
                  <a:lnTo>
                    <a:pt x="793697" y="328091"/>
                  </a:lnTo>
                  <a:lnTo>
                    <a:pt x="1080325" y="41463"/>
                  </a:lnTo>
                  <a:lnTo>
                    <a:pt x="1072230" y="25428"/>
                  </a:lnTo>
                  <a:lnTo>
                    <a:pt x="1032888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7710960" y="4975401"/>
              <a:ext cx="1066800" cy="1080770"/>
            </a:xfrm>
            <a:custGeom>
              <a:avLst/>
              <a:gdLst/>
              <a:ahLst/>
              <a:cxnLst/>
              <a:rect l="l" t="t" r="r" b="b"/>
              <a:pathLst>
                <a:path w="1066800" h="1080770">
                  <a:moveTo>
                    <a:pt x="585276" y="451981"/>
                  </a:moveTo>
                  <a:lnTo>
                    <a:pt x="0" y="1037257"/>
                  </a:lnTo>
                  <a:lnTo>
                    <a:pt x="43042" y="1080575"/>
                  </a:lnTo>
                  <a:lnTo>
                    <a:pt x="615011" y="508606"/>
                  </a:lnTo>
                  <a:lnTo>
                    <a:pt x="585276" y="451981"/>
                  </a:lnTo>
                  <a:close/>
                </a:path>
                <a:path w="1066800" h="1080770">
                  <a:moveTo>
                    <a:pt x="1037257" y="0"/>
                  </a:moveTo>
                  <a:lnTo>
                    <a:pt x="749385" y="287872"/>
                  </a:lnTo>
                  <a:lnTo>
                    <a:pt x="792462" y="331155"/>
                  </a:lnTo>
                  <a:lnTo>
                    <a:pt x="1066226" y="57391"/>
                  </a:lnTo>
                  <a:lnTo>
                    <a:pt x="1037257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7750204" y="5027729"/>
              <a:ext cx="1054100" cy="1076960"/>
            </a:xfrm>
            <a:custGeom>
              <a:avLst/>
              <a:gdLst/>
              <a:ahLst/>
              <a:cxnLst/>
              <a:rect l="l" t="t" r="r" b="b"/>
              <a:pathLst>
                <a:path w="1054100" h="1076960">
                  <a:moveTo>
                    <a:pt x="573142" y="451282"/>
                  </a:moveTo>
                  <a:lnTo>
                    <a:pt x="0" y="1024425"/>
                  </a:lnTo>
                  <a:lnTo>
                    <a:pt x="9494" y="1033980"/>
                  </a:lnTo>
                  <a:lnTo>
                    <a:pt x="35979" y="1076802"/>
                  </a:lnTo>
                  <a:lnTo>
                    <a:pt x="597339" y="515270"/>
                  </a:lnTo>
                  <a:lnTo>
                    <a:pt x="593694" y="490420"/>
                  </a:lnTo>
                  <a:lnTo>
                    <a:pt x="573142" y="451282"/>
                  </a:lnTo>
                  <a:close/>
                </a:path>
                <a:path w="1054100" h="1076960">
                  <a:moveTo>
                    <a:pt x="1024425" y="0"/>
                  </a:moveTo>
                  <a:lnTo>
                    <a:pt x="749416" y="275008"/>
                  </a:lnTo>
                  <a:lnTo>
                    <a:pt x="793373" y="319175"/>
                  </a:lnTo>
                  <a:lnTo>
                    <a:pt x="1053959" y="58509"/>
                  </a:lnTo>
                  <a:lnTo>
                    <a:pt x="1024425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7783480" y="5081744"/>
              <a:ext cx="1026794" cy="1071880"/>
            </a:xfrm>
            <a:custGeom>
              <a:avLst/>
              <a:gdLst/>
              <a:ahLst/>
              <a:cxnLst/>
              <a:rect l="l" t="t" r="r" b="b"/>
              <a:pathLst>
                <a:path w="1026795" h="1071879">
                  <a:moveTo>
                    <a:pt x="563180" y="455234"/>
                  </a:moveTo>
                  <a:lnTo>
                    <a:pt x="0" y="1018415"/>
                  </a:lnTo>
                  <a:lnTo>
                    <a:pt x="33001" y="1071773"/>
                  </a:lnTo>
                  <a:lnTo>
                    <a:pt x="574226" y="530548"/>
                  </a:lnTo>
                  <a:lnTo>
                    <a:pt x="563180" y="455234"/>
                  </a:lnTo>
                  <a:close/>
                </a:path>
                <a:path w="1026795" h="1071879">
                  <a:moveTo>
                    <a:pt x="1018415" y="0"/>
                  </a:moveTo>
                  <a:lnTo>
                    <a:pt x="756684" y="261730"/>
                  </a:lnTo>
                  <a:lnTo>
                    <a:pt x="777589" y="282735"/>
                  </a:lnTo>
                  <a:lnTo>
                    <a:pt x="822039" y="282735"/>
                  </a:lnTo>
                  <a:lnTo>
                    <a:pt x="985623" y="119151"/>
                  </a:lnTo>
                  <a:lnTo>
                    <a:pt x="979519" y="111285"/>
                  </a:lnTo>
                  <a:lnTo>
                    <a:pt x="1026509" y="16035"/>
                  </a:lnTo>
                  <a:lnTo>
                    <a:pt x="101841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7813570" y="5196605"/>
              <a:ext cx="991235" cy="1007744"/>
            </a:xfrm>
            <a:custGeom>
              <a:avLst/>
              <a:gdLst/>
              <a:ahLst/>
              <a:cxnLst/>
              <a:rect l="l" t="t" r="r" b="b"/>
              <a:pathLst>
                <a:path w="991234" h="1007745">
                  <a:moveTo>
                    <a:pt x="543162" y="409041"/>
                  </a:moveTo>
                  <a:lnTo>
                    <a:pt x="0" y="952204"/>
                  </a:lnTo>
                  <a:lnTo>
                    <a:pt x="33972" y="1007131"/>
                  </a:lnTo>
                  <a:lnTo>
                    <a:pt x="554533" y="486570"/>
                  </a:lnTo>
                  <a:lnTo>
                    <a:pt x="543162" y="409041"/>
                  </a:lnTo>
                  <a:close/>
                </a:path>
                <a:path w="991234" h="1007745">
                  <a:moveTo>
                    <a:pt x="952204" y="0"/>
                  </a:moveTo>
                  <a:lnTo>
                    <a:pt x="784329" y="167874"/>
                  </a:lnTo>
                  <a:lnTo>
                    <a:pt x="814809" y="167874"/>
                  </a:lnTo>
                  <a:lnTo>
                    <a:pt x="855549" y="185554"/>
                  </a:lnTo>
                  <a:lnTo>
                    <a:pt x="991051" y="50052"/>
                  </a:lnTo>
                  <a:lnTo>
                    <a:pt x="952204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7844630" y="5242368"/>
              <a:ext cx="998855" cy="1010285"/>
            </a:xfrm>
            <a:custGeom>
              <a:avLst/>
              <a:gdLst/>
              <a:ahLst/>
              <a:cxnLst/>
              <a:rect l="l" t="t" r="r" b="b"/>
              <a:pathLst>
                <a:path w="998854" h="1010285">
                  <a:moveTo>
                    <a:pt x="522497" y="434162"/>
                  </a:moveTo>
                  <a:lnTo>
                    <a:pt x="0" y="956660"/>
                  </a:lnTo>
                  <a:lnTo>
                    <a:pt x="33001" y="1010018"/>
                  </a:lnTo>
                  <a:lnTo>
                    <a:pt x="412654" y="630366"/>
                  </a:lnTo>
                  <a:lnTo>
                    <a:pt x="412908" y="628842"/>
                  </a:lnTo>
                  <a:lnTo>
                    <a:pt x="527208" y="466282"/>
                  </a:lnTo>
                  <a:lnTo>
                    <a:pt x="522497" y="434162"/>
                  </a:lnTo>
                  <a:close/>
                </a:path>
                <a:path w="998854" h="1010285">
                  <a:moveTo>
                    <a:pt x="956660" y="0"/>
                  </a:moveTo>
                  <a:lnTo>
                    <a:pt x="819175" y="137485"/>
                  </a:lnTo>
                  <a:lnTo>
                    <a:pt x="879399" y="163621"/>
                  </a:lnTo>
                  <a:lnTo>
                    <a:pt x="998404" y="44616"/>
                  </a:lnTo>
                  <a:lnTo>
                    <a:pt x="984408" y="35752"/>
                  </a:lnTo>
                  <a:lnTo>
                    <a:pt x="95666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7874721" y="5284029"/>
              <a:ext cx="1018540" cy="1016635"/>
            </a:xfrm>
            <a:custGeom>
              <a:avLst/>
              <a:gdLst/>
              <a:ahLst/>
              <a:cxnLst/>
              <a:rect l="l" t="t" r="r" b="b"/>
              <a:pathLst>
                <a:path w="1018540" h="1016635">
                  <a:moveTo>
                    <a:pt x="397858" y="565791"/>
                  </a:moveTo>
                  <a:lnTo>
                    <a:pt x="0" y="963649"/>
                  </a:lnTo>
                  <a:lnTo>
                    <a:pt x="20868" y="997390"/>
                  </a:lnTo>
                  <a:lnTo>
                    <a:pt x="36315" y="1016233"/>
                  </a:lnTo>
                  <a:lnTo>
                    <a:pt x="276640" y="775909"/>
                  </a:lnTo>
                  <a:lnTo>
                    <a:pt x="295188" y="710370"/>
                  </a:lnTo>
                  <a:lnTo>
                    <a:pt x="349177" y="703372"/>
                  </a:lnTo>
                  <a:lnTo>
                    <a:pt x="366308" y="686240"/>
                  </a:lnTo>
                  <a:lnTo>
                    <a:pt x="382818" y="587180"/>
                  </a:lnTo>
                  <a:lnTo>
                    <a:pt x="397858" y="565791"/>
                  </a:lnTo>
                  <a:close/>
                </a:path>
                <a:path w="1018540" h="1016635">
                  <a:moveTo>
                    <a:pt x="963649" y="0"/>
                  </a:moveTo>
                  <a:lnTo>
                    <a:pt x="843995" y="119653"/>
                  </a:lnTo>
                  <a:lnTo>
                    <a:pt x="888278" y="138870"/>
                  </a:lnTo>
                  <a:lnTo>
                    <a:pt x="907244" y="145305"/>
                  </a:lnTo>
                  <a:lnTo>
                    <a:pt x="1018078" y="34471"/>
                  </a:lnTo>
                  <a:lnTo>
                    <a:pt x="96364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7907604" y="5315546"/>
              <a:ext cx="1012190" cy="1028700"/>
            </a:xfrm>
            <a:custGeom>
              <a:avLst/>
              <a:gdLst/>
              <a:ahLst/>
              <a:cxnLst/>
              <a:rect l="l" t="t" r="r" b="b"/>
              <a:pathLst>
                <a:path w="1012190" h="1028700">
                  <a:moveTo>
                    <a:pt x="246764" y="733764"/>
                  </a:moveTo>
                  <a:lnTo>
                    <a:pt x="0" y="980529"/>
                  </a:lnTo>
                  <a:lnTo>
                    <a:pt x="39475" y="1028684"/>
                  </a:lnTo>
                  <a:lnTo>
                    <a:pt x="217411" y="850747"/>
                  </a:lnTo>
                  <a:lnTo>
                    <a:pt x="224205" y="813473"/>
                  </a:lnTo>
                  <a:lnTo>
                    <a:pt x="246764" y="733764"/>
                  </a:lnTo>
                  <a:close/>
                </a:path>
                <a:path w="1012190" h="1028700">
                  <a:moveTo>
                    <a:pt x="334949" y="645579"/>
                  </a:moveTo>
                  <a:lnTo>
                    <a:pt x="307539" y="672990"/>
                  </a:lnTo>
                  <a:lnTo>
                    <a:pt x="330885" y="669963"/>
                  </a:lnTo>
                  <a:lnTo>
                    <a:pt x="334949" y="645579"/>
                  </a:lnTo>
                  <a:close/>
                </a:path>
                <a:path w="1012190" h="1028700">
                  <a:moveTo>
                    <a:pt x="980529" y="0"/>
                  </a:moveTo>
                  <a:lnTo>
                    <a:pt x="868671" y="111858"/>
                  </a:lnTo>
                  <a:lnTo>
                    <a:pt x="934101" y="134057"/>
                  </a:lnTo>
                  <a:lnTo>
                    <a:pt x="1011563" y="56596"/>
                  </a:lnTo>
                  <a:lnTo>
                    <a:pt x="997635" y="10833"/>
                  </a:lnTo>
                  <a:lnTo>
                    <a:pt x="9805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7943303" y="5365965"/>
              <a:ext cx="1028065" cy="1066800"/>
            </a:xfrm>
            <a:custGeom>
              <a:avLst/>
              <a:gdLst/>
              <a:ahLst/>
              <a:cxnLst/>
              <a:rect l="l" t="t" r="r" b="b"/>
              <a:pathLst>
                <a:path w="1028065" h="1066800">
                  <a:moveTo>
                    <a:pt x="183553" y="790181"/>
                  </a:moveTo>
                  <a:lnTo>
                    <a:pt x="0" y="973683"/>
                  </a:lnTo>
                  <a:lnTo>
                    <a:pt x="39814" y="1022235"/>
                  </a:lnTo>
                  <a:lnTo>
                    <a:pt x="76187" y="1066609"/>
                  </a:lnTo>
                  <a:lnTo>
                    <a:pt x="145872" y="996899"/>
                  </a:lnTo>
                  <a:lnTo>
                    <a:pt x="163868" y="898182"/>
                  </a:lnTo>
                  <a:lnTo>
                    <a:pt x="165557" y="888873"/>
                  </a:lnTo>
                  <a:lnTo>
                    <a:pt x="183553" y="790181"/>
                  </a:lnTo>
                  <a:close/>
                </a:path>
                <a:path w="1028065" h="1066800">
                  <a:moveTo>
                    <a:pt x="1027976" y="95034"/>
                  </a:moveTo>
                  <a:lnTo>
                    <a:pt x="1000175" y="61874"/>
                  </a:lnTo>
                  <a:lnTo>
                    <a:pt x="996708" y="57721"/>
                  </a:lnTo>
                  <a:lnTo>
                    <a:pt x="988606" y="48044"/>
                  </a:lnTo>
                  <a:lnTo>
                    <a:pt x="973975" y="0"/>
                  </a:lnTo>
                  <a:lnTo>
                    <a:pt x="892365" y="81597"/>
                  </a:lnTo>
                  <a:lnTo>
                    <a:pt x="958138" y="103911"/>
                  </a:lnTo>
                  <a:lnTo>
                    <a:pt x="961936" y="105194"/>
                  </a:lnTo>
                  <a:lnTo>
                    <a:pt x="1027976" y="95034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8015732" y="6352662"/>
              <a:ext cx="75314" cy="14719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6857999" y="2952750"/>
              <a:ext cx="105212" cy="121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5016500" y="3073400"/>
              <a:ext cx="1957705" cy="13970"/>
            </a:xfrm>
            <a:custGeom>
              <a:avLst/>
              <a:gdLst/>
              <a:ahLst/>
              <a:cxnLst/>
              <a:rect l="l" t="t" r="r" b="b"/>
              <a:pathLst>
                <a:path w="1957704" h="13969">
                  <a:moveTo>
                    <a:pt x="0" y="11429"/>
                  </a:moveTo>
                  <a:lnTo>
                    <a:pt x="7386" y="13970"/>
                  </a:lnTo>
                  <a:lnTo>
                    <a:pt x="8669" y="13970"/>
                  </a:lnTo>
                  <a:lnTo>
                    <a:pt x="0" y="11429"/>
                  </a:lnTo>
                  <a:close/>
                </a:path>
                <a:path w="1957704" h="13969">
                  <a:moveTo>
                    <a:pt x="1945616" y="0"/>
                  </a:moveTo>
                  <a:lnTo>
                    <a:pt x="1924949" y="0"/>
                  </a:lnTo>
                  <a:lnTo>
                    <a:pt x="1934612" y="13970"/>
                  </a:lnTo>
                  <a:lnTo>
                    <a:pt x="1957672" y="13970"/>
                  </a:lnTo>
                  <a:lnTo>
                    <a:pt x="1945616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5020193" y="3086100"/>
              <a:ext cx="1964055" cy="12700"/>
            </a:xfrm>
            <a:custGeom>
              <a:avLst/>
              <a:gdLst/>
              <a:ahLst/>
              <a:cxnLst/>
              <a:rect l="l" t="t" r="r" b="b"/>
              <a:pathLst>
                <a:path w="1964054" h="12700">
                  <a:moveTo>
                    <a:pt x="641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43989" y="12700"/>
                  </a:lnTo>
                  <a:lnTo>
                    <a:pt x="641" y="0"/>
                  </a:lnTo>
                  <a:close/>
                </a:path>
                <a:path w="1964054" h="12700">
                  <a:moveTo>
                    <a:pt x="1952882" y="0"/>
                  </a:moveTo>
                  <a:lnTo>
                    <a:pt x="1930040" y="0"/>
                  </a:lnTo>
                  <a:lnTo>
                    <a:pt x="1938824" y="12700"/>
                  </a:lnTo>
                  <a:lnTo>
                    <a:pt x="1963842" y="12700"/>
                  </a:lnTo>
                  <a:lnTo>
                    <a:pt x="19528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5053433" y="3097529"/>
              <a:ext cx="1941830" cy="13970"/>
            </a:xfrm>
            <a:custGeom>
              <a:avLst/>
              <a:gdLst/>
              <a:ahLst/>
              <a:cxnLst/>
              <a:rect l="l" t="t" r="r" b="b"/>
              <a:pathLst>
                <a:path w="1941829" h="13969">
                  <a:moveTo>
                    <a:pt x="6414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54096" y="13970"/>
                  </a:lnTo>
                  <a:lnTo>
                    <a:pt x="6414" y="0"/>
                  </a:lnTo>
                  <a:close/>
                </a:path>
                <a:path w="1941829" h="13969">
                  <a:moveTo>
                    <a:pt x="1929506" y="0"/>
                  </a:moveTo>
                  <a:lnTo>
                    <a:pt x="1904705" y="0"/>
                  </a:lnTo>
                  <a:lnTo>
                    <a:pt x="1914368" y="13970"/>
                  </a:lnTo>
                  <a:lnTo>
                    <a:pt x="1941561" y="13970"/>
                  </a:lnTo>
                  <a:lnTo>
                    <a:pt x="1929506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5090367" y="3110229"/>
              <a:ext cx="1915795" cy="13970"/>
            </a:xfrm>
            <a:custGeom>
              <a:avLst/>
              <a:gdLst/>
              <a:ahLst/>
              <a:cxnLst/>
              <a:rect l="l" t="t" r="r" b="b"/>
              <a:pathLst>
                <a:path w="1915795" h="13969">
                  <a:moveTo>
                    <a:pt x="12828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60511" y="13970"/>
                  </a:lnTo>
                  <a:lnTo>
                    <a:pt x="12828" y="0"/>
                  </a:lnTo>
                  <a:close/>
                </a:path>
                <a:path w="1915795" h="13969">
                  <a:moveTo>
                    <a:pt x="1903532" y="0"/>
                  </a:moveTo>
                  <a:lnTo>
                    <a:pt x="1876556" y="0"/>
                  </a:lnTo>
                  <a:lnTo>
                    <a:pt x="1886218" y="13970"/>
                  </a:lnTo>
                  <a:lnTo>
                    <a:pt x="1915587" y="13970"/>
                  </a:lnTo>
                  <a:lnTo>
                    <a:pt x="1903532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5127301" y="3122929"/>
              <a:ext cx="1889125" cy="12700"/>
            </a:xfrm>
            <a:custGeom>
              <a:avLst/>
              <a:gdLst/>
              <a:ahLst/>
              <a:cxnLst/>
              <a:rect l="l" t="t" r="r" b="b"/>
              <a:pathLst>
                <a:path w="1889125" h="12700">
                  <a:moveTo>
                    <a:pt x="19242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62590" y="12700"/>
                  </a:lnTo>
                  <a:lnTo>
                    <a:pt x="19242" y="0"/>
                  </a:lnTo>
                  <a:close/>
                </a:path>
                <a:path w="1889125" h="12700">
                  <a:moveTo>
                    <a:pt x="1877558" y="0"/>
                  </a:moveTo>
                  <a:lnTo>
                    <a:pt x="1848406" y="0"/>
                  </a:lnTo>
                  <a:lnTo>
                    <a:pt x="1857190" y="12700"/>
                  </a:lnTo>
                  <a:lnTo>
                    <a:pt x="1888517" y="12700"/>
                  </a:lnTo>
                  <a:lnTo>
                    <a:pt x="1877558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5160541" y="3134359"/>
              <a:ext cx="1866264" cy="13970"/>
            </a:xfrm>
            <a:custGeom>
              <a:avLst/>
              <a:gdLst/>
              <a:ahLst/>
              <a:cxnLst/>
              <a:rect l="l" t="t" r="r" b="b"/>
              <a:pathLst>
                <a:path w="1866265" h="13969">
                  <a:moveTo>
                    <a:pt x="25015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72698" y="13969"/>
                  </a:lnTo>
                  <a:lnTo>
                    <a:pt x="25015" y="0"/>
                  </a:lnTo>
                  <a:close/>
                </a:path>
                <a:path w="1866265" h="13969">
                  <a:moveTo>
                    <a:pt x="1854181" y="0"/>
                  </a:moveTo>
                  <a:lnTo>
                    <a:pt x="1823072" y="0"/>
                  </a:lnTo>
                  <a:lnTo>
                    <a:pt x="1832734" y="13969"/>
                  </a:lnTo>
                  <a:lnTo>
                    <a:pt x="1866236" y="13969"/>
                  </a:lnTo>
                  <a:lnTo>
                    <a:pt x="1854181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5197475" y="3147059"/>
              <a:ext cx="1839595" cy="12700"/>
            </a:xfrm>
            <a:custGeom>
              <a:avLst/>
              <a:gdLst/>
              <a:ahLst/>
              <a:cxnLst/>
              <a:rect l="l" t="t" r="r" b="b"/>
              <a:pathLst>
                <a:path w="1839595" h="12700">
                  <a:moveTo>
                    <a:pt x="31429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74777" y="12700"/>
                  </a:lnTo>
                  <a:lnTo>
                    <a:pt x="31429" y="0"/>
                  </a:lnTo>
                  <a:close/>
                </a:path>
                <a:path w="1839595" h="12700">
                  <a:moveTo>
                    <a:pt x="1828207" y="0"/>
                  </a:moveTo>
                  <a:lnTo>
                    <a:pt x="1794922" y="0"/>
                  </a:lnTo>
                  <a:lnTo>
                    <a:pt x="1803706" y="12700"/>
                  </a:lnTo>
                  <a:lnTo>
                    <a:pt x="1839166" y="12700"/>
                  </a:lnTo>
                  <a:lnTo>
                    <a:pt x="182820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5230715" y="3158490"/>
              <a:ext cx="1817370" cy="13970"/>
            </a:xfrm>
            <a:custGeom>
              <a:avLst/>
              <a:gdLst/>
              <a:ahLst/>
              <a:cxnLst/>
              <a:rect l="l" t="t" r="r" b="b"/>
              <a:pathLst>
                <a:path w="1817370" h="13969">
                  <a:moveTo>
                    <a:pt x="37202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84885" y="13970"/>
                  </a:lnTo>
                  <a:lnTo>
                    <a:pt x="37202" y="0"/>
                  </a:lnTo>
                  <a:close/>
                </a:path>
                <a:path w="1817370" h="13969">
                  <a:moveTo>
                    <a:pt x="1804830" y="0"/>
                  </a:moveTo>
                  <a:lnTo>
                    <a:pt x="1769588" y="0"/>
                  </a:lnTo>
                  <a:lnTo>
                    <a:pt x="1779250" y="13970"/>
                  </a:lnTo>
                  <a:lnTo>
                    <a:pt x="1816886" y="13970"/>
                  </a:lnTo>
                  <a:lnTo>
                    <a:pt x="1804830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5267649" y="3171190"/>
              <a:ext cx="1791335" cy="13970"/>
            </a:xfrm>
            <a:custGeom>
              <a:avLst/>
              <a:gdLst/>
              <a:ahLst/>
              <a:cxnLst/>
              <a:rect l="l" t="t" r="r" b="b"/>
              <a:pathLst>
                <a:path w="1791334" h="13969">
                  <a:moveTo>
                    <a:pt x="43616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91299" y="13970"/>
                  </a:lnTo>
                  <a:lnTo>
                    <a:pt x="43616" y="0"/>
                  </a:lnTo>
                  <a:close/>
                </a:path>
                <a:path w="1791334" h="13969">
                  <a:moveTo>
                    <a:pt x="1778856" y="0"/>
                  </a:moveTo>
                  <a:lnTo>
                    <a:pt x="1741438" y="0"/>
                  </a:lnTo>
                  <a:lnTo>
                    <a:pt x="1751101" y="13970"/>
                  </a:lnTo>
                  <a:lnTo>
                    <a:pt x="1790912" y="13970"/>
                  </a:lnTo>
                  <a:lnTo>
                    <a:pt x="1778856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5304574" y="3183889"/>
              <a:ext cx="1764030" cy="12700"/>
            </a:xfrm>
            <a:custGeom>
              <a:avLst/>
              <a:gdLst/>
              <a:ahLst/>
              <a:cxnLst/>
              <a:rect l="l" t="t" r="r" b="b"/>
              <a:pathLst>
                <a:path w="1764029" h="12700">
                  <a:moveTo>
                    <a:pt x="93383" y="12700"/>
                  </a:moveTo>
                  <a:lnTo>
                    <a:pt x="50038" y="0"/>
                  </a:lnTo>
                  <a:lnTo>
                    <a:pt x="0" y="0"/>
                  </a:lnTo>
                  <a:lnTo>
                    <a:pt x="36931" y="12700"/>
                  </a:lnTo>
                  <a:lnTo>
                    <a:pt x="93383" y="12700"/>
                  </a:lnTo>
                  <a:close/>
                </a:path>
                <a:path w="1764029" h="12700">
                  <a:moveTo>
                    <a:pt x="1763839" y="12700"/>
                  </a:moveTo>
                  <a:lnTo>
                    <a:pt x="1752879" y="0"/>
                  </a:lnTo>
                  <a:lnTo>
                    <a:pt x="1713293" y="0"/>
                  </a:lnTo>
                  <a:lnTo>
                    <a:pt x="1722081" y="12700"/>
                  </a:lnTo>
                  <a:lnTo>
                    <a:pt x="1763839" y="1270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5337823" y="3195319"/>
              <a:ext cx="1741805" cy="13970"/>
            </a:xfrm>
            <a:custGeom>
              <a:avLst/>
              <a:gdLst/>
              <a:ahLst/>
              <a:cxnLst/>
              <a:rect l="l" t="t" r="r" b="b"/>
              <a:pathLst>
                <a:path w="1741804" h="13969">
                  <a:moveTo>
                    <a:pt x="55804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103486" y="13969"/>
                  </a:lnTo>
                  <a:lnTo>
                    <a:pt x="55804" y="0"/>
                  </a:lnTo>
                  <a:close/>
                </a:path>
                <a:path w="1741804" h="13969">
                  <a:moveTo>
                    <a:pt x="1729505" y="0"/>
                  </a:moveTo>
                  <a:lnTo>
                    <a:pt x="1687954" y="0"/>
                  </a:lnTo>
                  <a:lnTo>
                    <a:pt x="1697617" y="13969"/>
                  </a:lnTo>
                  <a:lnTo>
                    <a:pt x="1741561" y="13969"/>
                  </a:lnTo>
                  <a:lnTo>
                    <a:pt x="1729505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5374756" y="320801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62218" y="0"/>
                  </a:moveTo>
                  <a:lnTo>
                    <a:pt x="0" y="0"/>
                  </a:lnTo>
                  <a:lnTo>
                    <a:pt x="3693" y="1269"/>
                  </a:lnTo>
                  <a:lnTo>
                    <a:pt x="24257" y="12700"/>
                  </a:lnTo>
                  <a:lnTo>
                    <a:pt x="105566" y="12700"/>
                  </a:lnTo>
                  <a:lnTo>
                    <a:pt x="62218" y="0"/>
                  </a:lnTo>
                  <a:close/>
                </a:path>
                <a:path w="1714500" h="12700">
                  <a:moveTo>
                    <a:pt x="1703531" y="0"/>
                  </a:moveTo>
                  <a:lnTo>
                    <a:pt x="1659805" y="0"/>
                  </a:lnTo>
                  <a:lnTo>
                    <a:pt x="1668589" y="12700"/>
                  </a:lnTo>
                  <a:lnTo>
                    <a:pt x="1714491" y="12700"/>
                  </a:lnTo>
                  <a:lnTo>
                    <a:pt x="1703531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5399011" y="32207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124650" y="12700"/>
                  </a:moveTo>
                  <a:lnTo>
                    <a:pt x="8130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24650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90230" y="0"/>
                  </a:lnTo>
                  <a:lnTo>
                    <a:pt x="1644332" y="0"/>
                  </a:lnTo>
                  <a:lnTo>
                    <a:pt x="1653108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5425287" y="3232149"/>
              <a:ext cx="1685289" cy="12700"/>
            </a:xfrm>
            <a:custGeom>
              <a:avLst/>
              <a:gdLst/>
              <a:ahLst/>
              <a:cxnLst/>
              <a:rect l="l" t="t" r="r" b="b"/>
              <a:pathLst>
                <a:path w="1685290" h="12700">
                  <a:moveTo>
                    <a:pt x="121704" y="6350"/>
                  </a:moveTo>
                  <a:lnTo>
                    <a:pt x="104876" y="6350"/>
                  </a:lnTo>
                  <a:lnTo>
                    <a:pt x="104876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1417" y="6350"/>
                  </a:lnTo>
                  <a:lnTo>
                    <a:pt x="11417" y="12700"/>
                  </a:lnTo>
                  <a:lnTo>
                    <a:pt x="121704" y="12700"/>
                  </a:lnTo>
                  <a:lnTo>
                    <a:pt x="121704" y="6350"/>
                  </a:lnTo>
                  <a:close/>
                </a:path>
                <a:path w="1685290" h="12700">
                  <a:moveTo>
                    <a:pt x="1684782" y="12700"/>
                  </a:moveTo>
                  <a:lnTo>
                    <a:pt x="1673821" y="0"/>
                  </a:lnTo>
                  <a:lnTo>
                    <a:pt x="1625955" y="0"/>
                  </a:lnTo>
                  <a:lnTo>
                    <a:pt x="1634744" y="12700"/>
                  </a:lnTo>
                  <a:lnTo>
                    <a:pt x="1684782" y="1270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5442420" y="3244849"/>
              <a:ext cx="1678939" cy="12700"/>
            </a:xfrm>
            <a:custGeom>
              <a:avLst/>
              <a:gdLst/>
              <a:ahLst/>
              <a:cxnLst/>
              <a:rect l="l" t="t" r="r" b="b"/>
              <a:pathLst>
                <a:path w="1678940" h="12700">
                  <a:moveTo>
                    <a:pt x="134518" y="12700"/>
                  </a:moveTo>
                  <a:lnTo>
                    <a:pt x="11056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4518" y="12700"/>
                  </a:lnTo>
                  <a:close/>
                </a:path>
                <a:path w="1678940" h="12700">
                  <a:moveTo>
                    <a:pt x="1678609" y="12700"/>
                  </a:moveTo>
                  <a:lnTo>
                    <a:pt x="1667649" y="0"/>
                  </a:lnTo>
                  <a:lnTo>
                    <a:pt x="1617611" y="0"/>
                  </a:lnTo>
                  <a:lnTo>
                    <a:pt x="1626400" y="12700"/>
                  </a:lnTo>
                  <a:lnTo>
                    <a:pt x="1678609" y="1270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5462989" y="3256279"/>
              <a:ext cx="1669414" cy="13970"/>
            </a:xfrm>
            <a:custGeom>
              <a:avLst/>
              <a:gdLst/>
              <a:ahLst/>
              <a:cxnLst/>
              <a:rect l="l" t="t" r="r" b="b"/>
              <a:pathLst>
                <a:path w="1669415" h="13970">
                  <a:moveTo>
                    <a:pt x="111558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37909" y="13970"/>
                  </a:lnTo>
                  <a:lnTo>
                    <a:pt x="111558" y="0"/>
                  </a:lnTo>
                  <a:close/>
                </a:path>
                <a:path w="1669415" h="13970">
                  <a:moveTo>
                    <a:pt x="1656945" y="0"/>
                  </a:moveTo>
                  <a:lnTo>
                    <a:pt x="1604952" y="0"/>
                  </a:lnTo>
                  <a:lnTo>
                    <a:pt x="1605830" y="1270"/>
                  </a:lnTo>
                  <a:lnTo>
                    <a:pt x="1612368" y="13970"/>
                  </a:lnTo>
                  <a:lnTo>
                    <a:pt x="1669001" y="13970"/>
                  </a:lnTo>
                  <a:lnTo>
                    <a:pt x="1656945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5485828" y="3268979"/>
              <a:ext cx="1656080" cy="12700"/>
            </a:xfrm>
            <a:custGeom>
              <a:avLst/>
              <a:gdLst/>
              <a:ahLst/>
              <a:cxnLst/>
              <a:rect l="l" t="t" r="r" b="b"/>
              <a:pathLst>
                <a:path w="1656079" h="12700">
                  <a:moveTo>
                    <a:pt x="136626" y="12700"/>
                  </a:moveTo>
                  <a:lnTo>
                    <a:pt x="1126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6626" y="12700"/>
                  </a:lnTo>
                  <a:close/>
                </a:path>
                <a:path w="1656079" h="12700">
                  <a:moveTo>
                    <a:pt x="1656016" y="12700"/>
                  </a:moveTo>
                  <a:lnTo>
                    <a:pt x="1645056" y="0"/>
                  </a:lnTo>
                  <a:lnTo>
                    <a:pt x="1588871" y="0"/>
                  </a:lnTo>
                  <a:lnTo>
                    <a:pt x="1595412" y="12700"/>
                  </a:lnTo>
                  <a:lnTo>
                    <a:pt x="1656016" y="1270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5506401" y="3280409"/>
              <a:ext cx="1646555" cy="13970"/>
            </a:xfrm>
            <a:custGeom>
              <a:avLst/>
              <a:gdLst/>
              <a:ahLst/>
              <a:cxnLst/>
              <a:rect l="l" t="t" r="r" b="b"/>
              <a:pathLst>
                <a:path w="1646554" h="13970">
                  <a:moveTo>
                    <a:pt x="11366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0013" y="13969"/>
                  </a:lnTo>
                  <a:lnTo>
                    <a:pt x="113661" y="0"/>
                  </a:lnTo>
                  <a:close/>
                </a:path>
                <a:path w="1646554" h="13970">
                  <a:moveTo>
                    <a:pt x="1634356" y="0"/>
                  </a:moveTo>
                  <a:lnTo>
                    <a:pt x="1574186" y="0"/>
                  </a:lnTo>
                  <a:lnTo>
                    <a:pt x="1581378" y="13969"/>
                  </a:lnTo>
                  <a:lnTo>
                    <a:pt x="1646412" y="13969"/>
                  </a:lnTo>
                  <a:lnTo>
                    <a:pt x="163435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5529250" y="3293109"/>
              <a:ext cx="1631314" cy="13970"/>
            </a:xfrm>
            <a:custGeom>
              <a:avLst/>
              <a:gdLst/>
              <a:ahLst/>
              <a:cxnLst/>
              <a:rect l="l" t="t" r="r" b="b"/>
              <a:pathLst>
                <a:path w="1631315" h="13970">
                  <a:moveTo>
                    <a:pt x="114769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1120" y="13969"/>
                  </a:lnTo>
                  <a:lnTo>
                    <a:pt x="114769" y="0"/>
                  </a:lnTo>
                  <a:close/>
                </a:path>
                <a:path w="1631315" h="13970">
                  <a:moveTo>
                    <a:pt x="1622467" y="0"/>
                  </a:moveTo>
                  <a:lnTo>
                    <a:pt x="1557875" y="0"/>
                  </a:lnTo>
                  <a:lnTo>
                    <a:pt x="1565067" y="13969"/>
                  </a:lnTo>
                  <a:lnTo>
                    <a:pt x="1631051" y="13969"/>
                  </a:lnTo>
                  <a:lnTo>
                    <a:pt x="1624659" y="2539"/>
                  </a:lnTo>
                  <a:lnTo>
                    <a:pt x="1622467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5552097" y="3305809"/>
              <a:ext cx="1614805" cy="12700"/>
            </a:xfrm>
            <a:custGeom>
              <a:avLst/>
              <a:gdLst/>
              <a:ahLst/>
              <a:cxnLst/>
              <a:rect l="l" t="t" r="r" b="b"/>
              <a:pathLst>
                <a:path w="1614804" h="12700">
                  <a:moveTo>
                    <a:pt x="139827" y="12700"/>
                  </a:moveTo>
                  <a:lnTo>
                    <a:pt x="1158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9827" y="12700"/>
                  </a:lnTo>
                  <a:close/>
                </a:path>
                <a:path w="1614804" h="12700">
                  <a:moveTo>
                    <a:pt x="1614589" y="12700"/>
                  </a:moveTo>
                  <a:lnTo>
                    <a:pt x="1607489" y="0"/>
                  </a:lnTo>
                  <a:lnTo>
                    <a:pt x="1541564" y="0"/>
                  </a:lnTo>
                  <a:lnTo>
                    <a:pt x="1548104" y="12700"/>
                  </a:lnTo>
                  <a:lnTo>
                    <a:pt x="1614589" y="1270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5572662" y="3317239"/>
              <a:ext cx="1601470" cy="13970"/>
            </a:xfrm>
            <a:custGeom>
              <a:avLst/>
              <a:gdLst/>
              <a:ahLst/>
              <a:cxnLst/>
              <a:rect l="l" t="t" r="r" b="b"/>
              <a:pathLst>
                <a:path w="1601470" h="13970">
                  <a:moveTo>
                    <a:pt x="11687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3223" y="13970"/>
                  </a:lnTo>
                  <a:lnTo>
                    <a:pt x="116872" y="0"/>
                  </a:lnTo>
                  <a:close/>
                </a:path>
                <a:path w="1601470" h="13970">
                  <a:moveTo>
                    <a:pt x="1593319" y="0"/>
                  </a:moveTo>
                  <a:lnTo>
                    <a:pt x="1526885" y="0"/>
                  </a:lnTo>
                  <a:lnTo>
                    <a:pt x="1534077" y="13970"/>
                  </a:lnTo>
                  <a:lnTo>
                    <a:pt x="1601131" y="13970"/>
                  </a:lnTo>
                  <a:lnTo>
                    <a:pt x="15933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5595505" y="3329939"/>
              <a:ext cx="1584960" cy="12700"/>
            </a:xfrm>
            <a:custGeom>
              <a:avLst/>
              <a:gdLst/>
              <a:ahLst/>
              <a:cxnLst/>
              <a:rect l="l" t="t" r="r" b="b"/>
              <a:pathLst>
                <a:path w="1584959" h="12700">
                  <a:moveTo>
                    <a:pt x="141935" y="12700"/>
                  </a:moveTo>
                  <a:lnTo>
                    <a:pt x="11798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1935" y="12700"/>
                  </a:lnTo>
                  <a:close/>
                </a:path>
                <a:path w="1584959" h="12700">
                  <a:moveTo>
                    <a:pt x="1584667" y="12700"/>
                  </a:moveTo>
                  <a:lnTo>
                    <a:pt x="1577568" y="0"/>
                  </a:lnTo>
                  <a:lnTo>
                    <a:pt x="1510576" y="0"/>
                  </a:lnTo>
                  <a:lnTo>
                    <a:pt x="1517116" y="12700"/>
                  </a:lnTo>
                  <a:lnTo>
                    <a:pt x="1584667" y="1270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5616074" y="3341370"/>
              <a:ext cx="1571625" cy="13970"/>
            </a:xfrm>
            <a:custGeom>
              <a:avLst/>
              <a:gdLst/>
              <a:ahLst/>
              <a:cxnLst/>
              <a:rect l="l" t="t" r="r" b="b"/>
              <a:pathLst>
                <a:path w="1571625" h="13970">
                  <a:moveTo>
                    <a:pt x="11897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5327" y="13969"/>
                  </a:lnTo>
                  <a:lnTo>
                    <a:pt x="118976" y="0"/>
                  </a:lnTo>
                  <a:close/>
                </a:path>
                <a:path w="1571625" h="13970">
                  <a:moveTo>
                    <a:pt x="1563400" y="0"/>
                  </a:moveTo>
                  <a:lnTo>
                    <a:pt x="1495895" y="0"/>
                  </a:lnTo>
                  <a:lnTo>
                    <a:pt x="1503086" y="13969"/>
                  </a:lnTo>
                  <a:lnTo>
                    <a:pt x="1571212" y="13969"/>
                  </a:lnTo>
                  <a:lnTo>
                    <a:pt x="1563400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5638923" y="3354070"/>
              <a:ext cx="1555750" cy="13970"/>
            </a:xfrm>
            <a:custGeom>
              <a:avLst/>
              <a:gdLst/>
              <a:ahLst/>
              <a:cxnLst/>
              <a:rect l="l" t="t" r="r" b="b"/>
              <a:pathLst>
                <a:path w="1555750" h="13970">
                  <a:moveTo>
                    <a:pt x="12008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6434" y="13969"/>
                  </a:lnTo>
                  <a:lnTo>
                    <a:pt x="120083" y="0"/>
                  </a:lnTo>
                  <a:close/>
                </a:path>
                <a:path w="1555750" h="13970">
                  <a:moveTo>
                    <a:pt x="1547653" y="0"/>
                  </a:moveTo>
                  <a:lnTo>
                    <a:pt x="1479584" y="0"/>
                  </a:lnTo>
                  <a:lnTo>
                    <a:pt x="1486776" y="13969"/>
                  </a:lnTo>
                  <a:lnTo>
                    <a:pt x="1555465" y="13969"/>
                  </a:lnTo>
                  <a:lnTo>
                    <a:pt x="1547653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5661761" y="3366769"/>
              <a:ext cx="1539240" cy="12700"/>
            </a:xfrm>
            <a:custGeom>
              <a:avLst/>
              <a:gdLst/>
              <a:ahLst/>
              <a:cxnLst/>
              <a:rect l="l" t="t" r="r" b="b"/>
              <a:pathLst>
                <a:path w="1539240" h="12700">
                  <a:moveTo>
                    <a:pt x="145148" y="12700"/>
                  </a:moveTo>
                  <a:lnTo>
                    <a:pt x="1211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5148" y="12700"/>
                  </a:lnTo>
                  <a:close/>
                </a:path>
                <a:path w="1539240" h="12700">
                  <a:moveTo>
                    <a:pt x="1539011" y="12700"/>
                  </a:moveTo>
                  <a:lnTo>
                    <a:pt x="1531912" y="0"/>
                  </a:lnTo>
                  <a:lnTo>
                    <a:pt x="1463281" y="0"/>
                  </a:lnTo>
                  <a:lnTo>
                    <a:pt x="1469821" y="12700"/>
                  </a:lnTo>
                  <a:lnTo>
                    <a:pt x="1539011" y="1270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5682335" y="3378200"/>
              <a:ext cx="1525905" cy="13970"/>
            </a:xfrm>
            <a:custGeom>
              <a:avLst/>
              <a:gdLst/>
              <a:ahLst/>
              <a:cxnLst/>
              <a:rect l="l" t="t" r="r" b="b"/>
              <a:pathLst>
                <a:path w="1525904" h="13970">
                  <a:moveTo>
                    <a:pt x="12218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8538" y="13970"/>
                  </a:lnTo>
                  <a:lnTo>
                    <a:pt x="122187" y="0"/>
                  </a:lnTo>
                  <a:close/>
                </a:path>
                <a:path w="1525904" h="13970">
                  <a:moveTo>
                    <a:pt x="1517734" y="0"/>
                  </a:moveTo>
                  <a:lnTo>
                    <a:pt x="1448594" y="0"/>
                  </a:lnTo>
                  <a:lnTo>
                    <a:pt x="1455785" y="13970"/>
                  </a:lnTo>
                  <a:lnTo>
                    <a:pt x="1525545" y="13970"/>
                  </a:lnTo>
                  <a:lnTo>
                    <a:pt x="1517734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5705183" y="3390899"/>
              <a:ext cx="1509395" cy="12700"/>
            </a:xfrm>
            <a:custGeom>
              <a:avLst/>
              <a:gdLst/>
              <a:ahLst/>
              <a:cxnLst/>
              <a:rect l="l" t="t" r="r" b="b"/>
              <a:pathLst>
                <a:path w="1509395" h="12700">
                  <a:moveTo>
                    <a:pt x="147243" y="12700"/>
                  </a:moveTo>
                  <a:lnTo>
                    <a:pt x="12329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7243" y="12700"/>
                  </a:lnTo>
                  <a:close/>
                </a:path>
                <a:path w="1509395" h="12700">
                  <a:moveTo>
                    <a:pt x="1509077" y="12700"/>
                  </a:moveTo>
                  <a:lnTo>
                    <a:pt x="1501978" y="0"/>
                  </a:lnTo>
                  <a:lnTo>
                    <a:pt x="1432280" y="0"/>
                  </a:lnTo>
                  <a:lnTo>
                    <a:pt x="1438821" y="12700"/>
                  </a:lnTo>
                  <a:lnTo>
                    <a:pt x="1509077" y="1270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5728030" y="3403599"/>
              <a:ext cx="1493520" cy="12700"/>
            </a:xfrm>
            <a:custGeom>
              <a:avLst/>
              <a:gdLst/>
              <a:ahLst/>
              <a:cxnLst/>
              <a:rect l="l" t="t" r="r" b="b"/>
              <a:pathLst>
                <a:path w="1493520" h="12700">
                  <a:moveTo>
                    <a:pt x="148348" y="12700"/>
                  </a:moveTo>
                  <a:lnTo>
                    <a:pt x="1243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8348" y="12700"/>
                  </a:lnTo>
                  <a:close/>
                </a:path>
                <a:path w="1493520" h="12700">
                  <a:moveTo>
                    <a:pt x="1493342" y="12700"/>
                  </a:moveTo>
                  <a:lnTo>
                    <a:pt x="1486230" y="0"/>
                  </a:lnTo>
                  <a:lnTo>
                    <a:pt x="1415973" y="0"/>
                  </a:lnTo>
                  <a:lnTo>
                    <a:pt x="1422501" y="12700"/>
                  </a:lnTo>
                  <a:lnTo>
                    <a:pt x="1493342" y="1270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5748591" y="3415029"/>
              <a:ext cx="1479550" cy="12700"/>
            </a:xfrm>
            <a:custGeom>
              <a:avLst/>
              <a:gdLst/>
              <a:ahLst/>
              <a:cxnLst/>
              <a:rect l="l" t="t" r="r" b="b"/>
              <a:pathLst>
                <a:path w="1479550" h="12700">
                  <a:moveTo>
                    <a:pt x="149352" y="12700"/>
                  </a:moveTo>
                  <a:lnTo>
                    <a:pt x="125399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9352" y="12700"/>
                  </a:lnTo>
                  <a:close/>
                </a:path>
                <a:path w="1479550" h="12700">
                  <a:moveTo>
                    <a:pt x="1479169" y="12700"/>
                  </a:moveTo>
                  <a:lnTo>
                    <a:pt x="1472069" y="0"/>
                  </a:lnTo>
                  <a:lnTo>
                    <a:pt x="1401292" y="0"/>
                  </a:lnTo>
                  <a:lnTo>
                    <a:pt x="1407833" y="12700"/>
                  </a:lnTo>
                  <a:lnTo>
                    <a:pt x="1479169" y="1270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5771438" y="3427729"/>
              <a:ext cx="1463675" cy="12700"/>
            </a:xfrm>
            <a:custGeom>
              <a:avLst/>
              <a:gdLst/>
              <a:ahLst/>
              <a:cxnLst/>
              <a:rect l="l" t="t" r="r" b="b"/>
              <a:pathLst>
                <a:path w="1463675" h="12700">
                  <a:moveTo>
                    <a:pt x="150456" y="12700"/>
                  </a:moveTo>
                  <a:lnTo>
                    <a:pt x="12650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0456" y="12700"/>
                  </a:lnTo>
                  <a:close/>
                </a:path>
                <a:path w="1463675" h="12700">
                  <a:moveTo>
                    <a:pt x="1463421" y="12700"/>
                  </a:moveTo>
                  <a:lnTo>
                    <a:pt x="1456321" y="0"/>
                  </a:lnTo>
                  <a:lnTo>
                    <a:pt x="1384985" y="0"/>
                  </a:lnTo>
                  <a:lnTo>
                    <a:pt x="1391526" y="12700"/>
                  </a:lnTo>
                  <a:lnTo>
                    <a:pt x="1463421" y="1270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5792008" y="3439159"/>
              <a:ext cx="1450340" cy="13970"/>
            </a:xfrm>
            <a:custGeom>
              <a:avLst/>
              <a:gdLst/>
              <a:ahLst/>
              <a:cxnLst/>
              <a:rect l="l" t="t" r="r" b="b"/>
              <a:pathLst>
                <a:path w="1450340" h="13970">
                  <a:moveTo>
                    <a:pt x="12750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3852" y="13969"/>
                  </a:lnTo>
                  <a:lnTo>
                    <a:pt x="127501" y="0"/>
                  </a:lnTo>
                  <a:close/>
                </a:path>
                <a:path w="1450340" h="13970">
                  <a:moveTo>
                    <a:pt x="1442148" y="0"/>
                  </a:moveTo>
                  <a:lnTo>
                    <a:pt x="1370303" y="0"/>
                  </a:lnTo>
                  <a:lnTo>
                    <a:pt x="1377494" y="13969"/>
                  </a:lnTo>
                  <a:lnTo>
                    <a:pt x="1449959" y="13969"/>
                  </a:lnTo>
                  <a:lnTo>
                    <a:pt x="1442148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5814857" y="3451859"/>
              <a:ext cx="153035" cy="12700"/>
            </a:xfrm>
            <a:custGeom>
              <a:avLst/>
              <a:gdLst/>
              <a:ahLst/>
              <a:cxnLst/>
              <a:rect l="l" t="t" r="r" b="b"/>
              <a:pathLst>
                <a:path w="153035" h="12700">
                  <a:moveTo>
                    <a:pt x="128608" y="0"/>
                  </a:moveTo>
                  <a:lnTo>
                    <a:pt x="0" y="0"/>
                  </a:lnTo>
                  <a:lnTo>
                    <a:pt x="22848" y="12700"/>
                  </a:lnTo>
                  <a:lnTo>
                    <a:pt x="152564" y="12700"/>
                  </a:lnTo>
                  <a:lnTo>
                    <a:pt x="128608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5835420" y="3463289"/>
              <a:ext cx="1420495" cy="13970"/>
            </a:xfrm>
            <a:custGeom>
              <a:avLst/>
              <a:gdLst/>
              <a:ahLst/>
              <a:cxnLst/>
              <a:rect l="l" t="t" r="r" b="b"/>
              <a:pathLst>
                <a:path w="1420495" h="13970">
                  <a:moveTo>
                    <a:pt x="129604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5956" y="13970"/>
                  </a:lnTo>
                  <a:lnTo>
                    <a:pt x="129604" y="0"/>
                  </a:lnTo>
                  <a:close/>
                </a:path>
                <a:path w="1420495" h="13970">
                  <a:moveTo>
                    <a:pt x="1412228" y="0"/>
                  </a:moveTo>
                  <a:lnTo>
                    <a:pt x="1339312" y="0"/>
                  </a:lnTo>
                  <a:lnTo>
                    <a:pt x="1346504" y="13970"/>
                  </a:lnTo>
                  <a:lnTo>
                    <a:pt x="1420040" y="13970"/>
                  </a:lnTo>
                  <a:lnTo>
                    <a:pt x="141222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5858269" y="3475989"/>
              <a:ext cx="1404620" cy="13970"/>
            </a:xfrm>
            <a:custGeom>
              <a:avLst/>
              <a:gdLst/>
              <a:ahLst/>
              <a:cxnLst/>
              <a:rect l="l" t="t" r="r" b="b"/>
              <a:pathLst>
                <a:path w="1404620" h="13970">
                  <a:moveTo>
                    <a:pt x="1307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7063" y="13970"/>
                  </a:lnTo>
                  <a:lnTo>
                    <a:pt x="130712" y="0"/>
                  </a:lnTo>
                  <a:close/>
                </a:path>
                <a:path w="1404620" h="13970">
                  <a:moveTo>
                    <a:pt x="1396481" y="0"/>
                  </a:moveTo>
                  <a:lnTo>
                    <a:pt x="1323002" y="0"/>
                  </a:lnTo>
                  <a:lnTo>
                    <a:pt x="1330193" y="13970"/>
                  </a:lnTo>
                  <a:lnTo>
                    <a:pt x="1404293" y="13970"/>
                  </a:lnTo>
                  <a:lnTo>
                    <a:pt x="1396481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5901681" y="3500120"/>
              <a:ext cx="1374775" cy="13970"/>
            </a:xfrm>
            <a:custGeom>
              <a:avLst/>
              <a:gdLst/>
              <a:ahLst/>
              <a:cxnLst/>
              <a:rect l="l" t="t" r="r" b="b"/>
              <a:pathLst>
                <a:path w="1374775" h="13970">
                  <a:moveTo>
                    <a:pt x="132815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9166" y="13969"/>
                  </a:lnTo>
                  <a:lnTo>
                    <a:pt x="132815" y="0"/>
                  </a:lnTo>
                  <a:close/>
                </a:path>
                <a:path w="1374775" h="13970">
                  <a:moveTo>
                    <a:pt x="1366562" y="0"/>
                  </a:moveTo>
                  <a:lnTo>
                    <a:pt x="1292011" y="0"/>
                  </a:lnTo>
                  <a:lnTo>
                    <a:pt x="1299203" y="13969"/>
                  </a:lnTo>
                  <a:lnTo>
                    <a:pt x="1374374" y="13969"/>
                  </a:lnTo>
                  <a:lnTo>
                    <a:pt x="1366562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5945093" y="3524250"/>
              <a:ext cx="1344930" cy="13970"/>
            </a:xfrm>
            <a:custGeom>
              <a:avLst/>
              <a:gdLst/>
              <a:ahLst/>
              <a:cxnLst/>
              <a:rect l="l" t="t" r="r" b="b"/>
              <a:pathLst>
                <a:path w="1344929" h="13970">
                  <a:moveTo>
                    <a:pt x="13491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1270" y="13970"/>
                  </a:lnTo>
                  <a:lnTo>
                    <a:pt x="134919" y="0"/>
                  </a:lnTo>
                  <a:close/>
                </a:path>
                <a:path w="1344929" h="13970">
                  <a:moveTo>
                    <a:pt x="1336643" y="0"/>
                  </a:moveTo>
                  <a:lnTo>
                    <a:pt x="1261021" y="0"/>
                  </a:lnTo>
                  <a:lnTo>
                    <a:pt x="1268213" y="13970"/>
                  </a:lnTo>
                  <a:lnTo>
                    <a:pt x="1344454" y="13970"/>
                  </a:lnTo>
                  <a:lnTo>
                    <a:pt x="133664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5967942" y="3536950"/>
              <a:ext cx="1329055" cy="13970"/>
            </a:xfrm>
            <a:custGeom>
              <a:avLst/>
              <a:gdLst/>
              <a:ahLst/>
              <a:cxnLst/>
              <a:rect l="l" t="t" r="r" b="b"/>
              <a:pathLst>
                <a:path w="1329054" h="13970">
                  <a:moveTo>
                    <a:pt x="136026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2377" y="13970"/>
                  </a:lnTo>
                  <a:lnTo>
                    <a:pt x="136026" y="0"/>
                  </a:lnTo>
                  <a:close/>
                </a:path>
                <a:path w="1329054" h="13970">
                  <a:moveTo>
                    <a:pt x="1320895" y="0"/>
                  </a:moveTo>
                  <a:lnTo>
                    <a:pt x="1244710" y="0"/>
                  </a:lnTo>
                  <a:lnTo>
                    <a:pt x="1251902" y="13970"/>
                  </a:lnTo>
                  <a:lnTo>
                    <a:pt x="1328707" y="13970"/>
                  </a:lnTo>
                  <a:lnTo>
                    <a:pt x="1320895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5990790" y="3549650"/>
              <a:ext cx="161290" cy="12700"/>
            </a:xfrm>
            <a:custGeom>
              <a:avLst/>
              <a:gdLst/>
              <a:ahLst/>
              <a:cxnLst/>
              <a:rect l="l" t="t" r="r" b="b"/>
              <a:pathLst>
                <a:path w="161289" h="12700">
                  <a:moveTo>
                    <a:pt x="137133" y="0"/>
                  </a:moveTo>
                  <a:lnTo>
                    <a:pt x="0" y="0"/>
                  </a:lnTo>
                  <a:lnTo>
                    <a:pt x="22848" y="12700"/>
                  </a:lnTo>
                  <a:lnTo>
                    <a:pt x="161089" y="12700"/>
                  </a:lnTo>
                  <a:lnTo>
                    <a:pt x="137133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6011354" y="3561079"/>
              <a:ext cx="1299210" cy="13970"/>
            </a:xfrm>
            <a:custGeom>
              <a:avLst/>
              <a:gdLst/>
              <a:ahLst/>
              <a:cxnLst/>
              <a:rect l="l" t="t" r="r" b="b"/>
              <a:pathLst>
                <a:path w="1299209" h="13970">
                  <a:moveTo>
                    <a:pt x="138130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6772" y="13970"/>
                  </a:lnTo>
                  <a:lnTo>
                    <a:pt x="140525" y="1270"/>
                  </a:lnTo>
                  <a:lnTo>
                    <a:pt x="138130" y="0"/>
                  </a:lnTo>
                  <a:close/>
                </a:path>
                <a:path w="1299209" h="13970">
                  <a:moveTo>
                    <a:pt x="1290976" y="0"/>
                  </a:moveTo>
                  <a:lnTo>
                    <a:pt x="1213720" y="0"/>
                  </a:lnTo>
                  <a:lnTo>
                    <a:pt x="1220912" y="13970"/>
                  </a:lnTo>
                  <a:lnTo>
                    <a:pt x="1298788" y="13970"/>
                  </a:lnTo>
                  <a:lnTo>
                    <a:pt x="1290976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6034201" y="3573779"/>
              <a:ext cx="1282700" cy="12700"/>
            </a:xfrm>
            <a:custGeom>
              <a:avLst/>
              <a:gdLst/>
              <a:ahLst/>
              <a:cxnLst/>
              <a:rect l="l" t="t" r="r" b="b"/>
              <a:pathLst>
                <a:path w="1282700" h="12700">
                  <a:moveTo>
                    <a:pt x="167538" y="12700"/>
                  </a:moveTo>
                  <a:lnTo>
                    <a:pt x="14128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7538" y="12700"/>
                  </a:lnTo>
                  <a:close/>
                </a:path>
                <a:path w="1282700" h="12700">
                  <a:moveTo>
                    <a:pt x="1282331" y="12700"/>
                  </a:moveTo>
                  <a:lnTo>
                    <a:pt x="1275219" y="0"/>
                  </a:lnTo>
                  <a:lnTo>
                    <a:pt x="1197406" y="0"/>
                  </a:lnTo>
                  <a:lnTo>
                    <a:pt x="1203947" y="12700"/>
                  </a:lnTo>
                  <a:lnTo>
                    <a:pt x="1282331" y="1270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6054766" y="3585209"/>
              <a:ext cx="1269365" cy="13970"/>
            </a:xfrm>
            <a:custGeom>
              <a:avLst/>
              <a:gdLst/>
              <a:ahLst/>
              <a:cxnLst/>
              <a:rect l="l" t="t" r="r" b="b"/>
              <a:pathLst>
                <a:path w="1269365" h="13970">
                  <a:moveTo>
                    <a:pt x="144357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73228" y="13969"/>
                  </a:lnTo>
                  <a:lnTo>
                    <a:pt x="144357" y="0"/>
                  </a:lnTo>
                  <a:close/>
                </a:path>
                <a:path w="1269365" h="13970">
                  <a:moveTo>
                    <a:pt x="1261057" y="0"/>
                  </a:moveTo>
                  <a:lnTo>
                    <a:pt x="1182730" y="0"/>
                  </a:lnTo>
                  <a:lnTo>
                    <a:pt x="1189922" y="13969"/>
                  </a:lnTo>
                  <a:lnTo>
                    <a:pt x="1268868" y="13969"/>
                  </a:lnTo>
                  <a:lnTo>
                    <a:pt x="126105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6077610" y="3597909"/>
              <a:ext cx="1252855" cy="12700"/>
            </a:xfrm>
            <a:custGeom>
              <a:avLst/>
              <a:gdLst/>
              <a:ahLst/>
              <a:cxnLst/>
              <a:rect l="l" t="t" r="r" b="b"/>
              <a:pathLst>
                <a:path w="1252854" h="12700">
                  <a:moveTo>
                    <a:pt x="174002" y="12700"/>
                  </a:moveTo>
                  <a:lnTo>
                    <a:pt x="14775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4002" y="12700"/>
                  </a:lnTo>
                  <a:close/>
                </a:path>
                <a:path w="1252854" h="12700">
                  <a:moveTo>
                    <a:pt x="1252410" y="12700"/>
                  </a:moveTo>
                  <a:lnTo>
                    <a:pt x="1245311" y="0"/>
                  </a:lnTo>
                  <a:lnTo>
                    <a:pt x="1166418" y="0"/>
                  </a:lnTo>
                  <a:lnTo>
                    <a:pt x="1172959" y="12700"/>
                  </a:lnTo>
                  <a:lnTo>
                    <a:pt x="1252410" y="1270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5" name="object 1545"/>
            <p:cNvSpPr/>
            <p:nvPr/>
          </p:nvSpPr>
          <p:spPr>
            <a:xfrm>
              <a:off x="6100457" y="3610609"/>
              <a:ext cx="1236980" cy="12700"/>
            </a:xfrm>
            <a:custGeom>
              <a:avLst/>
              <a:gdLst/>
              <a:ahLst/>
              <a:cxnLst/>
              <a:rect l="l" t="t" r="r" b="b"/>
              <a:pathLst>
                <a:path w="1236979" h="12700">
                  <a:moveTo>
                    <a:pt x="177393" y="12700"/>
                  </a:moveTo>
                  <a:lnTo>
                    <a:pt x="15115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7393" y="12700"/>
                  </a:lnTo>
                  <a:close/>
                </a:path>
                <a:path w="1236979" h="12700">
                  <a:moveTo>
                    <a:pt x="1236662" y="12700"/>
                  </a:moveTo>
                  <a:lnTo>
                    <a:pt x="1229563" y="0"/>
                  </a:lnTo>
                  <a:lnTo>
                    <a:pt x="1150112" y="0"/>
                  </a:lnTo>
                  <a:lnTo>
                    <a:pt x="1156652" y="12700"/>
                  </a:lnTo>
                  <a:lnTo>
                    <a:pt x="1236662" y="1270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6" name="object 1546"/>
            <p:cNvSpPr/>
            <p:nvPr/>
          </p:nvSpPr>
          <p:spPr>
            <a:xfrm>
              <a:off x="6121027" y="3622039"/>
              <a:ext cx="1223645" cy="13970"/>
            </a:xfrm>
            <a:custGeom>
              <a:avLst/>
              <a:gdLst/>
              <a:ahLst/>
              <a:cxnLst/>
              <a:rect l="l" t="t" r="r" b="b"/>
              <a:pathLst>
                <a:path w="1223645" h="13970">
                  <a:moveTo>
                    <a:pt x="1542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83083" y="13970"/>
                  </a:lnTo>
                  <a:lnTo>
                    <a:pt x="154212" y="0"/>
                  </a:lnTo>
                  <a:close/>
                </a:path>
                <a:path w="1223645" h="13970">
                  <a:moveTo>
                    <a:pt x="1215390" y="0"/>
                  </a:moveTo>
                  <a:lnTo>
                    <a:pt x="1135429" y="0"/>
                  </a:lnTo>
                  <a:lnTo>
                    <a:pt x="1142621" y="13970"/>
                  </a:lnTo>
                  <a:lnTo>
                    <a:pt x="1223202" y="13970"/>
                  </a:lnTo>
                  <a:lnTo>
                    <a:pt x="121539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7" name="object 1547"/>
            <p:cNvSpPr/>
            <p:nvPr/>
          </p:nvSpPr>
          <p:spPr>
            <a:xfrm>
              <a:off x="6143866" y="3634739"/>
              <a:ext cx="1207135" cy="12700"/>
            </a:xfrm>
            <a:custGeom>
              <a:avLst/>
              <a:gdLst/>
              <a:ahLst/>
              <a:cxnLst/>
              <a:rect l="l" t="t" r="r" b="b"/>
              <a:pathLst>
                <a:path w="1207134" h="12700">
                  <a:moveTo>
                    <a:pt x="183857" y="12700"/>
                  </a:moveTo>
                  <a:lnTo>
                    <a:pt x="15760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83857" y="12700"/>
                  </a:lnTo>
                  <a:close/>
                </a:path>
                <a:path w="1207134" h="12700">
                  <a:moveTo>
                    <a:pt x="1206754" y="12700"/>
                  </a:moveTo>
                  <a:lnTo>
                    <a:pt x="1199642" y="0"/>
                  </a:lnTo>
                  <a:lnTo>
                    <a:pt x="1119124" y="0"/>
                  </a:lnTo>
                  <a:lnTo>
                    <a:pt x="1125664" y="12700"/>
                  </a:lnTo>
                  <a:lnTo>
                    <a:pt x="1206754" y="1270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6164439" y="3646170"/>
              <a:ext cx="1193800" cy="13970"/>
            </a:xfrm>
            <a:custGeom>
              <a:avLst/>
              <a:gdLst/>
              <a:ahLst/>
              <a:cxnLst/>
              <a:rect l="l" t="t" r="r" b="b"/>
              <a:pathLst>
                <a:path w="1193800" h="13970">
                  <a:moveTo>
                    <a:pt x="16066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89539" y="13969"/>
                  </a:lnTo>
                  <a:lnTo>
                    <a:pt x="160668" y="0"/>
                  </a:lnTo>
                  <a:close/>
                </a:path>
                <a:path w="1193800" h="13970">
                  <a:moveTo>
                    <a:pt x="1185471" y="0"/>
                  </a:moveTo>
                  <a:lnTo>
                    <a:pt x="1104439" y="0"/>
                  </a:lnTo>
                  <a:lnTo>
                    <a:pt x="1111630" y="13969"/>
                  </a:lnTo>
                  <a:lnTo>
                    <a:pt x="1193282" y="13969"/>
                  </a:lnTo>
                  <a:lnTo>
                    <a:pt x="1185471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6187287" y="3658870"/>
              <a:ext cx="1177925" cy="13970"/>
            </a:xfrm>
            <a:custGeom>
              <a:avLst/>
              <a:gdLst/>
              <a:ahLst/>
              <a:cxnLst/>
              <a:rect l="l" t="t" r="r" b="b"/>
              <a:pathLst>
                <a:path w="1177925" h="13970">
                  <a:moveTo>
                    <a:pt x="16406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2937" y="13969"/>
                  </a:lnTo>
                  <a:lnTo>
                    <a:pt x="164066" y="0"/>
                  </a:lnTo>
                  <a:close/>
                </a:path>
                <a:path w="1177925" h="13970">
                  <a:moveTo>
                    <a:pt x="1169724" y="0"/>
                  </a:moveTo>
                  <a:lnTo>
                    <a:pt x="1088128" y="0"/>
                  </a:lnTo>
                  <a:lnTo>
                    <a:pt x="1095320" y="13969"/>
                  </a:lnTo>
                  <a:lnTo>
                    <a:pt x="1177535" y="13969"/>
                  </a:lnTo>
                  <a:lnTo>
                    <a:pt x="1169724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6230700" y="3683000"/>
              <a:ext cx="1148080" cy="13970"/>
            </a:xfrm>
            <a:custGeom>
              <a:avLst/>
              <a:gdLst/>
              <a:ahLst/>
              <a:cxnLst/>
              <a:rect l="l" t="t" r="r" b="b"/>
              <a:pathLst>
                <a:path w="1148079" h="13970">
                  <a:moveTo>
                    <a:pt x="17052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9394" y="13969"/>
                  </a:lnTo>
                  <a:lnTo>
                    <a:pt x="170523" y="0"/>
                  </a:lnTo>
                  <a:close/>
                </a:path>
                <a:path w="1148079" h="13970">
                  <a:moveTo>
                    <a:pt x="1139804" y="0"/>
                  </a:moveTo>
                  <a:lnTo>
                    <a:pt x="1057138" y="0"/>
                  </a:lnTo>
                  <a:lnTo>
                    <a:pt x="1059099" y="3810"/>
                  </a:lnTo>
                  <a:lnTo>
                    <a:pt x="1067273" y="13969"/>
                  </a:lnTo>
                  <a:lnTo>
                    <a:pt x="1147616" y="13969"/>
                  </a:lnTo>
                  <a:lnTo>
                    <a:pt x="1139804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6253543" y="3695699"/>
              <a:ext cx="1131570" cy="12700"/>
            </a:xfrm>
            <a:custGeom>
              <a:avLst/>
              <a:gdLst/>
              <a:ahLst/>
              <a:cxnLst/>
              <a:rect l="l" t="t" r="r" b="b"/>
              <a:pathLst>
                <a:path w="1131570" h="12700">
                  <a:moveTo>
                    <a:pt x="200164" y="12700"/>
                  </a:moveTo>
                  <a:lnTo>
                    <a:pt x="17391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200164" y="12700"/>
                  </a:lnTo>
                  <a:close/>
                </a:path>
                <a:path w="1131570" h="12700">
                  <a:moveTo>
                    <a:pt x="1131163" y="12700"/>
                  </a:moveTo>
                  <a:lnTo>
                    <a:pt x="1124051" y="0"/>
                  </a:lnTo>
                  <a:lnTo>
                    <a:pt x="1043406" y="0"/>
                  </a:lnTo>
                  <a:lnTo>
                    <a:pt x="1053617" y="12700"/>
                  </a:lnTo>
                  <a:lnTo>
                    <a:pt x="1131163" y="1270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6274112" y="3707129"/>
              <a:ext cx="1118235" cy="13970"/>
            </a:xfrm>
            <a:custGeom>
              <a:avLst/>
              <a:gdLst/>
              <a:ahLst/>
              <a:cxnLst/>
              <a:rect l="l" t="t" r="r" b="b"/>
              <a:pathLst>
                <a:path w="1118234" h="13970">
                  <a:moveTo>
                    <a:pt x="17697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5850" y="13970"/>
                  </a:lnTo>
                  <a:lnTo>
                    <a:pt x="176979" y="0"/>
                  </a:lnTo>
                  <a:close/>
                </a:path>
                <a:path w="1118234" h="13970">
                  <a:moveTo>
                    <a:pt x="1109885" y="0"/>
                  </a:moveTo>
                  <a:lnTo>
                    <a:pt x="1032035" y="0"/>
                  </a:lnTo>
                  <a:lnTo>
                    <a:pt x="1043274" y="13970"/>
                  </a:lnTo>
                  <a:lnTo>
                    <a:pt x="1117697" y="13970"/>
                  </a:lnTo>
                  <a:lnTo>
                    <a:pt x="1109885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6296961" y="371982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18037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9248" y="13970"/>
                  </a:lnTo>
                  <a:lnTo>
                    <a:pt x="180377" y="0"/>
                  </a:lnTo>
                  <a:close/>
                </a:path>
                <a:path w="1104265" h="13970">
                  <a:moveTo>
                    <a:pt x="1094138" y="0"/>
                  </a:moveTo>
                  <a:lnTo>
                    <a:pt x="1019404" y="0"/>
                  </a:lnTo>
                  <a:lnTo>
                    <a:pt x="1030643" y="13970"/>
                  </a:lnTo>
                  <a:lnTo>
                    <a:pt x="1104211" y="13970"/>
                  </a:lnTo>
                  <a:lnTo>
                    <a:pt x="1096978" y="5080"/>
                  </a:lnTo>
                  <a:lnTo>
                    <a:pt x="1094138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6320942" y="3732529"/>
              <a:ext cx="1089660" cy="12700"/>
            </a:xfrm>
            <a:custGeom>
              <a:avLst/>
              <a:gdLst/>
              <a:ahLst/>
              <a:cxnLst/>
              <a:rect l="l" t="t" r="r" b="b"/>
              <a:pathLst>
                <a:path w="1089659" h="12700">
                  <a:moveTo>
                    <a:pt x="208699" y="1270"/>
                  </a:moveTo>
                  <a:lnTo>
                    <a:pt x="183946" y="1270"/>
                  </a:lnTo>
                  <a:lnTo>
                    <a:pt x="183946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11430" y="1270"/>
                  </a:lnTo>
                  <a:lnTo>
                    <a:pt x="11430" y="12700"/>
                  </a:lnTo>
                  <a:lnTo>
                    <a:pt x="208699" y="12700"/>
                  </a:lnTo>
                  <a:lnTo>
                    <a:pt x="208699" y="1270"/>
                  </a:lnTo>
                  <a:close/>
                </a:path>
                <a:path w="1089659" h="12700">
                  <a:moveTo>
                    <a:pt x="1089520" y="12700"/>
                  </a:moveTo>
                  <a:lnTo>
                    <a:pt x="1079195" y="0"/>
                  </a:lnTo>
                  <a:lnTo>
                    <a:pt x="1005636" y="0"/>
                  </a:lnTo>
                  <a:lnTo>
                    <a:pt x="1015847" y="12700"/>
                  </a:lnTo>
                  <a:lnTo>
                    <a:pt x="1089520" y="1270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6340373" y="3743959"/>
              <a:ext cx="1080770" cy="13970"/>
            </a:xfrm>
            <a:custGeom>
              <a:avLst/>
              <a:gdLst/>
              <a:ahLst/>
              <a:cxnLst/>
              <a:rect l="l" t="t" r="r" b="b"/>
              <a:pathLst>
                <a:path w="1080770" h="13970">
                  <a:moveTo>
                    <a:pt x="20750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264807" y="13969"/>
                  </a:lnTo>
                  <a:lnTo>
                    <a:pt x="207508" y="0"/>
                  </a:lnTo>
                  <a:close/>
                </a:path>
                <a:path w="1080770" h="13970">
                  <a:moveTo>
                    <a:pt x="1069065" y="0"/>
                  </a:moveTo>
                  <a:lnTo>
                    <a:pt x="995405" y="0"/>
                  </a:lnTo>
                  <a:lnTo>
                    <a:pt x="1006645" y="13969"/>
                  </a:lnTo>
                  <a:lnTo>
                    <a:pt x="1080431" y="13969"/>
                  </a:lnTo>
                  <a:lnTo>
                    <a:pt x="1069065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7345996" y="3756659"/>
              <a:ext cx="84455" cy="12700"/>
            </a:xfrm>
            <a:custGeom>
              <a:avLst/>
              <a:gdLst/>
              <a:ahLst/>
              <a:cxnLst/>
              <a:rect l="l" t="t" r="r" b="b"/>
              <a:pathLst>
                <a:path w="84454" h="12700">
                  <a:moveTo>
                    <a:pt x="73775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4108" y="12700"/>
                  </a:lnTo>
                  <a:lnTo>
                    <a:pt x="73775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6383785" y="3768089"/>
              <a:ext cx="1057275" cy="13970"/>
            </a:xfrm>
            <a:custGeom>
              <a:avLst/>
              <a:gdLst/>
              <a:ahLst/>
              <a:cxnLst/>
              <a:rect l="l" t="t" r="r" b="b"/>
              <a:pathLst>
                <a:path w="1057275" h="13970">
                  <a:moveTo>
                    <a:pt x="263067" y="0"/>
                  </a:moveTo>
                  <a:lnTo>
                    <a:pt x="0" y="0"/>
                  </a:lnTo>
                  <a:lnTo>
                    <a:pt x="6854" y="3810"/>
                  </a:lnTo>
                  <a:lnTo>
                    <a:pt x="51155" y="13970"/>
                  </a:lnTo>
                  <a:lnTo>
                    <a:pt x="320365" y="13970"/>
                  </a:lnTo>
                  <a:lnTo>
                    <a:pt x="263067" y="0"/>
                  </a:lnTo>
                  <a:close/>
                </a:path>
                <a:path w="1057275" h="13970">
                  <a:moveTo>
                    <a:pt x="1045285" y="0"/>
                  </a:moveTo>
                  <a:lnTo>
                    <a:pt x="971406" y="0"/>
                  </a:lnTo>
                  <a:lnTo>
                    <a:pt x="982646" y="13970"/>
                  </a:lnTo>
                  <a:lnTo>
                    <a:pt x="1056651" y="13970"/>
                  </a:lnTo>
                  <a:lnTo>
                    <a:pt x="1045285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6429400" y="3780789"/>
              <a:ext cx="1020444" cy="12700"/>
            </a:xfrm>
            <a:custGeom>
              <a:avLst/>
              <a:gdLst/>
              <a:ahLst/>
              <a:cxnLst/>
              <a:rect l="l" t="t" r="r" b="b"/>
              <a:pathLst>
                <a:path w="1020445" h="12700">
                  <a:moveTo>
                    <a:pt x="321627" y="12700"/>
                  </a:moveTo>
                  <a:lnTo>
                    <a:pt x="269532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21627" y="12700"/>
                  </a:lnTo>
                  <a:close/>
                </a:path>
                <a:path w="1020445" h="12700">
                  <a:moveTo>
                    <a:pt x="1020330" y="12700"/>
                  </a:moveTo>
                  <a:lnTo>
                    <a:pt x="1009992" y="0"/>
                  </a:lnTo>
                  <a:lnTo>
                    <a:pt x="936002" y="0"/>
                  </a:lnTo>
                  <a:lnTo>
                    <a:pt x="946226" y="12700"/>
                  </a:lnTo>
                  <a:lnTo>
                    <a:pt x="1020330" y="1270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6484772" y="3793489"/>
              <a:ext cx="975360" cy="12700"/>
            </a:xfrm>
            <a:custGeom>
              <a:avLst/>
              <a:gdLst/>
              <a:ahLst/>
              <a:cxnLst/>
              <a:rect l="l" t="t" r="r" b="b"/>
              <a:pathLst>
                <a:path w="975359" h="12700">
                  <a:moveTo>
                    <a:pt x="318338" y="12700"/>
                  </a:moveTo>
                  <a:lnTo>
                    <a:pt x="266255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8338" y="12700"/>
                  </a:lnTo>
                  <a:close/>
                </a:path>
                <a:path w="975359" h="12700">
                  <a:moveTo>
                    <a:pt x="975296" y="12700"/>
                  </a:moveTo>
                  <a:lnTo>
                    <a:pt x="964958" y="0"/>
                  </a:lnTo>
                  <a:lnTo>
                    <a:pt x="890854" y="0"/>
                  </a:lnTo>
                  <a:lnTo>
                    <a:pt x="901065" y="12700"/>
                  </a:lnTo>
                  <a:lnTo>
                    <a:pt x="975296" y="1270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6534617" y="3804920"/>
              <a:ext cx="935990" cy="13970"/>
            </a:xfrm>
            <a:custGeom>
              <a:avLst/>
              <a:gdLst/>
              <a:ahLst/>
              <a:cxnLst/>
              <a:rect l="l" t="t" r="r" b="b"/>
              <a:pathLst>
                <a:path w="935990" h="13970">
                  <a:moveTo>
                    <a:pt x="263296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20595" y="13969"/>
                  </a:lnTo>
                  <a:lnTo>
                    <a:pt x="263296" y="0"/>
                  </a:lnTo>
                  <a:close/>
                </a:path>
                <a:path w="935990" h="13970">
                  <a:moveTo>
                    <a:pt x="924419" y="0"/>
                  </a:moveTo>
                  <a:lnTo>
                    <a:pt x="850206" y="0"/>
                  </a:lnTo>
                  <a:lnTo>
                    <a:pt x="861445" y="13969"/>
                  </a:lnTo>
                  <a:lnTo>
                    <a:pt x="935785" y="13969"/>
                  </a:lnTo>
                  <a:lnTo>
                    <a:pt x="924419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7395040" y="3817620"/>
              <a:ext cx="85090" cy="12700"/>
            </a:xfrm>
            <a:custGeom>
              <a:avLst/>
              <a:gdLst/>
              <a:ahLst/>
              <a:cxnLst/>
              <a:rect l="l" t="t" r="r" b="b"/>
              <a:pathLst>
                <a:path w="85090" h="12700">
                  <a:moveTo>
                    <a:pt x="74328" y="0"/>
                  </a:moveTo>
                  <a:lnTo>
                    <a:pt x="0" y="0"/>
                  </a:lnTo>
                  <a:lnTo>
                    <a:pt x="10217" y="12699"/>
                  </a:lnTo>
                  <a:lnTo>
                    <a:pt x="84660" y="12699"/>
                  </a:lnTo>
                  <a:lnTo>
                    <a:pt x="74328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6639830" y="3829050"/>
              <a:ext cx="850265" cy="13970"/>
            </a:xfrm>
            <a:custGeom>
              <a:avLst/>
              <a:gdLst/>
              <a:ahLst/>
              <a:cxnLst/>
              <a:rect l="l" t="t" r="r" b="b"/>
              <a:pathLst>
                <a:path w="850265" h="13970">
                  <a:moveTo>
                    <a:pt x="257053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4351" y="13969"/>
                  </a:lnTo>
                  <a:lnTo>
                    <a:pt x="257053" y="0"/>
                  </a:lnTo>
                  <a:close/>
                </a:path>
                <a:path w="850265" h="13970">
                  <a:moveTo>
                    <a:pt x="838837" y="0"/>
                  </a:moveTo>
                  <a:lnTo>
                    <a:pt x="764405" y="0"/>
                  </a:lnTo>
                  <a:lnTo>
                    <a:pt x="775645" y="13969"/>
                  </a:lnTo>
                  <a:lnTo>
                    <a:pt x="850203" y="13969"/>
                  </a:lnTo>
                  <a:lnTo>
                    <a:pt x="838837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6695206" y="3841750"/>
              <a:ext cx="805180" cy="13970"/>
            </a:xfrm>
            <a:custGeom>
              <a:avLst/>
              <a:gdLst/>
              <a:ahLst/>
              <a:cxnLst/>
              <a:rect l="l" t="t" r="r" b="b"/>
              <a:pathLst>
                <a:path w="805179" h="13970">
                  <a:moveTo>
                    <a:pt x="253767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1065" y="13969"/>
                  </a:lnTo>
                  <a:lnTo>
                    <a:pt x="253767" y="0"/>
                  </a:lnTo>
                  <a:close/>
                </a:path>
                <a:path w="805179" h="13970">
                  <a:moveTo>
                    <a:pt x="793794" y="0"/>
                  </a:moveTo>
                  <a:lnTo>
                    <a:pt x="719247" y="0"/>
                  </a:lnTo>
                  <a:lnTo>
                    <a:pt x="730487" y="13969"/>
                  </a:lnTo>
                  <a:lnTo>
                    <a:pt x="805160" y="13969"/>
                  </a:lnTo>
                  <a:lnTo>
                    <a:pt x="79379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6750571" y="3854449"/>
              <a:ext cx="759460" cy="12700"/>
            </a:xfrm>
            <a:custGeom>
              <a:avLst/>
              <a:gdLst/>
              <a:ahLst/>
              <a:cxnLst/>
              <a:rect l="l" t="t" r="r" b="b"/>
              <a:pathLst>
                <a:path w="759459" h="12700">
                  <a:moveTo>
                    <a:pt x="302577" y="12700"/>
                  </a:moveTo>
                  <a:lnTo>
                    <a:pt x="250482" y="0"/>
                  </a:lnTo>
                  <a:lnTo>
                    <a:pt x="0" y="0"/>
                  </a:lnTo>
                  <a:lnTo>
                    <a:pt x="55384" y="12700"/>
                  </a:lnTo>
                  <a:lnTo>
                    <a:pt x="302577" y="12700"/>
                  </a:lnTo>
                  <a:close/>
                </a:path>
                <a:path w="759459" h="12700">
                  <a:moveTo>
                    <a:pt x="759091" y="12700"/>
                  </a:moveTo>
                  <a:lnTo>
                    <a:pt x="748753" y="0"/>
                  </a:lnTo>
                  <a:lnTo>
                    <a:pt x="674090" y="0"/>
                  </a:lnTo>
                  <a:lnTo>
                    <a:pt x="684314" y="12700"/>
                  </a:lnTo>
                  <a:lnTo>
                    <a:pt x="759091" y="1270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6800420" y="3865879"/>
              <a:ext cx="720090" cy="13970"/>
            </a:xfrm>
            <a:custGeom>
              <a:avLst/>
              <a:gdLst/>
              <a:ahLst/>
              <a:cxnLst/>
              <a:rect l="l" t="t" r="r" b="b"/>
              <a:pathLst>
                <a:path w="720090" h="13970">
                  <a:moveTo>
                    <a:pt x="247523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304822" y="13970"/>
                  </a:lnTo>
                  <a:lnTo>
                    <a:pt x="247523" y="0"/>
                  </a:lnTo>
                  <a:close/>
                </a:path>
                <a:path w="720090" h="13970">
                  <a:moveTo>
                    <a:pt x="708213" y="0"/>
                  </a:moveTo>
                  <a:lnTo>
                    <a:pt x="633447" y="0"/>
                  </a:lnTo>
                  <a:lnTo>
                    <a:pt x="644686" y="13970"/>
                  </a:lnTo>
                  <a:lnTo>
                    <a:pt x="719579" y="13970"/>
                  </a:lnTo>
                  <a:lnTo>
                    <a:pt x="708213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6855790" y="3878579"/>
              <a:ext cx="673735" cy="12700"/>
            </a:xfrm>
            <a:custGeom>
              <a:avLst/>
              <a:gdLst/>
              <a:ahLst/>
              <a:cxnLst/>
              <a:rect l="l" t="t" r="r" b="b"/>
              <a:pathLst>
                <a:path w="673734" h="12700">
                  <a:moveTo>
                    <a:pt x="296329" y="12700"/>
                  </a:moveTo>
                  <a:lnTo>
                    <a:pt x="244233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96329" y="12700"/>
                  </a:lnTo>
                  <a:close/>
                </a:path>
                <a:path w="673734" h="12700">
                  <a:moveTo>
                    <a:pt x="673506" y="12700"/>
                  </a:moveTo>
                  <a:lnTo>
                    <a:pt x="663168" y="0"/>
                  </a:lnTo>
                  <a:lnTo>
                    <a:pt x="588289" y="0"/>
                  </a:lnTo>
                  <a:lnTo>
                    <a:pt x="598500" y="12700"/>
                  </a:lnTo>
                  <a:lnTo>
                    <a:pt x="673506" y="1270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6905633" y="3890009"/>
              <a:ext cx="634365" cy="13970"/>
            </a:xfrm>
            <a:custGeom>
              <a:avLst/>
              <a:gdLst/>
              <a:ahLst/>
              <a:cxnLst/>
              <a:rect l="l" t="t" r="r" b="b"/>
              <a:pathLst>
                <a:path w="634365" h="13970">
                  <a:moveTo>
                    <a:pt x="241280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82565" y="13969"/>
                  </a:lnTo>
                  <a:lnTo>
                    <a:pt x="267325" y="6350"/>
                  </a:lnTo>
                  <a:lnTo>
                    <a:pt x="241280" y="0"/>
                  </a:lnTo>
                  <a:close/>
                </a:path>
                <a:path w="634365" h="13970">
                  <a:moveTo>
                    <a:pt x="622631" y="0"/>
                  </a:moveTo>
                  <a:lnTo>
                    <a:pt x="547646" y="0"/>
                  </a:lnTo>
                  <a:lnTo>
                    <a:pt x="558886" y="13969"/>
                  </a:lnTo>
                  <a:lnTo>
                    <a:pt x="633997" y="13969"/>
                  </a:lnTo>
                  <a:lnTo>
                    <a:pt x="622631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6961010" y="3902709"/>
              <a:ext cx="589280" cy="13970"/>
            </a:xfrm>
            <a:custGeom>
              <a:avLst/>
              <a:gdLst/>
              <a:ahLst/>
              <a:cxnLst/>
              <a:rect l="l" t="t" r="r" b="b"/>
              <a:pathLst>
                <a:path w="589279" h="13970">
                  <a:moveTo>
                    <a:pt x="224649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52589" y="13969"/>
                  </a:lnTo>
                  <a:lnTo>
                    <a:pt x="224649" y="0"/>
                  </a:lnTo>
                  <a:close/>
                </a:path>
                <a:path w="589279" h="13970">
                  <a:moveTo>
                    <a:pt x="577588" y="0"/>
                  </a:moveTo>
                  <a:lnTo>
                    <a:pt x="502488" y="0"/>
                  </a:lnTo>
                  <a:lnTo>
                    <a:pt x="513727" y="13969"/>
                  </a:lnTo>
                  <a:lnTo>
                    <a:pt x="588954" y="13969"/>
                  </a:lnTo>
                  <a:lnTo>
                    <a:pt x="577588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7016382" y="3915409"/>
              <a:ext cx="542925" cy="12700"/>
            </a:xfrm>
            <a:custGeom>
              <a:avLst/>
              <a:gdLst/>
              <a:ahLst/>
              <a:cxnLst/>
              <a:rect l="l" t="t" r="r" b="b"/>
              <a:pathLst>
                <a:path w="542925" h="12700">
                  <a:moveTo>
                    <a:pt x="220078" y="12700"/>
                  </a:moveTo>
                  <a:lnTo>
                    <a:pt x="194678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20078" y="12700"/>
                  </a:lnTo>
                  <a:close/>
                </a:path>
                <a:path w="542925" h="12700">
                  <a:moveTo>
                    <a:pt x="542874" y="12700"/>
                  </a:moveTo>
                  <a:lnTo>
                    <a:pt x="532549" y="0"/>
                  </a:lnTo>
                  <a:lnTo>
                    <a:pt x="457327" y="0"/>
                  </a:lnTo>
                  <a:lnTo>
                    <a:pt x="467550" y="12700"/>
                  </a:lnTo>
                  <a:lnTo>
                    <a:pt x="542874" y="1270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7066224" y="3926839"/>
              <a:ext cx="503555" cy="13970"/>
            </a:xfrm>
            <a:custGeom>
              <a:avLst/>
              <a:gdLst/>
              <a:ahLst/>
              <a:cxnLst/>
              <a:rect l="l" t="t" r="r" b="b"/>
              <a:pathLst>
                <a:path w="503554" h="13970">
                  <a:moveTo>
                    <a:pt x="167696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195636" y="13970"/>
                  </a:lnTo>
                  <a:lnTo>
                    <a:pt x="167696" y="0"/>
                  </a:lnTo>
                  <a:close/>
                </a:path>
                <a:path w="503554" h="13970">
                  <a:moveTo>
                    <a:pt x="492006" y="0"/>
                  </a:moveTo>
                  <a:lnTo>
                    <a:pt x="416687" y="0"/>
                  </a:lnTo>
                  <a:lnTo>
                    <a:pt x="427927" y="13970"/>
                  </a:lnTo>
                  <a:lnTo>
                    <a:pt x="503372" y="13970"/>
                  </a:lnTo>
                  <a:lnTo>
                    <a:pt x="492006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7132663" y="3939539"/>
              <a:ext cx="446405" cy="12700"/>
            </a:xfrm>
            <a:custGeom>
              <a:avLst/>
              <a:gdLst/>
              <a:ahLst/>
              <a:cxnLst/>
              <a:rect l="l" t="t" r="r" b="b"/>
              <a:pathLst>
                <a:path w="446404" h="12700">
                  <a:moveTo>
                    <a:pt x="144424" y="5080"/>
                  </a:moveTo>
                  <a:lnTo>
                    <a:pt x="131724" y="5080"/>
                  </a:lnTo>
                  <a:lnTo>
                    <a:pt x="131724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8249" y="5080"/>
                  </a:lnTo>
                  <a:lnTo>
                    <a:pt x="18249" y="12700"/>
                  </a:lnTo>
                  <a:lnTo>
                    <a:pt x="144424" y="12700"/>
                  </a:lnTo>
                  <a:lnTo>
                    <a:pt x="144424" y="5080"/>
                  </a:lnTo>
                  <a:close/>
                </a:path>
                <a:path w="446404" h="12700">
                  <a:moveTo>
                    <a:pt x="446227" y="12700"/>
                  </a:moveTo>
                  <a:lnTo>
                    <a:pt x="435889" y="0"/>
                  </a:lnTo>
                  <a:lnTo>
                    <a:pt x="360464" y="0"/>
                  </a:lnTo>
                  <a:lnTo>
                    <a:pt x="370674" y="12700"/>
                  </a:lnTo>
                  <a:lnTo>
                    <a:pt x="446227" y="1270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7155709" y="3950970"/>
              <a:ext cx="433705" cy="13970"/>
            </a:xfrm>
            <a:custGeom>
              <a:avLst/>
              <a:gdLst/>
              <a:ahLst/>
              <a:cxnLst/>
              <a:rect l="l" t="t" r="r" b="b"/>
              <a:pathLst>
                <a:path w="433704" h="13970">
                  <a:moveTo>
                    <a:pt x="126470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4410" y="13969"/>
                  </a:lnTo>
                  <a:lnTo>
                    <a:pt x="126470" y="0"/>
                  </a:lnTo>
                  <a:close/>
                </a:path>
                <a:path w="433704" h="13970">
                  <a:moveTo>
                    <a:pt x="422153" y="0"/>
                  </a:moveTo>
                  <a:lnTo>
                    <a:pt x="346616" y="0"/>
                  </a:lnTo>
                  <a:lnTo>
                    <a:pt x="357855" y="13969"/>
                  </a:lnTo>
                  <a:lnTo>
                    <a:pt x="433519" y="13969"/>
                  </a:lnTo>
                  <a:lnTo>
                    <a:pt x="422153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7179628" y="3963669"/>
              <a:ext cx="419100" cy="12700"/>
            </a:xfrm>
            <a:custGeom>
              <a:avLst/>
              <a:gdLst/>
              <a:ahLst/>
              <a:cxnLst/>
              <a:rect l="l" t="t" r="r" b="b"/>
              <a:pathLst>
                <a:path w="419100" h="12700">
                  <a:moveTo>
                    <a:pt x="153352" y="12700"/>
                  </a:moveTo>
                  <a:lnTo>
                    <a:pt x="127952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3352" y="12700"/>
                  </a:lnTo>
                  <a:close/>
                </a:path>
                <a:path w="419100" h="12700">
                  <a:moveTo>
                    <a:pt x="418896" y="12700"/>
                  </a:moveTo>
                  <a:lnTo>
                    <a:pt x="408559" y="0"/>
                  </a:lnTo>
                  <a:lnTo>
                    <a:pt x="332905" y="0"/>
                  </a:lnTo>
                  <a:lnTo>
                    <a:pt x="343128" y="12700"/>
                  </a:lnTo>
                  <a:lnTo>
                    <a:pt x="418896" y="1270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7203542" y="3976369"/>
              <a:ext cx="405765" cy="12700"/>
            </a:xfrm>
            <a:custGeom>
              <a:avLst/>
              <a:gdLst/>
              <a:ahLst/>
              <a:cxnLst/>
              <a:rect l="l" t="t" r="r" b="b"/>
              <a:pathLst>
                <a:path w="405765" h="12700">
                  <a:moveTo>
                    <a:pt x="154838" y="12700"/>
                  </a:moveTo>
                  <a:lnTo>
                    <a:pt x="129438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4838" y="12700"/>
                  </a:lnTo>
                  <a:close/>
                </a:path>
                <a:path w="405765" h="12700">
                  <a:moveTo>
                    <a:pt x="405307" y="12700"/>
                  </a:moveTo>
                  <a:lnTo>
                    <a:pt x="394982" y="0"/>
                  </a:lnTo>
                  <a:lnTo>
                    <a:pt x="319214" y="0"/>
                  </a:lnTo>
                  <a:lnTo>
                    <a:pt x="329425" y="12700"/>
                  </a:lnTo>
                  <a:lnTo>
                    <a:pt x="405307" y="1270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7225072" y="3987800"/>
              <a:ext cx="394335" cy="13970"/>
            </a:xfrm>
            <a:custGeom>
              <a:avLst/>
              <a:gdLst/>
              <a:ahLst/>
              <a:cxnLst/>
              <a:rect l="l" t="t" r="r" b="b"/>
              <a:pathLst>
                <a:path w="394334" h="13970">
                  <a:moveTo>
                    <a:pt x="13076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8707" y="13969"/>
                  </a:lnTo>
                  <a:lnTo>
                    <a:pt x="130767" y="0"/>
                  </a:lnTo>
                  <a:close/>
                </a:path>
                <a:path w="394334" h="13970">
                  <a:moveTo>
                    <a:pt x="382755" y="0"/>
                  </a:moveTo>
                  <a:lnTo>
                    <a:pt x="306883" y="0"/>
                  </a:lnTo>
                  <a:lnTo>
                    <a:pt x="318123" y="13969"/>
                  </a:lnTo>
                  <a:lnTo>
                    <a:pt x="394121" y="13969"/>
                  </a:lnTo>
                  <a:lnTo>
                    <a:pt x="382755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7248982" y="4000499"/>
              <a:ext cx="379730" cy="12700"/>
            </a:xfrm>
            <a:custGeom>
              <a:avLst/>
              <a:gdLst/>
              <a:ahLst/>
              <a:cxnLst/>
              <a:rect l="l" t="t" r="r" b="b"/>
              <a:pathLst>
                <a:path w="379729" h="12700">
                  <a:moveTo>
                    <a:pt x="157645" y="12700"/>
                  </a:moveTo>
                  <a:lnTo>
                    <a:pt x="132257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57645" y="12700"/>
                  </a:lnTo>
                  <a:close/>
                </a:path>
                <a:path w="379729" h="12700">
                  <a:moveTo>
                    <a:pt x="379501" y="12700"/>
                  </a:moveTo>
                  <a:lnTo>
                    <a:pt x="369176" y="0"/>
                  </a:lnTo>
                  <a:lnTo>
                    <a:pt x="293179" y="0"/>
                  </a:lnTo>
                  <a:lnTo>
                    <a:pt x="303403" y="12700"/>
                  </a:lnTo>
                  <a:lnTo>
                    <a:pt x="379501" y="1270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7270517" y="4011929"/>
              <a:ext cx="368935" cy="13970"/>
            </a:xfrm>
            <a:custGeom>
              <a:avLst/>
              <a:gdLst/>
              <a:ahLst/>
              <a:cxnLst/>
              <a:rect l="l" t="t" r="r" b="b"/>
              <a:pathLst>
                <a:path w="368934" h="13970">
                  <a:moveTo>
                    <a:pt x="133582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1522" y="13970"/>
                  </a:lnTo>
                  <a:lnTo>
                    <a:pt x="133582" y="0"/>
                  </a:lnTo>
                  <a:close/>
                </a:path>
                <a:path w="368934" h="13970">
                  <a:moveTo>
                    <a:pt x="356942" y="0"/>
                  </a:moveTo>
                  <a:lnTo>
                    <a:pt x="280852" y="0"/>
                  </a:lnTo>
                  <a:lnTo>
                    <a:pt x="292091" y="13970"/>
                  </a:lnTo>
                  <a:lnTo>
                    <a:pt x="368308" y="13970"/>
                  </a:lnTo>
                  <a:lnTo>
                    <a:pt x="356942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7294435" y="4024629"/>
              <a:ext cx="353695" cy="12700"/>
            </a:xfrm>
            <a:custGeom>
              <a:avLst/>
              <a:gdLst/>
              <a:ahLst/>
              <a:cxnLst/>
              <a:rect l="l" t="t" r="r" b="b"/>
              <a:pathLst>
                <a:path w="353695" h="12700">
                  <a:moveTo>
                    <a:pt x="160464" y="12700"/>
                  </a:moveTo>
                  <a:lnTo>
                    <a:pt x="135064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0464" y="12700"/>
                  </a:lnTo>
                  <a:close/>
                </a:path>
                <a:path w="353695" h="12700">
                  <a:moveTo>
                    <a:pt x="353682" y="12700"/>
                  </a:moveTo>
                  <a:lnTo>
                    <a:pt x="343357" y="0"/>
                  </a:lnTo>
                  <a:lnTo>
                    <a:pt x="267144" y="0"/>
                  </a:lnTo>
                  <a:lnTo>
                    <a:pt x="277368" y="12700"/>
                  </a:lnTo>
                  <a:lnTo>
                    <a:pt x="353682" y="1270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7315961" y="4036059"/>
              <a:ext cx="342900" cy="13970"/>
            </a:xfrm>
            <a:custGeom>
              <a:avLst/>
              <a:gdLst/>
              <a:ahLst/>
              <a:cxnLst/>
              <a:rect l="l" t="t" r="r" b="b"/>
              <a:pathLst>
                <a:path w="342900" h="13970">
                  <a:moveTo>
                    <a:pt x="13639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4337" y="13969"/>
                  </a:lnTo>
                  <a:lnTo>
                    <a:pt x="136397" y="0"/>
                  </a:lnTo>
                  <a:close/>
                </a:path>
                <a:path w="342900" h="13970">
                  <a:moveTo>
                    <a:pt x="331130" y="0"/>
                  </a:moveTo>
                  <a:lnTo>
                    <a:pt x="254821" y="0"/>
                  </a:lnTo>
                  <a:lnTo>
                    <a:pt x="266060" y="13969"/>
                  </a:lnTo>
                  <a:lnTo>
                    <a:pt x="342496" y="13969"/>
                  </a:lnTo>
                  <a:lnTo>
                    <a:pt x="33113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7339880" y="4048759"/>
              <a:ext cx="328930" cy="13970"/>
            </a:xfrm>
            <a:custGeom>
              <a:avLst/>
              <a:gdLst/>
              <a:ahLst/>
              <a:cxnLst/>
              <a:rect l="l" t="t" r="r" b="b"/>
              <a:pathLst>
                <a:path w="328929" h="13970">
                  <a:moveTo>
                    <a:pt x="137879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5819" y="13969"/>
                  </a:lnTo>
                  <a:lnTo>
                    <a:pt x="137879" y="0"/>
                  </a:lnTo>
                  <a:close/>
                </a:path>
                <a:path w="328929" h="13970">
                  <a:moveTo>
                    <a:pt x="317544" y="0"/>
                  </a:moveTo>
                  <a:lnTo>
                    <a:pt x="241120" y="0"/>
                  </a:lnTo>
                  <a:lnTo>
                    <a:pt x="252359" y="13969"/>
                  </a:lnTo>
                  <a:lnTo>
                    <a:pt x="328910" y="13969"/>
                  </a:lnTo>
                  <a:lnTo>
                    <a:pt x="317544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7591218" y="4061459"/>
              <a:ext cx="86995" cy="12700"/>
            </a:xfrm>
            <a:custGeom>
              <a:avLst/>
              <a:gdLst/>
              <a:ahLst/>
              <a:cxnLst/>
              <a:rect l="l" t="t" r="r" b="b"/>
              <a:pathLst>
                <a:path w="86995" h="12700">
                  <a:moveTo>
                    <a:pt x="76539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6872" y="12700"/>
                  </a:lnTo>
                  <a:lnTo>
                    <a:pt x="76539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7385324" y="4072889"/>
              <a:ext cx="303530" cy="13970"/>
            </a:xfrm>
            <a:custGeom>
              <a:avLst/>
              <a:gdLst/>
              <a:ahLst/>
              <a:cxnLst/>
              <a:rect l="l" t="t" r="r" b="b"/>
              <a:pathLst>
                <a:path w="303529" h="13970">
                  <a:moveTo>
                    <a:pt x="140694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8634" y="13970"/>
                  </a:lnTo>
                  <a:lnTo>
                    <a:pt x="140694" y="0"/>
                  </a:lnTo>
                  <a:close/>
                </a:path>
                <a:path w="303529" h="13970">
                  <a:moveTo>
                    <a:pt x="291732" y="0"/>
                  </a:moveTo>
                  <a:lnTo>
                    <a:pt x="215088" y="0"/>
                  </a:lnTo>
                  <a:lnTo>
                    <a:pt x="226328" y="13970"/>
                  </a:lnTo>
                  <a:lnTo>
                    <a:pt x="303098" y="13970"/>
                  </a:lnTo>
                  <a:lnTo>
                    <a:pt x="291732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7409243" y="4085589"/>
              <a:ext cx="289560" cy="13970"/>
            </a:xfrm>
            <a:custGeom>
              <a:avLst/>
              <a:gdLst/>
              <a:ahLst/>
              <a:cxnLst/>
              <a:rect l="l" t="t" r="r" b="b"/>
              <a:pathLst>
                <a:path w="289559" h="13970">
                  <a:moveTo>
                    <a:pt x="142176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70116" y="13970"/>
                  </a:lnTo>
                  <a:lnTo>
                    <a:pt x="142176" y="0"/>
                  </a:lnTo>
                  <a:close/>
                </a:path>
                <a:path w="289559" h="13970">
                  <a:moveTo>
                    <a:pt x="278146" y="0"/>
                  </a:moveTo>
                  <a:lnTo>
                    <a:pt x="201388" y="0"/>
                  </a:lnTo>
                  <a:lnTo>
                    <a:pt x="212627" y="13970"/>
                  </a:lnTo>
                  <a:lnTo>
                    <a:pt x="289512" y="13970"/>
                  </a:lnTo>
                  <a:lnTo>
                    <a:pt x="2781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7620849" y="4098289"/>
              <a:ext cx="87630" cy="12700"/>
            </a:xfrm>
            <a:custGeom>
              <a:avLst/>
              <a:gdLst/>
              <a:ahLst/>
              <a:cxnLst/>
              <a:rect l="l" t="t" r="r" b="b"/>
              <a:pathLst>
                <a:path w="87629" h="12700">
                  <a:moveTo>
                    <a:pt x="76873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7206" y="12700"/>
                  </a:lnTo>
                  <a:lnTo>
                    <a:pt x="76873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7454688" y="4109720"/>
              <a:ext cx="264160" cy="13970"/>
            </a:xfrm>
            <a:custGeom>
              <a:avLst/>
              <a:gdLst/>
              <a:ahLst/>
              <a:cxnLst/>
              <a:rect l="l" t="t" r="r" b="b"/>
              <a:pathLst>
                <a:path w="264159" h="13970">
                  <a:moveTo>
                    <a:pt x="144991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72931" y="13969"/>
                  </a:lnTo>
                  <a:lnTo>
                    <a:pt x="144991" y="0"/>
                  </a:lnTo>
                  <a:close/>
                </a:path>
                <a:path w="264159" h="13970">
                  <a:moveTo>
                    <a:pt x="252333" y="0"/>
                  </a:moveTo>
                  <a:lnTo>
                    <a:pt x="175356" y="0"/>
                  </a:lnTo>
                  <a:lnTo>
                    <a:pt x="186595" y="13969"/>
                  </a:lnTo>
                  <a:lnTo>
                    <a:pt x="263699" y="13969"/>
                  </a:lnTo>
                  <a:lnTo>
                    <a:pt x="2523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7478606" y="4122420"/>
              <a:ext cx="407500" cy="1473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7636279" y="4268470"/>
              <a:ext cx="275590" cy="13970"/>
            </a:xfrm>
            <a:custGeom>
              <a:avLst/>
              <a:gdLst/>
              <a:ahLst/>
              <a:cxnLst/>
              <a:rect l="l" t="t" r="r" b="b"/>
              <a:pathLst>
                <a:path w="275590" h="13970">
                  <a:moveTo>
                    <a:pt x="24726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75439" y="13969"/>
                  </a:lnTo>
                  <a:lnTo>
                    <a:pt x="247267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7608063" y="4281170"/>
              <a:ext cx="327025" cy="12700"/>
            </a:xfrm>
            <a:custGeom>
              <a:avLst/>
              <a:gdLst/>
              <a:ahLst/>
              <a:cxnLst/>
              <a:rect l="l" t="t" r="r" b="b"/>
              <a:pathLst>
                <a:path w="327025" h="12700">
                  <a:moveTo>
                    <a:pt x="301094" y="0"/>
                  </a:moveTo>
                  <a:lnTo>
                    <a:pt x="31350" y="0"/>
                  </a:lnTo>
                  <a:lnTo>
                    <a:pt x="0" y="12699"/>
                  </a:lnTo>
                  <a:lnTo>
                    <a:pt x="326705" y="12699"/>
                  </a:lnTo>
                  <a:lnTo>
                    <a:pt x="301094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7576713" y="4292600"/>
              <a:ext cx="382270" cy="13970"/>
            </a:xfrm>
            <a:custGeom>
              <a:avLst/>
              <a:gdLst/>
              <a:ahLst/>
              <a:cxnLst/>
              <a:rect l="l" t="t" r="r" b="b"/>
              <a:pathLst>
                <a:path w="382270" h="13970">
                  <a:moveTo>
                    <a:pt x="355494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81819" y="13969"/>
                  </a:lnTo>
                  <a:lnTo>
                    <a:pt x="381106" y="12700"/>
                  </a:lnTo>
                  <a:lnTo>
                    <a:pt x="355494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7548497" y="4305300"/>
              <a:ext cx="416559" cy="12700"/>
            </a:xfrm>
            <a:custGeom>
              <a:avLst/>
              <a:gdLst/>
              <a:ahLst/>
              <a:cxnLst/>
              <a:rect l="l" t="t" r="r" b="b"/>
              <a:pathLst>
                <a:path w="416559" h="12700">
                  <a:moveTo>
                    <a:pt x="409321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16450" y="12700"/>
                  </a:lnTo>
                  <a:lnTo>
                    <a:pt x="409321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7517147" y="4316729"/>
              <a:ext cx="455295" cy="13970"/>
            </a:xfrm>
            <a:custGeom>
              <a:avLst/>
              <a:gdLst/>
              <a:ahLst/>
              <a:cxnLst/>
              <a:rect l="l" t="t" r="r" b="b"/>
              <a:pathLst>
                <a:path w="455295" h="13970">
                  <a:moveTo>
                    <a:pt x="447088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454929" y="13970"/>
                  </a:lnTo>
                  <a:lnTo>
                    <a:pt x="447088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7488932" y="4329429"/>
              <a:ext cx="489584" cy="12700"/>
            </a:xfrm>
            <a:custGeom>
              <a:avLst/>
              <a:gdLst/>
              <a:ahLst/>
              <a:cxnLst/>
              <a:rect l="l" t="t" r="r" b="b"/>
              <a:pathLst>
                <a:path w="489584" h="12700">
                  <a:moveTo>
                    <a:pt x="482432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89560" y="12700"/>
                  </a:lnTo>
                  <a:lnTo>
                    <a:pt x="48243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7471690" y="4342129"/>
              <a:ext cx="514350" cy="12700"/>
            </a:xfrm>
            <a:custGeom>
              <a:avLst/>
              <a:gdLst/>
              <a:ahLst/>
              <a:cxnLst/>
              <a:rect l="l" t="t" r="r" b="b"/>
              <a:pathLst>
                <a:path w="514350" h="12700">
                  <a:moveTo>
                    <a:pt x="513930" y="12700"/>
                  </a:moveTo>
                  <a:lnTo>
                    <a:pt x="507504" y="1270"/>
                  </a:lnTo>
                  <a:lnTo>
                    <a:pt x="507149" y="1270"/>
                  </a:lnTo>
                  <a:lnTo>
                    <a:pt x="507149" y="0"/>
                  </a:lnTo>
                  <a:lnTo>
                    <a:pt x="15671" y="0"/>
                  </a:lnTo>
                  <a:lnTo>
                    <a:pt x="15671" y="1270"/>
                  </a:lnTo>
                  <a:lnTo>
                    <a:pt x="0" y="1270"/>
                  </a:lnTo>
                  <a:lnTo>
                    <a:pt x="0" y="12700"/>
                  </a:lnTo>
                  <a:lnTo>
                    <a:pt x="348957" y="12700"/>
                  </a:lnTo>
                  <a:lnTo>
                    <a:pt x="348957" y="1270"/>
                  </a:lnTo>
                  <a:lnTo>
                    <a:pt x="370560" y="1270"/>
                  </a:lnTo>
                  <a:lnTo>
                    <a:pt x="370255" y="12700"/>
                  </a:lnTo>
                  <a:lnTo>
                    <a:pt x="513930" y="1270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7426231" y="4353559"/>
              <a:ext cx="567055" cy="13970"/>
            </a:xfrm>
            <a:custGeom>
              <a:avLst/>
              <a:gdLst/>
              <a:ahLst/>
              <a:cxnLst/>
              <a:rect l="l" t="t" r="r" b="b"/>
              <a:pathLst>
                <a:path w="567054" h="13970">
                  <a:moveTo>
                    <a:pt x="558677" y="0"/>
                  </a:moveTo>
                  <a:lnTo>
                    <a:pt x="415748" y="0"/>
                  </a:lnTo>
                  <a:lnTo>
                    <a:pt x="415378" y="13969"/>
                  </a:lnTo>
                  <a:lnTo>
                    <a:pt x="566519" y="13969"/>
                  </a:lnTo>
                  <a:lnTo>
                    <a:pt x="558677" y="0"/>
                  </a:lnTo>
                  <a:close/>
                </a:path>
                <a:path w="567054" h="13970">
                  <a:moveTo>
                    <a:pt x="377629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24844" y="13969"/>
                  </a:lnTo>
                  <a:lnTo>
                    <a:pt x="377629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7366666" y="4377689"/>
              <a:ext cx="640080" cy="13970"/>
            </a:xfrm>
            <a:custGeom>
              <a:avLst/>
              <a:gdLst/>
              <a:ahLst/>
              <a:cxnLst/>
              <a:rect l="l" t="t" r="r" b="b"/>
              <a:pathLst>
                <a:path w="640079" h="13970">
                  <a:moveTo>
                    <a:pt x="631787" y="0"/>
                  </a:moveTo>
                  <a:lnTo>
                    <a:pt x="474674" y="0"/>
                  </a:lnTo>
                  <a:lnTo>
                    <a:pt x="474304" y="13970"/>
                  </a:lnTo>
                  <a:lnTo>
                    <a:pt x="639629" y="13970"/>
                  </a:lnTo>
                  <a:lnTo>
                    <a:pt x="631787" y="0"/>
                  </a:lnTo>
                  <a:close/>
                </a:path>
                <a:path w="640079" h="13970">
                  <a:moveTo>
                    <a:pt x="346021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293236" y="13970"/>
                  </a:lnTo>
                  <a:lnTo>
                    <a:pt x="346021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7307100" y="4401820"/>
              <a:ext cx="713105" cy="13970"/>
            </a:xfrm>
            <a:custGeom>
              <a:avLst/>
              <a:gdLst/>
              <a:ahLst/>
              <a:cxnLst/>
              <a:rect l="l" t="t" r="r" b="b"/>
              <a:pathLst>
                <a:path w="713104" h="13970">
                  <a:moveTo>
                    <a:pt x="704898" y="0"/>
                  </a:moveTo>
                  <a:lnTo>
                    <a:pt x="533600" y="0"/>
                  </a:lnTo>
                  <a:lnTo>
                    <a:pt x="533230" y="13969"/>
                  </a:lnTo>
                  <a:lnTo>
                    <a:pt x="712739" y="13969"/>
                  </a:lnTo>
                  <a:lnTo>
                    <a:pt x="704898" y="0"/>
                  </a:lnTo>
                  <a:close/>
                </a:path>
                <a:path w="713104" h="13970">
                  <a:moveTo>
                    <a:pt x="314412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61628" y="13969"/>
                  </a:lnTo>
                  <a:lnTo>
                    <a:pt x="314412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7275750" y="4414520"/>
              <a:ext cx="751840" cy="13970"/>
            </a:xfrm>
            <a:custGeom>
              <a:avLst/>
              <a:gdLst/>
              <a:ahLst/>
              <a:cxnLst/>
              <a:rect l="l" t="t" r="r" b="b"/>
              <a:pathLst>
                <a:path w="751840" h="13970">
                  <a:moveTo>
                    <a:pt x="743377" y="0"/>
                  </a:moveTo>
                  <a:lnTo>
                    <a:pt x="564614" y="0"/>
                  </a:lnTo>
                  <a:lnTo>
                    <a:pt x="564243" y="13969"/>
                  </a:lnTo>
                  <a:lnTo>
                    <a:pt x="751219" y="13969"/>
                  </a:lnTo>
                  <a:lnTo>
                    <a:pt x="743377" y="0"/>
                  </a:lnTo>
                  <a:close/>
                </a:path>
                <a:path w="751840" h="13970">
                  <a:moveTo>
                    <a:pt x="29777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44992" y="13969"/>
                  </a:lnTo>
                  <a:lnTo>
                    <a:pt x="29777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7253377" y="4427219"/>
              <a:ext cx="780415" cy="12700"/>
            </a:xfrm>
            <a:custGeom>
              <a:avLst/>
              <a:gdLst/>
              <a:ahLst/>
              <a:cxnLst/>
              <a:rect l="l" t="t" r="r" b="b"/>
              <a:pathLst>
                <a:path w="780415" h="12700">
                  <a:moveTo>
                    <a:pt x="264960" y="0"/>
                  </a:moveTo>
                  <a:lnTo>
                    <a:pt x="20802" y="0"/>
                  </a:lnTo>
                  <a:lnTo>
                    <a:pt x="20802" y="3810"/>
                  </a:lnTo>
                  <a:lnTo>
                    <a:pt x="0" y="3810"/>
                  </a:lnTo>
                  <a:lnTo>
                    <a:pt x="0" y="12700"/>
                  </a:lnTo>
                  <a:lnTo>
                    <a:pt x="240969" y="12700"/>
                  </a:lnTo>
                  <a:lnTo>
                    <a:pt x="240969" y="3810"/>
                  </a:lnTo>
                  <a:lnTo>
                    <a:pt x="264960" y="3810"/>
                  </a:lnTo>
                  <a:lnTo>
                    <a:pt x="264960" y="0"/>
                  </a:lnTo>
                  <a:close/>
                </a:path>
                <a:path w="780415" h="12700">
                  <a:moveTo>
                    <a:pt x="780008" y="12700"/>
                  </a:moveTo>
                  <a:lnTo>
                    <a:pt x="775017" y="3810"/>
                  </a:lnTo>
                  <a:lnTo>
                    <a:pt x="773938" y="3810"/>
                  </a:lnTo>
                  <a:lnTo>
                    <a:pt x="773938" y="0"/>
                  </a:lnTo>
                  <a:lnTo>
                    <a:pt x="586600" y="0"/>
                  </a:lnTo>
                  <a:lnTo>
                    <a:pt x="586600" y="3810"/>
                  </a:lnTo>
                  <a:lnTo>
                    <a:pt x="586422" y="3810"/>
                  </a:lnTo>
                  <a:lnTo>
                    <a:pt x="586422" y="12700"/>
                  </a:lnTo>
                  <a:lnTo>
                    <a:pt x="731266" y="12700"/>
                  </a:lnTo>
                  <a:lnTo>
                    <a:pt x="731266" y="3810"/>
                  </a:lnTo>
                  <a:lnTo>
                    <a:pt x="732383" y="3810"/>
                  </a:lnTo>
                  <a:lnTo>
                    <a:pt x="737857" y="12700"/>
                  </a:lnTo>
                  <a:lnTo>
                    <a:pt x="780008" y="1270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7191276" y="4438650"/>
              <a:ext cx="849630" cy="13970"/>
            </a:xfrm>
            <a:custGeom>
              <a:avLst/>
              <a:gdLst/>
              <a:ahLst/>
              <a:cxnLst/>
              <a:rect l="l" t="t" r="r" b="b"/>
              <a:pathLst>
                <a:path w="849629" h="13970">
                  <a:moveTo>
                    <a:pt x="792569" y="0"/>
                  </a:moveTo>
                  <a:lnTo>
                    <a:pt x="648448" y="0"/>
                  </a:lnTo>
                  <a:lnTo>
                    <a:pt x="648077" y="13969"/>
                  </a:lnTo>
                  <a:lnTo>
                    <a:pt x="789058" y="13969"/>
                  </a:lnTo>
                  <a:lnTo>
                    <a:pt x="792569" y="0"/>
                  </a:lnTo>
                  <a:close/>
                </a:path>
                <a:path w="849629" h="13970">
                  <a:moveTo>
                    <a:pt x="291077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8292" y="13969"/>
                  </a:lnTo>
                  <a:lnTo>
                    <a:pt x="291077" y="0"/>
                  </a:lnTo>
                  <a:close/>
                </a:path>
                <a:path w="849629" h="13970">
                  <a:moveTo>
                    <a:pt x="841395" y="0"/>
                  </a:moveTo>
                  <a:lnTo>
                    <a:pt x="799182" y="0"/>
                  </a:lnTo>
                  <a:lnTo>
                    <a:pt x="807797" y="13969"/>
                  </a:lnTo>
                  <a:lnTo>
                    <a:pt x="849237" y="13969"/>
                  </a:lnTo>
                  <a:lnTo>
                    <a:pt x="841395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7145273" y="4451350"/>
              <a:ext cx="902969" cy="13970"/>
            </a:xfrm>
            <a:custGeom>
              <a:avLst/>
              <a:gdLst/>
              <a:ahLst/>
              <a:cxnLst/>
              <a:rect l="l" t="t" r="r" b="b"/>
              <a:pathLst>
                <a:path w="902970" h="13970">
                  <a:moveTo>
                    <a:pt x="835379" y="0"/>
                  </a:moveTo>
                  <a:lnTo>
                    <a:pt x="694113" y="0"/>
                  </a:lnTo>
                  <a:lnTo>
                    <a:pt x="693743" y="13969"/>
                  </a:lnTo>
                  <a:lnTo>
                    <a:pt x="831869" y="13969"/>
                  </a:lnTo>
                  <a:lnTo>
                    <a:pt x="835379" y="0"/>
                  </a:lnTo>
                  <a:close/>
                </a:path>
                <a:path w="902970" h="13970">
                  <a:moveTo>
                    <a:pt x="28909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6308" y="13969"/>
                  </a:lnTo>
                  <a:lnTo>
                    <a:pt x="289093" y="0"/>
                  </a:lnTo>
                  <a:close/>
                </a:path>
                <a:path w="902970" h="13970">
                  <a:moveTo>
                    <a:pt x="894526" y="0"/>
                  </a:moveTo>
                  <a:lnTo>
                    <a:pt x="853016" y="0"/>
                  </a:lnTo>
                  <a:lnTo>
                    <a:pt x="861631" y="13969"/>
                  </a:lnTo>
                  <a:lnTo>
                    <a:pt x="902368" y="13969"/>
                  </a:lnTo>
                  <a:lnTo>
                    <a:pt x="894526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7057869" y="4475479"/>
              <a:ext cx="1003935" cy="13970"/>
            </a:xfrm>
            <a:custGeom>
              <a:avLst/>
              <a:gdLst/>
              <a:ahLst/>
              <a:cxnLst/>
              <a:rect l="l" t="t" r="r" b="b"/>
              <a:pathLst>
                <a:path w="1003934" h="13970">
                  <a:moveTo>
                    <a:pt x="916720" y="0"/>
                  </a:moveTo>
                  <a:lnTo>
                    <a:pt x="780878" y="0"/>
                  </a:lnTo>
                  <a:lnTo>
                    <a:pt x="780507" y="13970"/>
                  </a:lnTo>
                  <a:lnTo>
                    <a:pt x="913210" y="13970"/>
                  </a:lnTo>
                  <a:lnTo>
                    <a:pt x="916720" y="0"/>
                  </a:lnTo>
                  <a:close/>
                </a:path>
                <a:path w="1003934" h="13970">
                  <a:moveTo>
                    <a:pt x="285323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32538" y="13970"/>
                  </a:lnTo>
                  <a:lnTo>
                    <a:pt x="285323" y="0"/>
                  </a:lnTo>
                  <a:close/>
                </a:path>
                <a:path w="1003934" h="13970">
                  <a:moveTo>
                    <a:pt x="995475" y="0"/>
                  </a:moveTo>
                  <a:lnTo>
                    <a:pt x="955301" y="0"/>
                  </a:lnTo>
                  <a:lnTo>
                    <a:pt x="963915" y="13970"/>
                  </a:lnTo>
                  <a:lnTo>
                    <a:pt x="1003317" y="13970"/>
                  </a:lnTo>
                  <a:lnTo>
                    <a:pt x="995475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8021002" y="4488179"/>
              <a:ext cx="46990" cy="12700"/>
            </a:xfrm>
            <a:custGeom>
              <a:avLst/>
              <a:gdLst/>
              <a:ahLst/>
              <a:cxnLst/>
              <a:rect l="l" t="t" r="r" b="b"/>
              <a:pathLst>
                <a:path w="46990" h="12700">
                  <a:moveTo>
                    <a:pt x="39471" y="0"/>
                  </a:moveTo>
                  <a:lnTo>
                    <a:pt x="0" y="0"/>
                  </a:lnTo>
                  <a:lnTo>
                    <a:pt x="7831" y="12700"/>
                  </a:lnTo>
                  <a:lnTo>
                    <a:pt x="46600" y="12700"/>
                  </a:lnTo>
                  <a:lnTo>
                    <a:pt x="39471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6970465" y="449960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998061" y="0"/>
                  </a:moveTo>
                  <a:lnTo>
                    <a:pt x="867642" y="0"/>
                  </a:lnTo>
                  <a:lnTo>
                    <a:pt x="867272" y="13969"/>
                  </a:lnTo>
                  <a:lnTo>
                    <a:pt x="994551" y="13969"/>
                  </a:lnTo>
                  <a:lnTo>
                    <a:pt x="998061" y="0"/>
                  </a:lnTo>
                  <a:close/>
                </a:path>
                <a:path w="1104265" h="13970">
                  <a:moveTo>
                    <a:pt x="28155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8768" y="13969"/>
                  </a:lnTo>
                  <a:lnTo>
                    <a:pt x="281553" y="0"/>
                  </a:lnTo>
                  <a:close/>
                </a:path>
                <a:path w="1104265" h="13970">
                  <a:moveTo>
                    <a:pt x="1096424" y="0"/>
                  </a:moveTo>
                  <a:lnTo>
                    <a:pt x="1057585" y="0"/>
                  </a:lnTo>
                  <a:lnTo>
                    <a:pt x="1062284" y="7619"/>
                  </a:lnTo>
                  <a:lnTo>
                    <a:pt x="1067594" y="13969"/>
                  </a:lnTo>
                  <a:lnTo>
                    <a:pt x="1104266" y="13969"/>
                  </a:lnTo>
                  <a:lnTo>
                    <a:pt x="1096424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6929056" y="4512309"/>
              <a:ext cx="1152525" cy="12700"/>
            </a:xfrm>
            <a:custGeom>
              <a:avLst/>
              <a:gdLst/>
              <a:ahLst/>
              <a:cxnLst/>
              <a:rect l="l" t="t" r="r" b="b"/>
              <a:pathLst>
                <a:path w="1152525" h="12700">
                  <a:moveTo>
                    <a:pt x="274967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6987" y="12700"/>
                  </a:lnTo>
                  <a:lnTo>
                    <a:pt x="274967" y="0"/>
                  </a:lnTo>
                  <a:close/>
                </a:path>
                <a:path w="1152525" h="12700">
                  <a:moveTo>
                    <a:pt x="1036269" y="0"/>
                  </a:moveTo>
                  <a:lnTo>
                    <a:pt x="908710" y="0"/>
                  </a:lnTo>
                  <a:lnTo>
                    <a:pt x="908367" y="12700"/>
                  </a:lnTo>
                  <a:lnTo>
                    <a:pt x="1033081" y="12700"/>
                  </a:lnTo>
                  <a:lnTo>
                    <a:pt x="1036269" y="0"/>
                  </a:lnTo>
                  <a:close/>
                </a:path>
                <a:path w="1152525" h="12700">
                  <a:moveTo>
                    <a:pt x="1152080" y="12700"/>
                  </a:moveTo>
                  <a:lnTo>
                    <a:pt x="1144955" y="0"/>
                  </a:lnTo>
                  <a:lnTo>
                    <a:pt x="1107935" y="0"/>
                  </a:lnTo>
                  <a:lnTo>
                    <a:pt x="1118552" y="12700"/>
                  </a:lnTo>
                  <a:lnTo>
                    <a:pt x="1152080" y="1270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6883057" y="4525009"/>
              <a:ext cx="1205230" cy="12700"/>
            </a:xfrm>
            <a:custGeom>
              <a:avLst/>
              <a:gdLst/>
              <a:ahLst/>
              <a:cxnLst/>
              <a:rect l="l" t="t" r="r" b="b"/>
              <a:pathLst>
                <a:path w="1205229" h="12700">
                  <a:moveTo>
                    <a:pt x="272986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4993" y="12700"/>
                  </a:lnTo>
                  <a:lnTo>
                    <a:pt x="272986" y="0"/>
                  </a:lnTo>
                  <a:close/>
                </a:path>
                <a:path w="1205229" h="12700">
                  <a:moveTo>
                    <a:pt x="1079080" y="0"/>
                  </a:moveTo>
                  <a:lnTo>
                    <a:pt x="954366" y="0"/>
                  </a:lnTo>
                  <a:lnTo>
                    <a:pt x="954036" y="12700"/>
                  </a:lnTo>
                  <a:lnTo>
                    <a:pt x="1075893" y="12700"/>
                  </a:lnTo>
                  <a:lnTo>
                    <a:pt x="1079080" y="0"/>
                  </a:lnTo>
                  <a:close/>
                </a:path>
                <a:path w="1205229" h="12700">
                  <a:moveTo>
                    <a:pt x="1205217" y="12700"/>
                  </a:moveTo>
                  <a:lnTo>
                    <a:pt x="1198079" y="0"/>
                  </a:lnTo>
                  <a:lnTo>
                    <a:pt x="1164551" y="0"/>
                  </a:lnTo>
                  <a:lnTo>
                    <a:pt x="1175181" y="12700"/>
                  </a:lnTo>
                  <a:lnTo>
                    <a:pt x="1205217" y="1270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6837059" y="4536439"/>
              <a:ext cx="1258570" cy="13970"/>
            </a:xfrm>
            <a:custGeom>
              <a:avLst/>
              <a:gdLst/>
              <a:ahLst/>
              <a:cxnLst/>
              <a:rect l="l" t="t" r="r" b="b"/>
              <a:pathLst>
                <a:path w="1258570" h="13970">
                  <a:moveTo>
                    <a:pt x="1122213" y="0"/>
                  </a:moveTo>
                  <a:lnTo>
                    <a:pt x="1000072" y="0"/>
                  </a:lnTo>
                  <a:lnTo>
                    <a:pt x="999701" y="13970"/>
                  </a:lnTo>
                  <a:lnTo>
                    <a:pt x="1118702" y="13970"/>
                  </a:lnTo>
                  <a:lnTo>
                    <a:pt x="1122213" y="0"/>
                  </a:lnTo>
                  <a:close/>
                </a:path>
                <a:path w="1258570" h="13970">
                  <a:moveTo>
                    <a:pt x="275800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23015" y="13970"/>
                  </a:lnTo>
                  <a:lnTo>
                    <a:pt x="275800" y="0"/>
                  </a:lnTo>
                  <a:close/>
                </a:path>
                <a:path w="1258570" h="13970">
                  <a:moveTo>
                    <a:pt x="1250504" y="0"/>
                  </a:moveTo>
                  <a:lnTo>
                    <a:pt x="1220118" y="0"/>
                  </a:lnTo>
                  <a:lnTo>
                    <a:pt x="1231801" y="13970"/>
                  </a:lnTo>
                  <a:lnTo>
                    <a:pt x="1258346" y="13970"/>
                  </a:lnTo>
                  <a:lnTo>
                    <a:pt x="1250504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6807149" y="4549139"/>
              <a:ext cx="1294765" cy="12700"/>
            </a:xfrm>
            <a:custGeom>
              <a:avLst/>
              <a:gdLst/>
              <a:ahLst/>
              <a:cxnLst/>
              <a:rect l="l" t="t" r="r" b="b"/>
              <a:pathLst>
                <a:path w="1294765" h="12700">
                  <a:moveTo>
                    <a:pt x="245719" y="0"/>
                  </a:moveTo>
                  <a:lnTo>
                    <a:pt x="22999" y="0"/>
                  </a:lnTo>
                  <a:lnTo>
                    <a:pt x="22999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222389" y="12700"/>
                  </a:lnTo>
                  <a:lnTo>
                    <a:pt x="222389" y="6350"/>
                  </a:lnTo>
                  <a:lnTo>
                    <a:pt x="245719" y="6350"/>
                  </a:lnTo>
                  <a:lnTo>
                    <a:pt x="245719" y="0"/>
                  </a:lnTo>
                  <a:close/>
                </a:path>
                <a:path w="1294765" h="12700">
                  <a:moveTo>
                    <a:pt x="1148930" y="0"/>
                  </a:moveTo>
                  <a:lnTo>
                    <a:pt x="1029639" y="0"/>
                  </a:lnTo>
                  <a:lnTo>
                    <a:pt x="1029296" y="12700"/>
                  </a:lnTo>
                  <a:lnTo>
                    <a:pt x="1145730" y="12700"/>
                  </a:lnTo>
                  <a:lnTo>
                    <a:pt x="1148930" y="0"/>
                  </a:lnTo>
                  <a:close/>
                </a:path>
                <a:path w="1294765" h="12700">
                  <a:moveTo>
                    <a:pt x="1294663" y="12700"/>
                  </a:moveTo>
                  <a:lnTo>
                    <a:pt x="1287538" y="0"/>
                  </a:lnTo>
                  <a:lnTo>
                    <a:pt x="1260640" y="0"/>
                  </a:lnTo>
                  <a:lnTo>
                    <a:pt x="1271257" y="12700"/>
                  </a:lnTo>
                  <a:lnTo>
                    <a:pt x="1294663" y="1270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6749655" y="4560570"/>
              <a:ext cx="1359535" cy="13970"/>
            </a:xfrm>
            <a:custGeom>
              <a:avLst/>
              <a:gdLst/>
              <a:ahLst/>
              <a:cxnLst/>
              <a:rect l="l" t="t" r="r" b="b"/>
              <a:pathLst>
                <a:path w="1359534" h="13970">
                  <a:moveTo>
                    <a:pt x="1203554" y="0"/>
                  </a:moveTo>
                  <a:lnTo>
                    <a:pt x="1086836" y="0"/>
                  </a:lnTo>
                  <a:lnTo>
                    <a:pt x="1086466" y="13969"/>
                  </a:lnTo>
                  <a:lnTo>
                    <a:pt x="1200043" y="13969"/>
                  </a:lnTo>
                  <a:lnTo>
                    <a:pt x="1203554" y="0"/>
                  </a:lnTo>
                  <a:close/>
                </a:path>
                <a:path w="1359534" h="13970">
                  <a:moveTo>
                    <a:pt x="273086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3206" y="13969"/>
                  </a:lnTo>
                  <a:lnTo>
                    <a:pt x="273086" y="0"/>
                  </a:lnTo>
                  <a:close/>
                </a:path>
                <a:path w="1359534" h="13970">
                  <a:moveTo>
                    <a:pt x="1351453" y="0"/>
                  </a:moveTo>
                  <a:lnTo>
                    <a:pt x="1327701" y="0"/>
                  </a:lnTo>
                  <a:lnTo>
                    <a:pt x="1339384" y="13969"/>
                  </a:lnTo>
                  <a:lnTo>
                    <a:pt x="1359295" y="13969"/>
                  </a:lnTo>
                  <a:lnTo>
                    <a:pt x="1351453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6708242" y="4573269"/>
              <a:ext cx="1405255" cy="12700"/>
            </a:xfrm>
            <a:custGeom>
              <a:avLst/>
              <a:gdLst/>
              <a:ahLst/>
              <a:cxnLst/>
              <a:rect l="l" t="t" r="r" b="b"/>
              <a:pathLst>
                <a:path w="1405254" h="12700">
                  <a:moveTo>
                    <a:pt x="269151" y="0"/>
                  </a:moveTo>
                  <a:lnTo>
                    <a:pt x="46012" y="0"/>
                  </a:lnTo>
                  <a:lnTo>
                    <a:pt x="0" y="12700"/>
                  </a:lnTo>
                  <a:lnTo>
                    <a:pt x="223799" y="12700"/>
                  </a:lnTo>
                  <a:lnTo>
                    <a:pt x="269151" y="0"/>
                  </a:lnTo>
                  <a:close/>
                </a:path>
                <a:path w="1405254" h="12700">
                  <a:moveTo>
                    <a:pt x="1241767" y="0"/>
                  </a:moveTo>
                  <a:lnTo>
                    <a:pt x="1127912" y="0"/>
                  </a:lnTo>
                  <a:lnTo>
                    <a:pt x="1127569" y="12700"/>
                  </a:lnTo>
                  <a:lnTo>
                    <a:pt x="1238580" y="12700"/>
                  </a:lnTo>
                  <a:lnTo>
                    <a:pt x="1241767" y="0"/>
                  </a:lnTo>
                  <a:close/>
                </a:path>
                <a:path w="1405254" h="12700">
                  <a:moveTo>
                    <a:pt x="1405153" y="1270"/>
                  </a:moveTo>
                  <a:lnTo>
                    <a:pt x="1400340" y="1270"/>
                  </a:lnTo>
                  <a:lnTo>
                    <a:pt x="1400340" y="0"/>
                  </a:lnTo>
                  <a:lnTo>
                    <a:pt x="1380261" y="0"/>
                  </a:lnTo>
                  <a:lnTo>
                    <a:pt x="1380261" y="1270"/>
                  </a:lnTo>
                  <a:lnTo>
                    <a:pt x="1385570" y="1270"/>
                  </a:lnTo>
                  <a:lnTo>
                    <a:pt x="1385570" y="12700"/>
                  </a:lnTo>
                  <a:lnTo>
                    <a:pt x="1405153" y="12700"/>
                  </a:lnTo>
                  <a:lnTo>
                    <a:pt x="1405153" y="127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6662250" y="4584700"/>
              <a:ext cx="1465580" cy="13970"/>
            </a:xfrm>
            <a:custGeom>
              <a:avLst/>
              <a:gdLst/>
              <a:ahLst/>
              <a:cxnLst/>
              <a:rect l="l" t="t" r="r" b="b"/>
              <a:pathLst>
                <a:path w="1465579" h="13970">
                  <a:moveTo>
                    <a:pt x="1284894" y="0"/>
                  </a:moveTo>
                  <a:lnTo>
                    <a:pt x="1173601" y="0"/>
                  </a:lnTo>
                  <a:lnTo>
                    <a:pt x="1173230" y="13969"/>
                  </a:lnTo>
                  <a:lnTo>
                    <a:pt x="1281384" y="13969"/>
                  </a:lnTo>
                  <a:lnTo>
                    <a:pt x="1284894" y="0"/>
                  </a:lnTo>
                  <a:close/>
                </a:path>
                <a:path w="1465579" h="13970">
                  <a:moveTo>
                    <a:pt x="274334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4454" y="13969"/>
                  </a:lnTo>
                  <a:lnTo>
                    <a:pt x="274334" y="0"/>
                  </a:lnTo>
                  <a:close/>
                </a:path>
                <a:path w="1465579" h="13970">
                  <a:moveTo>
                    <a:pt x="1454619" y="0"/>
                  </a:moveTo>
                  <a:lnTo>
                    <a:pt x="1435285" y="0"/>
                  </a:lnTo>
                  <a:lnTo>
                    <a:pt x="1446968" y="13969"/>
                  </a:lnTo>
                  <a:lnTo>
                    <a:pt x="1465510" y="13969"/>
                  </a:lnTo>
                  <a:lnTo>
                    <a:pt x="1454619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6620055" y="4597400"/>
              <a:ext cx="1517650" cy="13970"/>
            </a:xfrm>
            <a:custGeom>
              <a:avLst/>
              <a:gdLst/>
              <a:ahLst/>
              <a:cxnLst/>
              <a:rect l="l" t="t" r="r" b="b"/>
              <a:pathLst>
                <a:path w="1517650" h="13970">
                  <a:moveTo>
                    <a:pt x="1323899" y="0"/>
                  </a:moveTo>
                  <a:lnTo>
                    <a:pt x="1215460" y="0"/>
                  </a:lnTo>
                  <a:lnTo>
                    <a:pt x="1215089" y="13969"/>
                  </a:lnTo>
                  <a:lnTo>
                    <a:pt x="1320388" y="13969"/>
                  </a:lnTo>
                  <a:lnTo>
                    <a:pt x="1323899" y="0"/>
                  </a:lnTo>
                  <a:close/>
                </a:path>
                <a:path w="1517650" h="13970">
                  <a:moveTo>
                    <a:pt x="271184" y="0"/>
                  </a:moveTo>
                  <a:lnTo>
                    <a:pt x="46795" y="0"/>
                  </a:lnTo>
                  <a:lnTo>
                    <a:pt x="28394" y="5080"/>
                  </a:lnTo>
                  <a:lnTo>
                    <a:pt x="0" y="13969"/>
                  </a:lnTo>
                  <a:lnTo>
                    <a:pt x="221304" y="13969"/>
                  </a:lnTo>
                  <a:lnTo>
                    <a:pt x="271184" y="0"/>
                  </a:lnTo>
                  <a:close/>
                </a:path>
                <a:path w="1517650" h="13970">
                  <a:moveTo>
                    <a:pt x="1506715" y="0"/>
                  </a:moveTo>
                  <a:lnTo>
                    <a:pt x="1488101" y="0"/>
                  </a:lnTo>
                  <a:lnTo>
                    <a:pt x="1499784" y="13969"/>
                  </a:lnTo>
                  <a:lnTo>
                    <a:pt x="1517606" y="13969"/>
                  </a:lnTo>
                  <a:lnTo>
                    <a:pt x="1506715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6583540" y="4610100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26234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17004" y="12700"/>
                  </a:lnTo>
                  <a:lnTo>
                    <a:pt x="262343" y="0"/>
                  </a:lnTo>
                  <a:close/>
                </a:path>
                <a:path w="1563370" h="12700">
                  <a:moveTo>
                    <a:pt x="1357210" y="0"/>
                  </a:moveTo>
                  <a:lnTo>
                    <a:pt x="1251635" y="0"/>
                  </a:lnTo>
                  <a:lnTo>
                    <a:pt x="1251292" y="12700"/>
                  </a:lnTo>
                  <a:lnTo>
                    <a:pt x="1354023" y="12700"/>
                  </a:lnTo>
                  <a:lnTo>
                    <a:pt x="1357210" y="0"/>
                  </a:lnTo>
                  <a:close/>
                </a:path>
                <a:path w="1563370" h="12700">
                  <a:moveTo>
                    <a:pt x="1563027" y="12700"/>
                  </a:moveTo>
                  <a:lnTo>
                    <a:pt x="1553121" y="0"/>
                  </a:lnTo>
                  <a:lnTo>
                    <a:pt x="1535226" y="0"/>
                  </a:lnTo>
                  <a:lnTo>
                    <a:pt x="1545856" y="12700"/>
                  </a:lnTo>
                  <a:lnTo>
                    <a:pt x="1563027" y="1270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6542983" y="4621529"/>
              <a:ext cx="1613535" cy="13970"/>
            </a:xfrm>
            <a:custGeom>
              <a:avLst/>
              <a:gdLst/>
              <a:ahLst/>
              <a:cxnLst/>
              <a:rect l="l" t="t" r="r" b="b"/>
              <a:pathLst>
                <a:path w="1613534" h="13970">
                  <a:moveTo>
                    <a:pt x="1394907" y="0"/>
                  </a:moveTo>
                  <a:lnTo>
                    <a:pt x="1291892" y="0"/>
                  </a:lnTo>
                  <a:lnTo>
                    <a:pt x="1291521" y="13970"/>
                  </a:lnTo>
                  <a:lnTo>
                    <a:pt x="1391397" y="13970"/>
                  </a:lnTo>
                  <a:lnTo>
                    <a:pt x="1394907" y="0"/>
                  </a:lnTo>
                  <a:close/>
                </a:path>
                <a:path w="1613534" h="13970">
                  <a:moveTo>
                    <a:pt x="262100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12220" y="13970"/>
                  </a:lnTo>
                  <a:lnTo>
                    <a:pt x="262100" y="0"/>
                  </a:lnTo>
                  <a:close/>
                </a:path>
                <a:path w="1613534" h="13970">
                  <a:moveTo>
                    <a:pt x="1602598" y="0"/>
                  </a:moveTo>
                  <a:lnTo>
                    <a:pt x="1585352" y="0"/>
                  </a:lnTo>
                  <a:lnTo>
                    <a:pt x="1597035" y="13970"/>
                  </a:lnTo>
                  <a:lnTo>
                    <a:pt x="1613489" y="13970"/>
                  </a:lnTo>
                  <a:lnTo>
                    <a:pt x="1602598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6502419" y="4634229"/>
              <a:ext cx="1664335" cy="13970"/>
            </a:xfrm>
            <a:custGeom>
              <a:avLst/>
              <a:gdLst/>
              <a:ahLst/>
              <a:cxnLst/>
              <a:rect l="l" t="t" r="r" b="b"/>
              <a:pathLst>
                <a:path w="1664334" h="13970">
                  <a:moveTo>
                    <a:pt x="1432280" y="0"/>
                  </a:moveTo>
                  <a:lnTo>
                    <a:pt x="1332119" y="0"/>
                  </a:lnTo>
                  <a:lnTo>
                    <a:pt x="1331749" y="13970"/>
                  </a:lnTo>
                  <a:lnTo>
                    <a:pt x="1428770" y="13970"/>
                  </a:lnTo>
                  <a:lnTo>
                    <a:pt x="1432280" y="0"/>
                  </a:lnTo>
                  <a:close/>
                </a:path>
                <a:path w="1664334" h="13970">
                  <a:moveTo>
                    <a:pt x="257318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07438" y="13970"/>
                  </a:lnTo>
                  <a:lnTo>
                    <a:pt x="257318" y="0"/>
                  </a:lnTo>
                  <a:close/>
                </a:path>
                <a:path w="1664334" h="13970">
                  <a:moveTo>
                    <a:pt x="1653063" y="0"/>
                  </a:moveTo>
                  <a:lnTo>
                    <a:pt x="1636537" y="0"/>
                  </a:lnTo>
                  <a:lnTo>
                    <a:pt x="1648220" y="13970"/>
                  </a:lnTo>
                  <a:lnTo>
                    <a:pt x="1663954" y="13970"/>
                  </a:lnTo>
                  <a:lnTo>
                    <a:pt x="165306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6465900" y="4646929"/>
              <a:ext cx="1709420" cy="12700"/>
            </a:xfrm>
            <a:custGeom>
              <a:avLst/>
              <a:gdLst/>
              <a:ahLst/>
              <a:cxnLst/>
              <a:rect l="l" t="t" r="r" b="b"/>
              <a:pathLst>
                <a:path w="1709420" h="12700">
                  <a:moveTo>
                    <a:pt x="248488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03136" y="12700"/>
                  </a:lnTo>
                  <a:lnTo>
                    <a:pt x="248488" y="0"/>
                  </a:lnTo>
                  <a:close/>
                </a:path>
                <a:path w="1709420" h="12700">
                  <a:moveTo>
                    <a:pt x="1465605" y="0"/>
                  </a:moveTo>
                  <a:lnTo>
                    <a:pt x="1368298" y="0"/>
                  </a:lnTo>
                  <a:lnTo>
                    <a:pt x="1367955" y="12700"/>
                  </a:lnTo>
                  <a:lnTo>
                    <a:pt x="1462405" y="12700"/>
                  </a:lnTo>
                  <a:lnTo>
                    <a:pt x="1465605" y="0"/>
                  </a:lnTo>
                  <a:close/>
                </a:path>
                <a:path w="1709420" h="12700">
                  <a:moveTo>
                    <a:pt x="1709381" y="12700"/>
                  </a:moveTo>
                  <a:lnTo>
                    <a:pt x="1699475" y="0"/>
                  </a:lnTo>
                  <a:lnTo>
                    <a:pt x="1683664" y="0"/>
                  </a:lnTo>
                  <a:lnTo>
                    <a:pt x="1694294" y="12700"/>
                  </a:lnTo>
                  <a:lnTo>
                    <a:pt x="1709381" y="1270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6425347" y="4658359"/>
              <a:ext cx="1760220" cy="13970"/>
            </a:xfrm>
            <a:custGeom>
              <a:avLst/>
              <a:gdLst/>
              <a:ahLst/>
              <a:cxnLst/>
              <a:rect l="l" t="t" r="r" b="b"/>
              <a:pathLst>
                <a:path w="1760220" h="13970">
                  <a:moveTo>
                    <a:pt x="1503289" y="0"/>
                  </a:moveTo>
                  <a:lnTo>
                    <a:pt x="1408551" y="0"/>
                  </a:lnTo>
                  <a:lnTo>
                    <a:pt x="1408181" y="13969"/>
                  </a:lnTo>
                  <a:lnTo>
                    <a:pt x="1499778" y="13969"/>
                  </a:lnTo>
                  <a:lnTo>
                    <a:pt x="1503289" y="0"/>
                  </a:lnTo>
                  <a:close/>
                </a:path>
                <a:path w="1760220" h="13970">
                  <a:moveTo>
                    <a:pt x="248234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98354" y="13969"/>
                  </a:lnTo>
                  <a:lnTo>
                    <a:pt x="248234" y="0"/>
                  </a:lnTo>
                  <a:close/>
                </a:path>
                <a:path w="1760220" h="13970">
                  <a:moveTo>
                    <a:pt x="1748946" y="0"/>
                  </a:moveTo>
                  <a:lnTo>
                    <a:pt x="1733788" y="0"/>
                  </a:lnTo>
                  <a:lnTo>
                    <a:pt x="1745471" y="13969"/>
                  </a:lnTo>
                  <a:lnTo>
                    <a:pt x="1759837" y="13969"/>
                  </a:lnTo>
                  <a:lnTo>
                    <a:pt x="1748946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6388836" y="4671059"/>
              <a:ext cx="1805305" cy="12700"/>
            </a:xfrm>
            <a:custGeom>
              <a:avLst/>
              <a:gdLst/>
              <a:ahLst/>
              <a:cxnLst/>
              <a:rect l="l" t="t" r="r" b="b"/>
              <a:pathLst>
                <a:path w="1805304" h="12700">
                  <a:moveTo>
                    <a:pt x="239395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94043" y="12700"/>
                  </a:lnTo>
                  <a:lnTo>
                    <a:pt x="239395" y="0"/>
                  </a:lnTo>
                  <a:close/>
                </a:path>
                <a:path w="1805304" h="12700">
                  <a:moveTo>
                    <a:pt x="1535645" y="0"/>
                  </a:moveTo>
                  <a:lnTo>
                    <a:pt x="1444612" y="0"/>
                  </a:lnTo>
                  <a:lnTo>
                    <a:pt x="1444612" y="7620"/>
                  </a:lnTo>
                  <a:lnTo>
                    <a:pt x="1444053" y="7620"/>
                  </a:lnTo>
                  <a:lnTo>
                    <a:pt x="1444053" y="12700"/>
                  </a:lnTo>
                  <a:lnTo>
                    <a:pt x="1534045" y="12700"/>
                  </a:lnTo>
                  <a:lnTo>
                    <a:pt x="1534045" y="7620"/>
                  </a:lnTo>
                  <a:lnTo>
                    <a:pt x="1535645" y="7620"/>
                  </a:lnTo>
                  <a:lnTo>
                    <a:pt x="1535645" y="0"/>
                  </a:lnTo>
                  <a:close/>
                </a:path>
                <a:path w="1805304" h="12700">
                  <a:moveTo>
                    <a:pt x="1805254" y="12700"/>
                  </a:moveTo>
                  <a:lnTo>
                    <a:pt x="1795348" y="0"/>
                  </a:lnTo>
                  <a:lnTo>
                    <a:pt x="1780908" y="0"/>
                  </a:lnTo>
                  <a:lnTo>
                    <a:pt x="1791538" y="12700"/>
                  </a:lnTo>
                  <a:lnTo>
                    <a:pt x="1805254" y="1270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6348274" y="4682489"/>
              <a:ext cx="1856105" cy="13970"/>
            </a:xfrm>
            <a:custGeom>
              <a:avLst/>
              <a:gdLst/>
              <a:ahLst/>
              <a:cxnLst/>
              <a:rect l="l" t="t" r="r" b="b"/>
              <a:pathLst>
                <a:path w="1856104" h="13970">
                  <a:moveTo>
                    <a:pt x="1574297" y="0"/>
                  </a:moveTo>
                  <a:lnTo>
                    <a:pt x="1484397" y="0"/>
                  </a:lnTo>
                  <a:lnTo>
                    <a:pt x="1481877" y="13970"/>
                  </a:lnTo>
                  <a:lnTo>
                    <a:pt x="1570787" y="13970"/>
                  </a:lnTo>
                  <a:lnTo>
                    <a:pt x="1574297" y="0"/>
                  </a:lnTo>
                  <a:close/>
                </a:path>
                <a:path w="1856104" h="13970">
                  <a:moveTo>
                    <a:pt x="239149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189269" y="13970"/>
                  </a:lnTo>
                  <a:lnTo>
                    <a:pt x="239149" y="0"/>
                  </a:lnTo>
                  <a:close/>
                </a:path>
                <a:path w="1856104" h="13970">
                  <a:moveTo>
                    <a:pt x="1844829" y="0"/>
                  </a:moveTo>
                  <a:lnTo>
                    <a:pt x="1831039" y="0"/>
                  </a:lnTo>
                  <a:lnTo>
                    <a:pt x="1842722" y="13970"/>
                  </a:lnTo>
                  <a:lnTo>
                    <a:pt x="1855720" y="13970"/>
                  </a:lnTo>
                  <a:lnTo>
                    <a:pt x="18448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6311760" y="4695189"/>
              <a:ext cx="1901189" cy="12700"/>
            </a:xfrm>
            <a:custGeom>
              <a:avLst/>
              <a:gdLst/>
              <a:ahLst/>
              <a:cxnLst/>
              <a:rect l="l" t="t" r="r" b="b"/>
              <a:pathLst>
                <a:path w="1901190" h="12700">
                  <a:moveTo>
                    <a:pt x="230314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4962" y="12700"/>
                  </a:lnTo>
                  <a:lnTo>
                    <a:pt x="230314" y="0"/>
                  </a:lnTo>
                  <a:close/>
                </a:path>
                <a:path w="1901190" h="12700">
                  <a:moveTo>
                    <a:pt x="1607616" y="0"/>
                  </a:moveTo>
                  <a:lnTo>
                    <a:pt x="1518615" y="0"/>
                  </a:lnTo>
                  <a:lnTo>
                    <a:pt x="1516329" y="12700"/>
                  </a:lnTo>
                  <a:lnTo>
                    <a:pt x="1604429" y="12700"/>
                  </a:lnTo>
                  <a:lnTo>
                    <a:pt x="1607616" y="0"/>
                  </a:lnTo>
                  <a:close/>
                </a:path>
                <a:path w="1901190" h="12700">
                  <a:moveTo>
                    <a:pt x="1901139" y="12700"/>
                  </a:moveTo>
                  <a:lnTo>
                    <a:pt x="1891233" y="0"/>
                  </a:lnTo>
                  <a:lnTo>
                    <a:pt x="1878164" y="0"/>
                  </a:lnTo>
                  <a:lnTo>
                    <a:pt x="1888794" y="12700"/>
                  </a:lnTo>
                  <a:lnTo>
                    <a:pt x="1901139" y="1270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6271196" y="4707889"/>
              <a:ext cx="1951989" cy="12700"/>
            </a:xfrm>
            <a:custGeom>
              <a:avLst/>
              <a:gdLst/>
              <a:ahLst/>
              <a:cxnLst/>
              <a:rect l="l" t="t" r="r" b="b"/>
              <a:pathLst>
                <a:path w="1951990" h="12700">
                  <a:moveTo>
                    <a:pt x="22552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0187" y="12700"/>
                  </a:lnTo>
                  <a:lnTo>
                    <a:pt x="225526" y="0"/>
                  </a:lnTo>
                  <a:close/>
                </a:path>
                <a:path w="1951990" h="12700">
                  <a:moveTo>
                    <a:pt x="1644992" y="0"/>
                  </a:moveTo>
                  <a:lnTo>
                    <a:pt x="1556893" y="0"/>
                  </a:lnTo>
                  <a:lnTo>
                    <a:pt x="1554594" y="12700"/>
                  </a:lnTo>
                  <a:lnTo>
                    <a:pt x="1641792" y="12700"/>
                  </a:lnTo>
                  <a:lnTo>
                    <a:pt x="1644992" y="0"/>
                  </a:lnTo>
                  <a:close/>
                </a:path>
                <a:path w="1951990" h="12700">
                  <a:moveTo>
                    <a:pt x="1951609" y="12700"/>
                  </a:moveTo>
                  <a:lnTo>
                    <a:pt x="1941703" y="0"/>
                  </a:lnTo>
                  <a:lnTo>
                    <a:pt x="1929358" y="0"/>
                  </a:lnTo>
                  <a:lnTo>
                    <a:pt x="1939975" y="12700"/>
                  </a:lnTo>
                  <a:lnTo>
                    <a:pt x="1951609" y="1270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6230639" y="4719320"/>
              <a:ext cx="2002155" cy="13970"/>
            </a:xfrm>
            <a:custGeom>
              <a:avLst/>
              <a:gdLst/>
              <a:ahLst/>
              <a:cxnLst/>
              <a:rect l="l" t="t" r="r" b="b"/>
              <a:pathLst>
                <a:path w="2002154" h="13970">
                  <a:moveTo>
                    <a:pt x="1682678" y="0"/>
                  </a:moveTo>
                  <a:lnTo>
                    <a:pt x="1595389" y="0"/>
                  </a:lnTo>
                  <a:lnTo>
                    <a:pt x="1592869" y="13969"/>
                  </a:lnTo>
                  <a:lnTo>
                    <a:pt x="1679168" y="13969"/>
                  </a:lnTo>
                  <a:lnTo>
                    <a:pt x="1682678" y="0"/>
                  </a:lnTo>
                  <a:close/>
                </a:path>
                <a:path w="2002154" h="13970">
                  <a:moveTo>
                    <a:pt x="225283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75403" y="13969"/>
                  </a:lnTo>
                  <a:lnTo>
                    <a:pt x="225283" y="0"/>
                  </a:lnTo>
                  <a:close/>
                </a:path>
                <a:path w="2002154" h="13970">
                  <a:moveTo>
                    <a:pt x="1991177" y="0"/>
                  </a:moveTo>
                  <a:lnTo>
                    <a:pt x="1979475" y="0"/>
                  </a:lnTo>
                  <a:lnTo>
                    <a:pt x="1991158" y="13969"/>
                  </a:lnTo>
                  <a:lnTo>
                    <a:pt x="2002067" y="13969"/>
                  </a:lnTo>
                  <a:lnTo>
                    <a:pt x="1991177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7821435" y="4732019"/>
              <a:ext cx="420370" cy="12700"/>
            </a:xfrm>
            <a:custGeom>
              <a:avLst/>
              <a:gdLst/>
              <a:ahLst/>
              <a:cxnLst/>
              <a:rect l="l" t="t" r="r" b="b"/>
              <a:pathLst>
                <a:path w="420370" h="12700">
                  <a:moveTo>
                    <a:pt x="88684" y="0"/>
                  </a:moveTo>
                  <a:lnTo>
                    <a:pt x="2298" y="0"/>
                  </a:lnTo>
                  <a:lnTo>
                    <a:pt x="0" y="12700"/>
                  </a:lnTo>
                  <a:lnTo>
                    <a:pt x="85496" y="12700"/>
                  </a:lnTo>
                  <a:lnTo>
                    <a:pt x="88684" y="0"/>
                  </a:lnTo>
                  <a:close/>
                </a:path>
                <a:path w="420370" h="12700">
                  <a:moveTo>
                    <a:pt x="420179" y="12700"/>
                  </a:moveTo>
                  <a:lnTo>
                    <a:pt x="410273" y="0"/>
                  </a:lnTo>
                  <a:lnTo>
                    <a:pt x="399300" y="0"/>
                  </a:lnTo>
                  <a:lnTo>
                    <a:pt x="409917" y="12700"/>
                  </a:lnTo>
                  <a:lnTo>
                    <a:pt x="420179" y="1270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6153567" y="4743450"/>
              <a:ext cx="2098040" cy="13970"/>
            </a:xfrm>
            <a:custGeom>
              <a:avLst/>
              <a:gdLst/>
              <a:ahLst/>
              <a:cxnLst/>
              <a:rect l="l" t="t" r="r" b="b"/>
              <a:pathLst>
                <a:path w="2098040" h="13970">
                  <a:moveTo>
                    <a:pt x="1753687" y="0"/>
                  </a:moveTo>
                  <a:lnTo>
                    <a:pt x="1668108" y="0"/>
                  </a:lnTo>
                  <a:lnTo>
                    <a:pt x="1665588" y="13969"/>
                  </a:lnTo>
                  <a:lnTo>
                    <a:pt x="1750177" y="13969"/>
                  </a:lnTo>
                  <a:lnTo>
                    <a:pt x="1753687" y="0"/>
                  </a:lnTo>
                  <a:close/>
                </a:path>
                <a:path w="2098040" h="13970">
                  <a:moveTo>
                    <a:pt x="216199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69210" y="13969"/>
                  </a:lnTo>
                  <a:lnTo>
                    <a:pt x="179922" y="10160"/>
                  </a:lnTo>
                  <a:lnTo>
                    <a:pt x="216199" y="0"/>
                  </a:lnTo>
                  <a:close/>
                </a:path>
                <a:path w="2098040" h="13970">
                  <a:moveTo>
                    <a:pt x="2087060" y="0"/>
                  </a:moveTo>
                  <a:lnTo>
                    <a:pt x="2076727" y="0"/>
                  </a:lnTo>
                  <a:lnTo>
                    <a:pt x="2088409" y="13969"/>
                  </a:lnTo>
                  <a:lnTo>
                    <a:pt x="2097950" y="13969"/>
                  </a:lnTo>
                  <a:lnTo>
                    <a:pt x="2087060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7817091" y="4756150"/>
              <a:ext cx="443865" cy="12700"/>
            </a:xfrm>
            <a:custGeom>
              <a:avLst/>
              <a:gdLst/>
              <a:ahLst/>
              <a:cxnLst/>
              <a:rect l="l" t="t" r="r" b="b"/>
              <a:pathLst>
                <a:path w="443865" h="12700">
                  <a:moveTo>
                    <a:pt x="86969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83769" y="12700"/>
                  </a:lnTo>
                  <a:lnTo>
                    <a:pt x="86969" y="0"/>
                  </a:lnTo>
                  <a:close/>
                </a:path>
                <a:path w="443865" h="12700">
                  <a:moveTo>
                    <a:pt x="443331" y="12700"/>
                  </a:moveTo>
                  <a:lnTo>
                    <a:pt x="433425" y="0"/>
                  </a:lnTo>
                  <a:lnTo>
                    <a:pt x="423811" y="0"/>
                  </a:lnTo>
                  <a:lnTo>
                    <a:pt x="434441" y="12700"/>
                  </a:lnTo>
                  <a:lnTo>
                    <a:pt x="443331" y="1270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6080752" y="4767579"/>
              <a:ext cx="2190115" cy="13970"/>
            </a:xfrm>
            <a:custGeom>
              <a:avLst/>
              <a:gdLst/>
              <a:ahLst/>
              <a:cxnLst/>
              <a:rect l="l" t="t" r="r" b="b"/>
              <a:pathLst>
                <a:path w="2190115" h="13970">
                  <a:moveTo>
                    <a:pt x="1820438" y="0"/>
                  </a:moveTo>
                  <a:lnTo>
                    <a:pt x="1736570" y="0"/>
                  </a:lnTo>
                  <a:lnTo>
                    <a:pt x="1734050" y="13970"/>
                  </a:lnTo>
                  <a:lnTo>
                    <a:pt x="1816927" y="13970"/>
                  </a:lnTo>
                  <a:lnTo>
                    <a:pt x="1820438" y="0"/>
                  </a:lnTo>
                  <a:close/>
                </a:path>
                <a:path w="2190115" h="13970">
                  <a:moveTo>
                    <a:pt x="213458" y="0"/>
                  </a:moveTo>
                  <a:lnTo>
                    <a:pt x="40363" y="0"/>
                  </a:lnTo>
                  <a:lnTo>
                    <a:pt x="24137" y="5080"/>
                  </a:lnTo>
                  <a:lnTo>
                    <a:pt x="0" y="13970"/>
                  </a:lnTo>
                  <a:lnTo>
                    <a:pt x="174180" y="13970"/>
                  </a:lnTo>
                  <a:lnTo>
                    <a:pt x="213458" y="0"/>
                  </a:lnTo>
                  <a:close/>
                </a:path>
                <a:path w="2190115" h="13970">
                  <a:moveTo>
                    <a:pt x="2178685" y="0"/>
                  </a:moveTo>
                  <a:lnTo>
                    <a:pt x="2169720" y="0"/>
                  </a:lnTo>
                  <a:lnTo>
                    <a:pt x="2181403" y="13970"/>
                  </a:lnTo>
                  <a:lnTo>
                    <a:pt x="2189576" y="13970"/>
                  </a:lnTo>
                  <a:lnTo>
                    <a:pt x="2178685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6046270" y="4780279"/>
              <a:ext cx="2234565" cy="13970"/>
            </a:xfrm>
            <a:custGeom>
              <a:avLst/>
              <a:gdLst/>
              <a:ahLst/>
              <a:cxnLst/>
              <a:rect l="l" t="t" r="r" b="b"/>
              <a:pathLst>
                <a:path w="2234565" h="13970">
                  <a:moveTo>
                    <a:pt x="1851729" y="0"/>
                  </a:moveTo>
                  <a:lnTo>
                    <a:pt x="1768761" y="0"/>
                  </a:lnTo>
                  <a:lnTo>
                    <a:pt x="1766241" y="13970"/>
                  </a:lnTo>
                  <a:lnTo>
                    <a:pt x="1848218" y="13970"/>
                  </a:lnTo>
                  <a:lnTo>
                    <a:pt x="1851729" y="0"/>
                  </a:lnTo>
                  <a:close/>
                </a:path>
                <a:path w="2234565" h="13970">
                  <a:moveTo>
                    <a:pt x="212233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72954" y="13970"/>
                  </a:lnTo>
                  <a:lnTo>
                    <a:pt x="212233" y="0"/>
                  </a:lnTo>
                  <a:close/>
                </a:path>
                <a:path w="2234565" h="13970">
                  <a:moveTo>
                    <a:pt x="2223068" y="0"/>
                  </a:moveTo>
                  <a:lnTo>
                    <a:pt x="2214823" y="0"/>
                  </a:lnTo>
                  <a:lnTo>
                    <a:pt x="2226506" y="13970"/>
                  </a:lnTo>
                  <a:lnTo>
                    <a:pt x="2233958" y="13970"/>
                  </a:lnTo>
                  <a:lnTo>
                    <a:pt x="2223068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7810449" y="4792979"/>
              <a:ext cx="478790" cy="12700"/>
            </a:xfrm>
            <a:custGeom>
              <a:avLst/>
              <a:gdLst/>
              <a:ahLst/>
              <a:cxnLst/>
              <a:rect l="l" t="t" r="r" b="b"/>
              <a:pathLst>
                <a:path w="478790" h="12700">
                  <a:moveTo>
                    <a:pt x="84353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81165" y="12700"/>
                  </a:lnTo>
                  <a:lnTo>
                    <a:pt x="84353" y="0"/>
                  </a:lnTo>
                  <a:close/>
                </a:path>
                <a:path w="478790" h="12700">
                  <a:moveTo>
                    <a:pt x="478688" y="12700"/>
                  </a:moveTo>
                  <a:lnTo>
                    <a:pt x="468782" y="0"/>
                  </a:lnTo>
                  <a:lnTo>
                    <a:pt x="461264" y="0"/>
                  </a:lnTo>
                  <a:lnTo>
                    <a:pt x="471881" y="12700"/>
                  </a:lnTo>
                  <a:lnTo>
                    <a:pt x="478688" y="1270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5980754" y="4804409"/>
              <a:ext cx="2319020" cy="13970"/>
            </a:xfrm>
            <a:custGeom>
              <a:avLst/>
              <a:gdLst/>
              <a:ahLst/>
              <a:cxnLst/>
              <a:rect l="l" t="t" r="r" b="b"/>
              <a:pathLst>
                <a:path w="2319020" h="13970">
                  <a:moveTo>
                    <a:pt x="1911181" y="0"/>
                  </a:moveTo>
                  <a:lnTo>
                    <a:pt x="1829924" y="0"/>
                  </a:lnTo>
                  <a:lnTo>
                    <a:pt x="1827404" y="13969"/>
                  </a:lnTo>
                  <a:lnTo>
                    <a:pt x="1907671" y="13969"/>
                  </a:lnTo>
                  <a:lnTo>
                    <a:pt x="1911181" y="0"/>
                  </a:lnTo>
                  <a:close/>
                </a:path>
                <a:path w="2319020" h="13970">
                  <a:moveTo>
                    <a:pt x="209904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70625" y="13969"/>
                  </a:lnTo>
                  <a:lnTo>
                    <a:pt x="209904" y="0"/>
                  </a:lnTo>
                  <a:close/>
                </a:path>
                <a:path w="2319020" h="13970">
                  <a:moveTo>
                    <a:pt x="2307394" y="0"/>
                  </a:moveTo>
                  <a:lnTo>
                    <a:pt x="2300518" y="0"/>
                  </a:lnTo>
                  <a:lnTo>
                    <a:pt x="2312201" y="13969"/>
                  </a:lnTo>
                  <a:lnTo>
                    <a:pt x="2318721" y="13969"/>
                  </a:lnTo>
                  <a:lnTo>
                    <a:pt x="2312345" y="6350"/>
                  </a:lnTo>
                  <a:lnTo>
                    <a:pt x="2307394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5915228" y="4817109"/>
              <a:ext cx="2404745" cy="25400"/>
            </a:xfrm>
            <a:custGeom>
              <a:avLst/>
              <a:gdLst/>
              <a:ahLst/>
              <a:cxnLst/>
              <a:rect l="l" t="t" r="r" b="b"/>
              <a:pathLst>
                <a:path w="2404745" h="25400">
                  <a:moveTo>
                    <a:pt x="239712" y="0"/>
                  </a:moveTo>
                  <a:lnTo>
                    <a:pt x="68973" y="0"/>
                  </a:lnTo>
                  <a:lnTo>
                    <a:pt x="34480" y="12700"/>
                  </a:lnTo>
                  <a:lnTo>
                    <a:pt x="31038" y="13970"/>
                  </a:lnTo>
                  <a:lnTo>
                    <a:pt x="0" y="25400"/>
                  </a:lnTo>
                  <a:lnTo>
                    <a:pt x="168300" y="25400"/>
                  </a:lnTo>
                  <a:lnTo>
                    <a:pt x="200431" y="13970"/>
                  </a:lnTo>
                  <a:lnTo>
                    <a:pt x="204012" y="12700"/>
                  </a:lnTo>
                  <a:lnTo>
                    <a:pt x="239712" y="0"/>
                  </a:lnTo>
                  <a:close/>
                </a:path>
                <a:path w="2404745" h="25400">
                  <a:moveTo>
                    <a:pt x="1973516" y="0"/>
                  </a:moveTo>
                  <a:lnTo>
                    <a:pt x="1893150" y="0"/>
                  </a:lnTo>
                  <a:lnTo>
                    <a:pt x="1890864" y="12700"/>
                  </a:lnTo>
                  <a:lnTo>
                    <a:pt x="1890636" y="13970"/>
                  </a:lnTo>
                  <a:lnTo>
                    <a:pt x="1888566" y="25400"/>
                  </a:lnTo>
                  <a:lnTo>
                    <a:pt x="1967128" y="25400"/>
                  </a:lnTo>
                  <a:lnTo>
                    <a:pt x="1969985" y="13970"/>
                  </a:lnTo>
                  <a:lnTo>
                    <a:pt x="1970316" y="12700"/>
                  </a:lnTo>
                  <a:lnTo>
                    <a:pt x="1973516" y="0"/>
                  </a:lnTo>
                  <a:close/>
                </a:path>
                <a:path w="2404745" h="25400">
                  <a:moveTo>
                    <a:pt x="2404427" y="25400"/>
                  </a:moveTo>
                  <a:lnTo>
                    <a:pt x="2394864" y="13970"/>
                  </a:lnTo>
                  <a:lnTo>
                    <a:pt x="2393810" y="12700"/>
                  </a:lnTo>
                  <a:lnTo>
                    <a:pt x="2383180" y="0"/>
                  </a:lnTo>
                  <a:lnTo>
                    <a:pt x="2376665" y="0"/>
                  </a:lnTo>
                  <a:lnTo>
                    <a:pt x="2388336" y="13970"/>
                  </a:lnTo>
                  <a:lnTo>
                    <a:pt x="2397899" y="25400"/>
                  </a:lnTo>
                  <a:lnTo>
                    <a:pt x="2404427" y="2540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5880757" y="4841239"/>
              <a:ext cx="2449830" cy="13970"/>
            </a:xfrm>
            <a:custGeom>
              <a:avLst/>
              <a:gdLst/>
              <a:ahLst/>
              <a:cxnLst/>
              <a:rect l="l" t="t" r="r" b="b"/>
              <a:pathLst>
                <a:path w="2449829" h="13970">
                  <a:moveTo>
                    <a:pt x="2001924" y="0"/>
                  </a:moveTo>
                  <a:lnTo>
                    <a:pt x="1923278" y="0"/>
                  </a:lnTo>
                  <a:lnTo>
                    <a:pt x="1920758" y="13970"/>
                  </a:lnTo>
                  <a:lnTo>
                    <a:pt x="1998414" y="13970"/>
                  </a:lnTo>
                  <a:lnTo>
                    <a:pt x="2001924" y="0"/>
                  </a:lnTo>
                  <a:close/>
                </a:path>
                <a:path w="2449829" h="13970">
                  <a:moveTo>
                    <a:pt x="206349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67070" y="13970"/>
                  </a:lnTo>
                  <a:lnTo>
                    <a:pt x="206349" y="0"/>
                  </a:lnTo>
                  <a:close/>
                </a:path>
                <a:path w="2449829" h="13970">
                  <a:moveTo>
                    <a:pt x="2437846" y="0"/>
                  </a:moveTo>
                  <a:lnTo>
                    <a:pt x="2431316" y="0"/>
                  </a:lnTo>
                  <a:lnTo>
                    <a:pt x="2442998" y="13970"/>
                  </a:lnTo>
                  <a:lnTo>
                    <a:pt x="2449535" y="13970"/>
                  </a:lnTo>
                  <a:lnTo>
                    <a:pt x="243784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7799451" y="4853939"/>
              <a:ext cx="541020" cy="12700"/>
            </a:xfrm>
            <a:custGeom>
              <a:avLst/>
              <a:gdLst/>
              <a:ahLst/>
              <a:cxnLst/>
              <a:rect l="l" t="t" r="r" b="b"/>
              <a:pathLst>
                <a:path w="541020" h="12700">
                  <a:moveTo>
                    <a:pt x="80035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76847" y="12700"/>
                  </a:lnTo>
                  <a:lnTo>
                    <a:pt x="80035" y="0"/>
                  </a:lnTo>
                  <a:close/>
                </a:path>
                <a:path w="541020" h="12700">
                  <a:moveTo>
                    <a:pt x="540397" y="12700"/>
                  </a:moveTo>
                  <a:lnTo>
                    <a:pt x="529767" y="0"/>
                  </a:lnTo>
                  <a:lnTo>
                    <a:pt x="523240" y="0"/>
                  </a:lnTo>
                  <a:lnTo>
                    <a:pt x="533857" y="12700"/>
                  </a:lnTo>
                  <a:lnTo>
                    <a:pt x="540397" y="1270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5815241" y="4865370"/>
              <a:ext cx="2535555" cy="13970"/>
            </a:xfrm>
            <a:custGeom>
              <a:avLst/>
              <a:gdLst/>
              <a:ahLst/>
              <a:cxnLst/>
              <a:rect l="l" t="t" r="r" b="b"/>
              <a:pathLst>
                <a:path w="2535554" h="13970">
                  <a:moveTo>
                    <a:pt x="2061376" y="0"/>
                  </a:moveTo>
                  <a:lnTo>
                    <a:pt x="1984441" y="0"/>
                  </a:lnTo>
                  <a:lnTo>
                    <a:pt x="1981921" y="13969"/>
                  </a:lnTo>
                  <a:lnTo>
                    <a:pt x="2057866" y="13969"/>
                  </a:lnTo>
                  <a:lnTo>
                    <a:pt x="2061376" y="0"/>
                  </a:lnTo>
                  <a:close/>
                </a:path>
                <a:path w="2535554" h="13970">
                  <a:moveTo>
                    <a:pt x="204020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4741" y="13969"/>
                  </a:lnTo>
                  <a:lnTo>
                    <a:pt x="204020" y="0"/>
                  </a:lnTo>
                  <a:close/>
                </a:path>
                <a:path w="2535554" h="13970">
                  <a:moveTo>
                    <a:pt x="2523552" y="0"/>
                  </a:moveTo>
                  <a:lnTo>
                    <a:pt x="2517011" y="0"/>
                  </a:lnTo>
                  <a:lnTo>
                    <a:pt x="2528693" y="13969"/>
                  </a:lnTo>
                  <a:lnTo>
                    <a:pt x="2535241" y="13969"/>
                  </a:lnTo>
                  <a:lnTo>
                    <a:pt x="2523552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5784202" y="4878069"/>
              <a:ext cx="2576195" cy="12700"/>
            </a:xfrm>
            <a:custGeom>
              <a:avLst/>
              <a:gdLst/>
              <a:ahLst/>
              <a:cxnLst/>
              <a:rect l="l" t="t" r="r" b="b"/>
              <a:pathLst>
                <a:path w="2576195" h="12700">
                  <a:moveTo>
                    <a:pt x="199339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3639" y="12700"/>
                  </a:lnTo>
                  <a:lnTo>
                    <a:pt x="199339" y="0"/>
                  </a:lnTo>
                  <a:close/>
                </a:path>
                <a:path w="2576195" h="12700">
                  <a:moveTo>
                    <a:pt x="2089213" y="0"/>
                  </a:moveTo>
                  <a:lnTo>
                    <a:pt x="2013178" y="0"/>
                  </a:lnTo>
                  <a:lnTo>
                    <a:pt x="2010892" y="12700"/>
                  </a:lnTo>
                  <a:lnTo>
                    <a:pt x="2086025" y="12700"/>
                  </a:lnTo>
                  <a:lnTo>
                    <a:pt x="2089213" y="0"/>
                  </a:lnTo>
                  <a:close/>
                </a:path>
                <a:path w="2576195" h="12700">
                  <a:moveTo>
                    <a:pt x="2575839" y="12700"/>
                  </a:moveTo>
                  <a:lnTo>
                    <a:pt x="2565209" y="0"/>
                  </a:lnTo>
                  <a:lnTo>
                    <a:pt x="2558669" y="0"/>
                  </a:lnTo>
                  <a:lnTo>
                    <a:pt x="2569286" y="12700"/>
                  </a:lnTo>
                  <a:lnTo>
                    <a:pt x="2575839" y="1270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5749721" y="4890769"/>
              <a:ext cx="2621280" cy="12700"/>
            </a:xfrm>
            <a:custGeom>
              <a:avLst/>
              <a:gdLst/>
              <a:ahLst/>
              <a:cxnLst/>
              <a:rect l="l" t="t" r="r" b="b"/>
              <a:pathLst>
                <a:path w="2621279" h="12700">
                  <a:moveTo>
                    <a:pt x="198120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2407" y="12700"/>
                  </a:lnTo>
                  <a:lnTo>
                    <a:pt x="198120" y="0"/>
                  </a:lnTo>
                  <a:close/>
                </a:path>
                <a:path w="2621279" h="12700">
                  <a:moveTo>
                    <a:pt x="2120506" y="0"/>
                  </a:moveTo>
                  <a:lnTo>
                    <a:pt x="2045373" y="0"/>
                  </a:lnTo>
                  <a:lnTo>
                    <a:pt x="2043087" y="12700"/>
                  </a:lnTo>
                  <a:lnTo>
                    <a:pt x="2117318" y="12700"/>
                  </a:lnTo>
                  <a:lnTo>
                    <a:pt x="2120506" y="0"/>
                  </a:lnTo>
                  <a:close/>
                </a:path>
                <a:path w="2621279" h="12700">
                  <a:moveTo>
                    <a:pt x="2620949" y="12700"/>
                  </a:moveTo>
                  <a:lnTo>
                    <a:pt x="2610320" y="0"/>
                  </a:lnTo>
                  <a:lnTo>
                    <a:pt x="2603766" y="0"/>
                  </a:lnTo>
                  <a:lnTo>
                    <a:pt x="2614384" y="12700"/>
                  </a:lnTo>
                  <a:lnTo>
                    <a:pt x="2620949" y="1270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5715243" y="4902200"/>
              <a:ext cx="2666365" cy="13970"/>
            </a:xfrm>
            <a:custGeom>
              <a:avLst/>
              <a:gdLst/>
              <a:ahLst/>
              <a:cxnLst/>
              <a:rect l="l" t="t" r="r" b="b"/>
              <a:pathLst>
                <a:path w="2666365" h="13970">
                  <a:moveTo>
                    <a:pt x="2152119" y="0"/>
                  </a:moveTo>
                  <a:lnTo>
                    <a:pt x="2077795" y="0"/>
                  </a:lnTo>
                  <a:lnTo>
                    <a:pt x="2075275" y="13969"/>
                  </a:lnTo>
                  <a:lnTo>
                    <a:pt x="2148609" y="13969"/>
                  </a:lnTo>
                  <a:lnTo>
                    <a:pt x="2152119" y="0"/>
                  </a:lnTo>
                  <a:close/>
                </a:path>
                <a:path w="2666365" h="13970">
                  <a:moveTo>
                    <a:pt x="200465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1187" y="13969"/>
                  </a:lnTo>
                  <a:lnTo>
                    <a:pt x="200465" y="0"/>
                  </a:lnTo>
                  <a:close/>
                </a:path>
                <a:path w="2666365" h="13970">
                  <a:moveTo>
                    <a:pt x="2654367" y="0"/>
                  </a:moveTo>
                  <a:lnTo>
                    <a:pt x="2647808" y="0"/>
                  </a:lnTo>
                  <a:lnTo>
                    <a:pt x="2659491" y="13969"/>
                  </a:lnTo>
                  <a:lnTo>
                    <a:pt x="2666056" y="13969"/>
                  </a:lnTo>
                  <a:lnTo>
                    <a:pt x="2654367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7788567" y="4914900"/>
              <a:ext cx="602615" cy="12700"/>
            </a:xfrm>
            <a:custGeom>
              <a:avLst/>
              <a:gdLst/>
              <a:ahLst/>
              <a:cxnLst/>
              <a:rect l="l" t="t" r="r" b="b"/>
              <a:pathLst>
                <a:path w="602615" h="12700">
                  <a:moveTo>
                    <a:pt x="74168" y="0"/>
                  </a:moveTo>
                  <a:lnTo>
                    <a:pt x="1143" y="0"/>
                  </a:lnTo>
                  <a:lnTo>
                    <a:pt x="1143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72694" y="12700"/>
                  </a:lnTo>
                  <a:lnTo>
                    <a:pt x="72694" y="11430"/>
                  </a:lnTo>
                  <a:lnTo>
                    <a:pt x="74168" y="11430"/>
                  </a:lnTo>
                  <a:lnTo>
                    <a:pt x="74168" y="0"/>
                  </a:lnTo>
                  <a:close/>
                </a:path>
                <a:path w="602615" h="12700">
                  <a:moveTo>
                    <a:pt x="602284" y="12700"/>
                  </a:moveTo>
                  <a:lnTo>
                    <a:pt x="591667" y="0"/>
                  </a:lnTo>
                  <a:lnTo>
                    <a:pt x="585101" y="0"/>
                  </a:lnTo>
                  <a:lnTo>
                    <a:pt x="595718" y="12700"/>
                  </a:lnTo>
                  <a:lnTo>
                    <a:pt x="602284" y="1270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5649728" y="4926329"/>
              <a:ext cx="2751455" cy="13970"/>
            </a:xfrm>
            <a:custGeom>
              <a:avLst/>
              <a:gdLst/>
              <a:ahLst/>
              <a:cxnLst/>
              <a:rect l="l" t="t" r="r" b="b"/>
              <a:pathLst>
                <a:path w="2751454" h="13970">
                  <a:moveTo>
                    <a:pt x="2211572" y="0"/>
                  </a:moveTo>
                  <a:lnTo>
                    <a:pt x="2138957" y="0"/>
                  </a:lnTo>
                  <a:lnTo>
                    <a:pt x="2136437" y="13970"/>
                  </a:lnTo>
                  <a:lnTo>
                    <a:pt x="2210891" y="13970"/>
                  </a:lnTo>
                  <a:lnTo>
                    <a:pt x="2211572" y="0"/>
                  </a:lnTo>
                  <a:close/>
                </a:path>
                <a:path w="2751454" h="13970">
                  <a:moveTo>
                    <a:pt x="198136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58858" y="13970"/>
                  </a:lnTo>
                  <a:lnTo>
                    <a:pt x="198136" y="0"/>
                  </a:lnTo>
                  <a:close/>
                </a:path>
                <a:path w="2751454" h="13970">
                  <a:moveTo>
                    <a:pt x="2740073" y="0"/>
                  </a:moveTo>
                  <a:lnTo>
                    <a:pt x="2733503" y="0"/>
                  </a:lnTo>
                  <a:lnTo>
                    <a:pt x="2745186" y="13970"/>
                  </a:lnTo>
                  <a:lnTo>
                    <a:pt x="2751322" y="13970"/>
                  </a:lnTo>
                  <a:lnTo>
                    <a:pt x="2747512" y="8890"/>
                  </a:lnTo>
                  <a:lnTo>
                    <a:pt x="2740073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5618683" y="4939029"/>
              <a:ext cx="2791460" cy="12700"/>
            </a:xfrm>
            <a:custGeom>
              <a:avLst/>
              <a:gdLst/>
              <a:ahLst/>
              <a:cxnLst/>
              <a:rect l="l" t="t" r="r" b="b"/>
              <a:pathLst>
                <a:path w="2791459" h="12700">
                  <a:moveTo>
                    <a:pt x="193471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57759" y="12700"/>
                  </a:lnTo>
                  <a:lnTo>
                    <a:pt x="193471" y="0"/>
                  </a:lnTo>
                  <a:close/>
                </a:path>
                <a:path w="2791459" h="12700">
                  <a:moveTo>
                    <a:pt x="2241994" y="0"/>
                  </a:moveTo>
                  <a:lnTo>
                    <a:pt x="2167699" y="0"/>
                  </a:lnTo>
                  <a:lnTo>
                    <a:pt x="2165413" y="12700"/>
                  </a:lnTo>
                  <a:lnTo>
                    <a:pt x="2241372" y="12700"/>
                  </a:lnTo>
                  <a:lnTo>
                    <a:pt x="2241994" y="0"/>
                  </a:lnTo>
                  <a:close/>
                </a:path>
                <a:path w="2791459" h="12700">
                  <a:moveTo>
                    <a:pt x="2790939" y="12700"/>
                  </a:moveTo>
                  <a:lnTo>
                    <a:pt x="2781414" y="0"/>
                  </a:lnTo>
                  <a:lnTo>
                    <a:pt x="2775166" y="0"/>
                  </a:lnTo>
                  <a:lnTo>
                    <a:pt x="2785783" y="12700"/>
                  </a:lnTo>
                  <a:lnTo>
                    <a:pt x="2790939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5584212" y="4950459"/>
              <a:ext cx="2835275" cy="13970"/>
            </a:xfrm>
            <a:custGeom>
              <a:avLst/>
              <a:gdLst/>
              <a:ahLst/>
              <a:cxnLst/>
              <a:rect l="l" t="t" r="r" b="b"/>
              <a:pathLst>
                <a:path w="2835275" h="13970">
                  <a:moveTo>
                    <a:pt x="2275912" y="0"/>
                  </a:moveTo>
                  <a:lnTo>
                    <a:pt x="2200120" y="0"/>
                  </a:lnTo>
                  <a:lnTo>
                    <a:pt x="2197600" y="13969"/>
                  </a:lnTo>
                  <a:lnTo>
                    <a:pt x="2275232" y="13969"/>
                  </a:lnTo>
                  <a:lnTo>
                    <a:pt x="2275912" y="0"/>
                  </a:lnTo>
                  <a:close/>
                </a:path>
                <a:path w="2835275" h="13970">
                  <a:moveTo>
                    <a:pt x="195807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6529" y="13969"/>
                  </a:lnTo>
                  <a:lnTo>
                    <a:pt x="195807" y="0"/>
                  </a:lnTo>
                  <a:close/>
                </a:path>
                <a:path w="2835275" h="13970">
                  <a:moveTo>
                    <a:pt x="2824457" y="0"/>
                  </a:moveTo>
                  <a:lnTo>
                    <a:pt x="2819198" y="0"/>
                  </a:lnTo>
                  <a:lnTo>
                    <a:pt x="2830881" y="13969"/>
                  </a:lnTo>
                  <a:lnTo>
                    <a:pt x="2834935" y="13969"/>
                  </a:lnTo>
                  <a:lnTo>
                    <a:pt x="2824457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5549730" y="4963159"/>
              <a:ext cx="2879090" cy="13970"/>
            </a:xfrm>
            <a:custGeom>
              <a:avLst/>
              <a:gdLst/>
              <a:ahLst/>
              <a:cxnLst/>
              <a:rect l="l" t="t" r="r" b="b"/>
              <a:pathLst>
                <a:path w="2879090" h="13970">
                  <a:moveTo>
                    <a:pt x="2309776" y="0"/>
                  </a:moveTo>
                  <a:lnTo>
                    <a:pt x="2232311" y="0"/>
                  </a:lnTo>
                  <a:lnTo>
                    <a:pt x="2229791" y="13969"/>
                  </a:lnTo>
                  <a:lnTo>
                    <a:pt x="2309095" y="13969"/>
                  </a:lnTo>
                  <a:lnTo>
                    <a:pt x="2309776" y="0"/>
                  </a:lnTo>
                  <a:close/>
                </a:path>
                <a:path w="2879090" h="13970">
                  <a:moveTo>
                    <a:pt x="194581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5303" y="13969"/>
                  </a:lnTo>
                  <a:lnTo>
                    <a:pt x="194581" y="0"/>
                  </a:lnTo>
                  <a:close/>
                </a:path>
                <a:path w="2879090" h="13970">
                  <a:moveTo>
                    <a:pt x="2868464" y="0"/>
                  </a:moveTo>
                  <a:lnTo>
                    <a:pt x="2864301" y="0"/>
                  </a:lnTo>
                  <a:lnTo>
                    <a:pt x="2875984" y="13969"/>
                  </a:lnTo>
                  <a:lnTo>
                    <a:pt x="2878942" y="13969"/>
                  </a:lnTo>
                  <a:lnTo>
                    <a:pt x="2868464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5518696" y="4975859"/>
              <a:ext cx="2919095" cy="12700"/>
            </a:xfrm>
            <a:custGeom>
              <a:avLst/>
              <a:gdLst/>
              <a:ahLst/>
              <a:cxnLst/>
              <a:rect l="l" t="t" r="r" b="b"/>
              <a:pathLst>
                <a:path w="2919095" h="12700">
                  <a:moveTo>
                    <a:pt x="189903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54190" y="12700"/>
                  </a:lnTo>
                  <a:lnTo>
                    <a:pt x="189903" y="0"/>
                  </a:lnTo>
                  <a:close/>
                </a:path>
                <a:path w="2919095" h="12700">
                  <a:moveTo>
                    <a:pt x="2340191" y="0"/>
                  </a:moveTo>
                  <a:lnTo>
                    <a:pt x="2261044" y="0"/>
                  </a:lnTo>
                  <a:lnTo>
                    <a:pt x="2258758" y="12700"/>
                  </a:lnTo>
                  <a:lnTo>
                    <a:pt x="2339568" y="12700"/>
                  </a:lnTo>
                  <a:lnTo>
                    <a:pt x="2340191" y="0"/>
                  </a:lnTo>
                  <a:close/>
                </a:path>
                <a:path w="2919095" h="12700">
                  <a:moveTo>
                    <a:pt x="2918549" y="12700"/>
                  </a:moveTo>
                  <a:lnTo>
                    <a:pt x="2909024" y="0"/>
                  </a:lnTo>
                  <a:lnTo>
                    <a:pt x="2905950" y="0"/>
                  </a:lnTo>
                  <a:lnTo>
                    <a:pt x="2916567" y="12700"/>
                  </a:lnTo>
                  <a:lnTo>
                    <a:pt x="2918549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5490312" y="4987289"/>
              <a:ext cx="2956560" cy="13970"/>
            </a:xfrm>
            <a:custGeom>
              <a:avLst/>
              <a:gdLst/>
              <a:ahLst/>
              <a:cxnLst/>
              <a:rect l="l" t="t" r="r" b="b"/>
              <a:pathLst>
                <a:path w="2956559" h="13970">
                  <a:moveTo>
                    <a:pt x="2368018" y="0"/>
                  </a:moveTo>
                  <a:lnTo>
                    <a:pt x="2287376" y="0"/>
                  </a:lnTo>
                  <a:lnTo>
                    <a:pt x="2284856" y="13970"/>
                  </a:lnTo>
                  <a:lnTo>
                    <a:pt x="2367338" y="13970"/>
                  </a:lnTo>
                  <a:lnTo>
                    <a:pt x="2368018" y="0"/>
                  </a:lnTo>
                  <a:close/>
                </a:path>
                <a:path w="2956559" h="13970">
                  <a:moveTo>
                    <a:pt x="186155" y="0"/>
                  </a:moveTo>
                  <a:lnTo>
                    <a:pt x="31832" y="0"/>
                  </a:lnTo>
                  <a:lnTo>
                    <a:pt x="21487" y="3810"/>
                  </a:lnTo>
                  <a:lnTo>
                    <a:pt x="0" y="13970"/>
                  </a:lnTo>
                  <a:lnTo>
                    <a:pt x="146876" y="13970"/>
                  </a:lnTo>
                  <a:lnTo>
                    <a:pt x="186155" y="0"/>
                  </a:lnTo>
                  <a:close/>
                </a:path>
                <a:path w="2956559" h="13970">
                  <a:moveTo>
                    <a:pt x="2945980" y="0"/>
                  </a:moveTo>
                  <a:lnTo>
                    <a:pt x="2943898" y="0"/>
                  </a:lnTo>
                  <a:lnTo>
                    <a:pt x="2955581" y="13970"/>
                  </a:lnTo>
                  <a:lnTo>
                    <a:pt x="2956457" y="13970"/>
                  </a:lnTo>
                  <a:lnTo>
                    <a:pt x="2945980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5463452" y="4999989"/>
              <a:ext cx="2991485" cy="13970"/>
            </a:xfrm>
            <a:custGeom>
              <a:avLst/>
              <a:gdLst/>
              <a:ahLst/>
              <a:cxnLst/>
              <a:rect l="l" t="t" r="r" b="b"/>
              <a:pathLst>
                <a:path w="2991484" h="13970">
                  <a:moveTo>
                    <a:pt x="2394260" y="0"/>
                  </a:moveTo>
                  <a:lnTo>
                    <a:pt x="2311945" y="0"/>
                  </a:lnTo>
                  <a:lnTo>
                    <a:pt x="2311487" y="2540"/>
                  </a:lnTo>
                  <a:lnTo>
                    <a:pt x="2312341" y="13970"/>
                  </a:lnTo>
                  <a:lnTo>
                    <a:pt x="2393579" y="13970"/>
                  </a:lnTo>
                  <a:lnTo>
                    <a:pt x="2394260" y="0"/>
                  </a:lnTo>
                  <a:close/>
                </a:path>
                <a:path w="2991484" h="13970">
                  <a:moveTo>
                    <a:pt x="177307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138028" y="13970"/>
                  </a:lnTo>
                  <a:lnTo>
                    <a:pt x="177307" y="0"/>
                  </a:lnTo>
                  <a:close/>
                </a:path>
                <a:path w="2991484" h="13970">
                  <a:moveTo>
                    <a:pt x="2982365" y="0"/>
                  </a:moveTo>
                  <a:lnTo>
                    <a:pt x="2981378" y="0"/>
                  </a:lnTo>
                  <a:lnTo>
                    <a:pt x="2990937" y="11430"/>
                  </a:lnTo>
                  <a:lnTo>
                    <a:pt x="298236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7775698" y="5012689"/>
              <a:ext cx="81915" cy="12700"/>
            </a:xfrm>
            <a:custGeom>
              <a:avLst/>
              <a:gdLst/>
              <a:ahLst/>
              <a:cxnLst/>
              <a:rect l="l" t="t" r="r" b="b"/>
              <a:pathLst>
                <a:path w="81915" h="12700">
                  <a:moveTo>
                    <a:pt x="81395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80776" y="12700"/>
                  </a:lnTo>
                  <a:lnTo>
                    <a:pt x="81395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5412418" y="5024120"/>
              <a:ext cx="2444115" cy="13970"/>
            </a:xfrm>
            <a:custGeom>
              <a:avLst/>
              <a:gdLst/>
              <a:ahLst/>
              <a:cxnLst/>
              <a:rect l="l" t="t" r="r" b="b"/>
              <a:pathLst>
                <a:path w="2444115" h="13970">
                  <a:moveTo>
                    <a:pt x="2444118" y="0"/>
                  </a:moveTo>
                  <a:lnTo>
                    <a:pt x="2364133" y="0"/>
                  </a:lnTo>
                  <a:lnTo>
                    <a:pt x="2365176" y="13969"/>
                  </a:lnTo>
                  <a:lnTo>
                    <a:pt x="2443438" y="13969"/>
                  </a:lnTo>
                  <a:lnTo>
                    <a:pt x="2444118" y="0"/>
                  </a:lnTo>
                  <a:close/>
                </a:path>
                <a:path w="2444115" h="13970">
                  <a:moveTo>
                    <a:pt x="160495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21217" y="13969"/>
                  </a:lnTo>
                  <a:lnTo>
                    <a:pt x="160495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7777500" y="5036820"/>
              <a:ext cx="78740" cy="12700"/>
            </a:xfrm>
            <a:custGeom>
              <a:avLst/>
              <a:gdLst/>
              <a:ahLst/>
              <a:cxnLst/>
              <a:rect l="l" t="t" r="r" b="b"/>
              <a:pathLst>
                <a:path w="78740" h="12700">
                  <a:moveTo>
                    <a:pt x="78418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77799" y="12699"/>
                  </a:lnTo>
                  <a:lnTo>
                    <a:pt x="78418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5361385" y="5048250"/>
              <a:ext cx="2494280" cy="13970"/>
            </a:xfrm>
            <a:custGeom>
              <a:avLst/>
              <a:gdLst/>
              <a:ahLst/>
              <a:cxnLst/>
              <a:rect l="l" t="t" r="r" b="b"/>
              <a:pathLst>
                <a:path w="2494279" h="13970">
                  <a:moveTo>
                    <a:pt x="2493977" y="0"/>
                  </a:moveTo>
                  <a:lnTo>
                    <a:pt x="2416968" y="0"/>
                  </a:lnTo>
                  <a:lnTo>
                    <a:pt x="2418012" y="13969"/>
                  </a:lnTo>
                  <a:lnTo>
                    <a:pt x="2493296" y="13969"/>
                  </a:lnTo>
                  <a:lnTo>
                    <a:pt x="2493977" y="0"/>
                  </a:lnTo>
                  <a:close/>
                </a:path>
                <a:path w="2494279" h="13970">
                  <a:moveTo>
                    <a:pt x="14368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4406" y="13969"/>
                  </a:lnTo>
                  <a:lnTo>
                    <a:pt x="143684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5337200" y="5060950"/>
              <a:ext cx="2517775" cy="12700"/>
            </a:xfrm>
            <a:custGeom>
              <a:avLst/>
              <a:gdLst/>
              <a:ahLst/>
              <a:cxnLst/>
              <a:rect l="l" t="t" r="r" b="b"/>
              <a:pathLst>
                <a:path w="2517775" h="12700">
                  <a:moveTo>
                    <a:pt x="132156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96443" y="12700"/>
                  </a:lnTo>
                  <a:lnTo>
                    <a:pt x="132156" y="0"/>
                  </a:lnTo>
                  <a:close/>
                </a:path>
                <a:path w="2517775" h="12700">
                  <a:moveTo>
                    <a:pt x="2517533" y="0"/>
                  </a:moveTo>
                  <a:lnTo>
                    <a:pt x="2442095" y="0"/>
                  </a:lnTo>
                  <a:lnTo>
                    <a:pt x="2443048" y="12700"/>
                  </a:lnTo>
                  <a:lnTo>
                    <a:pt x="2516924" y="12700"/>
                  </a:lnTo>
                  <a:lnTo>
                    <a:pt x="2517533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5310340" y="5073650"/>
              <a:ext cx="2543810" cy="12700"/>
            </a:xfrm>
            <a:custGeom>
              <a:avLst/>
              <a:gdLst/>
              <a:ahLst/>
              <a:cxnLst/>
              <a:rect l="l" t="t" r="r" b="b"/>
              <a:pathLst>
                <a:path w="2543809" h="12700">
                  <a:moveTo>
                    <a:pt x="12330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87604" y="12700"/>
                  </a:lnTo>
                  <a:lnTo>
                    <a:pt x="123304" y="0"/>
                  </a:lnTo>
                  <a:close/>
                </a:path>
                <a:path w="2543809" h="12700">
                  <a:moveTo>
                    <a:pt x="2543784" y="0"/>
                  </a:moveTo>
                  <a:lnTo>
                    <a:pt x="2469908" y="0"/>
                  </a:lnTo>
                  <a:lnTo>
                    <a:pt x="2470848" y="12700"/>
                  </a:lnTo>
                  <a:lnTo>
                    <a:pt x="2543162" y="12700"/>
                  </a:lnTo>
                  <a:lnTo>
                    <a:pt x="2543784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5283491" y="5085079"/>
              <a:ext cx="2570480" cy="13970"/>
            </a:xfrm>
            <a:custGeom>
              <a:avLst/>
              <a:gdLst/>
              <a:ahLst/>
              <a:cxnLst/>
              <a:rect l="l" t="t" r="r" b="b"/>
              <a:pathLst>
                <a:path w="2570479" h="13970">
                  <a:moveTo>
                    <a:pt x="2570076" y="0"/>
                  </a:moveTo>
                  <a:lnTo>
                    <a:pt x="2497612" y="0"/>
                  </a:lnTo>
                  <a:lnTo>
                    <a:pt x="2498655" y="13970"/>
                  </a:lnTo>
                  <a:lnTo>
                    <a:pt x="2569396" y="13970"/>
                  </a:lnTo>
                  <a:lnTo>
                    <a:pt x="2570076" y="0"/>
                  </a:lnTo>
                  <a:close/>
                </a:path>
                <a:path w="2570479" h="13970">
                  <a:moveTo>
                    <a:pt x="11802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78747" y="13970"/>
                  </a:lnTo>
                  <a:lnTo>
                    <a:pt x="118025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5259311" y="5097779"/>
              <a:ext cx="2593975" cy="12700"/>
            </a:xfrm>
            <a:custGeom>
              <a:avLst/>
              <a:gdLst/>
              <a:ahLst/>
              <a:cxnLst/>
              <a:rect l="l" t="t" r="r" b="b"/>
              <a:pathLst>
                <a:path w="2593975" h="12700">
                  <a:moveTo>
                    <a:pt x="106489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70789" y="12700"/>
                  </a:lnTo>
                  <a:lnTo>
                    <a:pt x="106489" y="0"/>
                  </a:lnTo>
                  <a:close/>
                </a:path>
                <a:path w="2593975" h="12700">
                  <a:moveTo>
                    <a:pt x="2593632" y="0"/>
                  </a:moveTo>
                  <a:lnTo>
                    <a:pt x="2522740" y="0"/>
                  </a:lnTo>
                  <a:lnTo>
                    <a:pt x="2523680" y="12700"/>
                  </a:lnTo>
                  <a:lnTo>
                    <a:pt x="2593009" y="12700"/>
                  </a:lnTo>
                  <a:lnTo>
                    <a:pt x="2593632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2" name="object 1652"/>
            <p:cNvSpPr/>
            <p:nvPr/>
          </p:nvSpPr>
          <p:spPr>
            <a:xfrm>
              <a:off x="5232458" y="5109209"/>
              <a:ext cx="2620010" cy="13970"/>
            </a:xfrm>
            <a:custGeom>
              <a:avLst/>
              <a:gdLst/>
              <a:ahLst/>
              <a:cxnLst/>
              <a:rect l="l" t="t" r="r" b="b"/>
              <a:pathLst>
                <a:path w="2620009" h="13970">
                  <a:moveTo>
                    <a:pt x="2619935" y="0"/>
                  </a:moveTo>
                  <a:lnTo>
                    <a:pt x="2550447" y="0"/>
                  </a:lnTo>
                  <a:lnTo>
                    <a:pt x="2551491" y="13969"/>
                  </a:lnTo>
                  <a:lnTo>
                    <a:pt x="2619254" y="13969"/>
                  </a:lnTo>
                  <a:lnTo>
                    <a:pt x="2619935" y="0"/>
                  </a:lnTo>
                  <a:close/>
                </a:path>
                <a:path w="2620009" h="13970">
                  <a:moveTo>
                    <a:pt x="10121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61935" y="13969"/>
                  </a:lnTo>
                  <a:lnTo>
                    <a:pt x="101214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3" name="object 1653"/>
            <p:cNvSpPr/>
            <p:nvPr/>
          </p:nvSpPr>
          <p:spPr>
            <a:xfrm>
              <a:off x="5208282" y="5121909"/>
              <a:ext cx="2643505" cy="12700"/>
            </a:xfrm>
            <a:custGeom>
              <a:avLst/>
              <a:gdLst/>
              <a:ahLst/>
              <a:cxnLst/>
              <a:rect l="l" t="t" r="r" b="b"/>
              <a:pathLst>
                <a:path w="2643504" h="12700">
                  <a:moveTo>
                    <a:pt x="8967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53962" y="12700"/>
                  </a:lnTo>
                  <a:lnTo>
                    <a:pt x="89674" y="0"/>
                  </a:lnTo>
                  <a:close/>
                </a:path>
                <a:path w="2643504" h="12700">
                  <a:moveTo>
                    <a:pt x="2643492" y="0"/>
                  </a:moveTo>
                  <a:lnTo>
                    <a:pt x="2575560" y="0"/>
                  </a:lnTo>
                  <a:lnTo>
                    <a:pt x="2576512" y="12700"/>
                  </a:lnTo>
                  <a:lnTo>
                    <a:pt x="2642870" y="12700"/>
                  </a:lnTo>
                  <a:lnTo>
                    <a:pt x="2643492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4" name="object 1654"/>
            <p:cNvSpPr/>
            <p:nvPr/>
          </p:nvSpPr>
          <p:spPr>
            <a:xfrm>
              <a:off x="5181424" y="5133339"/>
              <a:ext cx="2670175" cy="13970"/>
            </a:xfrm>
            <a:custGeom>
              <a:avLst/>
              <a:gdLst/>
              <a:ahLst/>
              <a:cxnLst/>
              <a:rect l="l" t="t" r="r" b="b"/>
              <a:pathLst>
                <a:path w="2670175" h="13970">
                  <a:moveTo>
                    <a:pt x="2669793" y="0"/>
                  </a:moveTo>
                  <a:lnTo>
                    <a:pt x="2603283" y="0"/>
                  </a:lnTo>
                  <a:lnTo>
                    <a:pt x="2604326" y="13970"/>
                  </a:lnTo>
                  <a:lnTo>
                    <a:pt x="2669113" y="13970"/>
                  </a:lnTo>
                  <a:lnTo>
                    <a:pt x="2669793" y="0"/>
                  </a:lnTo>
                  <a:close/>
                </a:path>
                <a:path w="2670175" h="13970">
                  <a:moveTo>
                    <a:pt x="84403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45124" y="13970"/>
                  </a:lnTo>
                  <a:lnTo>
                    <a:pt x="84403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5154564" y="5146039"/>
              <a:ext cx="2696210" cy="13970"/>
            </a:xfrm>
            <a:custGeom>
              <a:avLst/>
              <a:gdLst/>
              <a:ahLst/>
              <a:cxnLst/>
              <a:rect l="l" t="t" r="r" b="b"/>
              <a:pathLst>
                <a:path w="2696209" h="13970">
                  <a:moveTo>
                    <a:pt x="2696034" y="0"/>
                  </a:moveTo>
                  <a:lnTo>
                    <a:pt x="2631091" y="0"/>
                  </a:lnTo>
                  <a:lnTo>
                    <a:pt x="2632134" y="13970"/>
                  </a:lnTo>
                  <a:lnTo>
                    <a:pt x="2695354" y="13970"/>
                  </a:lnTo>
                  <a:lnTo>
                    <a:pt x="2696034" y="0"/>
                  </a:lnTo>
                  <a:close/>
                </a:path>
                <a:path w="2696209" h="13970">
                  <a:moveTo>
                    <a:pt x="7555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36276" y="13970"/>
                  </a:lnTo>
                  <a:lnTo>
                    <a:pt x="75555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5130391" y="5158739"/>
              <a:ext cx="2719705" cy="12700"/>
            </a:xfrm>
            <a:custGeom>
              <a:avLst/>
              <a:gdLst/>
              <a:ahLst/>
              <a:cxnLst/>
              <a:rect l="l" t="t" r="r" b="b"/>
              <a:pathLst>
                <a:path w="2719704" h="12700">
                  <a:moveTo>
                    <a:pt x="2719590" y="0"/>
                  </a:moveTo>
                  <a:lnTo>
                    <a:pt x="2656213" y="0"/>
                  </a:lnTo>
                  <a:lnTo>
                    <a:pt x="2657162" y="12700"/>
                  </a:lnTo>
                  <a:lnTo>
                    <a:pt x="2718971" y="12700"/>
                  </a:lnTo>
                  <a:lnTo>
                    <a:pt x="2719590" y="0"/>
                  </a:lnTo>
                  <a:close/>
                </a:path>
                <a:path w="2719704" h="12700">
                  <a:moveTo>
                    <a:pt x="64021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28313" y="12700"/>
                  </a:lnTo>
                  <a:lnTo>
                    <a:pt x="64021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5103531" y="5170170"/>
              <a:ext cx="2746375" cy="13970"/>
            </a:xfrm>
            <a:custGeom>
              <a:avLst/>
              <a:gdLst/>
              <a:ahLst/>
              <a:cxnLst/>
              <a:rect l="l" t="t" r="r" b="b"/>
              <a:pathLst>
                <a:path w="2746375" h="13970">
                  <a:moveTo>
                    <a:pt x="2745893" y="0"/>
                  </a:moveTo>
                  <a:lnTo>
                    <a:pt x="2683927" y="0"/>
                  </a:lnTo>
                  <a:lnTo>
                    <a:pt x="2684970" y="13969"/>
                  </a:lnTo>
                  <a:lnTo>
                    <a:pt x="2745212" y="13969"/>
                  </a:lnTo>
                  <a:lnTo>
                    <a:pt x="2745893" y="0"/>
                  </a:lnTo>
                  <a:close/>
                </a:path>
                <a:path w="2746375" h="13970">
                  <a:moveTo>
                    <a:pt x="5874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9465" y="13969"/>
                  </a:lnTo>
                  <a:lnTo>
                    <a:pt x="58744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5076671" y="5182870"/>
              <a:ext cx="2772410" cy="13970"/>
            </a:xfrm>
            <a:custGeom>
              <a:avLst/>
              <a:gdLst/>
              <a:ahLst/>
              <a:cxnLst/>
              <a:rect l="l" t="t" r="r" b="b"/>
              <a:pathLst>
                <a:path w="2772409" h="13970">
                  <a:moveTo>
                    <a:pt x="2772134" y="0"/>
                  </a:moveTo>
                  <a:lnTo>
                    <a:pt x="2711735" y="0"/>
                  </a:lnTo>
                  <a:lnTo>
                    <a:pt x="2712778" y="13969"/>
                  </a:lnTo>
                  <a:lnTo>
                    <a:pt x="2771454" y="13969"/>
                  </a:lnTo>
                  <a:lnTo>
                    <a:pt x="2772134" y="0"/>
                  </a:lnTo>
                  <a:close/>
                </a:path>
                <a:path w="2772409" h="13970">
                  <a:moveTo>
                    <a:pt x="49896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617" y="13969"/>
                  </a:lnTo>
                  <a:lnTo>
                    <a:pt x="49896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5052497" y="5195570"/>
              <a:ext cx="2795905" cy="12700"/>
            </a:xfrm>
            <a:custGeom>
              <a:avLst/>
              <a:gdLst/>
              <a:ahLst/>
              <a:cxnLst/>
              <a:rect l="l" t="t" r="r" b="b"/>
              <a:pathLst>
                <a:path w="2795904" h="12700">
                  <a:moveTo>
                    <a:pt x="2795689" y="0"/>
                  </a:moveTo>
                  <a:lnTo>
                    <a:pt x="2736857" y="0"/>
                  </a:lnTo>
                  <a:lnTo>
                    <a:pt x="2737805" y="12699"/>
                  </a:lnTo>
                  <a:lnTo>
                    <a:pt x="2795071" y="12699"/>
                  </a:lnTo>
                  <a:lnTo>
                    <a:pt x="2795689" y="0"/>
                  </a:lnTo>
                  <a:close/>
                </a:path>
                <a:path w="2795904" h="12700">
                  <a:moveTo>
                    <a:pt x="38362" y="0"/>
                  </a:moveTo>
                  <a:lnTo>
                    <a:pt x="26859" y="0"/>
                  </a:lnTo>
                  <a:lnTo>
                    <a:pt x="0" y="12699"/>
                  </a:lnTo>
                  <a:lnTo>
                    <a:pt x="2654" y="12699"/>
                  </a:lnTo>
                  <a:lnTo>
                    <a:pt x="38362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5044439" y="5207000"/>
              <a:ext cx="2803525" cy="13970"/>
            </a:xfrm>
            <a:custGeom>
              <a:avLst/>
              <a:gdLst/>
              <a:ahLst/>
              <a:cxnLst/>
              <a:rect l="l" t="t" r="r" b="b"/>
              <a:pathLst>
                <a:path w="2803525" h="13970">
                  <a:moveTo>
                    <a:pt x="2803191" y="0"/>
                  </a:moveTo>
                  <a:lnTo>
                    <a:pt x="2745768" y="0"/>
                  </a:lnTo>
                  <a:lnTo>
                    <a:pt x="2746812" y="13969"/>
                  </a:lnTo>
                  <a:lnTo>
                    <a:pt x="2802510" y="13969"/>
                  </a:lnTo>
                  <a:lnTo>
                    <a:pt x="2803191" y="0"/>
                  </a:lnTo>
                  <a:close/>
                </a:path>
                <a:path w="2803525" h="13970">
                  <a:moveTo>
                    <a:pt x="14283" y="0"/>
                  </a:moveTo>
                  <a:lnTo>
                    <a:pt x="10743" y="0"/>
                  </a:lnTo>
                  <a:lnTo>
                    <a:pt x="0" y="5080"/>
                  </a:lnTo>
                  <a:lnTo>
                    <a:pt x="14283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7791157" y="5219700"/>
              <a:ext cx="55880" cy="12700"/>
            </a:xfrm>
            <a:custGeom>
              <a:avLst/>
              <a:gdLst/>
              <a:ahLst/>
              <a:cxnLst/>
              <a:rect l="l" t="t" r="r" b="b"/>
              <a:pathLst>
                <a:path w="55879" h="12700">
                  <a:moveTo>
                    <a:pt x="55855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5236" y="12700"/>
                  </a:lnTo>
                  <a:lnTo>
                    <a:pt x="55855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7792010" y="5231129"/>
              <a:ext cx="54610" cy="13970"/>
            </a:xfrm>
            <a:custGeom>
              <a:avLst/>
              <a:gdLst/>
              <a:ahLst/>
              <a:cxnLst/>
              <a:rect l="l" t="t" r="r" b="b"/>
              <a:pathLst>
                <a:path w="54609" h="13970">
                  <a:moveTo>
                    <a:pt x="54445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53764" y="13970"/>
                  </a:lnTo>
                  <a:lnTo>
                    <a:pt x="54445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7792958" y="5243829"/>
              <a:ext cx="53340" cy="12700"/>
            </a:xfrm>
            <a:custGeom>
              <a:avLst/>
              <a:gdLst/>
              <a:ahLst/>
              <a:cxnLst/>
              <a:rect l="l" t="t" r="r" b="b"/>
              <a:pathLst>
                <a:path w="53340" h="12700">
                  <a:moveTo>
                    <a:pt x="52878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2259" y="12700"/>
                  </a:lnTo>
                  <a:lnTo>
                    <a:pt x="52878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7793907" y="525652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5131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0692" y="12700"/>
                  </a:lnTo>
                  <a:lnTo>
                    <a:pt x="5131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5" name="object 1665"/>
            <p:cNvSpPr/>
            <p:nvPr/>
          </p:nvSpPr>
          <p:spPr>
            <a:xfrm>
              <a:off x="7794761" y="52679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990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9220" y="13969"/>
                  </a:lnTo>
                  <a:lnTo>
                    <a:pt x="4990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6" name="object 1666"/>
            <p:cNvSpPr/>
            <p:nvPr/>
          </p:nvSpPr>
          <p:spPr>
            <a:xfrm>
              <a:off x="7795709" y="528065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8334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7715" y="12699"/>
                  </a:lnTo>
                  <a:lnTo>
                    <a:pt x="4833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7796563" y="5292089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6924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46243" y="13970"/>
                  </a:lnTo>
                  <a:lnTo>
                    <a:pt x="46924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7797511" y="530478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45357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4738" y="12700"/>
                  </a:lnTo>
                  <a:lnTo>
                    <a:pt x="45357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7798364" y="5316220"/>
              <a:ext cx="45720" cy="13970"/>
            </a:xfrm>
            <a:custGeom>
              <a:avLst/>
              <a:gdLst/>
              <a:ahLst/>
              <a:cxnLst/>
              <a:rect l="l" t="t" r="r" b="b"/>
              <a:pathLst>
                <a:path w="45720" h="13970">
                  <a:moveTo>
                    <a:pt x="43946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333" y="13969"/>
                  </a:lnTo>
                  <a:lnTo>
                    <a:pt x="43885" y="1269"/>
                  </a:lnTo>
                  <a:lnTo>
                    <a:pt x="43946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7799313" y="5328920"/>
              <a:ext cx="46355" cy="13970"/>
            </a:xfrm>
            <a:custGeom>
              <a:avLst/>
              <a:gdLst/>
              <a:ahLst/>
              <a:cxnLst/>
              <a:rect l="l" t="t" r="r" b="b"/>
              <a:pathLst>
                <a:path w="46354" h="13970">
                  <a:moveTo>
                    <a:pt x="44240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834" y="13969"/>
                  </a:lnTo>
                  <a:lnTo>
                    <a:pt x="4424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7800261" y="5341620"/>
              <a:ext cx="46355" cy="12700"/>
            </a:xfrm>
            <a:custGeom>
              <a:avLst/>
              <a:gdLst/>
              <a:ahLst/>
              <a:cxnLst/>
              <a:rect l="l" t="t" r="r" b="b"/>
              <a:pathLst>
                <a:path w="46354" h="12700">
                  <a:moveTo>
                    <a:pt x="44740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6189" y="12699"/>
                  </a:lnTo>
                  <a:lnTo>
                    <a:pt x="447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7801114" y="5353050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51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6784" y="13969"/>
                  </a:lnTo>
                  <a:lnTo>
                    <a:pt x="45191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7802063" y="5365750"/>
              <a:ext cx="47625" cy="13970"/>
            </a:xfrm>
            <a:custGeom>
              <a:avLst/>
              <a:gdLst/>
              <a:ahLst/>
              <a:cxnLst/>
              <a:rect l="l" t="t" r="r" b="b"/>
              <a:pathLst>
                <a:path w="47625" h="13970">
                  <a:moveTo>
                    <a:pt x="456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7284" y="13969"/>
                  </a:lnTo>
                  <a:lnTo>
                    <a:pt x="45691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7803011" y="53784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619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7640" y="12700"/>
                  </a:lnTo>
                  <a:lnTo>
                    <a:pt x="4619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7803865" y="5389879"/>
              <a:ext cx="48260" cy="13970"/>
            </a:xfrm>
            <a:custGeom>
              <a:avLst/>
              <a:gdLst/>
              <a:ahLst/>
              <a:cxnLst/>
              <a:rect l="l" t="t" r="r" b="b"/>
              <a:pathLst>
                <a:path w="48259" h="13970">
                  <a:moveTo>
                    <a:pt x="46641" y="0"/>
                  </a:moveTo>
                  <a:lnTo>
                    <a:pt x="0" y="0"/>
                  </a:lnTo>
                  <a:lnTo>
                    <a:pt x="284" y="3810"/>
                  </a:lnTo>
                  <a:lnTo>
                    <a:pt x="1370" y="13970"/>
                  </a:lnTo>
                  <a:lnTo>
                    <a:pt x="48235" y="13970"/>
                  </a:lnTo>
                  <a:lnTo>
                    <a:pt x="46641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6" name="object 1676"/>
            <p:cNvSpPr/>
            <p:nvPr/>
          </p:nvSpPr>
          <p:spPr>
            <a:xfrm>
              <a:off x="7805100" y="54025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6856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304" y="12700"/>
                  </a:lnTo>
                  <a:lnTo>
                    <a:pt x="46856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7" name="object 1677"/>
            <p:cNvSpPr/>
            <p:nvPr/>
          </p:nvSpPr>
          <p:spPr>
            <a:xfrm>
              <a:off x="7806321" y="541400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693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532" y="13969"/>
                  </a:lnTo>
                  <a:lnTo>
                    <a:pt x="46938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8" name="object 1678"/>
            <p:cNvSpPr/>
            <p:nvPr/>
          </p:nvSpPr>
          <p:spPr>
            <a:xfrm>
              <a:off x="7807678" y="54267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03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478" y="12699"/>
                  </a:lnTo>
                  <a:lnTo>
                    <a:pt x="4703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9" name="object 1679"/>
            <p:cNvSpPr/>
            <p:nvPr/>
          </p:nvSpPr>
          <p:spPr>
            <a:xfrm>
              <a:off x="7809035" y="54394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121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570" y="12699"/>
                  </a:lnTo>
                  <a:lnTo>
                    <a:pt x="4712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0" name="object 1680"/>
            <p:cNvSpPr/>
            <p:nvPr/>
          </p:nvSpPr>
          <p:spPr>
            <a:xfrm>
              <a:off x="7810257" y="545083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7204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8797" y="13970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7811613" y="546353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29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744" y="12700"/>
                  </a:lnTo>
                  <a:lnTo>
                    <a:pt x="47295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7812835" y="547497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37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971" y="13969"/>
                  </a:lnTo>
                  <a:lnTo>
                    <a:pt x="4737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7814192" y="548767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469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918" y="12699"/>
                  </a:lnTo>
                  <a:lnTo>
                    <a:pt x="4746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7815413" y="54991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55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145" y="13969"/>
                  </a:lnTo>
                  <a:lnTo>
                    <a:pt x="47552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5" name="object 1685"/>
            <p:cNvSpPr/>
            <p:nvPr/>
          </p:nvSpPr>
          <p:spPr>
            <a:xfrm>
              <a:off x="7816770" y="55118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644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237" y="13969"/>
                  </a:lnTo>
                  <a:lnTo>
                    <a:pt x="47644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6" name="object 1686"/>
            <p:cNvSpPr/>
            <p:nvPr/>
          </p:nvSpPr>
          <p:spPr>
            <a:xfrm>
              <a:off x="7818127" y="552450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73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184" y="12700"/>
                  </a:lnTo>
                  <a:lnTo>
                    <a:pt x="47735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7" name="object 1687"/>
            <p:cNvSpPr/>
            <p:nvPr/>
          </p:nvSpPr>
          <p:spPr>
            <a:xfrm>
              <a:off x="7819348" y="55359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81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411" y="13970"/>
                  </a:lnTo>
                  <a:lnTo>
                    <a:pt x="4781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8" name="object 1688"/>
            <p:cNvSpPr/>
            <p:nvPr/>
          </p:nvSpPr>
          <p:spPr>
            <a:xfrm>
              <a:off x="7820706" y="55486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909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503" y="13970"/>
                  </a:lnTo>
                  <a:lnTo>
                    <a:pt x="4790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9" name="object 1689"/>
            <p:cNvSpPr/>
            <p:nvPr/>
          </p:nvSpPr>
          <p:spPr>
            <a:xfrm>
              <a:off x="7822063" y="5561329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800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449" y="12700"/>
                  </a:lnTo>
                  <a:lnTo>
                    <a:pt x="48001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0" name="object 1690"/>
            <p:cNvSpPr/>
            <p:nvPr/>
          </p:nvSpPr>
          <p:spPr>
            <a:xfrm>
              <a:off x="7823284" y="55727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08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677" y="13969"/>
                  </a:lnTo>
                  <a:lnTo>
                    <a:pt x="48083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1" name="object 1691"/>
            <p:cNvSpPr/>
            <p:nvPr/>
          </p:nvSpPr>
          <p:spPr>
            <a:xfrm>
              <a:off x="7824641" y="558545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17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9624" y="12699"/>
                  </a:lnTo>
                  <a:lnTo>
                    <a:pt x="4817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2" name="object 1692"/>
            <p:cNvSpPr/>
            <p:nvPr/>
          </p:nvSpPr>
          <p:spPr>
            <a:xfrm>
              <a:off x="7825863" y="559688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257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851" y="13970"/>
                  </a:lnTo>
                  <a:lnTo>
                    <a:pt x="4825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3" name="object 1693"/>
            <p:cNvSpPr/>
            <p:nvPr/>
          </p:nvSpPr>
          <p:spPr>
            <a:xfrm>
              <a:off x="7827219" y="56095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34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798" y="12700"/>
                  </a:lnTo>
                  <a:lnTo>
                    <a:pt x="4834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7828576" y="56222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44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889" y="12700"/>
                  </a:lnTo>
                  <a:lnTo>
                    <a:pt x="48441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7829798" y="5633720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52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117" y="13969"/>
                  </a:lnTo>
                  <a:lnTo>
                    <a:pt x="48523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7831155" y="5646420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61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063" y="12699"/>
                  </a:lnTo>
                  <a:lnTo>
                    <a:pt x="4861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7832376" y="5657850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69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291" y="13969"/>
                  </a:lnTo>
                  <a:lnTo>
                    <a:pt x="48697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8" name="object 1698"/>
            <p:cNvSpPr/>
            <p:nvPr/>
          </p:nvSpPr>
          <p:spPr>
            <a:xfrm>
              <a:off x="7833733" y="56705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878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237" y="12700"/>
                  </a:lnTo>
                  <a:lnTo>
                    <a:pt x="48789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9" name="object 1699"/>
            <p:cNvSpPr/>
            <p:nvPr/>
          </p:nvSpPr>
          <p:spPr>
            <a:xfrm>
              <a:off x="7834955" y="56819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871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465" y="13970"/>
                  </a:lnTo>
                  <a:lnTo>
                    <a:pt x="4887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0" name="object 1700"/>
            <p:cNvSpPr/>
            <p:nvPr/>
          </p:nvSpPr>
          <p:spPr>
            <a:xfrm>
              <a:off x="7836312" y="56946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963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556" y="13970"/>
                  </a:lnTo>
                  <a:lnTo>
                    <a:pt x="48963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1" name="object 1701"/>
            <p:cNvSpPr/>
            <p:nvPr/>
          </p:nvSpPr>
          <p:spPr>
            <a:xfrm>
              <a:off x="7837669" y="570737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05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503" y="12700"/>
                  </a:lnTo>
                  <a:lnTo>
                    <a:pt x="49054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7838890" y="571880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913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730" y="13969"/>
                  </a:lnTo>
                  <a:lnTo>
                    <a:pt x="49137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7840247" y="573150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22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822" y="13969"/>
                  </a:lnTo>
                  <a:lnTo>
                    <a:pt x="4922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7841604" y="574420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32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769" y="12699"/>
                  </a:lnTo>
                  <a:lnTo>
                    <a:pt x="49320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7842826" y="575563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402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996" y="13970"/>
                  </a:lnTo>
                  <a:lnTo>
                    <a:pt x="49402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6" name="object 1706"/>
            <p:cNvSpPr/>
            <p:nvPr/>
          </p:nvSpPr>
          <p:spPr>
            <a:xfrm>
              <a:off x="7844182" y="576833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49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943" y="12700"/>
                  </a:lnTo>
                  <a:lnTo>
                    <a:pt x="4949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7" name="object 1707"/>
            <p:cNvSpPr/>
            <p:nvPr/>
          </p:nvSpPr>
          <p:spPr>
            <a:xfrm>
              <a:off x="7845404" y="577977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57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170" y="13969"/>
                  </a:lnTo>
                  <a:lnTo>
                    <a:pt x="49577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8" name="object 1708"/>
            <p:cNvSpPr/>
            <p:nvPr/>
          </p:nvSpPr>
          <p:spPr>
            <a:xfrm>
              <a:off x="7846761" y="57924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668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117" y="12699"/>
                  </a:lnTo>
                  <a:lnTo>
                    <a:pt x="49668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9" name="object 1709"/>
            <p:cNvSpPr/>
            <p:nvPr/>
          </p:nvSpPr>
          <p:spPr>
            <a:xfrm>
              <a:off x="7848118" y="58051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76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208" y="12699"/>
                  </a:lnTo>
                  <a:lnTo>
                    <a:pt x="4976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0" name="object 1710"/>
            <p:cNvSpPr/>
            <p:nvPr/>
          </p:nvSpPr>
          <p:spPr>
            <a:xfrm>
              <a:off x="7849339" y="581660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84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436" y="13969"/>
                  </a:lnTo>
                  <a:lnTo>
                    <a:pt x="49842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7850697" y="582930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93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383" y="12700"/>
                  </a:lnTo>
                  <a:lnTo>
                    <a:pt x="49934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2" name="object 1712"/>
            <p:cNvSpPr/>
            <p:nvPr/>
          </p:nvSpPr>
          <p:spPr>
            <a:xfrm>
              <a:off x="7851918" y="584072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01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1610" y="13970"/>
                  </a:lnTo>
                  <a:lnTo>
                    <a:pt x="5001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3" name="object 1713"/>
            <p:cNvSpPr/>
            <p:nvPr/>
          </p:nvSpPr>
          <p:spPr>
            <a:xfrm>
              <a:off x="7853275" y="585342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108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557" y="12700"/>
                  </a:lnTo>
                  <a:lnTo>
                    <a:pt x="50108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4" name="object 1714"/>
            <p:cNvSpPr/>
            <p:nvPr/>
          </p:nvSpPr>
          <p:spPr>
            <a:xfrm>
              <a:off x="7854497" y="58648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190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784" y="13969"/>
                  </a:lnTo>
                  <a:lnTo>
                    <a:pt x="50190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5" name="object 1715"/>
            <p:cNvSpPr/>
            <p:nvPr/>
          </p:nvSpPr>
          <p:spPr>
            <a:xfrm>
              <a:off x="7855853" y="58775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28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875" y="13969"/>
                  </a:lnTo>
                  <a:lnTo>
                    <a:pt x="5028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6" name="object 1716"/>
            <p:cNvSpPr/>
            <p:nvPr/>
          </p:nvSpPr>
          <p:spPr>
            <a:xfrm>
              <a:off x="7857210" y="589025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374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822" y="12699"/>
                  </a:lnTo>
                  <a:lnTo>
                    <a:pt x="503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7" name="object 1717"/>
            <p:cNvSpPr/>
            <p:nvPr/>
          </p:nvSpPr>
          <p:spPr>
            <a:xfrm>
              <a:off x="7858432" y="590168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45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050" y="13970"/>
                  </a:lnTo>
                  <a:lnTo>
                    <a:pt x="50456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8" name="object 1718"/>
            <p:cNvSpPr/>
            <p:nvPr/>
          </p:nvSpPr>
          <p:spPr>
            <a:xfrm>
              <a:off x="7859788" y="5914389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54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141" y="13970"/>
                  </a:lnTo>
                  <a:lnTo>
                    <a:pt x="50548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7861146" y="5927089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63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2088" y="12700"/>
                  </a:lnTo>
                  <a:lnTo>
                    <a:pt x="50639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0" name="object 1720"/>
            <p:cNvSpPr/>
            <p:nvPr/>
          </p:nvSpPr>
          <p:spPr>
            <a:xfrm>
              <a:off x="7862367" y="593852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72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315" y="13969"/>
                  </a:lnTo>
                  <a:lnTo>
                    <a:pt x="50722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1" name="object 1721"/>
            <p:cNvSpPr/>
            <p:nvPr/>
          </p:nvSpPr>
          <p:spPr>
            <a:xfrm>
              <a:off x="7863725" y="595122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813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2262" y="12699"/>
                  </a:lnTo>
                  <a:lnTo>
                    <a:pt x="50813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2" name="object 1722"/>
            <p:cNvSpPr/>
            <p:nvPr/>
          </p:nvSpPr>
          <p:spPr>
            <a:xfrm>
              <a:off x="7864945" y="596265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896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489" y="13969"/>
                  </a:lnTo>
                  <a:lnTo>
                    <a:pt x="50896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3" name="object 1723"/>
            <p:cNvSpPr/>
            <p:nvPr/>
          </p:nvSpPr>
          <p:spPr>
            <a:xfrm>
              <a:off x="7866303" y="597535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98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014" y="12700"/>
                  </a:lnTo>
                  <a:lnTo>
                    <a:pt x="52146" y="10159"/>
                  </a:lnTo>
                  <a:lnTo>
                    <a:pt x="50987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4" name="object 1724"/>
            <p:cNvSpPr/>
            <p:nvPr/>
          </p:nvSpPr>
          <p:spPr>
            <a:xfrm>
              <a:off x="7867660" y="59880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765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31993" y="12700"/>
                  </a:lnTo>
                  <a:lnTo>
                    <a:pt x="47657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5" name="object 1725"/>
            <p:cNvSpPr/>
            <p:nvPr/>
          </p:nvSpPr>
          <p:spPr>
            <a:xfrm>
              <a:off x="7868881" y="5999479"/>
              <a:ext cx="32384" cy="13970"/>
            </a:xfrm>
            <a:custGeom>
              <a:avLst/>
              <a:gdLst/>
              <a:ahLst/>
              <a:cxnLst/>
              <a:rect l="l" t="t" r="r" b="b"/>
              <a:pathLst>
                <a:path w="32384" h="13970">
                  <a:moveTo>
                    <a:pt x="3233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15109" y="13970"/>
                  </a:lnTo>
                  <a:lnTo>
                    <a:pt x="3233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6" name="object 1726"/>
            <p:cNvSpPr/>
            <p:nvPr/>
          </p:nvSpPr>
          <p:spPr>
            <a:xfrm>
              <a:off x="7870238" y="6012179"/>
              <a:ext cx="15875" cy="11430"/>
            </a:xfrm>
            <a:custGeom>
              <a:avLst/>
              <a:gdLst/>
              <a:ahLst/>
              <a:cxnLst/>
              <a:rect l="l" t="t" r="r" b="b"/>
              <a:pathLst>
                <a:path w="15875" h="11429">
                  <a:moveTo>
                    <a:pt x="15318" y="0"/>
                  </a:moveTo>
                  <a:lnTo>
                    <a:pt x="0" y="0"/>
                  </a:lnTo>
                  <a:lnTo>
                    <a:pt x="1221" y="11430"/>
                  </a:lnTo>
                  <a:lnTo>
                    <a:pt x="15318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7" name="object 1727"/>
          <p:cNvSpPr txBox="1"/>
          <p:nvPr/>
        </p:nvSpPr>
        <p:spPr>
          <a:xfrm>
            <a:off x="8403590" y="6282690"/>
            <a:ext cx="20447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Times New Roman"/>
                <a:cs typeface="Times New Roman"/>
              </a:rPr>
              <a:t>1</a:t>
            </a:r>
            <a:r>
              <a:rPr sz="1400" dirty="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28" name="object 1728"/>
          <p:cNvSpPr txBox="1">
            <a:spLocks noGrp="1"/>
          </p:cNvSpPr>
          <p:nvPr>
            <p:ph type="title"/>
          </p:nvPr>
        </p:nvSpPr>
        <p:spPr>
          <a:xfrm>
            <a:off x="382270" y="414020"/>
            <a:ext cx="78892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solidFill>
                  <a:srgbClr val="FF0000"/>
                </a:solidFill>
              </a:rPr>
              <a:t>If we see carefully, </a:t>
            </a:r>
            <a:r>
              <a:rPr sz="4400" strike="sngStrike" dirty="0">
                <a:solidFill>
                  <a:srgbClr val="FF0000"/>
                </a:solidFill>
              </a:rPr>
              <a:t>f</a:t>
            </a:r>
            <a:r>
              <a:rPr sz="4400" strike="noStrike" dirty="0">
                <a:solidFill>
                  <a:srgbClr val="FF0000"/>
                </a:solidFill>
              </a:rPr>
              <a:t>or </a:t>
            </a:r>
            <a:r>
              <a:rPr sz="4400" strike="noStrike" spc="-5" dirty="0">
                <a:solidFill>
                  <a:srgbClr val="FF0000"/>
                </a:solidFill>
              </a:rPr>
              <a:t>each</a:t>
            </a:r>
            <a:r>
              <a:rPr sz="4400" strike="noStrike" spc="-45" dirty="0">
                <a:solidFill>
                  <a:srgbClr val="FF0000"/>
                </a:solidFill>
              </a:rPr>
              <a:t> </a:t>
            </a:r>
            <a:r>
              <a:rPr sz="4400" strike="noStrike" spc="-5" dirty="0">
                <a:solidFill>
                  <a:srgbClr val="FF0000"/>
                </a:solidFill>
              </a:rPr>
              <a:t>stage</a:t>
            </a:r>
            <a:endParaRPr sz="4400"/>
          </a:p>
        </p:txBody>
      </p:sp>
      <p:sp>
        <p:nvSpPr>
          <p:cNvPr id="1729" name="object 1729"/>
          <p:cNvSpPr/>
          <p:nvPr/>
        </p:nvSpPr>
        <p:spPr>
          <a:xfrm>
            <a:off x="1280160" y="1701800"/>
            <a:ext cx="868680" cy="0"/>
          </a:xfrm>
          <a:custGeom>
            <a:avLst/>
            <a:gdLst/>
            <a:ahLst/>
            <a:cxnLst/>
            <a:rect l="l" t="t" r="r" b="b"/>
            <a:pathLst>
              <a:path w="868680">
                <a:moveTo>
                  <a:pt x="0" y="0"/>
                </a:moveTo>
                <a:lnTo>
                  <a:pt x="868680" y="0"/>
                </a:lnTo>
              </a:path>
            </a:pathLst>
          </a:custGeom>
          <a:ln w="304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0" name="object 1730"/>
          <p:cNvSpPr txBox="1"/>
          <p:nvPr/>
        </p:nvSpPr>
        <p:spPr>
          <a:xfrm>
            <a:off x="382270" y="1084579"/>
            <a:ext cx="8479790" cy="5388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2865">
              <a:lnSpc>
                <a:spcPct val="100000"/>
              </a:lnSpc>
              <a:spcBef>
                <a:spcPts val="100"/>
              </a:spcBef>
              <a:tabLst>
                <a:tab pos="1144905" algn="l"/>
                <a:tab pos="5581015" algn="l"/>
                <a:tab pos="6821170" algn="l"/>
              </a:tabLst>
            </a:pPr>
            <a:r>
              <a:rPr sz="4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sz="4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two </a:t>
            </a:r>
            <a:r>
              <a:rPr sz="4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entries are to be </a:t>
            </a:r>
            <a:r>
              <a:rPr sz="4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passed,  </a:t>
            </a:r>
            <a:r>
              <a:rPr sz="4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one is </a:t>
            </a:r>
            <a:r>
              <a:rPr sz="44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the</a:t>
            </a:r>
            <a:r>
              <a:rPr sz="4400" b="1" strike="dblStrike" spc="2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dbl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ece</a:t>
            </a:r>
            <a:r>
              <a:rPr sz="4400" b="1" u="sng" strike="noStrike" spc="-5" dirty="0">
                <a:solidFill>
                  <a:srgbClr val="FF0000"/>
                </a:solidFill>
                <a:uFill>
                  <a:solidFill>
                    <a:srgbClr val="BE8B58"/>
                  </a:solidFill>
                </a:uFill>
                <a:latin typeface="Times New Roman"/>
                <a:cs typeface="Times New Roman"/>
              </a:rPr>
              <a:t>ip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4400" b="1" strike="noStrike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entry	and o</a:t>
            </a:r>
            <a:r>
              <a:rPr sz="4400" b="1" strike="dbl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th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er</a:t>
            </a:r>
            <a:r>
              <a:rPr sz="4400" b="1" strike="noStrike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is 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for transfer 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to capital a/c. In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the  first	stage we</a:t>
            </a:r>
            <a:r>
              <a:rPr sz="4400" b="1" strike="noStrike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receive</a:t>
            </a:r>
            <a:r>
              <a:rPr sz="4400" b="1" strike="noStrike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4400" b="1" strike="dbl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4400" b="1" u="sng" strike="noStrike" spc="-5" dirty="0">
                <a:solidFill>
                  <a:srgbClr val="FF0000"/>
                </a:solidFill>
                <a:uFill>
                  <a:solidFill>
                    <a:srgbClr val="C7B5C4"/>
                  </a:solidFill>
                </a:uFill>
                <a:latin typeface="Times New Roman"/>
                <a:cs typeface="Times New Roman"/>
              </a:rPr>
              <a:t>ney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400" b="1" strike="dblStrike" spc="-1590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4400" b="1" u="sng" strike="noStrike" spc="475" dirty="0">
                <a:solidFill>
                  <a:srgbClr val="FF0000"/>
                </a:solidFill>
                <a:uFill>
                  <a:solidFill>
                    <a:srgbClr val="C7B5C4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endParaRPr sz="4400">
              <a:latin typeface="Times New Roman"/>
              <a:cs typeface="Times New Roman"/>
            </a:endParaRPr>
          </a:p>
          <a:p>
            <a:pPr marL="12700" marR="5080">
              <a:lnSpc>
                <a:spcPts val="5280"/>
              </a:lnSpc>
              <a:spcBef>
                <a:spcPts val="165"/>
              </a:spcBef>
              <a:tabLst>
                <a:tab pos="1423670" algn="l"/>
                <a:tab pos="5473065" algn="l"/>
              </a:tabLst>
            </a:pPr>
            <a:r>
              <a:rPr sz="4400" b="1" spc="-750" dirty="0">
                <a:solidFill>
                  <a:srgbClr val="FF0000"/>
                </a:solidFill>
                <a:latin typeface="Times New Roman"/>
                <a:cs typeface="Times New Roman"/>
              </a:rPr>
              <a:t>ap</a:t>
            </a:r>
            <a:r>
              <a:rPr sz="4400" b="1" u="dbl" spc="-750" dirty="0">
                <a:solidFill>
                  <a:srgbClr val="FF0000"/>
                </a:solidFill>
                <a:uFill>
                  <a:solidFill>
                    <a:srgbClr val="C7B8CC"/>
                  </a:solidFill>
                </a:uFill>
                <a:latin typeface="Times New Roman"/>
                <a:cs typeface="Times New Roman"/>
              </a:rPr>
              <a:t>p </a:t>
            </a:r>
            <a:r>
              <a:rPr sz="4400" b="1" u="dbl" spc="-525" dirty="0">
                <a:solidFill>
                  <a:srgbClr val="FF0000"/>
                </a:solidFill>
                <a:uFill>
                  <a:solidFill>
                    <a:srgbClr val="C7B8CC"/>
                  </a:solidFill>
                </a:uFill>
                <a:latin typeface="Times New Roman"/>
                <a:cs typeface="Times New Roman"/>
              </a:rPr>
              <a:t>lie</a:t>
            </a:r>
            <a:r>
              <a:rPr sz="4400" b="1" spc="-525" dirty="0">
                <a:solidFill>
                  <a:srgbClr val="FF0000"/>
                </a:solidFill>
                <a:latin typeface="Times New Roman"/>
                <a:cs typeface="Times New Roman"/>
              </a:rPr>
              <a:t>d </a:t>
            </a:r>
            <a:r>
              <a:rPr sz="4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sha</a:t>
            </a:r>
            <a:r>
              <a:rPr sz="4400" b="1" strike="sng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es 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&amp;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then trans</a:t>
            </a:r>
            <a:r>
              <a:rPr sz="4400" b="1" u="sng" strike="noStrike" spc="-5" dirty="0">
                <a:solidFill>
                  <a:srgbClr val="FF0000"/>
                </a:solidFill>
                <a:uFill>
                  <a:solidFill>
                    <a:srgbClr val="C19B81"/>
                  </a:solidFill>
                </a:uFill>
                <a:latin typeface="Times New Roman"/>
                <a:cs typeface="Times New Roman"/>
              </a:rPr>
              <a:t>fe</a:t>
            </a:r>
            <a:r>
              <a:rPr sz="4400" b="1" strike="dbl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u="dbl" strike="noStrike" dirty="0">
                <a:solidFill>
                  <a:srgbClr val="FF0000"/>
                </a:solidFill>
                <a:uFill>
                  <a:solidFill>
                    <a:srgbClr val="C29F8B"/>
                  </a:solidFill>
                </a:uFill>
                <a:latin typeface="Times New Roman"/>
                <a:cs typeface="Times New Roman"/>
              </a:rPr>
              <a:t>if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 to  </a:t>
            </a:r>
            <a:r>
              <a:rPr sz="4400" b="1" strike="noStrike" spc="-315" dirty="0">
                <a:solidFill>
                  <a:srgbClr val="FF0000"/>
                </a:solidFill>
                <a:latin typeface="Times New Roman"/>
                <a:cs typeface="Times New Roman"/>
              </a:rPr>
              <a:t>capita</a:t>
            </a:r>
            <a:r>
              <a:rPr sz="4400" b="1" u="sng" strike="noStrike" spc="470" dirty="0">
                <a:solidFill>
                  <a:srgbClr val="FF0000"/>
                </a:solidFill>
                <a:uFill>
                  <a:solidFill>
                    <a:srgbClr val="C3A49A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l a/c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whereas </a:t>
            </a:r>
            <a:r>
              <a:rPr sz="4400" b="1" strike="noStrike" spc="-365" dirty="0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sz="4400" b="1" u="dbl" strike="noStrike" spc="370" dirty="0">
                <a:solidFill>
                  <a:srgbClr val="FF0000"/>
                </a:solidFill>
                <a:uFill>
                  <a:solidFill>
                    <a:srgbClr val="BD8A56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400" b="1" strike="sng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seco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nd 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&amp; 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onwards stage</a:t>
            </a:r>
            <a:r>
              <a:rPr sz="4400" b="1" strike="noStrike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we</a:t>
            </a:r>
            <a:r>
              <a:rPr sz="4400" b="1" strike="noStrike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first	pass the due  entry	</a:t>
            </a:r>
            <a:r>
              <a:rPr sz="4400" b="1" strike="noStrike" dirty="0">
                <a:solidFill>
                  <a:srgbClr val="FF0000"/>
                </a:solidFill>
                <a:latin typeface="Times New Roman"/>
                <a:cs typeface="Times New Roman"/>
              </a:rPr>
              <a:t>&amp;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then pass the receipt</a:t>
            </a:r>
            <a:r>
              <a:rPr sz="4400" b="1" strike="noStrike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strike="no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entry.</a:t>
            </a:r>
            <a:endParaRPr sz="4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17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90550" y="0"/>
            <a:ext cx="7847330" cy="9931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5189" y="93979"/>
            <a:ext cx="72885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FFFFFF"/>
                </a:solidFill>
              </a:rPr>
              <a:t>Utilisation </a:t>
            </a:r>
            <a:r>
              <a:rPr sz="3200" dirty="0">
                <a:solidFill>
                  <a:srgbClr val="FFFFFF"/>
                </a:solidFill>
              </a:rPr>
              <a:t>of </a:t>
            </a:r>
            <a:r>
              <a:rPr sz="3200" spc="-5" dirty="0">
                <a:solidFill>
                  <a:srgbClr val="FFFFFF"/>
                </a:solidFill>
              </a:rPr>
              <a:t>Securities </a:t>
            </a:r>
            <a:r>
              <a:rPr sz="3200" dirty="0">
                <a:solidFill>
                  <a:srgbClr val="FFFFFF"/>
                </a:solidFill>
              </a:rPr>
              <a:t>Premium</a:t>
            </a:r>
            <a:r>
              <a:rPr sz="3200" spc="70" dirty="0">
                <a:solidFill>
                  <a:srgbClr val="FFFFFF"/>
                </a:solidFill>
              </a:rPr>
              <a:t> </a:t>
            </a:r>
            <a:r>
              <a:rPr sz="3200" dirty="0">
                <a:solidFill>
                  <a:srgbClr val="FFFFFF"/>
                </a:solidFill>
              </a:rPr>
              <a:t>Reserve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77469" y="796290"/>
            <a:ext cx="8975725" cy="551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According to Sec. </a:t>
            </a:r>
            <a:r>
              <a:rPr sz="3600" dirty="0">
                <a:solidFill>
                  <a:srgbClr val="FF00FF"/>
                </a:solidFill>
                <a:latin typeface="Times New Roman"/>
                <a:cs typeface="Times New Roman"/>
              </a:rPr>
              <a:t>52(2) of </a:t>
            </a: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the Companies Act,  </a:t>
            </a:r>
            <a:r>
              <a:rPr sz="3600" dirty="0">
                <a:solidFill>
                  <a:srgbClr val="FF00FF"/>
                </a:solidFill>
                <a:latin typeface="Times New Roman"/>
                <a:cs typeface="Times New Roman"/>
              </a:rPr>
              <a:t>2013 </a:t>
            </a: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restricts the </a:t>
            </a:r>
            <a:r>
              <a:rPr sz="3600" dirty="0">
                <a:solidFill>
                  <a:srgbClr val="FF00FF"/>
                </a:solidFill>
                <a:latin typeface="Times New Roman"/>
                <a:cs typeface="Times New Roman"/>
              </a:rPr>
              <a:t>use of </a:t>
            </a: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the </a:t>
            </a:r>
            <a:r>
              <a:rPr sz="3600" spc="-10" dirty="0">
                <a:solidFill>
                  <a:srgbClr val="FF00FF"/>
                </a:solidFill>
                <a:latin typeface="Times New Roman"/>
                <a:cs typeface="Times New Roman"/>
              </a:rPr>
              <a:t>amounts </a:t>
            </a: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received as  premium </a:t>
            </a:r>
            <a:r>
              <a:rPr sz="3600" dirty="0">
                <a:solidFill>
                  <a:srgbClr val="FF00FF"/>
                </a:solidFill>
                <a:latin typeface="Times New Roman"/>
                <a:cs typeface="Times New Roman"/>
              </a:rPr>
              <a:t>on </a:t>
            </a:r>
            <a:r>
              <a:rPr sz="3600" spc="-10" dirty="0">
                <a:solidFill>
                  <a:srgbClr val="FF00FF"/>
                </a:solidFill>
                <a:latin typeface="Times New Roman"/>
                <a:cs typeface="Times New Roman"/>
              </a:rPr>
              <a:t>securities </a:t>
            </a: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for the following</a:t>
            </a:r>
            <a:r>
              <a:rPr sz="3600" spc="-1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00FF"/>
                </a:solidFill>
                <a:latin typeface="Times New Roman"/>
                <a:cs typeface="Times New Roman"/>
              </a:rPr>
              <a:t>purpose:</a:t>
            </a:r>
            <a:endParaRPr sz="3600">
              <a:latin typeface="Times New Roman"/>
              <a:cs typeface="Times New Roman"/>
            </a:endParaRPr>
          </a:p>
          <a:p>
            <a:pPr marL="12700" marR="1720850">
              <a:lnSpc>
                <a:spcPct val="100000"/>
              </a:lnSpc>
              <a:buAutoNum type="romanLcParenR"/>
              <a:tabLst>
                <a:tab pos="405130" algn="l"/>
              </a:tabLst>
            </a:pPr>
            <a:r>
              <a:rPr sz="3600" spc="-5" dirty="0">
                <a:solidFill>
                  <a:srgbClr val="006FBF"/>
                </a:solidFill>
                <a:latin typeface="Times New Roman"/>
                <a:cs typeface="Times New Roman"/>
              </a:rPr>
              <a:t>Issuing fully-paid </a:t>
            </a:r>
            <a:r>
              <a:rPr sz="3600" dirty="0">
                <a:solidFill>
                  <a:srgbClr val="006FBF"/>
                </a:solidFill>
                <a:latin typeface="Times New Roman"/>
                <a:cs typeface="Times New Roman"/>
              </a:rPr>
              <a:t>bonus </a:t>
            </a:r>
            <a:r>
              <a:rPr sz="3600" spc="-5" dirty="0">
                <a:solidFill>
                  <a:srgbClr val="006FBF"/>
                </a:solidFill>
                <a:latin typeface="Times New Roman"/>
                <a:cs typeface="Times New Roman"/>
              </a:rPr>
              <a:t>shares to the  </a:t>
            </a:r>
            <a:r>
              <a:rPr sz="3600" spc="-10" dirty="0">
                <a:solidFill>
                  <a:srgbClr val="006FBF"/>
                </a:solidFill>
                <a:latin typeface="Times New Roman"/>
                <a:cs typeface="Times New Roman"/>
              </a:rPr>
              <a:t>members;</a:t>
            </a:r>
            <a:endParaRPr sz="3600">
              <a:latin typeface="Times New Roman"/>
              <a:cs typeface="Times New Roman"/>
            </a:endParaRPr>
          </a:p>
          <a:p>
            <a:pPr marL="12700" marR="16510">
              <a:lnSpc>
                <a:spcPct val="100000"/>
              </a:lnSpc>
              <a:buAutoNum type="romanLcParenR"/>
              <a:tabLst>
                <a:tab pos="530860" algn="l"/>
              </a:tabLst>
            </a:pPr>
            <a:r>
              <a:rPr sz="3600" spc="-10" dirty="0">
                <a:solidFill>
                  <a:srgbClr val="FF0000"/>
                </a:solidFill>
                <a:latin typeface="Times New Roman"/>
                <a:cs typeface="Times New Roman"/>
              </a:rPr>
              <a:t>Writing off preliminary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expenses, discount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on 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issue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of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shares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or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Debentures, underwriting  </a:t>
            </a:r>
            <a:r>
              <a:rPr sz="3600" spc="-10" dirty="0">
                <a:solidFill>
                  <a:srgbClr val="FF0000"/>
                </a:solidFill>
                <a:latin typeface="Times New Roman"/>
                <a:cs typeface="Times New Roman"/>
              </a:rPr>
              <a:t>commission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or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expenses 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on</a:t>
            </a:r>
            <a:r>
              <a:rPr sz="36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0000"/>
                </a:solidFill>
                <a:latin typeface="Times New Roman"/>
                <a:cs typeface="Times New Roman"/>
              </a:rPr>
              <a:t>issue;</a:t>
            </a:r>
            <a:endParaRPr sz="3600">
              <a:latin typeface="Times New Roman"/>
              <a:cs typeface="Times New Roman"/>
            </a:endParaRPr>
          </a:p>
          <a:p>
            <a:pPr marL="12700" marR="727710">
              <a:lnSpc>
                <a:spcPct val="100000"/>
              </a:lnSpc>
              <a:buAutoNum type="romanLcParenR"/>
              <a:tabLst>
                <a:tab pos="657225" algn="l"/>
              </a:tabLst>
            </a:pPr>
            <a:r>
              <a:rPr sz="3600" spc="-5" dirty="0">
                <a:solidFill>
                  <a:srgbClr val="FFBF00"/>
                </a:solidFill>
                <a:latin typeface="Times New Roman"/>
                <a:cs typeface="Times New Roman"/>
              </a:rPr>
              <a:t>Paying premium </a:t>
            </a:r>
            <a:r>
              <a:rPr sz="3600" dirty="0">
                <a:solidFill>
                  <a:srgbClr val="FFBF00"/>
                </a:solidFill>
                <a:latin typeface="Times New Roman"/>
                <a:cs typeface="Times New Roman"/>
              </a:rPr>
              <a:t>on </a:t>
            </a:r>
            <a:r>
              <a:rPr sz="3600" spc="-5" dirty="0">
                <a:solidFill>
                  <a:srgbClr val="FFBF00"/>
                </a:solidFill>
                <a:latin typeface="Times New Roman"/>
                <a:cs typeface="Times New Roman"/>
              </a:rPr>
              <a:t>redemption </a:t>
            </a:r>
            <a:r>
              <a:rPr sz="3600" dirty="0">
                <a:solidFill>
                  <a:srgbClr val="FFBF00"/>
                </a:solidFill>
                <a:latin typeface="Times New Roman"/>
                <a:cs typeface="Times New Roman"/>
              </a:rPr>
              <a:t>of </a:t>
            </a:r>
            <a:r>
              <a:rPr sz="3600" spc="-5" dirty="0">
                <a:solidFill>
                  <a:srgbClr val="FFBF00"/>
                </a:solidFill>
                <a:latin typeface="Times New Roman"/>
                <a:cs typeface="Times New Roman"/>
              </a:rPr>
              <a:t>any  redeemable Preference shares </a:t>
            </a:r>
            <a:r>
              <a:rPr sz="3600" dirty="0">
                <a:solidFill>
                  <a:srgbClr val="FFBF00"/>
                </a:solidFill>
                <a:latin typeface="Times New Roman"/>
                <a:cs typeface="Times New Roman"/>
              </a:rPr>
              <a:t>or</a:t>
            </a:r>
            <a:r>
              <a:rPr sz="3600" spc="-55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BF00"/>
                </a:solidFill>
                <a:latin typeface="Times New Roman"/>
                <a:cs typeface="Times New Roman"/>
              </a:rPr>
              <a:t>Debentures.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69" y="6282690"/>
            <a:ext cx="79724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6F2F9F"/>
                </a:solidFill>
                <a:latin typeface="Times New Roman"/>
                <a:cs typeface="Times New Roman"/>
              </a:rPr>
              <a:t>iv) </a:t>
            </a:r>
            <a:r>
              <a:rPr sz="3600" dirty="0">
                <a:solidFill>
                  <a:srgbClr val="6F2F9F"/>
                </a:solidFill>
                <a:latin typeface="Times New Roman"/>
                <a:cs typeface="Times New Roman"/>
              </a:rPr>
              <a:t>In purchasing </a:t>
            </a:r>
            <a:r>
              <a:rPr sz="3600" spc="-10" dirty="0">
                <a:solidFill>
                  <a:srgbClr val="6F2F9F"/>
                </a:solidFill>
                <a:latin typeface="Times New Roman"/>
                <a:cs typeface="Times New Roman"/>
              </a:rPr>
              <a:t>its </a:t>
            </a:r>
            <a:r>
              <a:rPr sz="3600" dirty="0">
                <a:solidFill>
                  <a:srgbClr val="6F2F9F"/>
                </a:solidFill>
                <a:latin typeface="Times New Roman"/>
                <a:cs typeface="Times New Roman"/>
              </a:rPr>
              <a:t>own </a:t>
            </a:r>
            <a:r>
              <a:rPr sz="3600" spc="-5" dirty="0">
                <a:solidFill>
                  <a:srgbClr val="6F2F9F"/>
                </a:solidFill>
                <a:latin typeface="Times New Roman"/>
                <a:cs typeface="Times New Roman"/>
              </a:rPr>
              <a:t>shares</a:t>
            </a:r>
            <a:r>
              <a:rPr sz="3600" spc="-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6F2F9F"/>
                </a:solidFill>
                <a:latin typeface="Times New Roman"/>
                <a:cs typeface="Times New Roman"/>
              </a:rPr>
              <a:t>(buy-back)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18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260" y="345440"/>
            <a:ext cx="7732395" cy="99949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76200">
              <a:lnSpc>
                <a:spcPts val="3829"/>
              </a:lnSpc>
              <a:spcBef>
                <a:spcPts val="235"/>
              </a:spcBef>
              <a:tabLst>
                <a:tab pos="588010" algn="l"/>
              </a:tabLst>
            </a:pPr>
            <a:r>
              <a:rPr sz="3200" dirty="0">
                <a:solidFill>
                  <a:srgbClr val="BF0000"/>
                </a:solidFill>
              </a:rPr>
              <a:t>If	premium </a:t>
            </a:r>
            <a:r>
              <a:rPr sz="3200" spc="-5" dirty="0">
                <a:solidFill>
                  <a:srgbClr val="BF0000"/>
                </a:solidFill>
              </a:rPr>
              <a:t>is </a:t>
            </a:r>
            <a:r>
              <a:rPr sz="3200" dirty="0">
                <a:solidFill>
                  <a:srgbClr val="BF0000"/>
                </a:solidFill>
              </a:rPr>
              <a:t>paid </a:t>
            </a:r>
            <a:r>
              <a:rPr sz="3200" spc="-10" dirty="0">
                <a:solidFill>
                  <a:srgbClr val="BF0000"/>
                </a:solidFill>
              </a:rPr>
              <a:t>with </a:t>
            </a:r>
            <a:r>
              <a:rPr sz="3200" spc="-5" dirty="0">
                <a:solidFill>
                  <a:srgbClr val="BF0000"/>
                </a:solidFill>
              </a:rPr>
              <a:t>application </a:t>
            </a:r>
            <a:r>
              <a:rPr sz="3200" spc="5" dirty="0">
                <a:solidFill>
                  <a:srgbClr val="BF0000"/>
                </a:solidFill>
              </a:rPr>
              <a:t>money.  </a:t>
            </a:r>
            <a:r>
              <a:rPr sz="3200" dirty="0">
                <a:solidFill>
                  <a:srgbClr val="BF0000"/>
                </a:solidFill>
              </a:rPr>
              <a:t>Then the </a:t>
            </a:r>
            <a:r>
              <a:rPr sz="3200" spc="-5" dirty="0">
                <a:solidFill>
                  <a:srgbClr val="BF0000"/>
                </a:solidFill>
              </a:rPr>
              <a:t>following </a:t>
            </a:r>
            <a:r>
              <a:rPr sz="3200" dirty="0">
                <a:solidFill>
                  <a:srgbClr val="BF0000"/>
                </a:solidFill>
              </a:rPr>
              <a:t>entry </a:t>
            </a:r>
            <a:r>
              <a:rPr sz="3200" spc="-10" dirty="0">
                <a:solidFill>
                  <a:srgbClr val="BF0000"/>
                </a:solidFill>
              </a:rPr>
              <a:t>will </a:t>
            </a:r>
            <a:r>
              <a:rPr sz="3200" spc="-5" dirty="0">
                <a:solidFill>
                  <a:srgbClr val="BF0000"/>
                </a:solidFill>
              </a:rPr>
              <a:t>be</a:t>
            </a:r>
            <a:r>
              <a:rPr sz="3200" spc="30" dirty="0">
                <a:solidFill>
                  <a:srgbClr val="BF0000"/>
                </a:solidFill>
              </a:rPr>
              <a:t> </a:t>
            </a:r>
            <a:r>
              <a:rPr sz="3200" spc="-5" dirty="0">
                <a:solidFill>
                  <a:srgbClr val="BF0000"/>
                </a:solidFill>
              </a:rPr>
              <a:t>passed: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175260" y="1807209"/>
            <a:ext cx="8472170" cy="2950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32180" marR="3858260" indent="-91948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Share Application A/c </a:t>
            </a:r>
            <a:r>
              <a:rPr sz="32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Dr.  To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Share </a:t>
            </a:r>
            <a:r>
              <a:rPr sz="32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Capital</a:t>
            </a:r>
            <a:r>
              <a:rPr sz="3200" b="1" spc="-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932180">
              <a:lnSpc>
                <a:spcPct val="100000"/>
              </a:lnSpc>
            </a:pPr>
            <a:r>
              <a:rPr sz="32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Securities Premium</a:t>
            </a:r>
            <a:r>
              <a:rPr sz="3200" b="1" spc="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511809" algn="l"/>
                <a:tab pos="7554595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If	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re</a:t>
            </a:r>
            <a:r>
              <a:rPr sz="32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iu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3200" b="1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s 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pa</a:t>
            </a:r>
            <a:r>
              <a:rPr sz="3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3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a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ll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ot</a:t>
            </a:r>
            <a:r>
              <a:rPr sz="32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nt </a:t>
            </a:r>
            <a:r>
              <a:rPr sz="32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one</a:t>
            </a:r>
            <a:r>
              <a:rPr sz="3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.	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n  the </a:t>
            </a:r>
            <a:r>
              <a:rPr sz="3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following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entry </a:t>
            </a:r>
            <a:r>
              <a:rPr sz="3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will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be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passed: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5260" y="5219700"/>
            <a:ext cx="5641340" cy="1487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835"/>
              </a:lnSpc>
              <a:spcBef>
                <a:spcPts val="100"/>
              </a:spcBef>
            </a:pP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Share Allotment </a:t>
            </a: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A/c</a:t>
            </a:r>
            <a:r>
              <a:rPr sz="3200" b="1" spc="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Dr.</a:t>
            </a:r>
            <a:endParaRPr sz="3200">
              <a:latin typeface="Times New Roman"/>
              <a:cs typeface="Times New Roman"/>
            </a:endParaRPr>
          </a:p>
          <a:p>
            <a:pPr marL="829310">
              <a:lnSpc>
                <a:spcPts val="3835"/>
              </a:lnSpc>
            </a:pP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To Share Capital</a:t>
            </a:r>
            <a:r>
              <a:rPr sz="3200" b="1" spc="-2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932180">
              <a:lnSpc>
                <a:spcPct val="100000"/>
              </a:lnSpc>
            </a:pP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To </a:t>
            </a: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Securities Premium</a:t>
            </a:r>
            <a:r>
              <a:rPr sz="3200" b="1" spc="-2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19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3670" y="3446779"/>
            <a:ext cx="7962265" cy="2462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2605" marR="5080" indent="-51054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If </a:t>
            </a:r>
            <a:r>
              <a:rPr sz="3200" b="1" dirty="0">
                <a:solidFill>
                  <a:srgbClr val="FFBF00"/>
                </a:solidFill>
                <a:latin typeface="Times New Roman"/>
                <a:cs typeface="Times New Roman"/>
              </a:rPr>
              <a:t>the excess </a:t>
            </a:r>
            <a:r>
              <a:rPr sz="3200" b="1" spc="5" dirty="0">
                <a:solidFill>
                  <a:srgbClr val="FFBF00"/>
                </a:solidFill>
                <a:latin typeface="Times New Roman"/>
                <a:cs typeface="Times New Roman"/>
              </a:rPr>
              <a:t>amount </a:t>
            </a:r>
            <a:r>
              <a:rPr sz="32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is </a:t>
            </a:r>
            <a:r>
              <a:rPr sz="3200" b="1" dirty="0">
                <a:solidFill>
                  <a:srgbClr val="FFBF00"/>
                </a:solidFill>
                <a:latin typeface="Times New Roman"/>
                <a:cs typeface="Times New Roman"/>
              </a:rPr>
              <a:t>refunded to applicants  Share Application </a:t>
            </a:r>
            <a:r>
              <a:rPr sz="32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A/c</a:t>
            </a:r>
            <a:r>
              <a:rPr sz="3200" b="1" spc="10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BF00"/>
                </a:solidFill>
                <a:latin typeface="Times New Roman"/>
                <a:cs typeface="Times New Roman"/>
              </a:rPr>
              <a:t>Dr.</a:t>
            </a:r>
            <a:endParaRPr sz="3200">
              <a:latin typeface="Times New Roman"/>
              <a:cs typeface="Times New Roman"/>
            </a:endParaRPr>
          </a:p>
          <a:p>
            <a:pPr marL="1539240">
              <a:lnSpc>
                <a:spcPts val="3829"/>
              </a:lnSpc>
            </a:pPr>
            <a:r>
              <a:rPr sz="3200" b="1" dirty="0">
                <a:solidFill>
                  <a:srgbClr val="FFBF00"/>
                </a:solidFill>
                <a:latin typeface="Times New Roman"/>
                <a:cs typeface="Times New Roman"/>
              </a:rPr>
              <a:t>To Bank</a:t>
            </a:r>
            <a:r>
              <a:rPr sz="3200" b="1" spc="-5" dirty="0">
                <a:solidFill>
                  <a:srgbClr val="FFBF00"/>
                </a:solidFill>
                <a:latin typeface="Times New Roman"/>
                <a:cs typeface="Times New Roman"/>
              </a:rPr>
              <a:t> A/c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If </a:t>
            </a: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the excess </a:t>
            </a:r>
            <a:r>
              <a:rPr sz="3200" b="1" spc="5" dirty="0">
                <a:solidFill>
                  <a:srgbClr val="006FBF"/>
                </a:solidFill>
                <a:latin typeface="Times New Roman"/>
                <a:cs typeface="Times New Roman"/>
              </a:rPr>
              <a:t>amount </a:t>
            </a: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is </a:t>
            </a: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adjusted to</a:t>
            </a:r>
            <a:r>
              <a:rPr sz="3200" b="1" spc="1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Allotment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5883909"/>
            <a:ext cx="5375275" cy="999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835"/>
              </a:lnSpc>
              <a:spcBef>
                <a:spcPts val="100"/>
              </a:spcBef>
            </a:pP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Share Application A/c</a:t>
            </a: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 Dr.</a:t>
            </a:r>
            <a:endParaRPr sz="3200">
              <a:latin typeface="Times New Roman"/>
              <a:cs typeface="Times New Roman"/>
            </a:endParaRPr>
          </a:p>
          <a:p>
            <a:pPr marL="1233170">
              <a:lnSpc>
                <a:spcPts val="3835"/>
              </a:lnSpc>
            </a:pPr>
            <a:r>
              <a:rPr sz="3200" b="1" dirty="0">
                <a:solidFill>
                  <a:srgbClr val="006FBF"/>
                </a:solidFill>
                <a:latin typeface="Times New Roman"/>
                <a:cs typeface="Times New Roman"/>
              </a:rPr>
              <a:t>To Share Allotment</a:t>
            </a:r>
            <a:r>
              <a:rPr sz="3200" b="1" spc="-5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006FB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348171" y="22800"/>
            <a:ext cx="5207635" cy="1161415"/>
            <a:chOff x="2348171" y="22800"/>
            <a:chExt cx="5207635" cy="1161415"/>
          </a:xfrm>
        </p:grpSpPr>
        <p:sp>
          <p:nvSpPr>
            <p:cNvPr id="6" name="object 6"/>
            <p:cNvSpPr/>
            <p:nvPr/>
          </p:nvSpPr>
          <p:spPr>
            <a:xfrm>
              <a:off x="2360930" y="35559"/>
              <a:ext cx="5181600" cy="955040"/>
            </a:xfrm>
            <a:custGeom>
              <a:avLst/>
              <a:gdLst/>
              <a:ahLst/>
              <a:cxnLst/>
              <a:rect l="l" t="t" r="r" b="b"/>
              <a:pathLst>
                <a:path w="5181600" h="955040">
                  <a:moveTo>
                    <a:pt x="3318926" y="862330"/>
                  </a:moveTo>
                  <a:lnTo>
                    <a:pt x="1969770" y="862330"/>
                  </a:lnTo>
                  <a:lnTo>
                    <a:pt x="2006387" y="875128"/>
                  </a:lnTo>
                  <a:lnTo>
                    <a:pt x="2046331" y="887123"/>
                  </a:lnTo>
                  <a:lnTo>
                    <a:pt x="2089366" y="898274"/>
                  </a:lnTo>
                  <a:lnTo>
                    <a:pt x="2135254" y="908544"/>
                  </a:lnTo>
                  <a:lnTo>
                    <a:pt x="2183762" y="917896"/>
                  </a:lnTo>
                  <a:lnTo>
                    <a:pt x="2234652" y="926290"/>
                  </a:lnTo>
                  <a:lnTo>
                    <a:pt x="2287689" y="933688"/>
                  </a:lnTo>
                  <a:lnTo>
                    <a:pt x="2342637" y="940053"/>
                  </a:lnTo>
                  <a:lnTo>
                    <a:pt x="2399261" y="945347"/>
                  </a:lnTo>
                  <a:lnTo>
                    <a:pt x="2457323" y="949530"/>
                  </a:lnTo>
                  <a:lnTo>
                    <a:pt x="2516590" y="952565"/>
                  </a:lnTo>
                  <a:lnTo>
                    <a:pt x="2576824" y="954415"/>
                  </a:lnTo>
                  <a:lnTo>
                    <a:pt x="2637790" y="955040"/>
                  </a:lnTo>
                  <a:lnTo>
                    <a:pt x="2704436" y="954348"/>
                  </a:lnTo>
                  <a:lnTo>
                    <a:pt x="2769899" y="952309"/>
                  </a:lnTo>
                  <a:lnTo>
                    <a:pt x="2833919" y="948970"/>
                  </a:lnTo>
                  <a:lnTo>
                    <a:pt x="2896235" y="944383"/>
                  </a:lnTo>
                  <a:lnTo>
                    <a:pt x="2956586" y="938599"/>
                  </a:lnTo>
                  <a:lnTo>
                    <a:pt x="3014712" y="931666"/>
                  </a:lnTo>
                  <a:lnTo>
                    <a:pt x="3070352" y="923636"/>
                  </a:lnTo>
                  <a:lnTo>
                    <a:pt x="3123247" y="914558"/>
                  </a:lnTo>
                  <a:lnTo>
                    <a:pt x="3173135" y="904484"/>
                  </a:lnTo>
                  <a:lnTo>
                    <a:pt x="3219757" y="893462"/>
                  </a:lnTo>
                  <a:lnTo>
                    <a:pt x="3262852" y="881544"/>
                  </a:lnTo>
                  <a:lnTo>
                    <a:pt x="3302158" y="868779"/>
                  </a:lnTo>
                  <a:lnTo>
                    <a:pt x="3318926" y="862330"/>
                  </a:lnTo>
                  <a:close/>
                </a:path>
                <a:path w="5181600" h="955040">
                  <a:moveTo>
                    <a:pt x="1263649" y="87630"/>
                  </a:moveTo>
                  <a:lnTo>
                    <a:pt x="1199664" y="88378"/>
                  </a:lnTo>
                  <a:lnTo>
                    <a:pt x="1136030" y="90580"/>
                  </a:lnTo>
                  <a:lnTo>
                    <a:pt x="1073101" y="94165"/>
                  </a:lnTo>
                  <a:lnTo>
                    <a:pt x="1011229" y="99065"/>
                  </a:lnTo>
                  <a:lnTo>
                    <a:pt x="950765" y="105214"/>
                  </a:lnTo>
                  <a:lnTo>
                    <a:pt x="892062" y="112541"/>
                  </a:lnTo>
                  <a:lnTo>
                    <a:pt x="835471" y="120979"/>
                  </a:lnTo>
                  <a:lnTo>
                    <a:pt x="781346" y="130459"/>
                  </a:lnTo>
                  <a:lnTo>
                    <a:pt x="730038" y="140914"/>
                  </a:lnTo>
                  <a:lnTo>
                    <a:pt x="681900" y="152275"/>
                  </a:lnTo>
                  <a:lnTo>
                    <a:pt x="637283" y="164473"/>
                  </a:lnTo>
                  <a:lnTo>
                    <a:pt x="596540" y="177440"/>
                  </a:lnTo>
                  <a:lnTo>
                    <a:pt x="560023" y="191109"/>
                  </a:lnTo>
                  <a:lnTo>
                    <a:pt x="501076" y="220276"/>
                  </a:lnTo>
                  <a:lnTo>
                    <a:pt x="463258" y="251428"/>
                  </a:lnTo>
                  <a:lnTo>
                    <a:pt x="449386" y="284018"/>
                  </a:lnTo>
                  <a:lnTo>
                    <a:pt x="452311" y="300681"/>
                  </a:lnTo>
                  <a:lnTo>
                    <a:pt x="462280" y="317500"/>
                  </a:lnTo>
                  <a:lnTo>
                    <a:pt x="392545" y="320431"/>
                  </a:lnTo>
                  <a:lnTo>
                    <a:pt x="326463" y="325646"/>
                  </a:lnTo>
                  <a:lnTo>
                    <a:pt x="264663" y="332974"/>
                  </a:lnTo>
                  <a:lnTo>
                    <a:pt x="207776" y="342243"/>
                  </a:lnTo>
                  <a:lnTo>
                    <a:pt x="156430" y="353281"/>
                  </a:lnTo>
                  <a:lnTo>
                    <a:pt x="111256" y="365916"/>
                  </a:lnTo>
                  <a:lnTo>
                    <a:pt x="72883" y="379977"/>
                  </a:lnTo>
                  <a:lnTo>
                    <a:pt x="19060" y="411688"/>
                  </a:lnTo>
                  <a:lnTo>
                    <a:pt x="0" y="447040"/>
                  </a:lnTo>
                  <a:lnTo>
                    <a:pt x="7449" y="470576"/>
                  </a:lnTo>
                  <a:lnTo>
                    <a:pt x="65881" y="512921"/>
                  </a:lnTo>
                  <a:lnTo>
                    <a:pt x="116087" y="530954"/>
                  </a:lnTo>
                  <a:lnTo>
                    <a:pt x="179769" y="546376"/>
                  </a:lnTo>
                  <a:lnTo>
                    <a:pt x="256539" y="558800"/>
                  </a:lnTo>
                  <a:lnTo>
                    <a:pt x="195738" y="578762"/>
                  </a:lnTo>
                  <a:lnTo>
                    <a:pt x="151130" y="600392"/>
                  </a:lnTo>
                  <a:lnTo>
                    <a:pt x="123666" y="623450"/>
                  </a:lnTo>
                  <a:lnTo>
                    <a:pt x="114300" y="647700"/>
                  </a:lnTo>
                  <a:lnTo>
                    <a:pt x="117789" y="664387"/>
                  </a:lnTo>
                  <a:lnTo>
                    <a:pt x="145624" y="695573"/>
                  </a:lnTo>
                  <a:lnTo>
                    <a:pt x="201081" y="723125"/>
                  </a:lnTo>
                  <a:lnTo>
                    <a:pt x="239098" y="735269"/>
                  </a:lnTo>
                  <a:lnTo>
                    <a:pt x="283938" y="746181"/>
                  </a:lnTo>
                  <a:lnTo>
                    <a:pt x="335572" y="755755"/>
                  </a:lnTo>
                  <a:lnTo>
                    <a:pt x="393973" y="763883"/>
                  </a:lnTo>
                  <a:lnTo>
                    <a:pt x="459113" y="770457"/>
                  </a:lnTo>
                  <a:lnTo>
                    <a:pt x="530964" y="775369"/>
                  </a:lnTo>
                  <a:lnTo>
                    <a:pt x="609499" y="778512"/>
                  </a:lnTo>
                  <a:lnTo>
                    <a:pt x="694689" y="779780"/>
                  </a:lnTo>
                  <a:lnTo>
                    <a:pt x="726613" y="793021"/>
                  </a:lnTo>
                  <a:lnTo>
                    <a:pt x="800024" y="817443"/>
                  </a:lnTo>
                  <a:lnTo>
                    <a:pt x="841156" y="828575"/>
                  </a:lnTo>
                  <a:lnTo>
                    <a:pt x="885005" y="838956"/>
                  </a:lnTo>
                  <a:lnTo>
                    <a:pt x="931393" y="848560"/>
                  </a:lnTo>
                  <a:lnTo>
                    <a:pt x="980144" y="857365"/>
                  </a:lnTo>
                  <a:lnTo>
                    <a:pt x="1031081" y="865346"/>
                  </a:lnTo>
                  <a:lnTo>
                    <a:pt x="1084027" y="872478"/>
                  </a:lnTo>
                  <a:lnTo>
                    <a:pt x="1138805" y="878738"/>
                  </a:lnTo>
                  <a:lnTo>
                    <a:pt x="1195239" y="884101"/>
                  </a:lnTo>
                  <a:lnTo>
                    <a:pt x="1253152" y="888543"/>
                  </a:lnTo>
                  <a:lnTo>
                    <a:pt x="1312367" y="892040"/>
                  </a:lnTo>
                  <a:lnTo>
                    <a:pt x="1372708" y="894568"/>
                  </a:lnTo>
                  <a:lnTo>
                    <a:pt x="1433998" y="896103"/>
                  </a:lnTo>
                  <a:lnTo>
                    <a:pt x="1496059" y="896620"/>
                  </a:lnTo>
                  <a:lnTo>
                    <a:pt x="1662382" y="895579"/>
                  </a:lnTo>
                  <a:lnTo>
                    <a:pt x="1721524" y="894298"/>
                  </a:lnTo>
                  <a:lnTo>
                    <a:pt x="1767887" y="892527"/>
                  </a:lnTo>
                  <a:lnTo>
                    <a:pt x="1831974" y="887571"/>
                  </a:lnTo>
                  <a:lnTo>
                    <a:pt x="1874049" y="880815"/>
                  </a:lnTo>
                  <a:lnTo>
                    <a:pt x="1913513" y="872366"/>
                  </a:lnTo>
                  <a:lnTo>
                    <a:pt x="1938330" y="867540"/>
                  </a:lnTo>
                  <a:lnTo>
                    <a:pt x="1969770" y="862330"/>
                  </a:lnTo>
                  <a:lnTo>
                    <a:pt x="3318926" y="862330"/>
                  </a:lnTo>
                  <a:lnTo>
                    <a:pt x="3337417" y="855218"/>
                  </a:lnTo>
                  <a:lnTo>
                    <a:pt x="3368367" y="840911"/>
                  </a:lnTo>
                  <a:lnTo>
                    <a:pt x="3394748" y="825908"/>
                  </a:lnTo>
                  <a:lnTo>
                    <a:pt x="3416300" y="810260"/>
                  </a:lnTo>
                  <a:lnTo>
                    <a:pt x="4153295" y="810260"/>
                  </a:lnTo>
                  <a:lnTo>
                    <a:pt x="4223615" y="797747"/>
                  </a:lnTo>
                  <a:lnTo>
                    <a:pt x="4272597" y="786606"/>
                  </a:lnTo>
                  <a:lnTo>
                    <a:pt x="4317085" y="774318"/>
                  </a:lnTo>
                  <a:lnTo>
                    <a:pt x="4356739" y="760965"/>
                  </a:lnTo>
                  <a:lnTo>
                    <a:pt x="4420195" y="731381"/>
                  </a:lnTo>
                  <a:lnTo>
                    <a:pt x="4460254" y="698492"/>
                  </a:lnTo>
                  <a:lnTo>
                    <a:pt x="4474210" y="662940"/>
                  </a:lnTo>
                  <a:lnTo>
                    <a:pt x="4547661" y="659500"/>
                  </a:lnTo>
                  <a:lnTo>
                    <a:pt x="4618734" y="654474"/>
                  </a:lnTo>
                  <a:lnTo>
                    <a:pt x="4687102" y="647940"/>
                  </a:lnTo>
                  <a:lnTo>
                    <a:pt x="4752439" y="639980"/>
                  </a:lnTo>
                  <a:lnTo>
                    <a:pt x="4814420" y="630673"/>
                  </a:lnTo>
                  <a:lnTo>
                    <a:pt x="4872719" y="620099"/>
                  </a:lnTo>
                  <a:lnTo>
                    <a:pt x="4927011" y="608338"/>
                  </a:lnTo>
                  <a:lnTo>
                    <a:pt x="4976971" y="595471"/>
                  </a:lnTo>
                  <a:lnTo>
                    <a:pt x="5022272" y="581576"/>
                  </a:lnTo>
                  <a:lnTo>
                    <a:pt x="5062589" y="566735"/>
                  </a:lnTo>
                  <a:lnTo>
                    <a:pt x="5097597" y="551026"/>
                  </a:lnTo>
                  <a:lnTo>
                    <a:pt x="5150382" y="517328"/>
                  </a:lnTo>
                  <a:lnTo>
                    <a:pt x="5178022" y="481123"/>
                  </a:lnTo>
                  <a:lnTo>
                    <a:pt x="5181600" y="462280"/>
                  </a:lnTo>
                  <a:lnTo>
                    <a:pt x="5173411" y="435813"/>
                  </a:lnTo>
                  <a:lnTo>
                    <a:pt x="5149616" y="409956"/>
                  </a:lnTo>
                  <a:lnTo>
                    <a:pt x="5111374" y="385013"/>
                  </a:lnTo>
                  <a:lnTo>
                    <a:pt x="5059842" y="361289"/>
                  </a:lnTo>
                  <a:lnTo>
                    <a:pt x="4996180" y="339090"/>
                  </a:lnTo>
                  <a:lnTo>
                    <a:pt x="5022592" y="323631"/>
                  </a:lnTo>
                  <a:lnTo>
                    <a:pt x="5039836" y="307816"/>
                  </a:lnTo>
                  <a:lnTo>
                    <a:pt x="5049222" y="291762"/>
                  </a:lnTo>
                  <a:lnTo>
                    <a:pt x="5052060" y="275590"/>
                  </a:lnTo>
                  <a:lnTo>
                    <a:pt x="5047271" y="256093"/>
                  </a:lnTo>
                  <a:lnTo>
                    <a:pt x="5010633" y="219041"/>
                  </a:lnTo>
                  <a:lnTo>
                    <a:pt x="4941614" y="185607"/>
                  </a:lnTo>
                  <a:lnTo>
                    <a:pt x="4896350" y="170633"/>
                  </a:lnTo>
                  <a:lnTo>
                    <a:pt x="4844657" y="157027"/>
                  </a:lnTo>
                  <a:lnTo>
                    <a:pt x="4787090" y="144945"/>
                  </a:lnTo>
                  <a:lnTo>
                    <a:pt x="4724205" y="134539"/>
                  </a:lnTo>
                  <a:lnTo>
                    <a:pt x="4656556" y="125966"/>
                  </a:lnTo>
                  <a:lnTo>
                    <a:pt x="4584700" y="119380"/>
                  </a:lnTo>
                  <a:lnTo>
                    <a:pt x="4581005" y="115570"/>
                  </a:lnTo>
                  <a:lnTo>
                    <a:pt x="1671320" y="115570"/>
                  </a:lnTo>
                  <a:lnTo>
                    <a:pt x="1625361" y="109212"/>
                  </a:lnTo>
                  <a:lnTo>
                    <a:pt x="1577260" y="103524"/>
                  </a:lnTo>
                  <a:lnTo>
                    <a:pt x="1527373" y="98581"/>
                  </a:lnTo>
                  <a:lnTo>
                    <a:pt x="1476057" y="94456"/>
                  </a:lnTo>
                  <a:lnTo>
                    <a:pt x="1423670" y="91224"/>
                  </a:lnTo>
                  <a:lnTo>
                    <a:pt x="1370568" y="88959"/>
                  </a:lnTo>
                  <a:lnTo>
                    <a:pt x="1317109" y="87736"/>
                  </a:lnTo>
                  <a:lnTo>
                    <a:pt x="1263649" y="87630"/>
                  </a:lnTo>
                  <a:close/>
                </a:path>
                <a:path w="5181600" h="955040">
                  <a:moveTo>
                    <a:pt x="4153295" y="810260"/>
                  </a:moveTo>
                  <a:lnTo>
                    <a:pt x="3416300" y="810260"/>
                  </a:lnTo>
                  <a:lnTo>
                    <a:pt x="3464089" y="816935"/>
                  </a:lnTo>
                  <a:lnTo>
                    <a:pt x="3513723" y="822767"/>
                  </a:lnTo>
                  <a:lnTo>
                    <a:pt x="3565023" y="827688"/>
                  </a:lnTo>
                  <a:lnTo>
                    <a:pt x="3617811" y="831631"/>
                  </a:lnTo>
                  <a:lnTo>
                    <a:pt x="3671910" y="834530"/>
                  </a:lnTo>
                  <a:lnTo>
                    <a:pt x="3727142" y="836319"/>
                  </a:lnTo>
                  <a:lnTo>
                    <a:pt x="3783329" y="836930"/>
                  </a:lnTo>
                  <a:lnTo>
                    <a:pt x="3854294" y="836050"/>
                  </a:lnTo>
                  <a:lnTo>
                    <a:pt x="3923134" y="833464"/>
                  </a:lnTo>
                  <a:lnTo>
                    <a:pt x="3989510" y="829253"/>
                  </a:lnTo>
                  <a:lnTo>
                    <a:pt x="4053085" y="823495"/>
                  </a:lnTo>
                  <a:lnTo>
                    <a:pt x="4113520" y="816272"/>
                  </a:lnTo>
                  <a:lnTo>
                    <a:pt x="4153295" y="810260"/>
                  </a:lnTo>
                  <a:close/>
                </a:path>
                <a:path w="5181600" h="955040">
                  <a:moveTo>
                    <a:pt x="2240280" y="29210"/>
                  </a:moveTo>
                  <a:lnTo>
                    <a:pt x="2175531" y="30019"/>
                  </a:lnTo>
                  <a:lnTo>
                    <a:pt x="2112426" y="32408"/>
                  </a:lnTo>
                  <a:lnTo>
                    <a:pt x="2051285" y="36320"/>
                  </a:lnTo>
                  <a:lnTo>
                    <a:pt x="1992428" y="41698"/>
                  </a:lnTo>
                  <a:lnTo>
                    <a:pt x="1936176" y="48484"/>
                  </a:lnTo>
                  <a:lnTo>
                    <a:pt x="1882849" y="56621"/>
                  </a:lnTo>
                  <a:lnTo>
                    <a:pt x="1832769" y="66052"/>
                  </a:lnTo>
                  <a:lnTo>
                    <a:pt x="1786255" y="76720"/>
                  </a:lnTo>
                  <a:lnTo>
                    <a:pt x="1743628" y="88566"/>
                  </a:lnTo>
                  <a:lnTo>
                    <a:pt x="1705210" y="101536"/>
                  </a:lnTo>
                  <a:lnTo>
                    <a:pt x="1671320" y="115570"/>
                  </a:lnTo>
                  <a:lnTo>
                    <a:pt x="4581005" y="115570"/>
                  </a:lnTo>
                  <a:lnTo>
                    <a:pt x="4568193" y="102357"/>
                  </a:lnTo>
                  <a:lnTo>
                    <a:pt x="4544406" y="86283"/>
                  </a:lnTo>
                  <a:lnTo>
                    <a:pt x="4521307" y="74930"/>
                  </a:lnTo>
                  <a:lnTo>
                    <a:pt x="2688590" y="74930"/>
                  </a:lnTo>
                  <a:lnTo>
                    <a:pt x="2647042" y="66045"/>
                  </a:lnTo>
                  <a:lnTo>
                    <a:pt x="2602306" y="58038"/>
                  </a:lnTo>
                  <a:lnTo>
                    <a:pt x="2554863" y="50941"/>
                  </a:lnTo>
                  <a:lnTo>
                    <a:pt x="2505194" y="44784"/>
                  </a:lnTo>
                  <a:lnTo>
                    <a:pt x="2453779" y="39599"/>
                  </a:lnTo>
                  <a:lnTo>
                    <a:pt x="2401099" y="35418"/>
                  </a:lnTo>
                  <a:lnTo>
                    <a:pt x="2347635" y="32272"/>
                  </a:lnTo>
                  <a:lnTo>
                    <a:pt x="2293869" y="30192"/>
                  </a:lnTo>
                  <a:lnTo>
                    <a:pt x="2240280" y="29210"/>
                  </a:lnTo>
                  <a:close/>
                </a:path>
                <a:path w="5181600" h="955040">
                  <a:moveTo>
                    <a:pt x="3154680" y="0"/>
                  </a:moveTo>
                  <a:lnTo>
                    <a:pt x="3089693" y="1022"/>
                  </a:lnTo>
                  <a:lnTo>
                    <a:pt x="3026422" y="4041"/>
                  </a:lnTo>
                  <a:lnTo>
                    <a:pt x="2965544" y="8984"/>
                  </a:lnTo>
                  <a:lnTo>
                    <a:pt x="2907739" y="15776"/>
                  </a:lnTo>
                  <a:lnTo>
                    <a:pt x="2853686" y="24346"/>
                  </a:lnTo>
                  <a:lnTo>
                    <a:pt x="2804065" y="34619"/>
                  </a:lnTo>
                  <a:lnTo>
                    <a:pt x="2759556" y="46523"/>
                  </a:lnTo>
                  <a:lnTo>
                    <a:pt x="2720838" y="59984"/>
                  </a:lnTo>
                  <a:lnTo>
                    <a:pt x="2688590" y="74930"/>
                  </a:lnTo>
                  <a:lnTo>
                    <a:pt x="4521307" y="74930"/>
                  </a:lnTo>
                  <a:lnTo>
                    <a:pt x="4513837" y="71258"/>
                  </a:lnTo>
                  <a:lnTo>
                    <a:pt x="4476985" y="57385"/>
                  </a:lnTo>
                  <a:lnTo>
                    <a:pt x="4459029" y="52070"/>
                  </a:lnTo>
                  <a:lnTo>
                    <a:pt x="3567429" y="52070"/>
                  </a:lnTo>
                  <a:lnTo>
                    <a:pt x="3528754" y="40716"/>
                  </a:lnTo>
                  <a:lnTo>
                    <a:pt x="3485435" y="30539"/>
                  </a:lnTo>
                  <a:lnTo>
                    <a:pt x="3437949" y="21642"/>
                  </a:lnTo>
                  <a:lnTo>
                    <a:pt x="3386772" y="14128"/>
                  </a:lnTo>
                  <a:lnTo>
                    <a:pt x="3332380" y="8103"/>
                  </a:lnTo>
                  <a:lnTo>
                    <a:pt x="3275250" y="3671"/>
                  </a:lnTo>
                  <a:lnTo>
                    <a:pt x="3215858" y="935"/>
                  </a:lnTo>
                  <a:lnTo>
                    <a:pt x="3154680" y="0"/>
                  </a:lnTo>
                  <a:close/>
                </a:path>
                <a:path w="5181600" h="955040">
                  <a:moveTo>
                    <a:pt x="4015740" y="0"/>
                  </a:moveTo>
                  <a:lnTo>
                    <a:pt x="3958513" y="740"/>
                  </a:lnTo>
                  <a:lnTo>
                    <a:pt x="3902237" y="2912"/>
                  </a:lnTo>
                  <a:lnTo>
                    <a:pt x="3847300" y="6444"/>
                  </a:lnTo>
                  <a:lnTo>
                    <a:pt x="3794087" y="11261"/>
                  </a:lnTo>
                  <a:lnTo>
                    <a:pt x="3742986" y="17290"/>
                  </a:lnTo>
                  <a:lnTo>
                    <a:pt x="3694382" y="24459"/>
                  </a:lnTo>
                  <a:lnTo>
                    <a:pt x="3648664" y="32694"/>
                  </a:lnTo>
                  <a:lnTo>
                    <a:pt x="3606218" y="41922"/>
                  </a:lnTo>
                  <a:lnTo>
                    <a:pt x="3567429" y="52070"/>
                  </a:lnTo>
                  <a:lnTo>
                    <a:pt x="4459029" y="52070"/>
                  </a:lnTo>
                  <a:lnTo>
                    <a:pt x="4386421" y="33496"/>
                  </a:lnTo>
                  <a:lnTo>
                    <a:pt x="4333706" y="23683"/>
                  </a:lnTo>
                  <a:lnTo>
                    <a:pt x="4276701" y="15428"/>
                  </a:lnTo>
                  <a:lnTo>
                    <a:pt x="4215903" y="8830"/>
                  </a:lnTo>
                  <a:lnTo>
                    <a:pt x="4151812" y="3992"/>
                  </a:lnTo>
                  <a:lnTo>
                    <a:pt x="4084924" y="1014"/>
                  </a:lnTo>
                  <a:lnTo>
                    <a:pt x="4015740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60930" y="35559"/>
              <a:ext cx="5181600" cy="955040"/>
            </a:xfrm>
            <a:custGeom>
              <a:avLst/>
              <a:gdLst/>
              <a:ahLst/>
              <a:cxnLst/>
              <a:rect l="l" t="t" r="r" b="b"/>
              <a:pathLst>
                <a:path w="5181600" h="955040">
                  <a:moveTo>
                    <a:pt x="462280" y="317500"/>
                  </a:moveTo>
                  <a:lnTo>
                    <a:pt x="452311" y="300681"/>
                  </a:lnTo>
                  <a:lnTo>
                    <a:pt x="449386" y="284018"/>
                  </a:lnTo>
                  <a:lnTo>
                    <a:pt x="453153" y="267577"/>
                  </a:lnTo>
                  <a:lnTo>
                    <a:pt x="479349" y="235638"/>
                  </a:lnTo>
                  <a:lnTo>
                    <a:pt x="528084" y="205410"/>
                  </a:lnTo>
                  <a:lnTo>
                    <a:pt x="596540" y="177440"/>
                  </a:lnTo>
                  <a:lnTo>
                    <a:pt x="637283" y="164473"/>
                  </a:lnTo>
                  <a:lnTo>
                    <a:pt x="681900" y="152275"/>
                  </a:lnTo>
                  <a:lnTo>
                    <a:pt x="730038" y="140914"/>
                  </a:lnTo>
                  <a:lnTo>
                    <a:pt x="781346" y="130459"/>
                  </a:lnTo>
                  <a:lnTo>
                    <a:pt x="835471" y="120979"/>
                  </a:lnTo>
                  <a:lnTo>
                    <a:pt x="892062" y="112541"/>
                  </a:lnTo>
                  <a:lnTo>
                    <a:pt x="950765" y="105214"/>
                  </a:lnTo>
                  <a:lnTo>
                    <a:pt x="1011229" y="99065"/>
                  </a:lnTo>
                  <a:lnTo>
                    <a:pt x="1073101" y="94165"/>
                  </a:lnTo>
                  <a:lnTo>
                    <a:pt x="1136030" y="90580"/>
                  </a:lnTo>
                  <a:lnTo>
                    <a:pt x="1199664" y="88378"/>
                  </a:lnTo>
                  <a:lnTo>
                    <a:pt x="1263649" y="87630"/>
                  </a:lnTo>
                  <a:lnTo>
                    <a:pt x="1317109" y="87736"/>
                  </a:lnTo>
                  <a:lnTo>
                    <a:pt x="1370568" y="88959"/>
                  </a:lnTo>
                  <a:lnTo>
                    <a:pt x="1423670" y="91224"/>
                  </a:lnTo>
                  <a:lnTo>
                    <a:pt x="1476057" y="94456"/>
                  </a:lnTo>
                  <a:lnTo>
                    <a:pt x="1527373" y="98581"/>
                  </a:lnTo>
                  <a:lnTo>
                    <a:pt x="1577260" y="103524"/>
                  </a:lnTo>
                  <a:lnTo>
                    <a:pt x="1625361" y="109212"/>
                  </a:lnTo>
                  <a:lnTo>
                    <a:pt x="1671320" y="115570"/>
                  </a:lnTo>
                  <a:lnTo>
                    <a:pt x="1705210" y="101536"/>
                  </a:lnTo>
                  <a:lnTo>
                    <a:pt x="1743628" y="88566"/>
                  </a:lnTo>
                  <a:lnTo>
                    <a:pt x="1786255" y="76720"/>
                  </a:lnTo>
                  <a:lnTo>
                    <a:pt x="1832769" y="66052"/>
                  </a:lnTo>
                  <a:lnTo>
                    <a:pt x="1882849" y="56621"/>
                  </a:lnTo>
                  <a:lnTo>
                    <a:pt x="1936176" y="48484"/>
                  </a:lnTo>
                  <a:lnTo>
                    <a:pt x="1992428" y="41698"/>
                  </a:lnTo>
                  <a:lnTo>
                    <a:pt x="2051285" y="36320"/>
                  </a:lnTo>
                  <a:lnTo>
                    <a:pt x="2112426" y="32408"/>
                  </a:lnTo>
                  <a:lnTo>
                    <a:pt x="2175531" y="30019"/>
                  </a:lnTo>
                  <a:lnTo>
                    <a:pt x="2240280" y="29210"/>
                  </a:lnTo>
                  <a:lnTo>
                    <a:pt x="2293869" y="30192"/>
                  </a:lnTo>
                  <a:lnTo>
                    <a:pt x="2347635" y="32272"/>
                  </a:lnTo>
                  <a:lnTo>
                    <a:pt x="2401099" y="35418"/>
                  </a:lnTo>
                  <a:lnTo>
                    <a:pt x="2453779" y="39599"/>
                  </a:lnTo>
                  <a:lnTo>
                    <a:pt x="2505194" y="44784"/>
                  </a:lnTo>
                  <a:lnTo>
                    <a:pt x="2554863" y="50941"/>
                  </a:lnTo>
                  <a:lnTo>
                    <a:pt x="2602306" y="58038"/>
                  </a:lnTo>
                  <a:lnTo>
                    <a:pt x="2647042" y="66045"/>
                  </a:lnTo>
                  <a:lnTo>
                    <a:pt x="2688590" y="74930"/>
                  </a:lnTo>
                  <a:lnTo>
                    <a:pt x="2720838" y="59984"/>
                  </a:lnTo>
                  <a:lnTo>
                    <a:pt x="2759556" y="46523"/>
                  </a:lnTo>
                  <a:lnTo>
                    <a:pt x="2804065" y="34619"/>
                  </a:lnTo>
                  <a:lnTo>
                    <a:pt x="2853686" y="24346"/>
                  </a:lnTo>
                  <a:lnTo>
                    <a:pt x="2907739" y="15776"/>
                  </a:lnTo>
                  <a:lnTo>
                    <a:pt x="2965544" y="8984"/>
                  </a:lnTo>
                  <a:lnTo>
                    <a:pt x="3026422" y="4041"/>
                  </a:lnTo>
                  <a:lnTo>
                    <a:pt x="3089693" y="1022"/>
                  </a:lnTo>
                  <a:lnTo>
                    <a:pt x="3154680" y="0"/>
                  </a:lnTo>
                  <a:lnTo>
                    <a:pt x="3215858" y="935"/>
                  </a:lnTo>
                  <a:lnTo>
                    <a:pt x="3275250" y="3671"/>
                  </a:lnTo>
                  <a:lnTo>
                    <a:pt x="3332380" y="8103"/>
                  </a:lnTo>
                  <a:lnTo>
                    <a:pt x="3386772" y="14128"/>
                  </a:lnTo>
                  <a:lnTo>
                    <a:pt x="3437949" y="21642"/>
                  </a:lnTo>
                  <a:lnTo>
                    <a:pt x="3485435" y="30539"/>
                  </a:lnTo>
                  <a:lnTo>
                    <a:pt x="3528754" y="40716"/>
                  </a:lnTo>
                  <a:lnTo>
                    <a:pt x="3567429" y="52070"/>
                  </a:lnTo>
                  <a:lnTo>
                    <a:pt x="3606218" y="41922"/>
                  </a:lnTo>
                  <a:lnTo>
                    <a:pt x="3648664" y="32694"/>
                  </a:lnTo>
                  <a:lnTo>
                    <a:pt x="3694382" y="24459"/>
                  </a:lnTo>
                  <a:lnTo>
                    <a:pt x="3742986" y="17290"/>
                  </a:lnTo>
                  <a:lnTo>
                    <a:pt x="3794087" y="11261"/>
                  </a:lnTo>
                  <a:lnTo>
                    <a:pt x="3847300" y="6444"/>
                  </a:lnTo>
                  <a:lnTo>
                    <a:pt x="3902237" y="2912"/>
                  </a:lnTo>
                  <a:lnTo>
                    <a:pt x="3958513" y="740"/>
                  </a:lnTo>
                  <a:lnTo>
                    <a:pt x="4015740" y="0"/>
                  </a:lnTo>
                  <a:lnTo>
                    <a:pt x="4084924" y="1014"/>
                  </a:lnTo>
                  <a:lnTo>
                    <a:pt x="4151812" y="3992"/>
                  </a:lnTo>
                  <a:lnTo>
                    <a:pt x="4215903" y="8830"/>
                  </a:lnTo>
                  <a:lnTo>
                    <a:pt x="4276701" y="15428"/>
                  </a:lnTo>
                  <a:lnTo>
                    <a:pt x="4333706" y="23683"/>
                  </a:lnTo>
                  <a:lnTo>
                    <a:pt x="4386421" y="33496"/>
                  </a:lnTo>
                  <a:lnTo>
                    <a:pt x="4434346" y="44763"/>
                  </a:lnTo>
                  <a:lnTo>
                    <a:pt x="4476985" y="57385"/>
                  </a:lnTo>
                  <a:lnTo>
                    <a:pt x="4513837" y="71258"/>
                  </a:lnTo>
                  <a:lnTo>
                    <a:pt x="4568193" y="102357"/>
                  </a:lnTo>
                  <a:lnTo>
                    <a:pt x="4584700" y="119380"/>
                  </a:lnTo>
                  <a:lnTo>
                    <a:pt x="4656556" y="125966"/>
                  </a:lnTo>
                  <a:lnTo>
                    <a:pt x="4724205" y="134539"/>
                  </a:lnTo>
                  <a:lnTo>
                    <a:pt x="4787090" y="144945"/>
                  </a:lnTo>
                  <a:lnTo>
                    <a:pt x="4844657" y="157027"/>
                  </a:lnTo>
                  <a:lnTo>
                    <a:pt x="4896350" y="170633"/>
                  </a:lnTo>
                  <a:lnTo>
                    <a:pt x="4941614" y="185607"/>
                  </a:lnTo>
                  <a:lnTo>
                    <a:pt x="4979894" y="201794"/>
                  </a:lnTo>
                  <a:lnTo>
                    <a:pt x="5033278" y="237192"/>
                  </a:lnTo>
                  <a:lnTo>
                    <a:pt x="5052060" y="275590"/>
                  </a:lnTo>
                  <a:lnTo>
                    <a:pt x="5049222" y="291762"/>
                  </a:lnTo>
                  <a:lnTo>
                    <a:pt x="5039836" y="307816"/>
                  </a:lnTo>
                  <a:lnTo>
                    <a:pt x="5022592" y="323631"/>
                  </a:lnTo>
                  <a:lnTo>
                    <a:pt x="4996180" y="339090"/>
                  </a:lnTo>
                  <a:lnTo>
                    <a:pt x="5059842" y="361289"/>
                  </a:lnTo>
                  <a:lnTo>
                    <a:pt x="5111374" y="385013"/>
                  </a:lnTo>
                  <a:lnTo>
                    <a:pt x="5149616" y="409956"/>
                  </a:lnTo>
                  <a:lnTo>
                    <a:pt x="5173411" y="435813"/>
                  </a:lnTo>
                  <a:lnTo>
                    <a:pt x="5181600" y="462280"/>
                  </a:lnTo>
                  <a:lnTo>
                    <a:pt x="5178022" y="481123"/>
                  </a:lnTo>
                  <a:lnTo>
                    <a:pt x="5150382" y="517328"/>
                  </a:lnTo>
                  <a:lnTo>
                    <a:pt x="5097597" y="551026"/>
                  </a:lnTo>
                  <a:lnTo>
                    <a:pt x="5062589" y="566735"/>
                  </a:lnTo>
                  <a:lnTo>
                    <a:pt x="5022272" y="581576"/>
                  </a:lnTo>
                  <a:lnTo>
                    <a:pt x="4976971" y="595471"/>
                  </a:lnTo>
                  <a:lnTo>
                    <a:pt x="4927011" y="608338"/>
                  </a:lnTo>
                  <a:lnTo>
                    <a:pt x="4872719" y="620099"/>
                  </a:lnTo>
                  <a:lnTo>
                    <a:pt x="4814420" y="630673"/>
                  </a:lnTo>
                  <a:lnTo>
                    <a:pt x="4752439" y="639980"/>
                  </a:lnTo>
                  <a:lnTo>
                    <a:pt x="4687102" y="647940"/>
                  </a:lnTo>
                  <a:lnTo>
                    <a:pt x="4618734" y="654474"/>
                  </a:lnTo>
                  <a:lnTo>
                    <a:pt x="4547661" y="659500"/>
                  </a:lnTo>
                  <a:lnTo>
                    <a:pt x="4474210" y="662940"/>
                  </a:lnTo>
                  <a:lnTo>
                    <a:pt x="4470664" y="681009"/>
                  </a:lnTo>
                  <a:lnTo>
                    <a:pt x="4443318" y="715309"/>
                  </a:lnTo>
                  <a:lnTo>
                    <a:pt x="4391222" y="746626"/>
                  </a:lnTo>
                  <a:lnTo>
                    <a:pt x="4317085" y="774318"/>
                  </a:lnTo>
                  <a:lnTo>
                    <a:pt x="4272597" y="786606"/>
                  </a:lnTo>
                  <a:lnTo>
                    <a:pt x="4223615" y="797747"/>
                  </a:lnTo>
                  <a:lnTo>
                    <a:pt x="4170476" y="807662"/>
                  </a:lnTo>
                  <a:lnTo>
                    <a:pt x="4113520" y="816272"/>
                  </a:lnTo>
                  <a:lnTo>
                    <a:pt x="4053085" y="823495"/>
                  </a:lnTo>
                  <a:lnTo>
                    <a:pt x="3989510" y="829253"/>
                  </a:lnTo>
                  <a:lnTo>
                    <a:pt x="3923134" y="833464"/>
                  </a:lnTo>
                  <a:lnTo>
                    <a:pt x="3854294" y="836050"/>
                  </a:lnTo>
                  <a:lnTo>
                    <a:pt x="3783329" y="836930"/>
                  </a:lnTo>
                  <a:lnTo>
                    <a:pt x="3727142" y="836319"/>
                  </a:lnTo>
                  <a:lnTo>
                    <a:pt x="3671910" y="834530"/>
                  </a:lnTo>
                  <a:lnTo>
                    <a:pt x="3617811" y="831631"/>
                  </a:lnTo>
                  <a:lnTo>
                    <a:pt x="3565023" y="827688"/>
                  </a:lnTo>
                  <a:lnTo>
                    <a:pt x="3513723" y="822767"/>
                  </a:lnTo>
                  <a:lnTo>
                    <a:pt x="3464089" y="816935"/>
                  </a:lnTo>
                  <a:lnTo>
                    <a:pt x="3416300" y="810260"/>
                  </a:lnTo>
                  <a:lnTo>
                    <a:pt x="3394748" y="825908"/>
                  </a:lnTo>
                  <a:lnTo>
                    <a:pt x="3337417" y="855218"/>
                  </a:lnTo>
                  <a:lnTo>
                    <a:pt x="3262852" y="881544"/>
                  </a:lnTo>
                  <a:lnTo>
                    <a:pt x="3219757" y="893462"/>
                  </a:lnTo>
                  <a:lnTo>
                    <a:pt x="3173135" y="904484"/>
                  </a:lnTo>
                  <a:lnTo>
                    <a:pt x="3123247" y="914558"/>
                  </a:lnTo>
                  <a:lnTo>
                    <a:pt x="3070352" y="923636"/>
                  </a:lnTo>
                  <a:lnTo>
                    <a:pt x="3014712" y="931666"/>
                  </a:lnTo>
                  <a:lnTo>
                    <a:pt x="2956586" y="938599"/>
                  </a:lnTo>
                  <a:lnTo>
                    <a:pt x="2896235" y="944383"/>
                  </a:lnTo>
                  <a:lnTo>
                    <a:pt x="2833919" y="948970"/>
                  </a:lnTo>
                  <a:lnTo>
                    <a:pt x="2769899" y="952309"/>
                  </a:lnTo>
                  <a:lnTo>
                    <a:pt x="2704436" y="954348"/>
                  </a:lnTo>
                  <a:lnTo>
                    <a:pt x="2637790" y="955040"/>
                  </a:lnTo>
                  <a:lnTo>
                    <a:pt x="2576824" y="954415"/>
                  </a:lnTo>
                  <a:lnTo>
                    <a:pt x="2516590" y="952565"/>
                  </a:lnTo>
                  <a:lnTo>
                    <a:pt x="2457323" y="949530"/>
                  </a:lnTo>
                  <a:lnTo>
                    <a:pt x="2399261" y="945347"/>
                  </a:lnTo>
                  <a:lnTo>
                    <a:pt x="2342637" y="940053"/>
                  </a:lnTo>
                  <a:lnTo>
                    <a:pt x="2287689" y="933688"/>
                  </a:lnTo>
                  <a:lnTo>
                    <a:pt x="2234652" y="926290"/>
                  </a:lnTo>
                  <a:lnTo>
                    <a:pt x="2183762" y="917896"/>
                  </a:lnTo>
                  <a:lnTo>
                    <a:pt x="2135254" y="908544"/>
                  </a:lnTo>
                  <a:lnTo>
                    <a:pt x="2089366" y="898274"/>
                  </a:lnTo>
                  <a:lnTo>
                    <a:pt x="2046331" y="887123"/>
                  </a:lnTo>
                  <a:lnTo>
                    <a:pt x="2006387" y="875128"/>
                  </a:lnTo>
                  <a:lnTo>
                    <a:pt x="1969770" y="862330"/>
                  </a:lnTo>
                  <a:lnTo>
                    <a:pt x="1938330" y="867540"/>
                  </a:lnTo>
                  <a:lnTo>
                    <a:pt x="1913513" y="872366"/>
                  </a:lnTo>
                  <a:lnTo>
                    <a:pt x="1892895" y="876796"/>
                  </a:lnTo>
                  <a:lnTo>
                    <a:pt x="1874049" y="880815"/>
                  </a:lnTo>
                  <a:lnTo>
                    <a:pt x="1831974" y="887571"/>
                  </a:lnTo>
                  <a:lnTo>
                    <a:pt x="1767887" y="892527"/>
                  </a:lnTo>
                  <a:lnTo>
                    <a:pt x="1721524" y="894298"/>
                  </a:lnTo>
                  <a:lnTo>
                    <a:pt x="1662382" y="895579"/>
                  </a:lnTo>
                  <a:lnTo>
                    <a:pt x="1588036" y="896357"/>
                  </a:lnTo>
                  <a:lnTo>
                    <a:pt x="1496059" y="896620"/>
                  </a:lnTo>
                  <a:lnTo>
                    <a:pt x="1433998" y="896103"/>
                  </a:lnTo>
                  <a:lnTo>
                    <a:pt x="1372708" y="894568"/>
                  </a:lnTo>
                  <a:lnTo>
                    <a:pt x="1312367" y="892040"/>
                  </a:lnTo>
                  <a:lnTo>
                    <a:pt x="1253152" y="888543"/>
                  </a:lnTo>
                  <a:lnTo>
                    <a:pt x="1195239" y="884101"/>
                  </a:lnTo>
                  <a:lnTo>
                    <a:pt x="1138805" y="878738"/>
                  </a:lnTo>
                  <a:lnTo>
                    <a:pt x="1084027" y="872478"/>
                  </a:lnTo>
                  <a:lnTo>
                    <a:pt x="1031081" y="865346"/>
                  </a:lnTo>
                  <a:lnTo>
                    <a:pt x="980144" y="857365"/>
                  </a:lnTo>
                  <a:lnTo>
                    <a:pt x="931393" y="848560"/>
                  </a:lnTo>
                  <a:lnTo>
                    <a:pt x="885005" y="838956"/>
                  </a:lnTo>
                  <a:lnTo>
                    <a:pt x="841156" y="828575"/>
                  </a:lnTo>
                  <a:lnTo>
                    <a:pt x="800024" y="817443"/>
                  </a:lnTo>
                  <a:lnTo>
                    <a:pt x="761784" y="805584"/>
                  </a:lnTo>
                  <a:lnTo>
                    <a:pt x="694689" y="779780"/>
                  </a:lnTo>
                  <a:lnTo>
                    <a:pt x="609499" y="778512"/>
                  </a:lnTo>
                  <a:lnTo>
                    <a:pt x="530964" y="775369"/>
                  </a:lnTo>
                  <a:lnTo>
                    <a:pt x="459113" y="770457"/>
                  </a:lnTo>
                  <a:lnTo>
                    <a:pt x="393973" y="763883"/>
                  </a:lnTo>
                  <a:lnTo>
                    <a:pt x="335572" y="755755"/>
                  </a:lnTo>
                  <a:lnTo>
                    <a:pt x="283938" y="746181"/>
                  </a:lnTo>
                  <a:lnTo>
                    <a:pt x="239098" y="735269"/>
                  </a:lnTo>
                  <a:lnTo>
                    <a:pt x="201081" y="723125"/>
                  </a:lnTo>
                  <a:lnTo>
                    <a:pt x="145624" y="695573"/>
                  </a:lnTo>
                  <a:lnTo>
                    <a:pt x="117789" y="664387"/>
                  </a:lnTo>
                  <a:lnTo>
                    <a:pt x="114300" y="647700"/>
                  </a:lnTo>
                  <a:lnTo>
                    <a:pt x="123666" y="623450"/>
                  </a:lnTo>
                  <a:lnTo>
                    <a:pt x="151130" y="600392"/>
                  </a:lnTo>
                  <a:lnTo>
                    <a:pt x="195738" y="578762"/>
                  </a:lnTo>
                  <a:lnTo>
                    <a:pt x="256539" y="558800"/>
                  </a:lnTo>
                  <a:lnTo>
                    <a:pt x="179769" y="546376"/>
                  </a:lnTo>
                  <a:lnTo>
                    <a:pt x="116087" y="530954"/>
                  </a:lnTo>
                  <a:lnTo>
                    <a:pt x="65881" y="512921"/>
                  </a:lnTo>
                  <a:lnTo>
                    <a:pt x="29539" y="492665"/>
                  </a:lnTo>
                  <a:lnTo>
                    <a:pt x="0" y="447040"/>
                  </a:lnTo>
                  <a:lnTo>
                    <a:pt x="4870" y="428994"/>
                  </a:lnTo>
                  <a:lnTo>
                    <a:pt x="41941" y="395291"/>
                  </a:lnTo>
                  <a:lnTo>
                    <a:pt x="111256" y="365916"/>
                  </a:lnTo>
                  <a:lnTo>
                    <a:pt x="156430" y="353281"/>
                  </a:lnTo>
                  <a:lnTo>
                    <a:pt x="207776" y="342243"/>
                  </a:lnTo>
                  <a:lnTo>
                    <a:pt x="264663" y="332974"/>
                  </a:lnTo>
                  <a:lnTo>
                    <a:pt x="326463" y="325646"/>
                  </a:lnTo>
                  <a:lnTo>
                    <a:pt x="392545" y="320431"/>
                  </a:lnTo>
                  <a:lnTo>
                    <a:pt x="462280" y="317500"/>
                  </a:lnTo>
                  <a:close/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462280" y="317500"/>
                  </a:moveTo>
                  <a:lnTo>
                    <a:pt x="468768" y="325516"/>
                  </a:lnTo>
                  <a:lnTo>
                    <a:pt x="478948" y="334010"/>
                  </a:lnTo>
                  <a:lnTo>
                    <a:pt x="490319" y="342503"/>
                  </a:lnTo>
                  <a:lnTo>
                    <a:pt x="500380" y="35052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1671320" y="115570"/>
                  </a:moveTo>
                  <a:lnTo>
                    <a:pt x="1714658" y="121939"/>
                  </a:lnTo>
                  <a:lnTo>
                    <a:pt x="1758949" y="129381"/>
                  </a:lnTo>
                  <a:lnTo>
                    <a:pt x="1801336" y="137537"/>
                  </a:lnTo>
                  <a:lnTo>
                    <a:pt x="1838959" y="14605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2688590" y="74930"/>
                  </a:moveTo>
                  <a:lnTo>
                    <a:pt x="2675592" y="82569"/>
                  </a:lnTo>
                  <a:lnTo>
                    <a:pt x="2664618" y="90328"/>
                  </a:lnTo>
                  <a:lnTo>
                    <a:pt x="2654835" y="98325"/>
                  </a:lnTo>
                  <a:lnTo>
                    <a:pt x="2645410" y="10668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3567429" y="52070"/>
                  </a:moveTo>
                  <a:lnTo>
                    <a:pt x="3542784" y="60325"/>
                  </a:lnTo>
                  <a:lnTo>
                    <a:pt x="3522662" y="69532"/>
                  </a:lnTo>
                  <a:lnTo>
                    <a:pt x="3504922" y="79216"/>
                  </a:lnTo>
                  <a:lnTo>
                    <a:pt x="3487420" y="8890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4584700" y="119380"/>
                  </a:moveTo>
                  <a:lnTo>
                    <a:pt x="4590534" y="127357"/>
                  </a:lnTo>
                  <a:lnTo>
                    <a:pt x="4598987" y="136525"/>
                  </a:lnTo>
                  <a:lnTo>
                    <a:pt x="4605059" y="144740"/>
                  </a:lnTo>
                  <a:lnTo>
                    <a:pt x="4603750" y="14986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4996180" y="339090"/>
                  </a:moveTo>
                  <a:lnTo>
                    <a:pt x="4962961" y="355540"/>
                  </a:lnTo>
                  <a:lnTo>
                    <a:pt x="4923789" y="370681"/>
                  </a:lnTo>
                  <a:lnTo>
                    <a:pt x="4877950" y="384631"/>
                  </a:lnTo>
                  <a:lnTo>
                    <a:pt x="4824730" y="39751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4476750" y="662940"/>
                  </a:moveTo>
                  <a:lnTo>
                    <a:pt x="4457101" y="619757"/>
                  </a:lnTo>
                  <a:lnTo>
                    <a:pt x="4399756" y="583882"/>
                  </a:lnTo>
                  <a:lnTo>
                    <a:pt x="4356597" y="565739"/>
                  </a:lnTo>
                  <a:lnTo>
                    <a:pt x="4303243" y="548312"/>
                  </a:lnTo>
                  <a:lnTo>
                    <a:pt x="4239290" y="532241"/>
                  </a:lnTo>
                  <a:lnTo>
                    <a:pt x="4164333" y="518167"/>
                  </a:lnTo>
                  <a:lnTo>
                    <a:pt x="4077970" y="50673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3416300" y="810260"/>
                  </a:moveTo>
                  <a:lnTo>
                    <a:pt x="3428384" y="799048"/>
                  </a:lnTo>
                  <a:lnTo>
                    <a:pt x="3436778" y="788193"/>
                  </a:lnTo>
                  <a:lnTo>
                    <a:pt x="3442553" y="777577"/>
                  </a:lnTo>
                  <a:lnTo>
                    <a:pt x="3446779" y="76708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1971040" y="862330"/>
                  </a:moveTo>
                  <a:lnTo>
                    <a:pt x="1944866" y="853519"/>
                  </a:lnTo>
                  <a:lnTo>
                    <a:pt x="1922621" y="844232"/>
                  </a:lnTo>
                  <a:lnTo>
                    <a:pt x="1902995" y="834469"/>
                  </a:lnTo>
                  <a:lnTo>
                    <a:pt x="1884680" y="82423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694689" y="779780"/>
                  </a:moveTo>
                  <a:lnTo>
                    <a:pt x="728940" y="778589"/>
                  </a:lnTo>
                  <a:lnTo>
                    <a:pt x="762952" y="776922"/>
                  </a:lnTo>
                  <a:lnTo>
                    <a:pt x="796488" y="774779"/>
                  </a:lnTo>
                  <a:lnTo>
                    <a:pt x="829309" y="77216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  <a:path w="5181600" h="955040">
                  <a:moveTo>
                    <a:pt x="256539" y="558800"/>
                  </a:moveTo>
                  <a:lnTo>
                    <a:pt x="297097" y="564350"/>
                  </a:lnTo>
                  <a:lnTo>
                    <a:pt x="340548" y="569336"/>
                  </a:lnTo>
                  <a:lnTo>
                    <a:pt x="387667" y="573405"/>
                  </a:lnTo>
                  <a:lnTo>
                    <a:pt x="439231" y="576203"/>
                  </a:lnTo>
                  <a:lnTo>
                    <a:pt x="496017" y="577379"/>
                  </a:lnTo>
                  <a:lnTo>
                    <a:pt x="558800" y="576580"/>
                  </a:lnTo>
                </a:path>
                <a:path w="5181600" h="955040">
                  <a:moveTo>
                    <a:pt x="0" y="0"/>
                  </a:moveTo>
                  <a:lnTo>
                    <a:pt x="0" y="0"/>
                  </a:lnTo>
                </a:path>
                <a:path w="5181600" h="955040">
                  <a:moveTo>
                    <a:pt x="5181600" y="955040"/>
                  </a:moveTo>
                  <a:lnTo>
                    <a:pt x="5181600" y="955040"/>
                  </a:lnTo>
                </a:path>
              </a:pathLst>
            </a:custGeom>
            <a:ln w="25518">
              <a:solidFill>
                <a:srgbClr val="009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12210" y="908050"/>
              <a:ext cx="863600" cy="158750"/>
            </a:xfrm>
            <a:custGeom>
              <a:avLst/>
              <a:gdLst/>
              <a:ahLst/>
              <a:cxnLst/>
              <a:rect l="l" t="t" r="r" b="b"/>
              <a:pathLst>
                <a:path w="863600" h="158750">
                  <a:moveTo>
                    <a:pt x="431800" y="0"/>
                  </a:moveTo>
                  <a:lnTo>
                    <a:pt x="352436" y="1238"/>
                  </a:lnTo>
                  <a:lnTo>
                    <a:pt x="278455" y="4829"/>
                  </a:lnTo>
                  <a:lnTo>
                    <a:pt x="210914" y="10583"/>
                  </a:lnTo>
                  <a:lnTo>
                    <a:pt x="150866" y="18313"/>
                  </a:lnTo>
                  <a:lnTo>
                    <a:pt x="99370" y="27830"/>
                  </a:lnTo>
                  <a:lnTo>
                    <a:pt x="57479" y="38946"/>
                  </a:lnTo>
                  <a:lnTo>
                    <a:pt x="6738" y="65224"/>
                  </a:lnTo>
                  <a:lnTo>
                    <a:pt x="0" y="80010"/>
                  </a:lnTo>
                  <a:lnTo>
                    <a:pt x="6738" y="94417"/>
                  </a:lnTo>
                  <a:lnTo>
                    <a:pt x="57479" y="120179"/>
                  </a:lnTo>
                  <a:lnTo>
                    <a:pt x="99370" y="131137"/>
                  </a:lnTo>
                  <a:lnTo>
                    <a:pt x="150866" y="140548"/>
                  </a:lnTo>
                  <a:lnTo>
                    <a:pt x="210914" y="148213"/>
                  </a:lnTo>
                  <a:lnTo>
                    <a:pt x="278455" y="153934"/>
                  </a:lnTo>
                  <a:lnTo>
                    <a:pt x="352436" y="157513"/>
                  </a:lnTo>
                  <a:lnTo>
                    <a:pt x="431800" y="158750"/>
                  </a:lnTo>
                  <a:lnTo>
                    <a:pt x="511163" y="157513"/>
                  </a:lnTo>
                  <a:lnTo>
                    <a:pt x="585144" y="153934"/>
                  </a:lnTo>
                  <a:lnTo>
                    <a:pt x="652685" y="148213"/>
                  </a:lnTo>
                  <a:lnTo>
                    <a:pt x="712733" y="140548"/>
                  </a:lnTo>
                  <a:lnTo>
                    <a:pt x="764229" y="131137"/>
                  </a:lnTo>
                  <a:lnTo>
                    <a:pt x="806120" y="120179"/>
                  </a:lnTo>
                  <a:lnTo>
                    <a:pt x="856861" y="94417"/>
                  </a:lnTo>
                  <a:lnTo>
                    <a:pt x="863600" y="80010"/>
                  </a:lnTo>
                  <a:lnTo>
                    <a:pt x="856861" y="65224"/>
                  </a:lnTo>
                  <a:lnTo>
                    <a:pt x="806120" y="38946"/>
                  </a:lnTo>
                  <a:lnTo>
                    <a:pt x="764229" y="27830"/>
                  </a:lnTo>
                  <a:lnTo>
                    <a:pt x="712733" y="18313"/>
                  </a:lnTo>
                  <a:lnTo>
                    <a:pt x="652685" y="10583"/>
                  </a:lnTo>
                  <a:lnTo>
                    <a:pt x="585144" y="4829"/>
                  </a:lnTo>
                  <a:lnTo>
                    <a:pt x="511163" y="1238"/>
                  </a:lnTo>
                  <a:lnTo>
                    <a:pt x="431800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60930" y="35559"/>
              <a:ext cx="5181600" cy="1031240"/>
            </a:xfrm>
            <a:custGeom>
              <a:avLst/>
              <a:gdLst/>
              <a:ahLst/>
              <a:cxnLst/>
              <a:rect l="l" t="t" r="r" b="b"/>
              <a:pathLst>
                <a:path w="5181600" h="1031240">
                  <a:moveTo>
                    <a:pt x="1783080" y="872490"/>
                  </a:moveTo>
                  <a:lnTo>
                    <a:pt x="1862443" y="873728"/>
                  </a:lnTo>
                  <a:lnTo>
                    <a:pt x="1936424" y="877319"/>
                  </a:lnTo>
                  <a:lnTo>
                    <a:pt x="2003965" y="883073"/>
                  </a:lnTo>
                  <a:lnTo>
                    <a:pt x="2064013" y="890803"/>
                  </a:lnTo>
                  <a:lnTo>
                    <a:pt x="2115509" y="900320"/>
                  </a:lnTo>
                  <a:lnTo>
                    <a:pt x="2157400" y="911436"/>
                  </a:lnTo>
                  <a:lnTo>
                    <a:pt x="2208141" y="937714"/>
                  </a:lnTo>
                  <a:lnTo>
                    <a:pt x="2214880" y="952500"/>
                  </a:lnTo>
                  <a:lnTo>
                    <a:pt x="2208141" y="966907"/>
                  </a:lnTo>
                  <a:lnTo>
                    <a:pt x="2157400" y="992669"/>
                  </a:lnTo>
                  <a:lnTo>
                    <a:pt x="2115509" y="1003627"/>
                  </a:lnTo>
                  <a:lnTo>
                    <a:pt x="2064013" y="1013038"/>
                  </a:lnTo>
                  <a:lnTo>
                    <a:pt x="2003965" y="1020703"/>
                  </a:lnTo>
                  <a:lnTo>
                    <a:pt x="1936424" y="1026424"/>
                  </a:lnTo>
                  <a:lnTo>
                    <a:pt x="1862443" y="1030003"/>
                  </a:lnTo>
                  <a:lnTo>
                    <a:pt x="1783080" y="1031240"/>
                  </a:lnTo>
                  <a:lnTo>
                    <a:pt x="1703716" y="1030003"/>
                  </a:lnTo>
                  <a:lnTo>
                    <a:pt x="1629735" y="1026424"/>
                  </a:lnTo>
                  <a:lnTo>
                    <a:pt x="1562194" y="1020703"/>
                  </a:lnTo>
                  <a:lnTo>
                    <a:pt x="1502146" y="1013038"/>
                  </a:lnTo>
                  <a:lnTo>
                    <a:pt x="1450650" y="1003627"/>
                  </a:lnTo>
                  <a:lnTo>
                    <a:pt x="1408759" y="992669"/>
                  </a:lnTo>
                  <a:lnTo>
                    <a:pt x="1358018" y="966907"/>
                  </a:lnTo>
                  <a:lnTo>
                    <a:pt x="1351280" y="952500"/>
                  </a:lnTo>
                  <a:lnTo>
                    <a:pt x="1358018" y="937714"/>
                  </a:lnTo>
                  <a:lnTo>
                    <a:pt x="1408759" y="911436"/>
                  </a:lnTo>
                  <a:lnTo>
                    <a:pt x="1450650" y="900320"/>
                  </a:lnTo>
                  <a:lnTo>
                    <a:pt x="1502146" y="890803"/>
                  </a:lnTo>
                  <a:lnTo>
                    <a:pt x="1562194" y="883073"/>
                  </a:lnTo>
                  <a:lnTo>
                    <a:pt x="1629735" y="877319"/>
                  </a:lnTo>
                  <a:lnTo>
                    <a:pt x="1703716" y="873728"/>
                  </a:lnTo>
                  <a:lnTo>
                    <a:pt x="1783080" y="872490"/>
                  </a:lnTo>
                  <a:close/>
                </a:path>
                <a:path w="5181600" h="1031240">
                  <a:moveTo>
                    <a:pt x="0" y="0"/>
                  </a:moveTo>
                  <a:lnTo>
                    <a:pt x="0" y="0"/>
                  </a:lnTo>
                </a:path>
                <a:path w="5181600" h="1031240">
                  <a:moveTo>
                    <a:pt x="5181600" y="955040"/>
                  </a:moveTo>
                  <a:lnTo>
                    <a:pt x="5181600" y="955040"/>
                  </a:lnTo>
                </a:path>
              </a:pathLst>
            </a:custGeom>
            <a:ln w="25518">
              <a:solidFill>
                <a:srgbClr val="009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694430" y="1029969"/>
              <a:ext cx="575310" cy="105410"/>
            </a:xfrm>
            <a:custGeom>
              <a:avLst/>
              <a:gdLst/>
              <a:ahLst/>
              <a:cxnLst/>
              <a:rect l="l" t="t" r="r" b="b"/>
              <a:pathLst>
                <a:path w="575310" h="105409">
                  <a:moveTo>
                    <a:pt x="288290" y="0"/>
                  </a:moveTo>
                  <a:lnTo>
                    <a:pt x="210049" y="1828"/>
                  </a:lnTo>
                  <a:lnTo>
                    <a:pt x="140734" y="7008"/>
                  </a:lnTo>
                  <a:lnTo>
                    <a:pt x="82708" y="15081"/>
                  </a:lnTo>
                  <a:lnTo>
                    <a:pt x="38335" y="25588"/>
                  </a:lnTo>
                  <a:lnTo>
                    <a:pt x="0" y="52069"/>
                  </a:lnTo>
                  <a:lnTo>
                    <a:pt x="9977" y="66604"/>
                  </a:lnTo>
                  <a:lnTo>
                    <a:pt x="82708" y="90169"/>
                  </a:lnTo>
                  <a:lnTo>
                    <a:pt x="140734" y="98354"/>
                  </a:lnTo>
                  <a:lnTo>
                    <a:pt x="210049" y="103575"/>
                  </a:lnTo>
                  <a:lnTo>
                    <a:pt x="288290" y="105409"/>
                  </a:lnTo>
                  <a:lnTo>
                    <a:pt x="365995" y="103575"/>
                  </a:lnTo>
                  <a:lnTo>
                    <a:pt x="434951" y="98354"/>
                  </a:lnTo>
                  <a:lnTo>
                    <a:pt x="492760" y="90169"/>
                  </a:lnTo>
                  <a:lnTo>
                    <a:pt x="537021" y="79445"/>
                  </a:lnTo>
                  <a:lnTo>
                    <a:pt x="575310" y="52069"/>
                  </a:lnTo>
                  <a:lnTo>
                    <a:pt x="565338" y="38070"/>
                  </a:lnTo>
                  <a:lnTo>
                    <a:pt x="492760" y="15081"/>
                  </a:lnTo>
                  <a:lnTo>
                    <a:pt x="434951" y="7008"/>
                  </a:lnTo>
                  <a:lnTo>
                    <a:pt x="365995" y="1828"/>
                  </a:lnTo>
                  <a:lnTo>
                    <a:pt x="288290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60930" y="35559"/>
              <a:ext cx="5181600" cy="1099820"/>
            </a:xfrm>
            <a:custGeom>
              <a:avLst/>
              <a:gdLst/>
              <a:ahLst/>
              <a:cxnLst/>
              <a:rect l="l" t="t" r="r" b="b"/>
              <a:pathLst>
                <a:path w="5181600" h="1099820">
                  <a:moveTo>
                    <a:pt x="1621790" y="994410"/>
                  </a:moveTo>
                  <a:lnTo>
                    <a:pt x="1699495" y="996238"/>
                  </a:lnTo>
                  <a:lnTo>
                    <a:pt x="1768451" y="1001418"/>
                  </a:lnTo>
                  <a:lnTo>
                    <a:pt x="1826259" y="1009491"/>
                  </a:lnTo>
                  <a:lnTo>
                    <a:pt x="1870521" y="1019998"/>
                  </a:lnTo>
                  <a:lnTo>
                    <a:pt x="1908809" y="1046480"/>
                  </a:lnTo>
                  <a:lnTo>
                    <a:pt x="1898838" y="1061014"/>
                  </a:lnTo>
                  <a:lnTo>
                    <a:pt x="1826259" y="1084580"/>
                  </a:lnTo>
                  <a:lnTo>
                    <a:pt x="1768451" y="1092764"/>
                  </a:lnTo>
                  <a:lnTo>
                    <a:pt x="1699495" y="1097985"/>
                  </a:lnTo>
                  <a:lnTo>
                    <a:pt x="1621790" y="1099820"/>
                  </a:lnTo>
                  <a:lnTo>
                    <a:pt x="1543549" y="1097985"/>
                  </a:lnTo>
                  <a:lnTo>
                    <a:pt x="1474234" y="1092764"/>
                  </a:lnTo>
                  <a:lnTo>
                    <a:pt x="1416208" y="1084580"/>
                  </a:lnTo>
                  <a:lnTo>
                    <a:pt x="1371835" y="1073855"/>
                  </a:lnTo>
                  <a:lnTo>
                    <a:pt x="1333499" y="1046480"/>
                  </a:lnTo>
                  <a:lnTo>
                    <a:pt x="1343477" y="1032480"/>
                  </a:lnTo>
                  <a:lnTo>
                    <a:pt x="1416208" y="1009491"/>
                  </a:lnTo>
                  <a:lnTo>
                    <a:pt x="1474234" y="1001418"/>
                  </a:lnTo>
                  <a:lnTo>
                    <a:pt x="1543549" y="996238"/>
                  </a:lnTo>
                  <a:lnTo>
                    <a:pt x="1621790" y="994410"/>
                  </a:lnTo>
                  <a:close/>
                </a:path>
                <a:path w="5181600" h="1099820">
                  <a:moveTo>
                    <a:pt x="0" y="0"/>
                  </a:moveTo>
                  <a:lnTo>
                    <a:pt x="0" y="0"/>
                  </a:lnTo>
                </a:path>
                <a:path w="5181600" h="1099820">
                  <a:moveTo>
                    <a:pt x="5181600" y="955040"/>
                  </a:moveTo>
                  <a:lnTo>
                    <a:pt x="5181600" y="955040"/>
                  </a:lnTo>
                </a:path>
              </a:pathLst>
            </a:custGeom>
            <a:ln w="25518">
              <a:solidFill>
                <a:srgbClr val="009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717290" y="1109980"/>
              <a:ext cx="335280" cy="60960"/>
            </a:xfrm>
            <a:custGeom>
              <a:avLst/>
              <a:gdLst/>
              <a:ahLst/>
              <a:cxnLst/>
              <a:rect l="l" t="t" r="r" b="b"/>
              <a:pathLst>
                <a:path w="335279" h="60959">
                  <a:moveTo>
                    <a:pt x="167639" y="0"/>
                  </a:moveTo>
                  <a:lnTo>
                    <a:pt x="101262" y="2262"/>
                  </a:lnTo>
                  <a:lnTo>
                    <a:pt x="48101" y="8572"/>
                  </a:lnTo>
                  <a:lnTo>
                    <a:pt x="12799" y="18216"/>
                  </a:lnTo>
                  <a:lnTo>
                    <a:pt x="0" y="30480"/>
                  </a:lnTo>
                  <a:lnTo>
                    <a:pt x="12799" y="42207"/>
                  </a:lnTo>
                  <a:lnTo>
                    <a:pt x="48101" y="51911"/>
                  </a:lnTo>
                  <a:lnTo>
                    <a:pt x="101262" y="58519"/>
                  </a:lnTo>
                  <a:lnTo>
                    <a:pt x="167639" y="60960"/>
                  </a:lnTo>
                  <a:lnTo>
                    <a:pt x="234017" y="58519"/>
                  </a:lnTo>
                  <a:lnTo>
                    <a:pt x="287178" y="51911"/>
                  </a:lnTo>
                  <a:lnTo>
                    <a:pt x="322480" y="42207"/>
                  </a:lnTo>
                  <a:lnTo>
                    <a:pt x="335280" y="30480"/>
                  </a:lnTo>
                  <a:lnTo>
                    <a:pt x="322480" y="18216"/>
                  </a:lnTo>
                  <a:lnTo>
                    <a:pt x="287178" y="8572"/>
                  </a:lnTo>
                  <a:lnTo>
                    <a:pt x="234017" y="2262"/>
                  </a:lnTo>
                  <a:lnTo>
                    <a:pt x="167639" y="0"/>
                  </a:lnTo>
                  <a:close/>
                </a:path>
              </a:pathLst>
            </a:custGeom>
            <a:solidFill>
              <a:srgbClr val="00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60930" y="35559"/>
              <a:ext cx="5181600" cy="1135380"/>
            </a:xfrm>
            <a:custGeom>
              <a:avLst/>
              <a:gdLst/>
              <a:ahLst/>
              <a:cxnLst/>
              <a:rect l="l" t="t" r="r" b="b"/>
              <a:pathLst>
                <a:path w="5181600" h="1135380">
                  <a:moveTo>
                    <a:pt x="1523999" y="1074420"/>
                  </a:moveTo>
                  <a:lnTo>
                    <a:pt x="1590377" y="1076682"/>
                  </a:lnTo>
                  <a:lnTo>
                    <a:pt x="1643538" y="1082992"/>
                  </a:lnTo>
                  <a:lnTo>
                    <a:pt x="1678840" y="1092636"/>
                  </a:lnTo>
                  <a:lnTo>
                    <a:pt x="1691640" y="1104900"/>
                  </a:lnTo>
                  <a:lnTo>
                    <a:pt x="1678840" y="1116627"/>
                  </a:lnTo>
                  <a:lnTo>
                    <a:pt x="1643538" y="1126331"/>
                  </a:lnTo>
                  <a:lnTo>
                    <a:pt x="1590377" y="1132939"/>
                  </a:lnTo>
                  <a:lnTo>
                    <a:pt x="1523999" y="1135380"/>
                  </a:lnTo>
                  <a:lnTo>
                    <a:pt x="1457622" y="1132939"/>
                  </a:lnTo>
                  <a:lnTo>
                    <a:pt x="1404461" y="1126331"/>
                  </a:lnTo>
                  <a:lnTo>
                    <a:pt x="1369159" y="1116627"/>
                  </a:lnTo>
                  <a:lnTo>
                    <a:pt x="1356359" y="1104900"/>
                  </a:lnTo>
                  <a:lnTo>
                    <a:pt x="1369159" y="1092636"/>
                  </a:lnTo>
                  <a:lnTo>
                    <a:pt x="1404461" y="1082992"/>
                  </a:lnTo>
                  <a:lnTo>
                    <a:pt x="1457622" y="1076682"/>
                  </a:lnTo>
                  <a:lnTo>
                    <a:pt x="1523999" y="1074420"/>
                  </a:lnTo>
                  <a:close/>
                </a:path>
                <a:path w="5181600" h="1135380">
                  <a:moveTo>
                    <a:pt x="0" y="0"/>
                  </a:moveTo>
                  <a:lnTo>
                    <a:pt x="0" y="0"/>
                  </a:lnTo>
                </a:path>
                <a:path w="5181600" h="1135380">
                  <a:moveTo>
                    <a:pt x="5181600" y="955040"/>
                  </a:moveTo>
                  <a:lnTo>
                    <a:pt x="5181600" y="955040"/>
                  </a:lnTo>
                </a:path>
              </a:pathLst>
            </a:custGeom>
            <a:ln w="25518">
              <a:solidFill>
                <a:srgbClr val="009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4318000" y="0"/>
            <a:ext cx="9067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5" dirty="0">
                <a:solidFill>
                  <a:srgbClr val="FFFFFF"/>
                </a:solidFill>
              </a:rPr>
              <a:t>Ov</a:t>
            </a:r>
            <a:r>
              <a:rPr sz="3200" spc="-5" dirty="0">
                <a:solidFill>
                  <a:srgbClr val="FFFFFF"/>
                </a:solidFill>
              </a:rPr>
              <a:t>er</a:t>
            </a:r>
            <a:endParaRPr sz="3200"/>
          </a:p>
        </p:txBody>
      </p:sp>
      <p:sp>
        <p:nvSpPr>
          <p:cNvPr id="15" name="object 15"/>
          <p:cNvSpPr txBox="1"/>
          <p:nvPr/>
        </p:nvSpPr>
        <p:spPr>
          <a:xfrm>
            <a:off x="153670" y="0"/>
            <a:ext cx="8987790" cy="3034030"/>
          </a:xfrm>
          <a:prstGeom prst="rect">
            <a:avLst/>
          </a:prstGeom>
        </p:spPr>
        <p:txBody>
          <a:bodyPr vert="horz" wrap="square" lIns="0" tIns="298450" rIns="0" bIns="0" rtlCol="0">
            <a:spAutoFit/>
          </a:bodyPr>
          <a:lstStyle/>
          <a:p>
            <a:pPr marL="245110" algn="ctr">
              <a:lnSpc>
                <a:spcPct val="100000"/>
              </a:lnSpc>
              <a:spcBef>
                <a:spcPts val="2350"/>
              </a:spcBef>
            </a:pP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Subscription</a:t>
            </a:r>
            <a:r>
              <a:rPr sz="32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endParaRPr sz="3200">
              <a:latin typeface="Times New Roman"/>
              <a:cs typeface="Times New Roman"/>
            </a:endParaRPr>
          </a:p>
          <a:p>
            <a:pPr marL="12700" marR="5080" indent="510540">
              <a:lnSpc>
                <a:spcPct val="99900"/>
              </a:lnSpc>
              <a:spcBef>
                <a:spcPts val="2250"/>
              </a:spcBef>
              <a:tabLst>
                <a:tab pos="8324215" algn="l"/>
              </a:tabLst>
            </a:pP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When applications received exceed the </a:t>
            </a:r>
            <a:r>
              <a:rPr sz="3200" b="1" spc="5" dirty="0">
                <a:solidFill>
                  <a:srgbClr val="BF0000"/>
                </a:solidFill>
                <a:latin typeface="Times New Roman"/>
                <a:cs typeface="Times New Roman"/>
              </a:rPr>
              <a:t>number  </a:t>
            </a:r>
            <a:r>
              <a:rPr sz="32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invited,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the share </a:t>
            </a:r>
            <a:r>
              <a:rPr sz="32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is said to</a:t>
            </a:r>
            <a:r>
              <a:rPr sz="3200" b="1" spc="9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be</a:t>
            </a:r>
            <a:r>
              <a:rPr sz="3200" b="1" spc="1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over-subscribed.	It  also </a:t>
            </a:r>
            <a:r>
              <a:rPr sz="3200" b="1" spc="5" dirty="0">
                <a:solidFill>
                  <a:srgbClr val="BF0000"/>
                </a:solidFill>
                <a:latin typeface="Times New Roman"/>
                <a:cs typeface="Times New Roman"/>
              </a:rPr>
              <a:t>means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that the </a:t>
            </a:r>
            <a:r>
              <a:rPr sz="3200" b="1" spc="5" dirty="0">
                <a:solidFill>
                  <a:srgbClr val="BF0000"/>
                </a:solidFill>
                <a:latin typeface="Times New Roman"/>
                <a:cs typeface="Times New Roman"/>
              </a:rPr>
              <a:t>company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received </a:t>
            </a:r>
            <a:r>
              <a:rPr sz="3200" b="1" spc="10" dirty="0">
                <a:solidFill>
                  <a:srgbClr val="BF0000"/>
                </a:solidFill>
                <a:latin typeface="Times New Roman"/>
                <a:cs typeface="Times New Roman"/>
              </a:rPr>
              <a:t>more 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application </a:t>
            </a:r>
            <a:r>
              <a:rPr sz="3200" b="1" spc="5" dirty="0">
                <a:solidFill>
                  <a:srgbClr val="BF0000"/>
                </a:solidFill>
                <a:latin typeface="Times New Roman"/>
                <a:cs typeface="Times New Roman"/>
              </a:rPr>
              <a:t>money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then </a:t>
            </a:r>
            <a:r>
              <a:rPr sz="32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what was originally</a:t>
            </a:r>
            <a:r>
              <a:rPr sz="3200" b="1" spc="-3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invited.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70679" y="722629"/>
            <a:ext cx="12014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32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har</a:t>
            </a:r>
            <a:r>
              <a:rPr sz="32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270" y="0"/>
            <a:ext cx="9146540" cy="6860540"/>
            <a:chOff x="-1270" y="0"/>
            <a:chExt cx="9146540" cy="6860540"/>
          </a:xfrm>
        </p:grpSpPr>
        <p:sp>
          <p:nvSpPr>
            <p:cNvPr id="3" name="object 3"/>
            <p:cNvSpPr/>
            <p:nvPr/>
          </p:nvSpPr>
          <p:spPr>
            <a:xfrm>
              <a:off x="-1270" y="0"/>
              <a:ext cx="9146540" cy="416559"/>
            </a:xfrm>
            <a:custGeom>
              <a:avLst/>
              <a:gdLst/>
              <a:ahLst/>
              <a:cxnLst/>
              <a:rect l="l" t="t" r="r" b="b"/>
              <a:pathLst>
                <a:path w="9146540" h="416559">
                  <a:moveTo>
                    <a:pt x="9146540" y="0"/>
                  </a:moveTo>
                  <a:lnTo>
                    <a:pt x="0" y="0"/>
                  </a:lnTo>
                  <a:lnTo>
                    <a:pt x="0" y="134620"/>
                  </a:lnTo>
                  <a:lnTo>
                    <a:pt x="0" y="148590"/>
                  </a:lnTo>
                  <a:lnTo>
                    <a:pt x="0" y="269240"/>
                  </a:lnTo>
                  <a:lnTo>
                    <a:pt x="0" y="283222"/>
                  </a:lnTo>
                  <a:lnTo>
                    <a:pt x="0" y="416560"/>
                  </a:lnTo>
                  <a:lnTo>
                    <a:pt x="9146540" y="416560"/>
                  </a:lnTo>
                  <a:lnTo>
                    <a:pt x="9146540" y="283222"/>
                  </a:lnTo>
                  <a:lnTo>
                    <a:pt x="9146540" y="269240"/>
                  </a:lnTo>
                  <a:lnTo>
                    <a:pt x="9146540" y="148590"/>
                  </a:lnTo>
                  <a:lnTo>
                    <a:pt x="9146540" y="134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1270" y="4025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-1270" y="53721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-1270" y="6718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-1270" y="80644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270" y="941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-1270" y="107569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1270" y="120904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1270" y="134366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1270" y="14782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1270" y="161289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1270" y="17475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1270" y="188214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-1270" y="20167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-1270" y="21513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-1270" y="22860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1270" y="24206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-1270" y="255396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-1270" y="268859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-1270" y="28232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-1270" y="29578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-1270" y="30924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-1270" y="3227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-1270" y="33616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-1270" y="34963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-1270" y="36309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-1270" y="376555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-1270" y="390017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-1270" y="40347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-1270" y="4169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-1270" y="4304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-1270" y="44373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-1270" y="457200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-1270" y="470662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-1270" y="484123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-1270" y="49758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-1270" y="51104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-1270" y="52451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-1270" y="537972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-1270" y="551433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-1270" y="56489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-1270" y="57823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-1270" y="59169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-1270" y="60515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-1270" y="618617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-1270" y="632078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-1270" y="6455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-1270" y="6590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0" y="6724649"/>
              <a:ext cx="9144000" cy="133350"/>
            </a:xfrm>
            <a:custGeom>
              <a:avLst/>
              <a:gdLst/>
              <a:ahLst/>
              <a:cxnLst/>
              <a:rect l="l" t="t" r="r" b="b"/>
              <a:pathLst>
                <a:path w="9144000" h="133350">
                  <a:moveTo>
                    <a:pt x="0" y="13335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04800" y="3877309"/>
              <a:ext cx="421978" cy="3519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0" y="4163878"/>
              <a:ext cx="769620" cy="798195"/>
            </a:xfrm>
            <a:custGeom>
              <a:avLst/>
              <a:gdLst/>
              <a:ahLst/>
              <a:cxnLst/>
              <a:rect l="l" t="t" r="r" b="b"/>
              <a:pathLst>
                <a:path w="769620" h="798195">
                  <a:moveTo>
                    <a:pt x="722511" y="0"/>
                  </a:moveTo>
                  <a:lnTo>
                    <a:pt x="660051" y="62482"/>
                  </a:lnTo>
                  <a:lnTo>
                    <a:pt x="704103" y="93907"/>
                  </a:lnTo>
                  <a:lnTo>
                    <a:pt x="769535" y="28475"/>
                  </a:lnTo>
                  <a:lnTo>
                    <a:pt x="751840" y="18231"/>
                  </a:lnTo>
                  <a:lnTo>
                    <a:pt x="722511" y="0"/>
                  </a:lnTo>
                  <a:close/>
                </a:path>
                <a:path w="769620" h="798195">
                  <a:moveTo>
                    <a:pt x="41373" y="756637"/>
                  </a:moveTo>
                  <a:lnTo>
                    <a:pt x="0" y="772611"/>
                  </a:lnTo>
                  <a:lnTo>
                    <a:pt x="0" y="798011"/>
                  </a:lnTo>
                  <a:lnTo>
                    <a:pt x="41373" y="75663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0" y="4190026"/>
              <a:ext cx="812165" cy="840740"/>
            </a:xfrm>
            <a:custGeom>
              <a:avLst/>
              <a:gdLst/>
              <a:ahLst/>
              <a:cxnLst/>
              <a:rect l="l" t="t" r="r" b="b"/>
              <a:pathLst>
                <a:path w="812165" h="840739">
                  <a:moveTo>
                    <a:pt x="153080" y="687362"/>
                  </a:moveTo>
                  <a:lnTo>
                    <a:pt x="31029" y="734483"/>
                  </a:lnTo>
                  <a:lnTo>
                    <a:pt x="0" y="765513"/>
                  </a:lnTo>
                  <a:lnTo>
                    <a:pt x="0" y="840443"/>
                  </a:lnTo>
                  <a:lnTo>
                    <a:pt x="153080" y="687362"/>
                  </a:lnTo>
                  <a:close/>
                </a:path>
                <a:path w="812165" h="840739">
                  <a:moveTo>
                    <a:pt x="765513" y="0"/>
                  </a:moveTo>
                  <a:lnTo>
                    <a:pt x="700397" y="65116"/>
                  </a:lnTo>
                  <a:lnTo>
                    <a:pt x="744131" y="96312"/>
                  </a:lnTo>
                  <a:lnTo>
                    <a:pt x="811601" y="28841"/>
                  </a:lnTo>
                  <a:lnTo>
                    <a:pt x="800100" y="20023"/>
                  </a:lnTo>
                  <a:lnTo>
                    <a:pt x="7655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0" y="4216362"/>
              <a:ext cx="849630" cy="884555"/>
            </a:xfrm>
            <a:custGeom>
              <a:avLst/>
              <a:gdLst/>
              <a:ahLst/>
              <a:cxnLst/>
              <a:rect l="l" t="t" r="r" b="b"/>
              <a:pathLst>
                <a:path w="849630" h="884554">
                  <a:moveTo>
                    <a:pt x="260168" y="623789"/>
                  </a:moveTo>
                  <a:lnTo>
                    <a:pt x="200660" y="642657"/>
                  </a:lnTo>
                  <a:lnTo>
                    <a:pt x="143288" y="664807"/>
                  </a:lnTo>
                  <a:lnTo>
                    <a:pt x="0" y="808044"/>
                  </a:lnTo>
                  <a:lnTo>
                    <a:pt x="0" y="883957"/>
                  </a:lnTo>
                  <a:lnTo>
                    <a:pt x="260168" y="623789"/>
                  </a:lnTo>
                  <a:close/>
                </a:path>
                <a:path w="849630" h="884554">
                  <a:moveTo>
                    <a:pt x="808333" y="0"/>
                  </a:moveTo>
                  <a:lnTo>
                    <a:pt x="740746" y="67562"/>
                  </a:lnTo>
                  <a:lnTo>
                    <a:pt x="784899" y="99058"/>
                  </a:lnTo>
                  <a:lnTo>
                    <a:pt x="849235" y="34722"/>
                  </a:lnTo>
                  <a:lnTo>
                    <a:pt x="838200" y="22897"/>
                  </a:lnTo>
                  <a:lnTo>
                    <a:pt x="808333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0" y="4247799"/>
              <a:ext cx="887094" cy="921385"/>
            </a:xfrm>
            <a:custGeom>
              <a:avLst/>
              <a:gdLst/>
              <a:ahLst/>
              <a:cxnLst/>
              <a:rect l="l" t="t" r="r" b="b"/>
              <a:pathLst>
                <a:path w="887094" h="921385">
                  <a:moveTo>
                    <a:pt x="361160" y="560329"/>
                  </a:moveTo>
                  <a:lnTo>
                    <a:pt x="250870" y="595299"/>
                  </a:lnTo>
                  <a:lnTo>
                    <a:pt x="0" y="846170"/>
                  </a:lnTo>
                  <a:lnTo>
                    <a:pt x="0" y="921361"/>
                  </a:lnTo>
                  <a:lnTo>
                    <a:pt x="361160" y="560329"/>
                  </a:lnTo>
                  <a:close/>
                </a:path>
                <a:path w="887094" h="921385">
                  <a:moveTo>
                    <a:pt x="846170" y="0"/>
                  </a:moveTo>
                  <a:lnTo>
                    <a:pt x="781193" y="64977"/>
                  </a:lnTo>
                  <a:lnTo>
                    <a:pt x="825250" y="96404"/>
                  </a:lnTo>
                  <a:lnTo>
                    <a:pt x="886844" y="34832"/>
                  </a:lnTo>
                  <a:lnTo>
                    <a:pt x="876300" y="29560"/>
                  </a:lnTo>
                  <a:lnTo>
                    <a:pt x="855980" y="10510"/>
                  </a:lnTo>
                  <a:lnTo>
                    <a:pt x="84617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0" y="4280323"/>
              <a:ext cx="929640" cy="958850"/>
            </a:xfrm>
            <a:custGeom>
              <a:avLst/>
              <a:gdLst/>
              <a:ahLst/>
              <a:cxnLst/>
              <a:rect l="l" t="t" r="r" b="b"/>
              <a:pathLst>
                <a:path w="929640" h="958850">
                  <a:moveTo>
                    <a:pt x="470323" y="488103"/>
                  </a:moveTo>
                  <a:lnTo>
                    <a:pt x="408940" y="512656"/>
                  </a:lnTo>
                  <a:lnTo>
                    <a:pt x="351291" y="530935"/>
                  </a:lnTo>
                  <a:lnTo>
                    <a:pt x="0" y="882226"/>
                  </a:lnTo>
                  <a:lnTo>
                    <a:pt x="0" y="958426"/>
                  </a:lnTo>
                  <a:lnTo>
                    <a:pt x="470323" y="488103"/>
                  </a:lnTo>
                  <a:close/>
                </a:path>
                <a:path w="929640" h="958850">
                  <a:moveTo>
                    <a:pt x="882226" y="0"/>
                  </a:moveTo>
                  <a:lnTo>
                    <a:pt x="821220" y="61006"/>
                  </a:lnTo>
                  <a:lnTo>
                    <a:pt x="865695" y="92731"/>
                  </a:lnTo>
                  <a:lnTo>
                    <a:pt x="929439" y="28987"/>
                  </a:lnTo>
                  <a:lnTo>
                    <a:pt x="894080" y="5926"/>
                  </a:lnTo>
                  <a:lnTo>
                    <a:pt x="88222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0" y="4306575"/>
              <a:ext cx="973455" cy="1002030"/>
            </a:xfrm>
            <a:custGeom>
              <a:avLst/>
              <a:gdLst/>
              <a:ahLst/>
              <a:cxnLst/>
              <a:rect l="l" t="t" r="r" b="b"/>
              <a:pathLst>
                <a:path w="973455" h="1002029">
                  <a:moveTo>
                    <a:pt x="587096" y="414483"/>
                  </a:moveTo>
                  <a:lnTo>
                    <a:pt x="513080" y="448304"/>
                  </a:lnTo>
                  <a:lnTo>
                    <a:pt x="504190" y="448304"/>
                  </a:lnTo>
                  <a:lnTo>
                    <a:pt x="459050" y="466360"/>
                  </a:lnTo>
                  <a:lnTo>
                    <a:pt x="0" y="925574"/>
                  </a:lnTo>
                  <a:lnTo>
                    <a:pt x="0" y="1001788"/>
                  </a:lnTo>
                  <a:lnTo>
                    <a:pt x="587096" y="414483"/>
                  </a:lnTo>
                  <a:close/>
                </a:path>
                <a:path w="973455" h="1002029">
                  <a:moveTo>
                    <a:pt x="925245" y="0"/>
                  </a:moveTo>
                  <a:lnTo>
                    <a:pt x="861663" y="63603"/>
                  </a:lnTo>
                  <a:lnTo>
                    <a:pt x="904240" y="93974"/>
                  </a:lnTo>
                  <a:lnTo>
                    <a:pt x="903319" y="98146"/>
                  </a:lnTo>
                  <a:lnTo>
                    <a:pt x="973277" y="28163"/>
                  </a:lnTo>
                  <a:lnTo>
                    <a:pt x="952500" y="17774"/>
                  </a:lnTo>
                  <a:lnTo>
                    <a:pt x="925245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0" y="3733800"/>
              <a:ext cx="1643380" cy="1620520"/>
            </a:xfrm>
            <a:custGeom>
              <a:avLst/>
              <a:gdLst/>
              <a:ahLst/>
              <a:cxnLst/>
              <a:rect l="l" t="t" r="r" b="b"/>
              <a:pathLst>
                <a:path w="1643380" h="1620520">
                  <a:moveTo>
                    <a:pt x="968975" y="598787"/>
                  </a:moveTo>
                  <a:lnTo>
                    <a:pt x="902342" y="665396"/>
                  </a:lnTo>
                  <a:lnTo>
                    <a:pt x="904240" y="666750"/>
                  </a:lnTo>
                  <a:lnTo>
                    <a:pt x="885190" y="753110"/>
                  </a:lnTo>
                  <a:lnTo>
                    <a:pt x="704850" y="933450"/>
                  </a:lnTo>
                  <a:lnTo>
                    <a:pt x="574700" y="992922"/>
                  </a:lnTo>
                  <a:lnTo>
                    <a:pt x="0" y="1567417"/>
                  </a:lnTo>
                  <a:lnTo>
                    <a:pt x="0" y="1620520"/>
                  </a:lnTo>
                  <a:lnTo>
                    <a:pt x="29565" y="1613814"/>
                  </a:lnTo>
                  <a:lnTo>
                    <a:pt x="1017269" y="626110"/>
                  </a:lnTo>
                  <a:lnTo>
                    <a:pt x="1010919" y="619760"/>
                  </a:lnTo>
                  <a:lnTo>
                    <a:pt x="968975" y="598787"/>
                  </a:lnTo>
                  <a:close/>
                </a:path>
                <a:path w="1643380" h="1620520">
                  <a:moveTo>
                    <a:pt x="1643379" y="0"/>
                  </a:moveTo>
                  <a:lnTo>
                    <a:pt x="1628139" y="0"/>
                  </a:lnTo>
                  <a:lnTo>
                    <a:pt x="1572260" y="38100"/>
                  </a:lnTo>
                  <a:lnTo>
                    <a:pt x="1517798" y="125581"/>
                  </a:lnTo>
                  <a:lnTo>
                    <a:pt x="164337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1352" y="3733800"/>
              <a:ext cx="1691005" cy="1616075"/>
            </a:xfrm>
            <a:custGeom>
              <a:avLst/>
              <a:gdLst/>
              <a:ahLst/>
              <a:cxnLst/>
              <a:rect l="l" t="t" r="r" b="b"/>
              <a:pathLst>
                <a:path w="1691005" h="1616075">
                  <a:moveTo>
                    <a:pt x="992742" y="622935"/>
                  </a:moveTo>
                  <a:lnTo>
                    <a:pt x="864196" y="751480"/>
                  </a:lnTo>
                  <a:lnTo>
                    <a:pt x="863837" y="753110"/>
                  </a:lnTo>
                  <a:lnTo>
                    <a:pt x="683497" y="933450"/>
                  </a:lnTo>
                  <a:lnTo>
                    <a:pt x="681158" y="934518"/>
                  </a:lnTo>
                  <a:lnTo>
                    <a:pt x="0" y="1615677"/>
                  </a:lnTo>
                  <a:lnTo>
                    <a:pt x="96909" y="1593697"/>
                  </a:lnTo>
                  <a:lnTo>
                    <a:pt x="1061957" y="628650"/>
                  </a:lnTo>
                  <a:lnTo>
                    <a:pt x="998457" y="628650"/>
                  </a:lnTo>
                  <a:lnTo>
                    <a:pt x="992742" y="622935"/>
                  </a:lnTo>
                  <a:close/>
                </a:path>
                <a:path w="1691005" h="1616075">
                  <a:moveTo>
                    <a:pt x="1193032" y="497574"/>
                  </a:moveTo>
                  <a:lnTo>
                    <a:pt x="1130537" y="533400"/>
                  </a:lnTo>
                  <a:lnTo>
                    <a:pt x="1008617" y="628650"/>
                  </a:lnTo>
                  <a:lnTo>
                    <a:pt x="1061957" y="628650"/>
                  </a:lnTo>
                  <a:lnTo>
                    <a:pt x="1193032" y="497574"/>
                  </a:lnTo>
                  <a:close/>
                </a:path>
                <a:path w="1691005" h="1616075">
                  <a:moveTo>
                    <a:pt x="1690607" y="0"/>
                  </a:moveTo>
                  <a:lnTo>
                    <a:pt x="1615677" y="0"/>
                  </a:lnTo>
                  <a:lnTo>
                    <a:pt x="1506918" y="108758"/>
                  </a:lnTo>
                  <a:lnTo>
                    <a:pt x="1389617" y="297180"/>
                  </a:lnTo>
                  <a:lnTo>
                    <a:pt x="1385962" y="304644"/>
                  </a:lnTo>
                  <a:lnTo>
                    <a:pt x="169060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10049" y="3701135"/>
              <a:ext cx="1704339" cy="1628775"/>
            </a:xfrm>
            <a:custGeom>
              <a:avLst/>
              <a:gdLst/>
              <a:ahLst/>
              <a:cxnLst/>
              <a:rect l="l" t="t" r="r" b="b"/>
              <a:pathLst>
                <a:path w="1704339" h="1628775">
                  <a:moveTo>
                    <a:pt x="1704001" y="0"/>
                  </a:moveTo>
                  <a:lnTo>
                    <a:pt x="1632390" y="32664"/>
                  </a:lnTo>
                  <a:lnTo>
                    <a:pt x="1595560" y="32664"/>
                  </a:lnTo>
                  <a:lnTo>
                    <a:pt x="1305109" y="323115"/>
                  </a:lnTo>
                  <a:lnTo>
                    <a:pt x="1300920" y="329844"/>
                  </a:lnTo>
                  <a:lnTo>
                    <a:pt x="1241230" y="451764"/>
                  </a:lnTo>
                  <a:lnTo>
                    <a:pt x="1089455" y="538769"/>
                  </a:lnTo>
                  <a:lnTo>
                    <a:pt x="0" y="1628224"/>
                  </a:lnTo>
                  <a:lnTo>
                    <a:pt x="13140" y="1625244"/>
                  </a:lnTo>
                  <a:lnTo>
                    <a:pt x="131335" y="1572105"/>
                  </a:lnTo>
                  <a:lnTo>
                    <a:pt x="170400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1122" y="3651288"/>
              <a:ext cx="1701800" cy="1626870"/>
            </a:xfrm>
            <a:custGeom>
              <a:avLst/>
              <a:gdLst/>
              <a:ahLst/>
              <a:cxnLst/>
              <a:rect l="l" t="t" r="r" b="b"/>
              <a:pathLst>
                <a:path w="1701800" h="1626870">
                  <a:moveTo>
                    <a:pt x="1701779" y="0"/>
                  </a:moveTo>
                  <a:lnTo>
                    <a:pt x="1656097" y="16471"/>
                  </a:lnTo>
                  <a:lnTo>
                    <a:pt x="1570481" y="55524"/>
                  </a:lnTo>
                  <a:lnTo>
                    <a:pt x="0" y="1626566"/>
                  </a:lnTo>
                  <a:lnTo>
                    <a:pt x="136649" y="1565129"/>
                  </a:lnTo>
                  <a:lnTo>
                    <a:pt x="170177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56234" y="3611898"/>
              <a:ext cx="1685925" cy="1609725"/>
            </a:xfrm>
            <a:custGeom>
              <a:avLst/>
              <a:gdLst/>
              <a:ahLst/>
              <a:cxnLst/>
              <a:rect l="l" t="t" r="r" b="b"/>
              <a:pathLst>
                <a:path w="1685925" h="1609725">
                  <a:moveTo>
                    <a:pt x="1685905" y="0"/>
                  </a:moveTo>
                  <a:lnTo>
                    <a:pt x="1566735" y="42969"/>
                  </a:lnTo>
                  <a:lnTo>
                    <a:pt x="0" y="1609705"/>
                  </a:lnTo>
                  <a:lnTo>
                    <a:pt x="138442" y="1547463"/>
                  </a:lnTo>
                  <a:lnTo>
                    <a:pt x="168590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1465" y="3572702"/>
              <a:ext cx="1669414" cy="1593215"/>
            </a:xfrm>
            <a:custGeom>
              <a:avLst/>
              <a:gdLst/>
              <a:ahLst/>
              <a:cxnLst/>
              <a:rect l="l" t="t" r="r" b="b"/>
              <a:pathLst>
                <a:path w="1669414" h="1593214">
                  <a:moveTo>
                    <a:pt x="1669382" y="0"/>
                  </a:moveTo>
                  <a:lnTo>
                    <a:pt x="1550166" y="42986"/>
                  </a:lnTo>
                  <a:lnTo>
                    <a:pt x="0" y="1592600"/>
                  </a:lnTo>
                  <a:lnTo>
                    <a:pt x="107814" y="1544127"/>
                  </a:lnTo>
                  <a:lnTo>
                    <a:pt x="124703" y="1544127"/>
                  </a:lnTo>
                  <a:lnTo>
                    <a:pt x="1669382" y="0"/>
                  </a:lnTo>
                  <a:close/>
                </a:path>
                <a:path w="1669414" h="1593214">
                  <a:moveTo>
                    <a:pt x="124703" y="1544127"/>
                  </a:moveTo>
                  <a:lnTo>
                    <a:pt x="107814" y="1544127"/>
                  </a:lnTo>
                  <a:lnTo>
                    <a:pt x="98973" y="1569848"/>
                  </a:lnTo>
                  <a:lnTo>
                    <a:pt x="124703" y="1544127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44043" y="3543300"/>
              <a:ext cx="1705610" cy="1705610"/>
            </a:xfrm>
            <a:custGeom>
              <a:avLst/>
              <a:gdLst/>
              <a:ahLst/>
              <a:cxnLst/>
              <a:rect l="l" t="t" r="r" b="b"/>
              <a:pathLst>
                <a:path w="1705610" h="1705610">
                  <a:moveTo>
                    <a:pt x="1705126" y="0"/>
                  </a:moveTo>
                  <a:lnTo>
                    <a:pt x="1607336" y="29210"/>
                  </a:lnTo>
                  <a:lnTo>
                    <a:pt x="1595419" y="33506"/>
                  </a:lnTo>
                  <a:lnTo>
                    <a:pt x="39914" y="1589011"/>
                  </a:lnTo>
                  <a:lnTo>
                    <a:pt x="0" y="1705126"/>
                  </a:lnTo>
                  <a:lnTo>
                    <a:pt x="1705126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51109" y="3505200"/>
              <a:ext cx="1975485" cy="2005964"/>
            </a:xfrm>
            <a:custGeom>
              <a:avLst/>
              <a:gdLst/>
              <a:ahLst/>
              <a:cxnLst/>
              <a:rect l="l" t="t" r="r" b="b"/>
              <a:pathLst>
                <a:path w="1975485" h="2005964">
                  <a:moveTo>
                    <a:pt x="1955210" y="0"/>
                  </a:moveTo>
                  <a:lnTo>
                    <a:pt x="1898060" y="38100"/>
                  </a:lnTo>
                  <a:lnTo>
                    <a:pt x="1887195" y="41345"/>
                  </a:lnTo>
                  <a:lnTo>
                    <a:pt x="196926" y="1731614"/>
                  </a:lnTo>
                  <a:lnTo>
                    <a:pt x="182290" y="1774189"/>
                  </a:lnTo>
                  <a:lnTo>
                    <a:pt x="680" y="2004060"/>
                  </a:lnTo>
                  <a:lnTo>
                    <a:pt x="0" y="2005747"/>
                  </a:lnTo>
                  <a:lnTo>
                    <a:pt x="1975143" y="29899"/>
                  </a:lnTo>
                  <a:lnTo>
                    <a:pt x="195521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05426" y="3531108"/>
              <a:ext cx="2039620" cy="2093595"/>
            </a:xfrm>
            <a:custGeom>
              <a:avLst/>
              <a:gdLst/>
              <a:ahLst/>
              <a:cxnLst/>
              <a:rect l="l" t="t" r="r" b="b"/>
              <a:pathLst>
                <a:path w="2039620" h="2093595">
                  <a:moveTo>
                    <a:pt x="2018165" y="0"/>
                  </a:moveTo>
                  <a:lnTo>
                    <a:pt x="70259" y="1947905"/>
                  </a:lnTo>
                  <a:lnTo>
                    <a:pt x="46363" y="1978152"/>
                  </a:lnTo>
                  <a:lnTo>
                    <a:pt x="0" y="2093095"/>
                  </a:lnTo>
                  <a:lnTo>
                    <a:pt x="2033951" y="59144"/>
                  </a:lnTo>
                  <a:lnTo>
                    <a:pt x="2038993" y="31241"/>
                  </a:lnTo>
                  <a:lnTo>
                    <a:pt x="2018165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32080" y="3583685"/>
              <a:ext cx="2208530" cy="2352675"/>
            </a:xfrm>
            <a:custGeom>
              <a:avLst/>
              <a:gdLst/>
              <a:ahLst/>
              <a:cxnLst/>
              <a:rect l="l" t="t" r="r" b="b"/>
              <a:pathLst>
                <a:path w="2208530" h="2352675">
                  <a:moveTo>
                    <a:pt x="2208479" y="0"/>
                  </a:moveTo>
                  <a:lnTo>
                    <a:pt x="177469" y="2030272"/>
                  </a:lnTo>
                  <a:lnTo>
                    <a:pt x="126111" y="2157603"/>
                  </a:lnTo>
                  <a:lnTo>
                    <a:pt x="97790" y="2227834"/>
                  </a:lnTo>
                  <a:lnTo>
                    <a:pt x="87630" y="2237994"/>
                  </a:lnTo>
                  <a:lnTo>
                    <a:pt x="78740" y="2245614"/>
                  </a:lnTo>
                  <a:lnTo>
                    <a:pt x="10160" y="2314194"/>
                  </a:lnTo>
                  <a:lnTo>
                    <a:pt x="0" y="2333244"/>
                  </a:lnTo>
                  <a:lnTo>
                    <a:pt x="88" y="2352344"/>
                  </a:lnTo>
                  <a:lnTo>
                    <a:pt x="1777212" y="575856"/>
                  </a:lnTo>
                  <a:lnTo>
                    <a:pt x="1704619" y="579094"/>
                  </a:lnTo>
                  <a:lnTo>
                    <a:pt x="1698256" y="579374"/>
                  </a:lnTo>
                  <a:lnTo>
                    <a:pt x="1698002" y="579374"/>
                  </a:lnTo>
                  <a:lnTo>
                    <a:pt x="1710550" y="573163"/>
                  </a:lnTo>
                  <a:lnTo>
                    <a:pt x="1847913" y="505193"/>
                  </a:lnTo>
                  <a:lnTo>
                    <a:pt x="2176297" y="176911"/>
                  </a:lnTo>
                  <a:lnTo>
                    <a:pt x="2191842" y="91871"/>
                  </a:lnTo>
                  <a:lnTo>
                    <a:pt x="2193290" y="84074"/>
                  </a:lnTo>
                  <a:lnTo>
                    <a:pt x="220847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32079" y="3751693"/>
              <a:ext cx="2191385" cy="2210435"/>
            </a:xfrm>
            <a:custGeom>
              <a:avLst/>
              <a:gdLst/>
              <a:ahLst/>
              <a:cxnLst/>
              <a:rect l="l" t="t" r="r" b="b"/>
              <a:pathLst>
                <a:path w="2191385" h="2210435">
                  <a:moveTo>
                    <a:pt x="1849503" y="404632"/>
                  </a:moveTo>
                  <a:lnTo>
                    <a:pt x="1769759" y="408176"/>
                  </a:lnTo>
                  <a:lnTo>
                    <a:pt x="0" y="2177936"/>
                  </a:lnTo>
                  <a:lnTo>
                    <a:pt x="0" y="2184286"/>
                  </a:lnTo>
                  <a:lnTo>
                    <a:pt x="20320" y="2194446"/>
                  </a:lnTo>
                  <a:lnTo>
                    <a:pt x="43729" y="2210407"/>
                  </a:lnTo>
                  <a:lnTo>
                    <a:pt x="1849503" y="404632"/>
                  </a:lnTo>
                  <a:close/>
                </a:path>
                <a:path w="2191385" h="2210435">
                  <a:moveTo>
                    <a:pt x="2177936" y="0"/>
                  </a:moveTo>
                  <a:lnTo>
                    <a:pt x="1833750" y="344185"/>
                  </a:lnTo>
                  <a:lnTo>
                    <a:pt x="1944370" y="289446"/>
                  </a:lnTo>
                  <a:lnTo>
                    <a:pt x="2125402" y="128733"/>
                  </a:lnTo>
                  <a:lnTo>
                    <a:pt x="2191133" y="63002"/>
                  </a:lnTo>
                  <a:lnTo>
                    <a:pt x="2174240" y="20206"/>
                  </a:lnTo>
                  <a:lnTo>
                    <a:pt x="21779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1943" y="3809485"/>
              <a:ext cx="2153920" cy="2193925"/>
            </a:xfrm>
            <a:custGeom>
              <a:avLst/>
              <a:gdLst/>
              <a:ahLst/>
              <a:cxnLst/>
              <a:rect l="l" t="t" r="r" b="b"/>
              <a:pathLst>
                <a:path w="2153920" h="2193925">
                  <a:moveTo>
                    <a:pt x="1881892" y="343628"/>
                  </a:moveTo>
                  <a:lnTo>
                    <a:pt x="1802164" y="347172"/>
                  </a:lnTo>
                  <a:lnTo>
                    <a:pt x="0" y="2149979"/>
                  </a:lnTo>
                  <a:lnTo>
                    <a:pt x="8396" y="2155704"/>
                  </a:lnTo>
                  <a:lnTo>
                    <a:pt x="28716" y="2183644"/>
                  </a:lnTo>
                  <a:lnTo>
                    <a:pt x="32627" y="2193553"/>
                  </a:lnTo>
                  <a:lnTo>
                    <a:pt x="1881892" y="343628"/>
                  </a:lnTo>
                  <a:close/>
                </a:path>
                <a:path w="2153920" h="2193925">
                  <a:moveTo>
                    <a:pt x="2149212" y="0"/>
                  </a:moveTo>
                  <a:lnTo>
                    <a:pt x="2021199" y="128059"/>
                  </a:lnTo>
                  <a:lnTo>
                    <a:pt x="2153426" y="10674"/>
                  </a:lnTo>
                  <a:lnTo>
                    <a:pt x="214921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2457" y="2854959"/>
              <a:ext cx="3181350" cy="3199765"/>
            </a:xfrm>
            <a:custGeom>
              <a:avLst/>
              <a:gdLst/>
              <a:ahLst/>
              <a:cxnLst/>
              <a:rect l="l" t="t" r="r" b="b"/>
              <a:pathLst>
                <a:path w="3181350" h="3199765">
                  <a:moveTo>
                    <a:pt x="1711432" y="1507489"/>
                  </a:moveTo>
                  <a:lnTo>
                    <a:pt x="1635232" y="1507489"/>
                  </a:lnTo>
                  <a:lnTo>
                    <a:pt x="0" y="3142722"/>
                  </a:lnTo>
                  <a:lnTo>
                    <a:pt x="17252" y="3186429"/>
                  </a:lnTo>
                  <a:lnTo>
                    <a:pt x="19553" y="3199369"/>
                  </a:lnTo>
                  <a:lnTo>
                    <a:pt x="1711432" y="1507489"/>
                  </a:lnTo>
                  <a:close/>
                </a:path>
                <a:path w="3181350" h="3199765">
                  <a:moveTo>
                    <a:pt x="3142722" y="0"/>
                  </a:moveTo>
                  <a:lnTo>
                    <a:pt x="1844251" y="1298471"/>
                  </a:lnTo>
                  <a:lnTo>
                    <a:pt x="1856212" y="1297939"/>
                  </a:lnTo>
                  <a:lnTo>
                    <a:pt x="1941508" y="1277414"/>
                  </a:lnTo>
                  <a:lnTo>
                    <a:pt x="3180822" y="38100"/>
                  </a:lnTo>
                  <a:lnTo>
                    <a:pt x="314272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21051" y="2890519"/>
              <a:ext cx="3196590" cy="3223895"/>
            </a:xfrm>
            <a:custGeom>
              <a:avLst/>
              <a:gdLst/>
              <a:ahLst/>
              <a:cxnLst/>
              <a:rect l="l" t="t" r="r" b="b"/>
              <a:pathLst>
                <a:path w="3196590" h="3223895">
                  <a:moveTo>
                    <a:pt x="1762688" y="1471929"/>
                  </a:moveTo>
                  <a:lnTo>
                    <a:pt x="1686488" y="1471929"/>
                  </a:lnTo>
                  <a:lnTo>
                    <a:pt x="0" y="3158418"/>
                  </a:lnTo>
                  <a:lnTo>
                    <a:pt x="8818" y="3208019"/>
                  </a:lnTo>
                  <a:lnTo>
                    <a:pt x="11299" y="3223319"/>
                  </a:lnTo>
                  <a:lnTo>
                    <a:pt x="1762688" y="1471929"/>
                  </a:lnTo>
                  <a:close/>
                </a:path>
                <a:path w="3196590" h="3223895">
                  <a:moveTo>
                    <a:pt x="3158418" y="0"/>
                  </a:moveTo>
                  <a:lnTo>
                    <a:pt x="1914551" y="1243866"/>
                  </a:lnTo>
                  <a:lnTo>
                    <a:pt x="2014899" y="1219718"/>
                  </a:lnTo>
                  <a:lnTo>
                    <a:pt x="3196518" y="38100"/>
                  </a:lnTo>
                  <a:lnTo>
                    <a:pt x="315841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31287" y="4078964"/>
              <a:ext cx="2105025" cy="2093595"/>
            </a:xfrm>
            <a:custGeom>
              <a:avLst/>
              <a:gdLst/>
              <a:ahLst/>
              <a:cxnLst/>
              <a:rect l="l" t="t" r="r" b="b"/>
              <a:pathLst>
                <a:path w="2105025" h="2093595">
                  <a:moveTo>
                    <a:pt x="2104517" y="0"/>
                  </a:moveTo>
                  <a:lnTo>
                    <a:pt x="2064872" y="16785"/>
                  </a:lnTo>
                  <a:lnTo>
                    <a:pt x="1994628" y="33688"/>
                  </a:lnTo>
                  <a:lnTo>
                    <a:pt x="0" y="2028317"/>
                  </a:lnTo>
                  <a:lnTo>
                    <a:pt x="6202" y="2066565"/>
                  </a:lnTo>
                  <a:lnTo>
                    <a:pt x="11141" y="2093376"/>
                  </a:lnTo>
                  <a:lnTo>
                    <a:pt x="210451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41243" y="4028608"/>
              <a:ext cx="2213610" cy="2199640"/>
            </a:xfrm>
            <a:custGeom>
              <a:avLst/>
              <a:gdLst/>
              <a:ahLst/>
              <a:cxnLst/>
              <a:rect l="l" t="t" r="r" b="b"/>
              <a:pathLst>
                <a:path w="2213610" h="2199640">
                  <a:moveTo>
                    <a:pt x="2213497" y="0"/>
                  </a:moveTo>
                  <a:lnTo>
                    <a:pt x="2081346" y="55951"/>
                  </a:lnTo>
                  <a:lnTo>
                    <a:pt x="0" y="2137297"/>
                  </a:lnTo>
                  <a:lnTo>
                    <a:pt x="5136" y="2165181"/>
                  </a:lnTo>
                  <a:lnTo>
                    <a:pt x="14226" y="2199270"/>
                  </a:lnTo>
                  <a:lnTo>
                    <a:pt x="2213497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54133" y="3977320"/>
              <a:ext cx="2322195" cy="2295525"/>
            </a:xfrm>
            <a:custGeom>
              <a:avLst/>
              <a:gdLst/>
              <a:ahLst/>
              <a:cxnLst/>
              <a:rect l="l" t="t" r="r" b="b"/>
              <a:pathLst>
                <a:path w="2322195" h="2295525">
                  <a:moveTo>
                    <a:pt x="2321746" y="0"/>
                  </a:moveTo>
                  <a:lnTo>
                    <a:pt x="2189594" y="55951"/>
                  </a:lnTo>
                  <a:lnTo>
                    <a:pt x="0" y="2245546"/>
                  </a:lnTo>
                  <a:lnTo>
                    <a:pt x="2406" y="2254569"/>
                  </a:lnTo>
                  <a:lnTo>
                    <a:pt x="2406" y="2263459"/>
                  </a:lnTo>
                  <a:lnTo>
                    <a:pt x="26304" y="2295441"/>
                  </a:lnTo>
                  <a:lnTo>
                    <a:pt x="2321746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77228" y="3950666"/>
              <a:ext cx="2395220" cy="2361565"/>
            </a:xfrm>
            <a:custGeom>
              <a:avLst/>
              <a:gdLst/>
              <a:ahLst/>
              <a:cxnLst/>
              <a:rect l="l" t="t" r="r" b="b"/>
              <a:pathLst>
                <a:path w="2395220" h="2361565">
                  <a:moveTo>
                    <a:pt x="2394839" y="0"/>
                  </a:moveTo>
                  <a:lnTo>
                    <a:pt x="2333891" y="11733"/>
                  </a:lnTo>
                  <a:lnTo>
                    <a:pt x="2287048" y="31565"/>
                  </a:lnTo>
                  <a:lnTo>
                    <a:pt x="0" y="2317799"/>
                  </a:lnTo>
                  <a:lnTo>
                    <a:pt x="32587" y="2361409"/>
                  </a:lnTo>
                  <a:lnTo>
                    <a:pt x="239483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07052" y="3934241"/>
              <a:ext cx="2450465" cy="2418080"/>
            </a:xfrm>
            <a:custGeom>
              <a:avLst/>
              <a:gdLst/>
              <a:ahLst/>
              <a:cxnLst/>
              <a:rect l="l" t="t" r="r" b="b"/>
              <a:pathLst>
                <a:path w="2450465" h="2418079">
                  <a:moveTo>
                    <a:pt x="2450336" y="0"/>
                  </a:moveTo>
                  <a:lnTo>
                    <a:pt x="2355969" y="18166"/>
                  </a:lnTo>
                  <a:lnTo>
                    <a:pt x="0" y="2374136"/>
                  </a:lnTo>
                  <a:lnTo>
                    <a:pt x="32588" y="2417747"/>
                  </a:lnTo>
                  <a:lnTo>
                    <a:pt x="2450336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36877" y="3917891"/>
              <a:ext cx="2505710" cy="2487930"/>
            </a:xfrm>
            <a:custGeom>
              <a:avLst/>
              <a:gdLst/>
              <a:ahLst/>
              <a:cxnLst/>
              <a:rect l="l" t="t" r="r" b="b"/>
              <a:pathLst>
                <a:path w="2505710" h="2487929">
                  <a:moveTo>
                    <a:pt x="2505440" y="0"/>
                  </a:moveTo>
                  <a:lnTo>
                    <a:pt x="2411444" y="18095"/>
                  </a:lnTo>
                  <a:lnTo>
                    <a:pt x="0" y="2430399"/>
                  </a:lnTo>
                  <a:lnTo>
                    <a:pt x="6022" y="2438458"/>
                  </a:lnTo>
                  <a:lnTo>
                    <a:pt x="6022" y="2448618"/>
                  </a:lnTo>
                  <a:lnTo>
                    <a:pt x="14912" y="2467668"/>
                  </a:lnTo>
                  <a:lnTo>
                    <a:pt x="17989" y="2487451"/>
                  </a:lnTo>
                  <a:lnTo>
                    <a:pt x="1035822" y="1469618"/>
                  </a:lnTo>
                  <a:lnTo>
                    <a:pt x="1053772" y="1446588"/>
                  </a:lnTo>
                  <a:lnTo>
                    <a:pt x="1058852" y="1446588"/>
                  </a:lnTo>
                  <a:lnTo>
                    <a:pt x="2505440" y="0"/>
                  </a:lnTo>
                  <a:close/>
                </a:path>
                <a:path w="2505710" h="2487929">
                  <a:moveTo>
                    <a:pt x="1058852" y="1446588"/>
                  </a:moveTo>
                  <a:lnTo>
                    <a:pt x="1053772" y="1446588"/>
                  </a:lnTo>
                  <a:lnTo>
                    <a:pt x="1054808" y="1450632"/>
                  </a:lnTo>
                  <a:lnTo>
                    <a:pt x="1058852" y="1446588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54012" y="3916679"/>
              <a:ext cx="2545080" cy="2548890"/>
            </a:xfrm>
            <a:custGeom>
              <a:avLst/>
              <a:gdLst/>
              <a:ahLst/>
              <a:cxnLst/>
              <a:rect l="l" t="t" r="r" b="b"/>
              <a:pathLst>
                <a:path w="2545080" h="2548890">
                  <a:moveTo>
                    <a:pt x="2494597" y="0"/>
                  </a:moveTo>
                  <a:lnTo>
                    <a:pt x="2480442" y="2725"/>
                  </a:lnTo>
                  <a:lnTo>
                    <a:pt x="0" y="2483167"/>
                  </a:lnTo>
                  <a:lnTo>
                    <a:pt x="6667" y="2526030"/>
                  </a:lnTo>
                  <a:lnTo>
                    <a:pt x="10678" y="2548593"/>
                  </a:lnTo>
                  <a:lnTo>
                    <a:pt x="974409" y="1584519"/>
                  </a:lnTo>
                  <a:lnTo>
                    <a:pt x="969327" y="1534160"/>
                  </a:lnTo>
                  <a:lnTo>
                    <a:pt x="1036637" y="1447800"/>
                  </a:lnTo>
                  <a:lnTo>
                    <a:pt x="1111079" y="1447800"/>
                  </a:lnTo>
                  <a:lnTo>
                    <a:pt x="2544943" y="13425"/>
                  </a:lnTo>
                  <a:lnTo>
                    <a:pt x="2494597" y="0"/>
                  </a:lnTo>
                  <a:close/>
                </a:path>
                <a:path w="2545080" h="2548890">
                  <a:moveTo>
                    <a:pt x="1111079" y="1447800"/>
                  </a:moveTo>
                  <a:lnTo>
                    <a:pt x="1036637" y="1447800"/>
                  </a:lnTo>
                  <a:lnTo>
                    <a:pt x="1051824" y="1507076"/>
                  </a:lnTo>
                  <a:lnTo>
                    <a:pt x="1111079" y="144780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63747" y="3928978"/>
              <a:ext cx="2590165" cy="2591435"/>
            </a:xfrm>
            <a:custGeom>
              <a:avLst/>
              <a:gdLst/>
              <a:ahLst/>
              <a:cxnLst/>
              <a:rect l="l" t="t" r="r" b="b"/>
              <a:pathLst>
                <a:path w="2590165" h="2591434">
                  <a:moveTo>
                    <a:pt x="964133" y="1566850"/>
                  </a:moveTo>
                  <a:lnTo>
                    <a:pt x="0" y="2530983"/>
                  </a:lnTo>
                  <a:lnTo>
                    <a:pt x="7092" y="2570881"/>
                  </a:lnTo>
                  <a:lnTo>
                    <a:pt x="14543" y="2591370"/>
                  </a:lnTo>
                  <a:lnTo>
                    <a:pt x="971001" y="1634912"/>
                  </a:lnTo>
                  <a:lnTo>
                    <a:pt x="964133" y="1566850"/>
                  </a:lnTo>
                  <a:close/>
                </a:path>
                <a:path w="2590165" h="2591434">
                  <a:moveTo>
                    <a:pt x="2530983" y="0"/>
                  </a:moveTo>
                  <a:lnTo>
                    <a:pt x="1040889" y="1490094"/>
                  </a:lnTo>
                  <a:lnTo>
                    <a:pt x="1056171" y="1549742"/>
                  </a:lnTo>
                  <a:lnTo>
                    <a:pt x="2590139" y="15774"/>
                  </a:lnTo>
                  <a:lnTo>
                    <a:pt x="253098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76282" y="3943361"/>
              <a:ext cx="2633345" cy="2628900"/>
            </a:xfrm>
            <a:custGeom>
              <a:avLst/>
              <a:gdLst/>
              <a:ahLst/>
              <a:cxnLst/>
              <a:rect l="l" t="t" r="r" b="b"/>
              <a:pathLst>
                <a:path w="2633345" h="2628900">
                  <a:moveTo>
                    <a:pt x="957807" y="1613998"/>
                  </a:moveTo>
                  <a:lnTo>
                    <a:pt x="0" y="2571465"/>
                  </a:lnTo>
                  <a:lnTo>
                    <a:pt x="4717" y="2584438"/>
                  </a:lnTo>
                  <a:lnTo>
                    <a:pt x="4717" y="2603488"/>
                  </a:lnTo>
                  <a:lnTo>
                    <a:pt x="13607" y="2613648"/>
                  </a:lnTo>
                  <a:lnTo>
                    <a:pt x="20477" y="2628369"/>
                  </a:lnTo>
                  <a:lnTo>
                    <a:pt x="964869" y="1683977"/>
                  </a:lnTo>
                  <a:lnTo>
                    <a:pt x="957807" y="1613998"/>
                  </a:lnTo>
                  <a:close/>
                </a:path>
                <a:path w="2633345" h="2628900">
                  <a:moveTo>
                    <a:pt x="2572382" y="0"/>
                  </a:moveTo>
                  <a:lnTo>
                    <a:pt x="1042175" y="1529660"/>
                  </a:lnTo>
                  <a:lnTo>
                    <a:pt x="1053737" y="1574788"/>
                  </a:lnTo>
                  <a:lnTo>
                    <a:pt x="1062497" y="1586348"/>
                  </a:lnTo>
                  <a:lnTo>
                    <a:pt x="1698065" y="950780"/>
                  </a:lnTo>
                  <a:lnTo>
                    <a:pt x="1669687" y="948678"/>
                  </a:lnTo>
                  <a:lnTo>
                    <a:pt x="1834787" y="802628"/>
                  </a:lnTo>
                  <a:lnTo>
                    <a:pt x="1849847" y="798999"/>
                  </a:lnTo>
                  <a:lnTo>
                    <a:pt x="2632748" y="16097"/>
                  </a:lnTo>
                  <a:lnTo>
                    <a:pt x="257238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94334" y="3235959"/>
              <a:ext cx="3368675" cy="3393440"/>
            </a:xfrm>
            <a:custGeom>
              <a:avLst/>
              <a:gdLst/>
              <a:ahLst/>
              <a:cxnLst/>
              <a:rect l="l" t="t" r="r" b="b"/>
              <a:pathLst>
                <a:path w="3368675" h="3393440">
                  <a:moveTo>
                    <a:pt x="946118" y="2384456"/>
                  </a:moveTo>
                  <a:lnTo>
                    <a:pt x="0" y="3330575"/>
                  </a:lnTo>
                  <a:lnTo>
                    <a:pt x="4444" y="3340100"/>
                  </a:lnTo>
                  <a:lnTo>
                    <a:pt x="13838" y="3392936"/>
                  </a:lnTo>
                  <a:lnTo>
                    <a:pt x="953103" y="2453671"/>
                  </a:lnTo>
                  <a:lnTo>
                    <a:pt x="946118" y="2384456"/>
                  </a:lnTo>
                  <a:close/>
                </a:path>
                <a:path w="3368675" h="3393440">
                  <a:moveTo>
                    <a:pt x="1672918" y="1657656"/>
                  </a:moveTo>
                  <a:lnTo>
                    <a:pt x="1041160" y="2289414"/>
                  </a:lnTo>
                  <a:lnTo>
                    <a:pt x="1074010" y="2332764"/>
                  </a:lnTo>
                  <a:lnTo>
                    <a:pt x="1743863" y="1662911"/>
                  </a:lnTo>
                  <a:lnTo>
                    <a:pt x="1672918" y="1657656"/>
                  </a:lnTo>
                  <a:close/>
                </a:path>
                <a:path w="3368675" h="3393440">
                  <a:moveTo>
                    <a:pt x="2204085" y="1126490"/>
                  </a:moveTo>
                  <a:lnTo>
                    <a:pt x="1821754" y="1508820"/>
                  </a:lnTo>
                  <a:lnTo>
                    <a:pt x="1922153" y="1484621"/>
                  </a:lnTo>
                  <a:lnTo>
                    <a:pt x="2204085" y="1126490"/>
                  </a:lnTo>
                  <a:close/>
                </a:path>
                <a:path w="3368675" h="3393440">
                  <a:moveTo>
                    <a:pt x="3330575" y="0"/>
                  </a:moveTo>
                  <a:lnTo>
                    <a:pt x="2608680" y="721894"/>
                  </a:lnTo>
                  <a:lnTo>
                    <a:pt x="2668838" y="737936"/>
                  </a:lnTo>
                  <a:lnTo>
                    <a:pt x="3368675" y="38100"/>
                  </a:lnTo>
                  <a:lnTo>
                    <a:pt x="333057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07214" y="3972559"/>
              <a:ext cx="2715895" cy="2660650"/>
            </a:xfrm>
            <a:custGeom>
              <a:avLst/>
              <a:gdLst/>
              <a:ahLst/>
              <a:cxnLst/>
              <a:rect l="l" t="t" r="r" b="b"/>
              <a:pathLst>
                <a:path w="2715895" h="2660650">
                  <a:moveTo>
                    <a:pt x="939641" y="1711303"/>
                  </a:moveTo>
                  <a:lnTo>
                    <a:pt x="0" y="2650945"/>
                  </a:lnTo>
                  <a:lnTo>
                    <a:pt x="1725" y="2660650"/>
                  </a:lnTo>
                  <a:lnTo>
                    <a:pt x="65225" y="2660650"/>
                  </a:lnTo>
                  <a:lnTo>
                    <a:pt x="941825" y="1784049"/>
                  </a:lnTo>
                  <a:lnTo>
                    <a:pt x="944065" y="1755139"/>
                  </a:lnTo>
                  <a:lnTo>
                    <a:pt x="939641" y="1711303"/>
                  </a:lnTo>
                  <a:close/>
                </a:path>
                <a:path w="2715895" h="2660650">
                  <a:moveTo>
                    <a:pt x="1725071" y="925873"/>
                  </a:moveTo>
                  <a:lnTo>
                    <a:pt x="1058393" y="1592551"/>
                  </a:lnTo>
                  <a:lnTo>
                    <a:pt x="1090696" y="1635178"/>
                  </a:lnTo>
                  <a:lnTo>
                    <a:pt x="1794833" y="931041"/>
                  </a:lnTo>
                  <a:lnTo>
                    <a:pt x="1725071" y="925873"/>
                  </a:lnTo>
                  <a:close/>
                </a:path>
                <a:path w="2715895" h="2660650">
                  <a:moveTo>
                    <a:pt x="2650945" y="0"/>
                  </a:moveTo>
                  <a:lnTo>
                    <a:pt x="1900907" y="750037"/>
                  </a:lnTo>
                  <a:lnTo>
                    <a:pt x="1999632" y="726242"/>
                  </a:lnTo>
                  <a:lnTo>
                    <a:pt x="2715715" y="10159"/>
                  </a:lnTo>
                  <a:lnTo>
                    <a:pt x="2689045" y="10159"/>
                  </a:lnTo>
                  <a:lnTo>
                    <a:pt x="2650945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66077" y="3982719"/>
              <a:ext cx="2794635" cy="2651125"/>
            </a:xfrm>
            <a:custGeom>
              <a:avLst/>
              <a:gdLst/>
              <a:ahLst/>
              <a:cxnLst/>
              <a:rect l="l" t="t" r="r" b="b"/>
              <a:pathLst>
                <a:path w="2794635" h="2651125">
                  <a:moveTo>
                    <a:pt x="883488" y="1767014"/>
                  </a:moveTo>
                  <a:lnTo>
                    <a:pt x="0" y="2650502"/>
                  </a:lnTo>
                  <a:lnTo>
                    <a:pt x="69850" y="2650502"/>
                  </a:lnTo>
                  <a:lnTo>
                    <a:pt x="76200" y="2650502"/>
                  </a:lnTo>
                  <a:lnTo>
                    <a:pt x="144894" y="2650502"/>
                  </a:lnTo>
                  <a:lnTo>
                    <a:pt x="871296" y="1924354"/>
                  </a:lnTo>
                  <a:lnTo>
                    <a:pt x="877087" y="1849615"/>
                  </a:lnTo>
                  <a:lnTo>
                    <a:pt x="877620" y="1842731"/>
                  </a:lnTo>
                  <a:lnTo>
                    <a:pt x="883488" y="1767014"/>
                  </a:lnTo>
                  <a:close/>
                </a:path>
                <a:path w="2794635" h="2651125">
                  <a:moveTo>
                    <a:pt x="1865515" y="930478"/>
                  </a:moveTo>
                  <a:lnTo>
                    <a:pt x="1800987" y="925715"/>
                  </a:lnTo>
                  <a:lnTo>
                    <a:pt x="1795081" y="925271"/>
                  </a:lnTo>
                  <a:lnTo>
                    <a:pt x="1730057" y="920445"/>
                  </a:lnTo>
                  <a:lnTo>
                    <a:pt x="1029093" y="1621409"/>
                  </a:lnTo>
                  <a:lnTo>
                    <a:pt x="1061935" y="1664766"/>
                  </a:lnTo>
                  <a:lnTo>
                    <a:pt x="1087132" y="1697990"/>
                  </a:lnTo>
                  <a:lnTo>
                    <a:pt x="1092212" y="1703527"/>
                  </a:lnTo>
                  <a:lnTo>
                    <a:pt x="1865515" y="930478"/>
                  </a:lnTo>
                  <a:close/>
                </a:path>
                <a:path w="2794635" h="2651125">
                  <a:moveTo>
                    <a:pt x="2794317" y="2019"/>
                  </a:moveTo>
                  <a:lnTo>
                    <a:pt x="2792742" y="0"/>
                  </a:lnTo>
                  <a:lnTo>
                    <a:pt x="2726702" y="0"/>
                  </a:lnTo>
                  <a:lnTo>
                    <a:pt x="2720352" y="0"/>
                  </a:lnTo>
                  <a:lnTo>
                    <a:pt x="2650502" y="0"/>
                  </a:lnTo>
                  <a:lnTo>
                    <a:pt x="1932393" y="718108"/>
                  </a:lnTo>
                  <a:lnTo>
                    <a:pt x="1992642" y="703580"/>
                  </a:lnTo>
                  <a:lnTo>
                    <a:pt x="2025713" y="700989"/>
                  </a:lnTo>
                  <a:lnTo>
                    <a:pt x="2101024" y="695058"/>
                  </a:lnTo>
                  <a:lnTo>
                    <a:pt x="2794317" y="201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05681" y="3982720"/>
              <a:ext cx="2685415" cy="2650490"/>
            </a:xfrm>
            <a:custGeom>
              <a:avLst/>
              <a:gdLst/>
              <a:ahLst/>
              <a:cxnLst/>
              <a:rect l="l" t="t" r="r" b="b"/>
              <a:pathLst>
                <a:path w="2685415" h="2650490">
                  <a:moveTo>
                    <a:pt x="732192" y="1918036"/>
                  </a:moveTo>
                  <a:lnTo>
                    <a:pt x="0" y="2650490"/>
                  </a:lnTo>
                  <a:lnTo>
                    <a:pt x="75038" y="2650490"/>
                  </a:lnTo>
                  <a:lnTo>
                    <a:pt x="102978" y="2622550"/>
                  </a:lnTo>
                  <a:lnTo>
                    <a:pt x="127108" y="2574290"/>
                  </a:lnTo>
                  <a:lnTo>
                    <a:pt x="340081" y="2385446"/>
                  </a:lnTo>
                  <a:lnTo>
                    <a:pt x="725869" y="1999658"/>
                  </a:lnTo>
                  <a:lnTo>
                    <a:pt x="732192" y="1918036"/>
                  </a:lnTo>
                  <a:close/>
                </a:path>
                <a:path w="2685415" h="2650490">
                  <a:moveTo>
                    <a:pt x="1719848" y="930028"/>
                  </a:moveTo>
                  <a:lnTo>
                    <a:pt x="949747" y="1700403"/>
                  </a:lnTo>
                  <a:lnTo>
                    <a:pt x="985852" y="1739675"/>
                  </a:lnTo>
                  <a:lnTo>
                    <a:pt x="1790282" y="935245"/>
                  </a:lnTo>
                  <a:lnTo>
                    <a:pt x="1719848" y="930028"/>
                  </a:lnTo>
                  <a:close/>
                </a:path>
                <a:path w="2685415" h="2650490">
                  <a:moveTo>
                    <a:pt x="2653138" y="0"/>
                  </a:moveTo>
                  <a:lnTo>
                    <a:pt x="2649545" y="0"/>
                  </a:lnTo>
                  <a:lnTo>
                    <a:pt x="1954167" y="695626"/>
                  </a:lnTo>
                  <a:lnTo>
                    <a:pt x="1966068" y="694689"/>
                  </a:lnTo>
                  <a:lnTo>
                    <a:pt x="2034117" y="691410"/>
                  </a:lnTo>
                  <a:lnTo>
                    <a:pt x="2685074" y="40453"/>
                  </a:lnTo>
                  <a:lnTo>
                    <a:pt x="2653138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73099" y="4018914"/>
              <a:ext cx="2673350" cy="2614295"/>
            </a:xfrm>
            <a:custGeom>
              <a:avLst/>
              <a:gdLst/>
              <a:ahLst/>
              <a:cxnLst/>
              <a:rect l="l" t="t" r="r" b="b"/>
              <a:pathLst>
                <a:path w="2673350" h="2614295">
                  <a:moveTo>
                    <a:pt x="43180" y="2571115"/>
                  </a:moveTo>
                  <a:lnTo>
                    <a:pt x="0" y="2614295"/>
                  </a:lnTo>
                  <a:lnTo>
                    <a:pt x="21590" y="2614295"/>
                  </a:lnTo>
                  <a:lnTo>
                    <a:pt x="43180" y="2571115"/>
                  </a:lnTo>
                  <a:close/>
                </a:path>
                <a:path w="2673350" h="2614295">
                  <a:moveTo>
                    <a:pt x="659091" y="1955203"/>
                  </a:moveTo>
                  <a:lnTo>
                    <a:pt x="205408" y="2408886"/>
                  </a:lnTo>
                  <a:lnTo>
                    <a:pt x="317500" y="2309495"/>
                  </a:lnTo>
                  <a:lnTo>
                    <a:pt x="508000" y="2136775"/>
                  </a:lnTo>
                  <a:lnTo>
                    <a:pt x="594790" y="2095704"/>
                  </a:lnTo>
                  <a:lnTo>
                    <a:pt x="652692" y="2037802"/>
                  </a:lnTo>
                  <a:lnTo>
                    <a:pt x="659091" y="1955203"/>
                  </a:lnTo>
                  <a:close/>
                </a:path>
                <a:path w="2673350" h="2614295">
                  <a:moveTo>
                    <a:pt x="1715769" y="898525"/>
                  </a:moveTo>
                  <a:lnTo>
                    <a:pt x="914784" y="1699510"/>
                  </a:lnTo>
                  <a:lnTo>
                    <a:pt x="951283" y="1739211"/>
                  </a:lnTo>
                  <a:lnTo>
                    <a:pt x="1780417" y="910077"/>
                  </a:lnTo>
                  <a:lnTo>
                    <a:pt x="1750060" y="901065"/>
                  </a:lnTo>
                  <a:lnTo>
                    <a:pt x="1715769" y="898525"/>
                  </a:lnTo>
                  <a:close/>
                </a:path>
                <a:path w="2673350" h="2614295">
                  <a:moveTo>
                    <a:pt x="2614295" y="0"/>
                  </a:moveTo>
                  <a:lnTo>
                    <a:pt x="1958693" y="655601"/>
                  </a:lnTo>
                  <a:lnTo>
                    <a:pt x="2038751" y="651743"/>
                  </a:lnTo>
                  <a:lnTo>
                    <a:pt x="2673212" y="17282"/>
                  </a:lnTo>
                  <a:lnTo>
                    <a:pt x="2623820" y="12065"/>
                  </a:lnTo>
                  <a:lnTo>
                    <a:pt x="261429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255836" y="4035590"/>
              <a:ext cx="2153285" cy="2085339"/>
            </a:xfrm>
            <a:custGeom>
              <a:avLst/>
              <a:gdLst/>
              <a:ahLst/>
              <a:cxnLst/>
              <a:rect l="l" t="t" r="r" b="b"/>
              <a:pathLst>
                <a:path w="2153285" h="2085339">
                  <a:moveTo>
                    <a:pt x="70489" y="2014243"/>
                  </a:moveTo>
                  <a:lnTo>
                    <a:pt x="0" y="2084732"/>
                  </a:lnTo>
                  <a:lnTo>
                    <a:pt x="67503" y="2052789"/>
                  </a:lnTo>
                  <a:lnTo>
                    <a:pt x="70489" y="2014243"/>
                  </a:lnTo>
                  <a:close/>
                </a:path>
                <a:path w="2153285" h="2085339">
                  <a:moveTo>
                    <a:pt x="1192784" y="891947"/>
                  </a:moveTo>
                  <a:lnTo>
                    <a:pt x="365505" y="1719227"/>
                  </a:lnTo>
                  <a:lnTo>
                    <a:pt x="401791" y="1758696"/>
                  </a:lnTo>
                  <a:lnTo>
                    <a:pt x="1250964" y="909220"/>
                  </a:lnTo>
                  <a:lnTo>
                    <a:pt x="1192784" y="891947"/>
                  </a:lnTo>
                  <a:close/>
                </a:path>
                <a:path w="2153285" h="2085339">
                  <a:moveTo>
                    <a:pt x="2084732" y="0"/>
                  </a:moveTo>
                  <a:lnTo>
                    <a:pt x="1449344" y="635388"/>
                  </a:lnTo>
                  <a:lnTo>
                    <a:pt x="1526733" y="631659"/>
                  </a:lnTo>
                  <a:lnTo>
                    <a:pt x="1528547" y="631538"/>
                  </a:lnTo>
                  <a:lnTo>
                    <a:pt x="2152685" y="7178"/>
                  </a:lnTo>
                  <a:lnTo>
                    <a:pt x="208473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654404" y="4042245"/>
              <a:ext cx="1818639" cy="1788795"/>
            </a:xfrm>
            <a:custGeom>
              <a:avLst/>
              <a:gdLst/>
              <a:ahLst/>
              <a:cxnLst/>
              <a:rect l="l" t="t" r="r" b="b"/>
              <a:pathLst>
                <a:path w="1818639" h="1788795">
                  <a:moveTo>
                    <a:pt x="847674" y="901163"/>
                  </a:moveTo>
                  <a:lnTo>
                    <a:pt x="0" y="1748535"/>
                  </a:lnTo>
                  <a:lnTo>
                    <a:pt x="36498" y="1788236"/>
                  </a:lnTo>
                  <a:lnTo>
                    <a:pt x="906436" y="918608"/>
                  </a:lnTo>
                  <a:lnTo>
                    <a:pt x="847674" y="901163"/>
                  </a:lnTo>
                  <a:close/>
                </a:path>
                <a:path w="1818639" h="1788795">
                  <a:moveTo>
                    <a:pt x="1749159" y="0"/>
                  </a:moveTo>
                  <a:lnTo>
                    <a:pt x="1123717" y="625219"/>
                  </a:lnTo>
                  <a:lnTo>
                    <a:pt x="1128165" y="625004"/>
                  </a:lnTo>
                  <a:lnTo>
                    <a:pt x="1205288" y="619863"/>
                  </a:lnTo>
                  <a:lnTo>
                    <a:pt x="1818089" y="7281"/>
                  </a:lnTo>
                  <a:lnTo>
                    <a:pt x="1749159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687648" y="4048816"/>
              <a:ext cx="1853564" cy="1818005"/>
            </a:xfrm>
            <a:custGeom>
              <a:avLst/>
              <a:gdLst/>
              <a:ahLst/>
              <a:cxnLst/>
              <a:rect l="l" t="t" r="r" b="b"/>
              <a:pathLst>
                <a:path w="1853564" h="1818004">
                  <a:moveTo>
                    <a:pt x="867713" y="910410"/>
                  </a:moveTo>
                  <a:lnTo>
                    <a:pt x="0" y="1778124"/>
                  </a:lnTo>
                  <a:lnTo>
                    <a:pt x="36499" y="1817825"/>
                  </a:lnTo>
                  <a:lnTo>
                    <a:pt x="926470" y="927854"/>
                  </a:lnTo>
                  <a:lnTo>
                    <a:pt x="867713" y="910410"/>
                  </a:lnTo>
                  <a:close/>
                </a:path>
                <a:path w="1853564" h="1818004">
                  <a:moveTo>
                    <a:pt x="1778124" y="0"/>
                  </a:moveTo>
                  <a:lnTo>
                    <a:pt x="1164317" y="613806"/>
                  </a:lnTo>
                  <a:lnTo>
                    <a:pt x="1245960" y="608364"/>
                  </a:lnTo>
                  <a:lnTo>
                    <a:pt x="1853111" y="1213"/>
                  </a:lnTo>
                  <a:lnTo>
                    <a:pt x="1789611" y="1213"/>
                  </a:lnTo>
                  <a:lnTo>
                    <a:pt x="177812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720893" y="4050029"/>
              <a:ext cx="1888489" cy="1852930"/>
            </a:xfrm>
            <a:custGeom>
              <a:avLst/>
              <a:gdLst/>
              <a:ahLst/>
              <a:cxnLst/>
              <a:rect l="l" t="t" r="r" b="b"/>
              <a:pathLst>
                <a:path w="1888489" h="1852929">
                  <a:moveTo>
                    <a:pt x="887742" y="925013"/>
                  </a:moveTo>
                  <a:lnTo>
                    <a:pt x="0" y="1813072"/>
                  </a:lnTo>
                  <a:lnTo>
                    <a:pt x="36103" y="1852343"/>
                  </a:lnTo>
                  <a:lnTo>
                    <a:pt x="946106" y="942340"/>
                  </a:lnTo>
                  <a:lnTo>
                    <a:pt x="887742" y="925013"/>
                  </a:lnTo>
                  <a:close/>
                </a:path>
                <a:path w="1888489" h="1852929">
                  <a:moveTo>
                    <a:pt x="1888446" y="0"/>
                  </a:moveTo>
                  <a:lnTo>
                    <a:pt x="1812425" y="0"/>
                  </a:lnTo>
                  <a:lnTo>
                    <a:pt x="1204975" y="607666"/>
                  </a:lnTo>
                  <a:lnTo>
                    <a:pt x="1286194" y="602252"/>
                  </a:lnTo>
                  <a:lnTo>
                    <a:pt x="188844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753955" y="4050029"/>
              <a:ext cx="1924685" cy="1886585"/>
            </a:xfrm>
            <a:custGeom>
              <a:avLst/>
              <a:gdLst/>
              <a:ahLst/>
              <a:cxnLst/>
              <a:rect l="l" t="t" r="r" b="b"/>
              <a:pathLst>
                <a:path w="1924685" h="1886585">
                  <a:moveTo>
                    <a:pt x="908148" y="940886"/>
                  </a:moveTo>
                  <a:lnTo>
                    <a:pt x="0" y="1849034"/>
                  </a:lnTo>
                  <a:lnTo>
                    <a:pt x="16424" y="1866900"/>
                  </a:lnTo>
                  <a:lnTo>
                    <a:pt x="38377" y="1886413"/>
                  </a:lnTo>
                  <a:lnTo>
                    <a:pt x="966307" y="958152"/>
                  </a:lnTo>
                  <a:lnTo>
                    <a:pt x="908148" y="940886"/>
                  </a:lnTo>
                  <a:close/>
                </a:path>
                <a:path w="1924685" h="1886585">
                  <a:moveTo>
                    <a:pt x="1924118" y="0"/>
                  </a:moveTo>
                  <a:lnTo>
                    <a:pt x="1849034" y="0"/>
                  </a:lnTo>
                  <a:lnTo>
                    <a:pt x="1246328" y="602705"/>
                  </a:lnTo>
                  <a:lnTo>
                    <a:pt x="1314364" y="598170"/>
                  </a:lnTo>
                  <a:lnTo>
                    <a:pt x="1342793" y="581531"/>
                  </a:lnTo>
                  <a:lnTo>
                    <a:pt x="192411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789205" y="4050029"/>
              <a:ext cx="1957705" cy="1918970"/>
            </a:xfrm>
            <a:custGeom>
              <a:avLst/>
              <a:gdLst/>
              <a:ahLst/>
              <a:cxnLst/>
              <a:rect l="l" t="t" r="r" b="b"/>
              <a:pathLst>
                <a:path w="1957704" h="1918970">
                  <a:moveTo>
                    <a:pt x="926757" y="956876"/>
                  </a:moveTo>
                  <a:lnTo>
                    <a:pt x="0" y="1883634"/>
                  </a:lnTo>
                  <a:lnTo>
                    <a:pt x="39433" y="1918686"/>
                  </a:lnTo>
                  <a:lnTo>
                    <a:pt x="983932" y="973849"/>
                  </a:lnTo>
                  <a:lnTo>
                    <a:pt x="926757" y="956876"/>
                  </a:lnTo>
                  <a:close/>
                </a:path>
                <a:path w="1957704" h="1918970">
                  <a:moveTo>
                    <a:pt x="1957435" y="0"/>
                  </a:moveTo>
                  <a:lnTo>
                    <a:pt x="1883634" y="0"/>
                  </a:lnTo>
                  <a:lnTo>
                    <a:pt x="1294424" y="589209"/>
                  </a:lnTo>
                  <a:lnTo>
                    <a:pt x="1472784" y="484823"/>
                  </a:lnTo>
                  <a:lnTo>
                    <a:pt x="1957435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825512" y="4050029"/>
              <a:ext cx="1991995" cy="1951989"/>
            </a:xfrm>
            <a:custGeom>
              <a:avLst/>
              <a:gdLst/>
              <a:ahLst/>
              <a:cxnLst/>
              <a:rect l="l" t="t" r="r" b="b"/>
              <a:pathLst>
                <a:path w="1991995" h="1951989">
                  <a:moveTo>
                    <a:pt x="943331" y="972575"/>
                  </a:moveTo>
                  <a:lnTo>
                    <a:pt x="0" y="1915907"/>
                  </a:lnTo>
                  <a:lnTo>
                    <a:pt x="39904" y="1951377"/>
                  </a:lnTo>
                  <a:lnTo>
                    <a:pt x="1001717" y="989908"/>
                  </a:lnTo>
                  <a:lnTo>
                    <a:pt x="943331" y="972575"/>
                  </a:lnTo>
                  <a:close/>
                </a:path>
                <a:path w="1991995" h="1951989">
                  <a:moveTo>
                    <a:pt x="1991978" y="0"/>
                  </a:moveTo>
                  <a:lnTo>
                    <a:pt x="1915907" y="0"/>
                  </a:lnTo>
                  <a:lnTo>
                    <a:pt x="1423471" y="492435"/>
                  </a:lnTo>
                  <a:lnTo>
                    <a:pt x="1518397" y="436880"/>
                  </a:lnTo>
                  <a:lnTo>
                    <a:pt x="1708897" y="274320"/>
                  </a:lnTo>
                  <a:lnTo>
                    <a:pt x="1726802" y="265081"/>
                  </a:lnTo>
                  <a:lnTo>
                    <a:pt x="199197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861819" y="4047226"/>
              <a:ext cx="2027555" cy="1986914"/>
            </a:xfrm>
            <a:custGeom>
              <a:avLst/>
              <a:gdLst/>
              <a:ahLst/>
              <a:cxnLst/>
              <a:rect l="l" t="t" r="r" b="b"/>
              <a:pathLst>
                <a:path w="2027554" h="1986914">
                  <a:moveTo>
                    <a:pt x="959905" y="991077"/>
                  </a:moveTo>
                  <a:lnTo>
                    <a:pt x="0" y="1950983"/>
                  </a:lnTo>
                  <a:lnTo>
                    <a:pt x="40341" y="1986841"/>
                  </a:lnTo>
                  <a:lnTo>
                    <a:pt x="989969" y="1037214"/>
                  </a:lnTo>
                  <a:lnTo>
                    <a:pt x="967740" y="993403"/>
                  </a:lnTo>
                  <a:lnTo>
                    <a:pt x="959905" y="991077"/>
                  </a:lnTo>
                  <a:close/>
                </a:path>
                <a:path w="2027554" h="1986914">
                  <a:moveTo>
                    <a:pt x="2027183" y="0"/>
                  </a:moveTo>
                  <a:lnTo>
                    <a:pt x="1979930" y="2803"/>
                  </a:lnTo>
                  <a:lnTo>
                    <a:pt x="1948179" y="2803"/>
                  </a:lnTo>
                  <a:lnTo>
                    <a:pt x="1675213" y="275769"/>
                  </a:lnTo>
                  <a:lnTo>
                    <a:pt x="1832637" y="194545"/>
                  </a:lnTo>
                  <a:lnTo>
                    <a:pt x="2027183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98799" y="4042902"/>
              <a:ext cx="2063114" cy="2023745"/>
            </a:xfrm>
            <a:custGeom>
              <a:avLst/>
              <a:gdLst/>
              <a:ahLst/>
              <a:cxnLst/>
              <a:rect l="l" t="t" r="r" b="b"/>
              <a:pathLst>
                <a:path w="2063114" h="2023745">
                  <a:moveTo>
                    <a:pt x="950852" y="1037326"/>
                  </a:moveTo>
                  <a:lnTo>
                    <a:pt x="0" y="1988178"/>
                  </a:lnTo>
                  <a:lnTo>
                    <a:pt x="39668" y="2023439"/>
                  </a:lnTo>
                  <a:lnTo>
                    <a:pt x="976073" y="1087034"/>
                  </a:lnTo>
                  <a:lnTo>
                    <a:pt x="950852" y="1037326"/>
                  </a:lnTo>
                  <a:close/>
                </a:path>
                <a:path w="2063114" h="2023745">
                  <a:moveTo>
                    <a:pt x="2063108" y="0"/>
                  </a:moveTo>
                  <a:lnTo>
                    <a:pt x="1983453" y="4725"/>
                  </a:lnTo>
                  <a:lnTo>
                    <a:pt x="1782539" y="205638"/>
                  </a:lnTo>
                  <a:lnTo>
                    <a:pt x="1874370" y="158258"/>
                  </a:lnTo>
                  <a:lnTo>
                    <a:pt x="1988339" y="74769"/>
                  </a:lnTo>
                  <a:lnTo>
                    <a:pt x="2063108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35342" y="4041139"/>
              <a:ext cx="2056764" cy="2042160"/>
            </a:xfrm>
            <a:custGeom>
              <a:avLst/>
              <a:gdLst/>
              <a:ahLst/>
              <a:cxnLst/>
              <a:rect l="l" t="t" r="r" b="b"/>
              <a:pathLst>
                <a:path w="2056764" h="2042160">
                  <a:moveTo>
                    <a:pt x="937655" y="1085102"/>
                  </a:moveTo>
                  <a:lnTo>
                    <a:pt x="0" y="2022423"/>
                  </a:lnTo>
                  <a:lnTo>
                    <a:pt x="17916" y="2038350"/>
                  </a:lnTo>
                  <a:lnTo>
                    <a:pt x="56544" y="2041632"/>
                  </a:lnTo>
                  <a:lnTo>
                    <a:pt x="963041" y="1135135"/>
                  </a:lnTo>
                  <a:lnTo>
                    <a:pt x="937655" y="1085102"/>
                  </a:lnTo>
                  <a:close/>
                </a:path>
                <a:path w="2056764" h="2042160">
                  <a:moveTo>
                    <a:pt x="2056266" y="0"/>
                  </a:moveTo>
                  <a:lnTo>
                    <a:pt x="2021055" y="2088"/>
                  </a:lnTo>
                  <a:lnTo>
                    <a:pt x="1932298" y="90813"/>
                  </a:lnTo>
                  <a:lnTo>
                    <a:pt x="2056266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986035" y="5172062"/>
              <a:ext cx="935990" cy="916305"/>
            </a:xfrm>
            <a:custGeom>
              <a:avLst/>
              <a:gdLst/>
              <a:ahLst/>
              <a:cxnLst/>
              <a:rect l="l" t="t" r="r" b="b"/>
              <a:pathLst>
                <a:path w="935989" h="916304">
                  <a:moveTo>
                    <a:pt x="910212" y="0"/>
                  </a:moveTo>
                  <a:lnTo>
                    <a:pt x="0" y="910212"/>
                  </a:lnTo>
                  <a:lnTo>
                    <a:pt x="69489" y="916116"/>
                  </a:lnTo>
                  <a:lnTo>
                    <a:pt x="935693" y="50221"/>
                  </a:lnTo>
                  <a:lnTo>
                    <a:pt x="91021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049244" y="5217558"/>
              <a:ext cx="895985" cy="876300"/>
            </a:xfrm>
            <a:custGeom>
              <a:avLst/>
              <a:gdLst/>
              <a:ahLst/>
              <a:cxnLst/>
              <a:rect l="l" t="t" r="r" b="b"/>
              <a:pathLst>
                <a:path w="895985" h="876300">
                  <a:moveTo>
                    <a:pt x="870087" y="0"/>
                  </a:moveTo>
                  <a:lnTo>
                    <a:pt x="0" y="870087"/>
                  </a:lnTo>
                  <a:lnTo>
                    <a:pt x="70232" y="876054"/>
                  </a:lnTo>
                  <a:lnTo>
                    <a:pt x="895736" y="50550"/>
                  </a:lnTo>
                  <a:lnTo>
                    <a:pt x="87008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113188" y="5263386"/>
              <a:ext cx="848994" cy="845819"/>
            </a:xfrm>
            <a:custGeom>
              <a:avLst/>
              <a:gdLst/>
              <a:ahLst/>
              <a:cxnLst/>
              <a:rect l="l" t="t" r="r" b="b"/>
              <a:pathLst>
                <a:path w="848994" h="845820">
                  <a:moveTo>
                    <a:pt x="829396" y="0"/>
                  </a:moveTo>
                  <a:lnTo>
                    <a:pt x="0" y="829692"/>
                  </a:lnTo>
                  <a:lnTo>
                    <a:pt x="34381" y="832613"/>
                  </a:lnTo>
                  <a:lnTo>
                    <a:pt x="59385" y="845710"/>
                  </a:lnTo>
                  <a:lnTo>
                    <a:pt x="848402" y="56692"/>
                  </a:lnTo>
                  <a:lnTo>
                    <a:pt x="847181" y="35053"/>
                  </a:lnTo>
                  <a:lnTo>
                    <a:pt x="82939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168405" y="5314068"/>
              <a:ext cx="796925" cy="819150"/>
            </a:xfrm>
            <a:custGeom>
              <a:avLst/>
              <a:gdLst/>
              <a:ahLst/>
              <a:cxnLst/>
              <a:rect l="l" t="t" r="r" b="b"/>
              <a:pathLst>
                <a:path w="796925" h="819150">
                  <a:moveTo>
                    <a:pt x="792845" y="0"/>
                  </a:moveTo>
                  <a:lnTo>
                    <a:pt x="0" y="792845"/>
                  </a:lnTo>
                  <a:lnTo>
                    <a:pt x="49172" y="818602"/>
                  </a:lnTo>
                  <a:lnTo>
                    <a:pt x="796846" y="70928"/>
                  </a:lnTo>
                  <a:lnTo>
                    <a:pt x="79284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214244" y="5380188"/>
              <a:ext cx="755015" cy="776605"/>
            </a:xfrm>
            <a:custGeom>
              <a:avLst/>
              <a:gdLst/>
              <a:ahLst/>
              <a:cxnLst/>
              <a:rect l="l" t="t" r="r" b="b"/>
              <a:pathLst>
                <a:path w="755014" h="776604">
                  <a:moveTo>
                    <a:pt x="750736" y="0"/>
                  </a:moveTo>
                  <a:lnTo>
                    <a:pt x="0" y="750736"/>
                  </a:lnTo>
                  <a:lnTo>
                    <a:pt x="49172" y="776493"/>
                  </a:lnTo>
                  <a:lnTo>
                    <a:pt x="754737" y="70928"/>
                  </a:lnTo>
                  <a:lnTo>
                    <a:pt x="750736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259250" y="5445106"/>
              <a:ext cx="713740" cy="735330"/>
            </a:xfrm>
            <a:custGeom>
              <a:avLst/>
              <a:gdLst/>
              <a:ahLst/>
              <a:cxnLst/>
              <a:rect l="l" t="t" r="r" b="b"/>
              <a:pathLst>
                <a:path w="713739" h="735329">
                  <a:moveTo>
                    <a:pt x="709392" y="0"/>
                  </a:moveTo>
                  <a:lnTo>
                    <a:pt x="0" y="709392"/>
                  </a:lnTo>
                  <a:lnTo>
                    <a:pt x="49496" y="735319"/>
                  </a:lnTo>
                  <a:lnTo>
                    <a:pt x="713432" y="71619"/>
                  </a:lnTo>
                  <a:lnTo>
                    <a:pt x="709392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304766" y="5510535"/>
              <a:ext cx="681990" cy="683260"/>
            </a:xfrm>
            <a:custGeom>
              <a:avLst/>
              <a:gdLst/>
              <a:ahLst/>
              <a:cxnLst/>
              <a:rect l="l" t="t" r="r" b="b"/>
              <a:pathLst>
                <a:path w="681989" h="683260">
                  <a:moveTo>
                    <a:pt x="667567" y="0"/>
                  </a:moveTo>
                  <a:lnTo>
                    <a:pt x="0" y="667805"/>
                  </a:lnTo>
                  <a:lnTo>
                    <a:pt x="29493" y="683254"/>
                  </a:lnTo>
                  <a:lnTo>
                    <a:pt x="66559" y="676668"/>
                  </a:lnTo>
                  <a:lnTo>
                    <a:pt x="681648" y="61579"/>
                  </a:lnTo>
                  <a:lnTo>
                    <a:pt x="669573" y="35554"/>
                  </a:lnTo>
                  <a:lnTo>
                    <a:pt x="667567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363604" y="5567777"/>
              <a:ext cx="645160" cy="621030"/>
            </a:xfrm>
            <a:custGeom>
              <a:avLst/>
              <a:gdLst/>
              <a:ahLst/>
              <a:cxnLst/>
              <a:rect l="l" t="t" r="r" b="b"/>
              <a:pathLst>
                <a:path w="645160" h="621029">
                  <a:moveTo>
                    <a:pt x="620798" y="0"/>
                  </a:moveTo>
                  <a:lnTo>
                    <a:pt x="0" y="620798"/>
                  </a:lnTo>
                  <a:lnTo>
                    <a:pt x="92665" y="604333"/>
                  </a:lnTo>
                  <a:lnTo>
                    <a:pt x="644949" y="52049"/>
                  </a:lnTo>
                  <a:lnTo>
                    <a:pt x="620798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447633" y="5615111"/>
              <a:ext cx="582930" cy="558800"/>
            </a:xfrm>
            <a:custGeom>
              <a:avLst/>
              <a:gdLst/>
              <a:ahLst/>
              <a:cxnLst/>
              <a:rect l="l" t="t" r="r" b="b"/>
              <a:pathLst>
                <a:path w="582930" h="558800">
                  <a:moveTo>
                    <a:pt x="558732" y="0"/>
                  </a:moveTo>
                  <a:lnTo>
                    <a:pt x="0" y="558533"/>
                  </a:lnTo>
                  <a:lnTo>
                    <a:pt x="92034" y="542180"/>
                  </a:lnTo>
                  <a:lnTo>
                    <a:pt x="582656" y="51558"/>
                  </a:lnTo>
                  <a:lnTo>
                    <a:pt x="558732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531946" y="5662333"/>
              <a:ext cx="516255" cy="496570"/>
            </a:xfrm>
            <a:custGeom>
              <a:avLst/>
              <a:gdLst/>
              <a:ahLst/>
              <a:cxnLst/>
              <a:rect l="l" t="t" r="r" b="b"/>
              <a:pathLst>
                <a:path w="516255" h="496570">
                  <a:moveTo>
                    <a:pt x="496330" y="0"/>
                  </a:moveTo>
                  <a:lnTo>
                    <a:pt x="0" y="496330"/>
                  </a:lnTo>
                  <a:lnTo>
                    <a:pt x="91796" y="480019"/>
                  </a:lnTo>
                  <a:lnTo>
                    <a:pt x="512436" y="59529"/>
                  </a:lnTo>
                  <a:lnTo>
                    <a:pt x="516053" y="42506"/>
                  </a:lnTo>
                  <a:lnTo>
                    <a:pt x="49633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615344" y="5712903"/>
              <a:ext cx="431165" cy="432434"/>
            </a:xfrm>
            <a:custGeom>
              <a:avLst/>
              <a:gdLst/>
              <a:ahLst/>
              <a:cxnLst/>
              <a:rect l="l" t="t" r="r" b="b"/>
              <a:pathLst>
                <a:path w="431164" h="432435">
                  <a:moveTo>
                    <a:pt x="80865" y="426276"/>
                  </a:moveTo>
                  <a:lnTo>
                    <a:pt x="26255" y="426276"/>
                  </a:lnTo>
                  <a:lnTo>
                    <a:pt x="74825" y="432316"/>
                  </a:lnTo>
                  <a:lnTo>
                    <a:pt x="80865" y="426276"/>
                  </a:lnTo>
                  <a:close/>
                </a:path>
                <a:path w="431164" h="432435">
                  <a:moveTo>
                    <a:pt x="430941" y="0"/>
                  </a:moveTo>
                  <a:lnTo>
                    <a:pt x="0" y="430941"/>
                  </a:lnTo>
                  <a:lnTo>
                    <a:pt x="26255" y="426276"/>
                  </a:lnTo>
                  <a:lnTo>
                    <a:pt x="80865" y="426276"/>
                  </a:lnTo>
                  <a:lnTo>
                    <a:pt x="410379" y="96761"/>
                  </a:lnTo>
                  <a:lnTo>
                    <a:pt x="43094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684019" y="5800727"/>
              <a:ext cx="344170" cy="352425"/>
            </a:xfrm>
            <a:custGeom>
              <a:avLst/>
              <a:gdLst/>
              <a:ahLst/>
              <a:cxnLst/>
              <a:rect l="l" t="t" r="r" b="b"/>
              <a:pathLst>
                <a:path w="344169" h="352425">
                  <a:moveTo>
                    <a:pt x="343604" y="0"/>
                  </a:moveTo>
                  <a:lnTo>
                    <a:pt x="0" y="343727"/>
                  </a:lnTo>
                  <a:lnTo>
                    <a:pt x="67146" y="352076"/>
                  </a:lnTo>
                  <a:lnTo>
                    <a:pt x="323199" y="96023"/>
                  </a:lnTo>
                  <a:lnTo>
                    <a:pt x="343604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746029" y="5889537"/>
              <a:ext cx="283845" cy="271145"/>
            </a:xfrm>
            <a:custGeom>
              <a:avLst/>
              <a:gdLst/>
              <a:ahLst/>
              <a:cxnLst/>
              <a:rect l="l" t="t" r="r" b="b"/>
              <a:pathLst>
                <a:path w="283844" h="271145">
                  <a:moveTo>
                    <a:pt x="262722" y="0"/>
                  </a:moveTo>
                  <a:lnTo>
                    <a:pt x="0" y="262628"/>
                  </a:lnTo>
                  <a:lnTo>
                    <a:pt x="67260" y="270992"/>
                  </a:lnTo>
                  <a:lnTo>
                    <a:pt x="283662" y="54590"/>
                  </a:lnTo>
                  <a:lnTo>
                    <a:pt x="258790" y="18502"/>
                  </a:lnTo>
                  <a:lnTo>
                    <a:pt x="262722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807642" y="5940369"/>
              <a:ext cx="326717" cy="2292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401077" y="3962400"/>
              <a:ext cx="402322" cy="2527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385569" y="4213859"/>
              <a:ext cx="1896745" cy="11430"/>
            </a:xfrm>
            <a:custGeom>
              <a:avLst/>
              <a:gdLst/>
              <a:ahLst/>
              <a:cxnLst/>
              <a:rect l="l" t="t" r="r" b="b"/>
              <a:pathLst>
                <a:path w="1896745" h="11429">
                  <a:moveTo>
                    <a:pt x="40640" y="0"/>
                  </a:moveTo>
                  <a:lnTo>
                    <a:pt x="17445" y="0"/>
                  </a:lnTo>
                  <a:lnTo>
                    <a:pt x="0" y="11429"/>
                  </a:lnTo>
                  <a:lnTo>
                    <a:pt x="23495" y="11429"/>
                  </a:lnTo>
                  <a:lnTo>
                    <a:pt x="40640" y="0"/>
                  </a:lnTo>
                  <a:close/>
                </a:path>
                <a:path w="1896745" h="11429">
                  <a:moveTo>
                    <a:pt x="1891030" y="8889"/>
                  </a:moveTo>
                  <a:lnTo>
                    <a:pt x="1874045" y="11429"/>
                  </a:lnTo>
                  <a:lnTo>
                    <a:pt x="1896472" y="11429"/>
                  </a:lnTo>
                  <a:lnTo>
                    <a:pt x="1891030" y="8889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370050" y="4224019"/>
              <a:ext cx="1934210" cy="11430"/>
            </a:xfrm>
            <a:custGeom>
              <a:avLst/>
              <a:gdLst/>
              <a:ahLst/>
              <a:cxnLst/>
              <a:rect l="l" t="t" r="r" b="b"/>
              <a:pathLst>
                <a:path w="1934210" h="11429">
                  <a:moveTo>
                    <a:pt x="40919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3774" y="11430"/>
                  </a:lnTo>
                  <a:lnTo>
                    <a:pt x="40919" y="0"/>
                  </a:lnTo>
                  <a:close/>
                </a:path>
                <a:path w="1934210" h="11429">
                  <a:moveTo>
                    <a:pt x="1933752" y="11430"/>
                  </a:moveTo>
                  <a:lnTo>
                    <a:pt x="1909267" y="0"/>
                  </a:lnTo>
                  <a:lnTo>
                    <a:pt x="1898053" y="0"/>
                  </a:lnTo>
                  <a:lnTo>
                    <a:pt x="1821624" y="11430"/>
                  </a:lnTo>
                  <a:lnTo>
                    <a:pt x="1933752" y="1143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354543" y="4234179"/>
              <a:ext cx="1971039" cy="11430"/>
            </a:xfrm>
            <a:custGeom>
              <a:avLst/>
              <a:gdLst/>
              <a:ahLst/>
              <a:cxnLst/>
              <a:rect l="l" t="t" r="r" b="b"/>
              <a:pathLst>
                <a:path w="1971039" h="11429">
                  <a:moveTo>
                    <a:pt x="41186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4028" y="11430"/>
                  </a:lnTo>
                  <a:lnTo>
                    <a:pt x="41186" y="0"/>
                  </a:lnTo>
                  <a:close/>
                </a:path>
                <a:path w="1971039" h="11429">
                  <a:moveTo>
                    <a:pt x="1971040" y="11430"/>
                  </a:moveTo>
                  <a:lnTo>
                    <a:pt x="1946541" y="0"/>
                  </a:lnTo>
                  <a:lnTo>
                    <a:pt x="1845614" y="0"/>
                  </a:lnTo>
                  <a:lnTo>
                    <a:pt x="1769186" y="11430"/>
                  </a:lnTo>
                  <a:lnTo>
                    <a:pt x="1971040" y="1143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41907" y="4244339"/>
              <a:ext cx="2005964" cy="11430"/>
            </a:xfrm>
            <a:custGeom>
              <a:avLst/>
              <a:gdLst/>
              <a:ahLst/>
              <a:cxnLst/>
              <a:rect l="l" t="t" r="r" b="b"/>
              <a:pathLst>
                <a:path w="2005964" h="11429">
                  <a:moveTo>
                    <a:pt x="34772" y="0"/>
                  </a:moveTo>
                  <a:lnTo>
                    <a:pt x="10706" y="0"/>
                  </a:lnTo>
                  <a:lnTo>
                    <a:pt x="10706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26200" y="11430"/>
                  </a:lnTo>
                  <a:lnTo>
                    <a:pt x="26200" y="5080"/>
                  </a:lnTo>
                  <a:lnTo>
                    <a:pt x="34772" y="5080"/>
                  </a:lnTo>
                  <a:lnTo>
                    <a:pt x="34772" y="0"/>
                  </a:lnTo>
                  <a:close/>
                </a:path>
                <a:path w="2005964" h="11429">
                  <a:moveTo>
                    <a:pt x="2005444" y="11430"/>
                  </a:moveTo>
                  <a:lnTo>
                    <a:pt x="1980946" y="0"/>
                  </a:lnTo>
                  <a:lnTo>
                    <a:pt x="1790319" y="0"/>
                  </a:lnTo>
                  <a:lnTo>
                    <a:pt x="1713890" y="11430"/>
                  </a:lnTo>
                  <a:lnTo>
                    <a:pt x="2005444" y="1143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15974" y="4254499"/>
              <a:ext cx="2033270" cy="10160"/>
            </a:xfrm>
            <a:custGeom>
              <a:avLst/>
              <a:gdLst/>
              <a:ahLst/>
              <a:cxnLst/>
              <a:rect l="l" t="t" r="r" b="b"/>
              <a:pathLst>
                <a:path w="2033270" h="10160">
                  <a:moveTo>
                    <a:pt x="49276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34036" y="10160"/>
                  </a:lnTo>
                  <a:lnTo>
                    <a:pt x="49276" y="0"/>
                  </a:lnTo>
                  <a:close/>
                </a:path>
                <a:path w="2033270" h="10160">
                  <a:moveTo>
                    <a:pt x="2032736" y="0"/>
                  </a:moveTo>
                  <a:lnTo>
                    <a:pt x="1735569" y="0"/>
                  </a:lnTo>
                  <a:lnTo>
                    <a:pt x="1735569" y="3810"/>
                  </a:lnTo>
                  <a:lnTo>
                    <a:pt x="1701609" y="3810"/>
                  </a:lnTo>
                  <a:lnTo>
                    <a:pt x="1701609" y="10160"/>
                  </a:lnTo>
                  <a:lnTo>
                    <a:pt x="2013216" y="10160"/>
                  </a:lnTo>
                  <a:lnTo>
                    <a:pt x="2013216" y="3810"/>
                  </a:lnTo>
                  <a:lnTo>
                    <a:pt x="2032736" y="3810"/>
                  </a:lnTo>
                  <a:lnTo>
                    <a:pt x="203273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94130" y="4264659"/>
              <a:ext cx="2011680" cy="10160"/>
            </a:xfrm>
            <a:custGeom>
              <a:avLst/>
              <a:gdLst/>
              <a:ahLst/>
              <a:cxnLst/>
              <a:rect l="l" t="t" r="r" b="b"/>
              <a:pathLst>
                <a:path w="2011679" h="10160">
                  <a:moveTo>
                    <a:pt x="55880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40640" y="10160"/>
                  </a:lnTo>
                  <a:lnTo>
                    <a:pt x="55880" y="0"/>
                  </a:lnTo>
                  <a:close/>
                </a:path>
                <a:path w="2011679" h="10160">
                  <a:moveTo>
                    <a:pt x="2011451" y="0"/>
                  </a:moveTo>
                  <a:lnTo>
                    <a:pt x="1702219" y="0"/>
                  </a:lnTo>
                  <a:lnTo>
                    <a:pt x="1634274" y="10160"/>
                  </a:lnTo>
                  <a:lnTo>
                    <a:pt x="1935899" y="10160"/>
                  </a:lnTo>
                  <a:lnTo>
                    <a:pt x="2011451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2298" y="4274819"/>
              <a:ext cx="1958339" cy="10160"/>
            </a:xfrm>
            <a:custGeom>
              <a:avLst/>
              <a:gdLst/>
              <a:ahLst/>
              <a:cxnLst/>
              <a:rect l="l" t="t" r="r" b="b"/>
              <a:pathLst>
                <a:path w="1958339" h="10160">
                  <a:moveTo>
                    <a:pt x="62471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47231" y="10160"/>
                  </a:lnTo>
                  <a:lnTo>
                    <a:pt x="62471" y="0"/>
                  </a:lnTo>
                  <a:close/>
                </a:path>
                <a:path w="1958339" h="10160">
                  <a:moveTo>
                    <a:pt x="1957730" y="0"/>
                  </a:moveTo>
                  <a:lnTo>
                    <a:pt x="1656105" y="0"/>
                  </a:lnTo>
                  <a:lnTo>
                    <a:pt x="1588173" y="10160"/>
                  </a:lnTo>
                  <a:lnTo>
                    <a:pt x="1882178" y="10160"/>
                  </a:lnTo>
                  <a:lnTo>
                    <a:pt x="1957730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50454" y="4284979"/>
              <a:ext cx="1904364" cy="10160"/>
            </a:xfrm>
            <a:custGeom>
              <a:avLst/>
              <a:gdLst/>
              <a:ahLst/>
              <a:cxnLst/>
              <a:rect l="l" t="t" r="r" b="b"/>
              <a:pathLst>
                <a:path w="1904364" h="10160">
                  <a:moveTo>
                    <a:pt x="69075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3835" y="10160"/>
                  </a:lnTo>
                  <a:lnTo>
                    <a:pt x="69075" y="0"/>
                  </a:lnTo>
                  <a:close/>
                </a:path>
                <a:path w="1904364" h="10160">
                  <a:moveTo>
                    <a:pt x="1904022" y="0"/>
                  </a:moveTo>
                  <a:lnTo>
                    <a:pt x="1610017" y="0"/>
                  </a:lnTo>
                  <a:lnTo>
                    <a:pt x="1542072" y="10160"/>
                  </a:lnTo>
                  <a:lnTo>
                    <a:pt x="1828469" y="10160"/>
                  </a:lnTo>
                  <a:lnTo>
                    <a:pt x="1904022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231353" y="4295139"/>
              <a:ext cx="1847850" cy="10160"/>
            </a:xfrm>
            <a:custGeom>
              <a:avLst/>
              <a:gdLst/>
              <a:ahLst/>
              <a:cxnLst/>
              <a:rect l="l" t="t" r="r" b="b"/>
              <a:pathLst>
                <a:path w="1847850" h="10160">
                  <a:moveTo>
                    <a:pt x="67221" y="0"/>
                  </a:moveTo>
                  <a:lnTo>
                    <a:pt x="10909" y="0"/>
                  </a:lnTo>
                  <a:lnTo>
                    <a:pt x="10909" y="7620"/>
                  </a:lnTo>
                  <a:lnTo>
                    <a:pt x="0" y="7620"/>
                  </a:lnTo>
                  <a:lnTo>
                    <a:pt x="0" y="10160"/>
                  </a:lnTo>
                  <a:lnTo>
                    <a:pt x="58851" y="10160"/>
                  </a:lnTo>
                  <a:lnTo>
                    <a:pt x="58851" y="7620"/>
                  </a:lnTo>
                  <a:lnTo>
                    <a:pt x="67221" y="7620"/>
                  </a:lnTo>
                  <a:lnTo>
                    <a:pt x="67221" y="0"/>
                  </a:lnTo>
                  <a:close/>
                </a:path>
                <a:path w="1847850" h="10160">
                  <a:moveTo>
                    <a:pt x="1847570" y="0"/>
                  </a:moveTo>
                  <a:lnTo>
                    <a:pt x="1561172" y="0"/>
                  </a:lnTo>
                  <a:lnTo>
                    <a:pt x="1493240" y="10160"/>
                  </a:lnTo>
                  <a:lnTo>
                    <a:pt x="1772031" y="10160"/>
                  </a:lnTo>
                  <a:lnTo>
                    <a:pt x="1847570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206779" y="4305299"/>
              <a:ext cx="1797050" cy="10160"/>
            </a:xfrm>
            <a:custGeom>
              <a:avLst/>
              <a:gdLst/>
              <a:ahLst/>
              <a:cxnLst/>
              <a:rect l="l" t="t" r="r" b="b"/>
              <a:pathLst>
                <a:path w="1797050" h="10160">
                  <a:moveTo>
                    <a:pt x="8078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9613" y="10160"/>
                  </a:lnTo>
                  <a:lnTo>
                    <a:pt x="80784" y="0"/>
                  </a:lnTo>
                  <a:close/>
                </a:path>
                <a:path w="1797050" h="10160">
                  <a:moveTo>
                    <a:pt x="1796605" y="0"/>
                  </a:moveTo>
                  <a:lnTo>
                    <a:pt x="1517815" y="0"/>
                  </a:lnTo>
                  <a:lnTo>
                    <a:pt x="1449870" y="10160"/>
                  </a:lnTo>
                  <a:lnTo>
                    <a:pt x="1721053" y="10160"/>
                  </a:lnTo>
                  <a:lnTo>
                    <a:pt x="1796605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184935" y="4315459"/>
              <a:ext cx="1743075" cy="10160"/>
            </a:xfrm>
            <a:custGeom>
              <a:avLst/>
              <a:gdLst/>
              <a:ahLst/>
              <a:cxnLst/>
              <a:rect l="l" t="t" r="r" b="b"/>
              <a:pathLst>
                <a:path w="1743075" h="10160">
                  <a:moveTo>
                    <a:pt x="81457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0299" y="10160"/>
                  </a:lnTo>
                  <a:lnTo>
                    <a:pt x="81457" y="0"/>
                  </a:lnTo>
                  <a:close/>
                </a:path>
                <a:path w="1743075" h="10160">
                  <a:moveTo>
                    <a:pt x="1742897" y="0"/>
                  </a:moveTo>
                  <a:lnTo>
                    <a:pt x="1471714" y="0"/>
                  </a:lnTo>
                  <a:lnTo>
                    <a:pt x="1403781" y="10160"/>
                  </a:lnTo>
                  <a:lnTo>
                    <a:pt x="1667344" y="10160"/>
                  </a:lnTo>
                  <a:lnTo>
                    <a:pt x="174289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163104" y="432561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5" h="10160">
                  <a:moveTo>
                    <a:pt x="82130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60960" y="10160"/>
                  </a:lnTo>
                  <a:lnTo>
                    <a:pt x="82130" y="0"/>
                  </a:lnTo>
                  <a:close/>
                </a:path>
                <a:path w="1689735" h="10160">
                  <a:moveTo>
                    <a:pt x="1689176" y="0"/>
                  </a:moveTo>
                  <a:lnTo>
                    <a:pt x="1425613" y="0"/>
                  </a:lnTo>
                  <a:lnTo>
                    <a:pt x="1357668" y="10160"/>
                  </a:lnTo>
                  <a:lnTo>
                    <a:pt x="1613623" y="10160"/>
                  </a:lnTo>
                  <a:lnTo>
                    <a:pt x="1689176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141260" y="4335779"/>
              <a:ext cx="1635760" cy="10160"/>
            </a:xfrm>
            <a:custGeom>
              <a:avLst/>
              <a:gdLst/>
              <a:ahLst/>
              <a:cxnLst/>
              <a:rect l="l" t="t" r="r" b="b"/>
              <a:pathLst>
                <a:path w="1635760" h="10160">
                  <a:moveTo>
                    <a:pt x="8280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1633" y="10160"/>
                  </a:lnTo>
                  <a:lnTo>
                    <a:pt x="82804" y="0"/>
                  </a:lnTo>
                  <a:close/>
                </a:path>
                <a:path w="1635760" h="10160">
                  <a:moveTo>
                    <a:pt x="1635467" y="0"/>
                  </a:moveTo>
                  <a:lnTo>
                    <a:pt x="1379512" y="0"/>
                  </a:lnTo>
                  <a:lnTo>
                    <a:pt x="1311579" y="10160"/>
                  </a:lnTo>
                  <a:lnTo>
                    <a:pt x="1559928" y="10160"/>
                  </a:lnTo>
                  <a:lnTo>
                    <a:pt x="163546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138529" y="4345939"/>
              <a:ext cx="1553210" cy="10160"/>
            </a:xfrm>
            <a:custGeom>
              <a:avLst/>
              <a:gdLst/>
              <a:ahLst/>
              <a:cxnLst/>
              <a:rect l="l" t="t" r="r" b="b"/>
              <a:pathLst>
                <a:path w="1553210" h="10160">
                  <a:moveTo>
                    <a:pt x="61722" y="0"/>
                  </a:moveTo>
                  <a:lnTo>
                    <a:pt x="0" y="0"/>
                  </a:lnTo>
                  <a:lnTo>
                    <a:pt x="0" y="2540"/>
                  </a:lnTo>
                  <a:lnTo>
                    <a:pt x="61722" y="2540"/>
                  </a:lnTo>
                  <a:lnTo>
                    <a:pt x="61722" y="0"/>
                  </a:lnTo>
                  <a:close/>
                </a:path>
                <a:path w="1553210" h="10160">
                  <a:moveTo>
                    <a:pt x="1553210" y="0"/>
                  </a:moveTo>
                  <a:lnTo>
                    <a:pt x="1305814" y="0"/>
                  </a:lnTo>
                  <a:lnTo>
                    <a:pt x="1305814" y="2540"/>
                  </a:lnTo>
                  <a:lnTo>
                    <a:pt x="1221663" y="2540"/>
                  </a:lnTo>
                  <a:lnTo>
                    <a:pt x="1221663" y="10160"/>
                  </a:lnTo>
                  <a:lnTo>
                    <a:pt x="1515440" y="10160"/>
                  </a:lnTo>
                  <a:lnTo>
                    <a:pt x="1515440" y="2540"/>
                  </a:lnTo>
                  <a:lnTo>
                    <a:pt x="1553210" y="2540"/>
                  </a:lnTo>
                  <a:lnTo>
                    <a:pt x="1553210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082800" y="4356100"/>
              <a:ext cx="542925" cy="10160"/>
            </a:xfrm>
            <a:custGeom>
              <a:avLst/>
              <a:gdLst/>
              <a:ahLst/>
              <a:cxnLst/>
              <a:rect l="l" t="t" r="r" b="b"/>
              <a:pathLst>
                <a:path w="542925" h="10160">
                  <a:moveTo>
                    <a:pt x="542840" y="0"/>
                  </a:moveTo>
                  <a:lnTo>
                    <a:pt x="201748" y="0"/>
                  </a:lnTo>
                  <a:lnTo>
                    <a:pt x="0" y="10160"/>
                  </a:lnTo>
                  <a:lnTo>
                    <a:pt x="467291" y="10160"/>
                  </a:lnTo>
                  <a:lnTo>
                    <a:pt x="542840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75749" y="4366259"/>
              <a:ext cx="1474470" cy="10160"/>
            </a:xfrm>
            <a:custGeom>
              <a:avLst/>
              <a:gdLst/>
              <a:ahLst/>
              <a:cxnLst/>
              <a:rect l="l" t="t" r="r" b="b"/>
              <a:pathLst>
                <a:path w="1474470" h="10160">
                  <a:moveTo>
                    <a:pt x="594300" y="0"/>
                  </a:moveTo>
                  <a:lnTo>
                    <a:pt x="21839" y="0"/>
                  </a:lnTo>
                  <a:lnTo>
                    <a:pt x="0" y="10159"/>
                  </a:lnTo>
                  <a:lnTo>
                    <a:pt x="1399146" y="10159"/>
                  </a:lnTo>
                  <a:lnTo>
                    <a:pt x="1408236" y="8889"/>
                  </a:lnTo>
                  <a:lnTo>
                    <a:pt x="830520" y="8889"/>
                  </a:lnTo>
                  <a:lnTo>
                    <a:pt x="594300" y="0"/>
                  </a:lnTo>
                  <a:close/>
                </a:path>
                <a:path w="1474470" h="10160">
                  <a:moveTo>
                    <a:pt x="1474342" y="0"/>
                  </a:moveTo>
                  <a:lnTo>
                    <a:pt x="1007050" y="0"/>
                  </a:lnTo>
                  <a:lnTo>
                    <a:pt x="830520" y="8889"/>
                  </a:lnTo>
                  <a:lnTo>
                    <a:pt x="1408236" y="8889"/>
                  </a:lnTo>
                  <a:lnTo>
                    <a:pt x="147434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56335" y="4376419"/>
              <a:ext cx="1386840" cy="10160"/>
            </a:xfrm>
            <a:custGeom>
              <a:avLst/>
              <a:gdLst/>
              <a:ahLst/>
              <a:cxnLst/>
              <a:rect l="l" t="t" r="r" b="b"/>
              <a:pathLst>
                <a:path w="1386839" h="10160">
                  <a:moveTo>
                    <a:pt x="1386738" y="0"/>
                  </a:moveTo>
                  <a:lnTo>
                    <a:pt x="9855" y="0"/>
                  </a:lnTo>
                  <a:lnTo>
                    <a:pt x="9855" y="8890"/>
                  </a:lnTo>
                  <a:lnTo>
                    <a:pt x="0" y="8890"/>
                  </a:lnTo>
                  <a:lnTo>
                    <a:pt x="0" y="10160"/>
                  </a:lnTo>
                  <a:lnTo>
                    <a:pt x="1350378" y="10160"/>
                  </a:lnTo>
                  <a:lnTo>
                    <a:pt x="1350378" y="8890"/>
                  </a:lnTo>
                  <a:lnTo>
                    <a:pt x="1386738" y="8890"/>
                  </a:lnTo>
                  <a:lnTo>
                    <a:pt x="1386738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51173" y="4385309"/>
              <a:ext cx="1360170" cy="11430"/>
            </a:xfrm>
            <a:custGeom>
              <a:avLst/>
              <a:gdLst/>
              <a:ahLst/>
              <a:cxnLst/>
              <a:rect l="l" t="t" r="r" b="b"/>
              <a:pathLst>
                <a:path w="1360170" h="11429">
                  <a:moveTo>
                    <a:pt x="1360088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78273" y="11429"/>
                  </a:lnTo>
                  <a:lnTo>
                    <a:pt x="136008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46314" y="4395470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29">
                  <a:moveTo>
                    <a:pt x="129222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10408" y="11429"/>
                  </a:lnTo>
                  <a:lnTo>
                    <a:pt x="1292223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41455" y="4405629"/>
              <a:ext cx="1224915" cy="11430"/>
            </a:xfrm>
            <a:custGeom>
              <a:avLst/>
              <a:gdLst/>
              <a:ahLst/>
              <a:cxnLst/>
              <a:rect l="l" t="t" r="r" b="b"/>
              <a:pathLst>
                <a:path w="1224914" h="11429">
                  <a:moveTo>
                    <a:pt x="122435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142543" y="11430"/>
                  </a:lnTo>
                  <a:lnTo>
                    <a:pt x="1224358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36596" y="4415789"/>
              <a:ext cx="1156970" cy="11430"/>
            </a:xfrm>
            <a:custGeom>
              <a:avLst/>
              <a:gdLst/>
              <a:ahLst/>
              <a:cxnLst/>
              <a:rect l="l" t="t" r="r" b="b"/>
              <a:pathLst>
                <a:path w="1156970" h="11429">
                  <a:moveTo>
                    <a:pt x="1156493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074678" y="11430"/>
                  </a:lnTo>
                  <a:lnTo>
                    <a:pt x="1156493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31737" y="4425950"/>
              <a:ext cx="1089025" cy="11430"/>
            </a:xfrm>
            <a:custGeom>
              <a:avLst/>
              <a:gdLst/>
              <a:ahLst/>
              <a:cxnLst/>
              <a:rect l="l" t="t" r="r" b="b"/>
              <a:pathLst>
                <a:path w="1089025" h="11429">
                  <a:moveTo>
                    <a:pt x="108862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419873" y="11430"/>
                  </a:lnTo>
                  <a:lnTo>
                    <a:pt x="544333" y="3810"/>
                  </a:lnTo>
                  <a:lnTo>
                    <a:pt x="1061356" y="3810"/>
                  </a:lnTo>
                  <a:lnTo>
                    <a:pt x="1088628" y="0"/>
                  </a:lnTo>
                  <a:close/>
                </a:path>
                <a:path w="1089025" h="11429">
                  <a:moveTo>
                    <a:pt x="1061356" y="3810"/>
                  </a:moveTo>
                  <a:lnTo>
                    <a:pt x="544333" y="3810"/>
                  </a:lnTo>
                  <a:lnTo>
                    <a:pt x="932953" y="11430"/>
                  </a:lnTo>
                  <a:lnTo>
                    <a:pt x="1006813" y="11430"/>
                  </a:lnTo>
                  <a:lnTo>
                    <a:pt x="1061356" y="381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26871" y="4436109"/>
              <a:ext cx="1021080" cy="11430"/>
            </a:xfrm>
            <a:custGeom>
              <a:avLst/>
              <a:gdLst/>
              <a:ahLst/>
              <a:cxnLst/>
              <a:rect l="l" t="t" r="r" b="b"/>
              <a:pathLst>
                <a:path w="1021080" h="11429">
                  <a:moveTo>
                    <a:pt x="445477" y="0"/>
                  </a:moveTo>
                  <a:lnTo>
                    <a:pt x="5461" y="0"/>
                  </a:lnTo>
                  <a:lnTo>
                    <a:pt x="0" y="11430"/>
                  </a:lnTo>
                  <a:lnTo>
                    <a:pt x="258787" y="11430"/>
                  </a:lnTo>
                  <a:lnTo>
                    <a:pt x="445477" y="0"/>
                  </a:lnTo>
                  <a:close/>
                </a:path>
                <a:path w="1021080" h="11429">
                  <a:moveTo>
                    <a:pt x="1020762" y="0"/>
                  </a:moveTo>
                  <a:lnTo>
                    <a:pt x="873048" y="0"/>
                  </a:lnTo>
                  <a:lnTo>
                    <a:pt x="1002588" y="2540"/>
                  </a:lnTo>
                  <a:lnTo>
                    <a:pt x="1020762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22311" y="4446269"/>
              <a:ext cx="201295" cy="11430"/>
            </a:xfrm>
            <a:custGeom>
              <a:avLst/>
              <a:gdLst/>
              <a:ahLst/>
              <a:cxnLst/>
              <a:rect l="l" t="t" r="r" b="b"/>
              <a:pathLst>
                <a:path w="201294" h="11429">
                  <a:moveTo>
                    <a:pt x="201117" y="0"/>
                  </a:moveTo>
                  <a:lnTo>
                    <a:pt x="2743" y="0"/>
                  </a:lnTo>
                  <a:lnTo>
                    <a:pt x="2743" y="10160"/>
                  </a:lnTo>
                  <a:lnTo>
                    <a:pt x="0" y="10160"/>
                  </a:lnTo>
                  <a:lnTo>
                    <a:pt x="0" y="11430"/>
                  </a:lnTo>
                  <a:lnTo>
                    <a:pt x="118833" y="11430"/>
                  </a:lnTo>
                  <a:lnTo>
                    <a:pt x="118833" y="10160"/>
                  </a:lnTo>
                  <a:lnTo>
                    <a:pt x="201117" y="10160"/>
                  </a:lnTo>
                  <a:lnTo>
                    <a:pt x="201117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17159" y="4456429"/>
              <a:ext cx="135890" cy="11430"/>
            </a:xfrm>
            <a:custGeom>
              <a:avLst/>
              <a:gdLst/>
              <a:ahLst/>
              <a:cxnLst/>
              <a:rect l="l" t="t" r="r" b="b"/>
              <a:pathLst>
                <a:path w="135890" h="11429">
                  <a:moveTo>
                    <a:pt x="123300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35685" y="11430"/>
                  </a:lnTo>
                  <a:lnTo>
                    <a:pt x="123300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012300" y="4466589"/>
              <a:ext cx="151765" cy="11430"/>
            </a:xfrm>
            <a:custGeom>
              <a:avLst/>
              <a:gdLst/>
              <a:ahLst/>
              <a:cxnLst/>
              <a:rect l="l" t="t" r="r" b="b"/>
              <a:pathLst>
                <a:path w="151765" h="11429">
                  <a:moveTo>
                    <a:pt x="13916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51553" y="11430"/>
                  </a:lnTo>
                  <a:lnTo>
                    <a:pt x="139168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1007441" y="4476750"/>
              <a:ext cx="167640" cy="11430"/>
            </a:xfrm>
            <a:custGeom>
              <a:avLst/>
              <a:gdLst/>
              <a:ahLst/>
              <a:cxnLst/>
              <a:rect l="l" t="t" r="r" b="b"/>
              <a:pathLst>
                <a:path w="167640" h="11429">
                  <a:moveTo>
                    <a:pt x="155036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67420" y="11430"/>
                  </a:lnTo>
                  <a:lnTo>
                    <a:pt x="1550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002582" y="4486909"/>
              <a:ext cx="183515" cy="11430"/>
            </a:xfrm>
            <a:custGeom>
              <a:avLst/>
              <a:gdLst/>
              <a:ahLst/>
              <a:cxnLst/>
              <a:rect l="l" t="t" r="r" b="b"/>
              <a:pathLst>
                <a:path w="183515" h="11429">
                  <a:moveTo>
                    <a:pt x="17090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83288" y="11429"/>
                  </a:lnTo>
                  <a:lnTo>
                    <a:pt x="170903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95908" y="4497069"/>
              <a:ext cx="198120" cy="11430"/>
            </a:xfrm>
            <a:custGeom>
              <a:avLst/>
              <a:gdLst/>
              <a:ahLst/>
              <a:cxnLst/>
              <a:rect l="l" t="t" r="r" b="b"/>
              <a:pathLst>
                <a:path w="198119" h="11429">
                  <a:moveTo>
                    <a:pt x="197523" y="5080"/>
                  </a:moveTo>
                  <a:lnTo>
                    <a:pt x="191338" y="5080"/>
                  </a:lnTo>
                  <a:lnTo>
                    <a:pt x="191338" y="0"/>
                  </a:lnTo>
                  <a:lnTo>
                    <a:pt x="6057" y="0"/>
                  </a:lnTo>
                  <a:lnTo>
                    <a:pt x="6057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197523" y="11430"/>
                  </a:lnTo>
                  <a:lnTo>
                    <a:pt x="197523" y="508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13654" y="4547870"/>
              <a:ext cx="338455" cy="11430"/>
            </a:xfrm>
            <a:custGeom>
              <a:avLst/>
              <a:gdLst/>
              <a:ahLst/>
              <a:cxnLst/>
              <a:rect l="l" t="t" r="r" b="b"/>
              <a:pathLst>
                <a:path w="338455" h="11429">
                  <a:moveTo>
                    <a:pt x="325884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141242" y="11429"/>
                  </a:lnTo>
                  <a:lnTo>
                    <a:pt x="142985" y="7619"/>
                  </a:lnTo>
                  <a:lnTo>
                    <a:pt x="334140" y="7619"/>
                  </a:lnTo>
                  <a:lnTo>
                    <a:pt x="325884" y="0"/>
                  </a:lnTo>
                  <a:close/>
                </a:path>
                <a:path w="338455" h="11429">
                  <a:moveTo>
                    <a:pt x="334140" y="7619"/>
                  </a:moveTo>
                  <a:lnTo>
                    <a:pt x="142985" y="7619"/>
                  </a:lnTo>
                  <a:lnTo>
                    <a:pt x="148356" y="11429"/>
                  </a:lnTo>
                  <a:lnTo>
                    <a:pt x="338268" y="11429"/>
                  </a:lnTo>
                  <a:lnTo>
                    <a:pt x="334140" y="7619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00099" y="4558029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15537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50723" y="10160"/>
                  </a:lnTo>
                  <a:lnTo>
                    <a:pt x="155371" y="0"/>
                  </a:lnTo>
                  <a:close/>
                </a:path>
                <a:path w="361950" h="10160">
                  <a:moveTo>
                    <a:pt x="361454" y="10160"/>
                  </a:moveTo>
                  <a:lnTo>
                    <a:pt x="350443" y="0"/>
                  </a:lnTo>
                  <a:lnTo>
                    <a:pt x="160108" y="0"/>
                  </a:lnTo>
                  <a:lnTo>
                    <a:pt x="174434" y="10160"/>
                  </a:lnTo>
                  <a:lnTo>
                    <a:pt x="361454" y="1016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884618" y="4568189"/>
              <a:ext cx="387985" cy="10160"/>
            </a:xfrm>
            <a:custGeom>
              <a:avLst/>
              <a:gdLst/>
              <a:ahLst/>
              <a:cxnLst/>
              <a:rect l="l" t="t" r="r" b="b"/>
              <a:pathLst>
                <a:path w="387984" h="10160">
                  <a:moveTo>
                    <a:pt x="166204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61556" y="10160"/>
                  </a:lnTo>
                  <a:lnTo>
                    <a:pt x="166204" y="0"/>
                  </a:lnTo>
                  <a:close/>
                </a:path>
                <a:path w="387984" h="10160">
                  <a:moveTo>
                    <a:pt x="387934" y="10160"/>
                  </a:moveTo>
                  <a:lnTo>
                    <a:pt x="376936" y="0"/>
                  </a:lnTo>
                  <a:lnTo>
                    <a:pt x="189915" y="0"/>
                  </a:lnTo>
                  <a:lnTo>
                    <a:pt x="204241" y="10160"/>
                  </a:lnTo>
                  <a:lnTo>
                    <a:pt x="387934" y="1016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869124" y="4578350"/>
              <a:ext cx="414655" cy="10160"/>
            </a:xfrm>
            <a:custGeom>
              <a:avLst/>
              <a:gdLst/>
              <a:ahLst/>
              <a:cxnLst/>
              <a:rect l="l" t="t" r="r" b="b"/>
              <a:pathLst>
                <a:path w="414655" h="10160">
                  <a:moveTo>
                    <a:pt x="177050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172402" y="10160"/>
                  </a:lnTo>
                  <a:lnTo>
                    <a:pt x="177050" y="0"/>
                  </a:lnTo>
                  <a:close/>
                </a:path>
                <a:path w="414655" h="10160">
                  <a:moveTo>
                    <a:pt x="414439" y="10160"/>
                  </a:moveTo>
                  <a:lnTo>
                    <a:pt x="403428" y="0"/>
                  </a:lnTo>
                  <a:lnTo>
                    <a:pt x="219735" y="0"/>
                  </a:lnTo>
                  <a:lnTo>
                    <a:pt x="234061" y="10160"/>
                  </a:lnTo>
                  <a:lnTo>
                    <a:pt x="414439" y="1016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853643" y="4588509"/>
              <a:ext cx="441325" cy="10160"/>
            </a:xfrm>
            <a:custGeom>
              <a:avLst/>
              <a:gdLst/>
              <a:ahLst/>
              <a:cxnLst/>
              <a:rect l="l" t="t" r="r" b="b"/>
              <a:pathLst>
                <a:path w="441325" h="10160">
                  <a:moveTo>
                    <a:pt x="187883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83235" y="10160"/>
                  </a:lnTo>
                  <a:lnTo>
                    <a:pt x="187883" y="0"/>
                  </a:lnTo>
                  <a:close/>
                </a:path>
                <a:path w="441325" h="10160">
                  <a:moveTo>
                    <a:pt x="440931" y="10160"/>
                  </a:moveTo>
                  <a:lnTo>
                    <a:pt x="429920" y="0"/>
                  </a:lnTo>
                  <a:lnTo>
                    <a:pt x="249542" y="0"/>
                  </a:lnTo>
                  <a:lnTo>
                    <a:pt x="263855" y="10160"/>
                  </a:lnTo>
                  <a:lnTo>
                    <a:pt x="440931" y="1016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838161" y="4598669"/>
              <a:ext cx="467995" cy="10160"/>
            </a:xfrm>
            <a:custGeom>
              <a:avLst/>
              <a:gdLst/>
              <a:ahLst/>
              <a:cxnLst/>
              <a:rect l="l" t="t" r="r" b="b"/>
              <a:pathLst>
                <a:path w="467994" h="10160">
                  <a:moveTo>
                    <a:pt x="19871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94068" y="10160"/>
                  </a:lnTo>
                  <a:lnTo>
                    <a:pt x="198716" y="0"/>
                  </a:lnTo>
                  <a:close/>
                </a:path>
                <a:path w="467994" h="10160">
                  <a:moveTo>
                    <a:pt x="467423" y="10160"/>
                  </a:moveTo>
                  <a:lnTo>
                    <a:pt x="456412" y="0"/>
                  </a:lnTo>
                  <a:lnTo>
                    <a:pt x="279336" y="0"/>
                  </a:lnTo>
                  <a:lnTo>
                    <a:pt x="293662" y="10160"/>
                  </a:lnTo>
                  <a:lnTo>
                    <a:pt x="467423" y="1016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829449" y="4608829"/>
              <a:ext cx="487680" cy="10160"/>
            </a:xfrm>
            <a:custGeom>
              <a:avLst/>
              <a:gdLst/>
              <a:ahLst/>
              <a:cxnLst/>
              <a:rect l="l" t="t" r="r" b="b"/>
              <a:pathLst>
                <a:path w="487680" h="10160">
                  <a:moveTo>
                    <a:pt x="97256" y="1270"/>
                  </a:moveTo>
                  <a:lnTo>
                    <a:pt x="0" y="1270"/>
                  </a:lnTo>
                  <a:lnTo>
                    <a:pt x="0" y="10160"/>
                  </a:lnTo>
                  <a:lnTo>
                    <a:pt x="97256" y="10160"/>
                  </a:lnTo>
                  <a:lnTo>
                    <a:pt x="97256" y="1270"/>
                  </a:lnTo>
                  <a:close/>
                </a:path>
                <a:path w="487680" h="10160">
                  <a:moveTo>
                    <a:pt x="202196" y="1270"/>
                  </a:moveTo>
                  <a:lnTo>
                    <a:pt x="104000" y="1270"/>
                  </a:lnTo>
                  <a:lnTo>
                    <a:pt x="100723" y="10160"/>
                  </a:lnTo>
                  <a:lnTo>
                    <a:pt x="198132" y="10160"/>
                  </a:lnTo>
                  <a:lnTo>
                    <a:pt x="202196" y="1270"/>
                  </a:lnTo>
                  <a:close/>
                </a:path>
                <a:path w="487680" h="10160">
                  <a:moveTo>
                    <a:pt x="487146" y="10160"/>
                  </a:moveTo>
                  <a:lnTo>
                    <a:pt x="476135" y="0"/>
                  </a:lnTo>
                  <a:lnTo>
                    <a:pt x="302374" y="0"/>
                  </a:lnTo>
                  <a:lnTo>
                    <a:pt x="316699" y="10160"/>
                  </a:lnTo>
                  <a:lnTo>
                    <a:pt x="487146" y="1016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807186" y="4618989"/>
              <a:ext cx="520700" cy="10160"/>
            </a:xfrm>
            <a:custGeom>
              <a:avLst/>
              <a:gdLst/>
              <a:ahLst/>
              <a:cxnLst/>
              <a:rect l="l" t="t" r="r" b="b"/>
              <a:pathLst>
                <a:path w="520700" h="10160">
                  <a:moveTo>
                    <a:pt x="11277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370" y="10160"/>
                  </a:lnTo>
                  <a:lnTo>
                    <a:pt x="112776" y="0"/>
                  </a:lnTo>
                  <a:close/>
                </a:path>
                <a:path w="520700" h="10160">
                  <a:moveTo>
                    <a:pt x="220395" y="0"/>
                  </a:moveTo>
                  <a:lnTo>
                    <a:pt x="122986" y="0"/>
                  </a:lnTo>
                  <a:lnTo>
                    <a:pt x="119253" y="10160"/>
                  </a:lnTo>
                  <a:lnTo>
                    <a:pt x="215747" y="10160"/>
                  </a:lnTo>
                  <a:lnTo>
                    <a:pt x="220395" y="0"/>
                  </a:lnTo>
                  <a:close/>
                </a:path>
                <a:path w="520700" h="10160">
                  <a:moveTo>
                    <a:pt x="520420" y="10160"/>
                  </a:moveTo>
                  <a:lnTo>
                    <a:pt x="509409" y="0"/>
                  </a:lnTo>
                  <a:lnTo>
                    <a:pt x="338963" y="0"/>
                  </a:lnTo>
                  <a:lnTo>
                    <a:pt x="353288" y="10160"/>
                  </a:lnTo>
                  <a:lnTo>
                    <a:pt x="520420" y="1016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791705" y="4629150"/>
              <a:ext cx="547370" cy="10160"/>
            </a:xfrm>
            <a:custGeom>
              <a:avLst/>
              <a:gdLst/>
              <a:ahLst/>
              <a:cxnLst/>
              <a:rect l="l" t="t" r="r" b="b"/>
              <a:pathLst>
                <a:path w="547369" h="10160">
                  <a:moveTo>
                    <a:pt x="112852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434" y="10160"/>
                  </a:lnTo>
                  <a:lnTo>
                    <a:pt x="112852" y="0"/>
                  </a:lnTo>
                  <a:close/>
                </a:path>
                <a:path w="547369" h="10160">
                  <a:moveTo>
                    <a:pt x="231228" y="0"/>
                  </a:moveTo>
                  <a:lnTo>
                    <a:pt x="134734" y="0"/>
                  </a:lnTo>
                  <a:lnTo>
                    <a:pt x="131000" y="10160"/>
                  </a:lnTo>
                  <a:lnTo>
                    <a:pt x="226580" y="10160"/>
                  </a:lnTo>
                  <a:lnTo>
                    <a:pt x="231228" y="0"/>
                  </a:lnTo>
                  <a:close/>
                </a:path>
                <a:path w="547369" h="10160">
                  <a:moveTo>
                    <a:pt x="546900" y="10160"/>
                  </a:moveTo>
                  <a:lnTo>
                    <a:pt x="535901" y="0"/>
                  </a:lnTo>
                  <a:lnTo>
                    <a:pt x="368769" y="0"/>
                  </a:lnTo>
                  <a:lnTo>
                    <a:pt x="383082" y="10160"/>
                  </a:lnTo>
                  <a:lnTo>
                    <a:pt x="546900" y="1016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76211" y="4638039"/>
              <a:ext cx="573405" cy="11430"/>
            </a:xfrm>
            <a:custGeom>
              <a:avLst/>
              <a:gdLst/>
              <a:ahLst/>
              <a:cxnLst/>
              <a:rect l="l" t="t" r="r" b="b"/>
              <a:pathLst>
                <a:path w="573405" h="11429">
                  <a:moveTo>
                    <a:pt x="11485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23" y="11430"/>
                  </a:lnTo>
                  <a:lnTo>
                    <a:pt x="114858" y="0"/>
                  </a:lnTo>
                  <a:close/>
                </a:path>
                <a:path w="573405" h="11429">
                  <a:moveTo>
                    <a:pt x="242658" y="0"/>
                  </a:moveTo>
                  <a:lnTo>
                    <a:pt x="146964" y="0"/>
                  </a:lnTo>
                  <a:lnTo>
                    <a:pt x="142760" y="11430"/>
                  </a:lnTo>
                  <a:lnTo>
                    <a:pt x="237426" y="11430"/>
                  </a:lnTo>
                  <a:lnTo>
                    <a:pt x="242658" y="0"/>
                  </a:lnTo>
                  <a:close/>
                </a:path>
                <a:path w="573405" h="11429">
                  <a:moveTo>
                    <a:pt x="573405" y="11430"/>
                  </a:moveTo>
                  <a:lnTo>
                    <a:pt x="561022" y="0"/>
                  </a:lnTo>
                  <a:lnTo>
                    <a:pt x="396786" y="0"/>
                  </a:lnTo>
                  <a:lnTo>
                    <a:pt x="412902" y="11430"/>
                  </a:lnTo>
                  <a:lnTo>
                    <a:pt x="573405" y="1143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760730" y="4648200"/>
              <a:ext cx="600075" cy="11430"/>
            </a:xfrm>
            <a:custGeom>
              <a:avLst/>
              <a:gdLst/>
              <a:ahLst/>
              <a:cxnLst/>
              <a:rect l="l" t="t" r="r" b="b"/>
              <a:pathLst>
                <a:path w="600075" h="11429">
                  <a:moveTo>
                    <a:pt x="114935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86" y="11430"/>
                  </a:lnTo>
                  <a:lnTo>
                    <a:pt x="114935" y="0"/>
                  </a:lnTo>
                  <a:close/>
                </a:path>
                <a:path w="600075" h="11429">
                  <a:moveTo>
                    <a:pt x="253492" y="0"/>
                  </a:moveTo>
                  <a:lnTo>
                    <a:pt x="158711" y="0"/>
                  </a:lnTo>
                  <a:lnTo>
                    <a:pt x="154508" y="11430"/>
                  </a:lnTo>
                  <a:lnTo>
                    <a:pt x="248259" y="11430"/>
                  </a:lnTo>
                  <a:lnTo>
                    <a:pt x="253492" y="0"/>
                  </a:lnTo>
                  <a:close/>
                </a:path>
                <a:path w="600075" h="11429">
                  <a:moveTo>
                    <a:pt x="599897" y="11430"/>
                  </a:moveTo>
                  <a:lnTo>
                    <a:pt x="587514" y="0"/>
                  </a:lnTo>
                  <a:lnTo>
                    <a:pt x="426593" y="0"/>
                  </a:lnTo>
                  <a:lnTo>
                    <a:pt x="442709" y="11430"/>
                  </a:lnTo>
                  <a:lnTo>
                    <a:pt x="599897" y="1143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745248" y="4659629"/>
              <a:ext cx="626745" cy="10160"/>
            </a:xfrm>
            <a:custGeom>
              <a:avLst/>
              <a:gdLst/>
              <a:ahLst/>
              <a:cxnLst/>
              <a:rect l="l" t="t" r="r" b="b"/>
              <a:pathLst>
                <a:path w="626744" h="10160">
                  <a:moveTo>
                    <a:pt x="11308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663" y="10160"/>
                  </a:lnTo>
                  <a:lnTo>
                    <a:pt x="113080" y="0"/>
                  </a:lnTo>
                  <a:close/>
                </a:path>
                <a:path w="626744" h="10160">
                  <a:moveTo>
                    <a:pt x="263740" y="0"/>
                  </a:moveTo>
                  <a:lnTo>
                    <a:pt x="169989" y="0"/>
                  </a:lnTo>
                  <a:lnTo>
                    <a:pt x="166255" y="10160"/>
                  </a:lnTo>
                  <a:lnTo>
                    <a:pt x="259092" y="10160"/>
                  </a:lnTo>
                  <a:lnTo>
                    <a:pt x="263740" y="0"/>
                  </a:lnTo>
                  <a:close/>
                </a:path>
                <a:path w="626744" h="10160">
                  <a:moveTo>
                    <a:pt x="626389" y="10160"/>
                  </a:moveTo>
                  <a:lnTo>
                    <a:pt x="615378" y="0"/>
                  </a:lnTo>
                  <a:lnTo>
                    <a:pt x="458190" y="0"/>
                  </a:lnTo>
                  <a:lnTo>
                    <a:pt x="472516" y="10160"/>
                  </a:lnTo>
                  <a:lnTo>
                    <a:pt x="626389" y="1016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729754" y="4669789"/>
              <a:ext cx="653415" cy="10160"/>
            </a:xfrm>
            <a:custGeom>
              <a:avLst/>
              <a:gdLst/>
              <a:ahLst/>
              <a:cxnLst/>
              <a:rect l="l" t="t" r="r" b="b"/>
              <a:pathLst>
                <a:path w="653415" h="10160">
                  <a:moveTo>
                    <a:pt x="113157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7751" y="10160"/>
                  </a:lnTo>
                  <a:lnTo>
                    <a:pt x="113157" y="0"/>
                  </a:lnTo>
                  <a:close/>
                </a:path>
                <a:path w="653415" h="10160">
                  <a:moveTo>
                    <a:pt x="274586" y="0"/>
                  </a:moveTo>
                  <a:lnTo>
                    <a:pt x="181749" y="0"/>
                  </a:lnTo>
                  <a:lnTo>
                    <a:pt x="178015" y="10160"/>
                  </a:lnTo>
                  <a:lnTo>
                    <a:pt x="269938" y="10160"/>
                  </a:lnTo>
                  <a:lnTo>
                    <a:pt x="274586" y="0"/>
                  </a:lnTo>
                  <a:close/>
                </a:path>
                <a:path w="653415" h="10160">
                  <a:moveTo>
                    <a:pt x="652894" y="10160"/>
                  </a:moveTo>
                  <a:lnTo>
                    <a:pt x="641883" y="0"/>
                  </a:lnTo>
                  <a:lnTo>
                    <a:pt x="488010" y="0"/>
                  </a:lnTo>
                  <a:lnTo>
                    <a:pt x="502323" y="10160"/>
                  </a:lnTo>
                  <a:lnTo>
                    <a:pt x="652894" y="1016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714273" y="4678679"/>
              <a:ext cx="679450" cy="11430"/>
            </a:xfrm>
            <a:custGeom>
              <a:avLst/>
              <a:gdLst/>
              <a:ahLst/>
              <a:cxnLst/>
              <a:rect l="l" t="t" r="r" b="b"/>
              <a:pathLst>
                <a:path w="679450" h="11429">
                  <a:moveTo>
                    <a:pt x="11515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815" y="11430"/>
                  </a:lnTo>
                  <a:lnTo>
                    <a:pt x="115150" y="0"/>
                  </a:lnTo>
                  <a:close/>
                </a:path>
                <a:path w="679450" h="11429">
                  <a:moveTo>
                    <a:pt x="286004" y="0"/>
                  </a:moveTo>
                  <a:lnTo>
                    <a:pt x="193967" y="0"/>
                  </a:lnTo>
                  <a:lnTo>
                    <a:pt x="189763" y="11430"/>
                  </a:lnTo>
                  <a:lnTo>
                    <a:pt x="280771" y="11430"/>
                  </a:lnTo>
                  <a:lnTo>
                    <a:pt x="286004" y="0"/>
                  </a:lnTo>
                  <a:close/>
                </a:path>
                <a:path w="679450" h="11429">
                  <a:moveTo>
                    <a:pt x="679373" y="11430"/>
                  </a:moveTo>
                  <a:lnTo>
                    <a:pt x="666991" y="0"/>
                  </a:lnTo>
                  <a:lnTo>
                    <a:pt x="516026" y="0"/>
                  </a:lnTo>
                  <a:lnTo>
                    <a:pt x="532130" y="11430"/>
                  </a:lnTo>
                  <a:lnTo>
                    <a:pt x="679373" y="1143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98792" y="4688839"/>
              <a:ext cx="706120" cy="11430"/>
            </a:xfrm>
            <a:custGeom>
              <a:avLst/>
              <a:gdLst/>
              <a:ahLst/>
              <a:cxnLst/>
              <a:rect l="l" t="t" r="r" b="b"/>
              <a:pathLst>
                <a:path w="706119" h="11429">
                  <a:moveTo>
                    <a:pt x="115227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7891" y="11430"/>
                  </a:lnTo>
                  <a:lnTo>
                    <a:pt x="115227" y="0"/>
                  </a:lnTo>
                  <a:close/>
                </a:path>
                <a:path w="706119" h="11429">
                  <a:moveTo>
                    <a:pt x="296837" y="0"/>
                  </a:moveTo>
                  <a:lnTo>
                    <a:pt x="205714" y="0"/>
                  </a:lnTo>
                  <a:lnTo>
                    <a:pt x="201510" y="11430"/>
                  </a:lnTo>
                  <a:lnTo>
                    <a:pt x="291604" y="11430"/>
                  </a:lnTo>
                  <a:lnTo>
                    <a:pt x="296837" y="0"/>
                  </a:lnTo>
                  <a:close/>
                </a:path>
                <a:path w="706119" h="11429">
                  <a:moveTo>
                    <a:pt x="705866" y="11430"/>
                  </a:moveTo>
                  <a:lnTo>
                    <a:pt x="693483" y="0"/>
                  </a:lnTo>
                  <a:lnTo>
                    <a:pt x="545820" y="0"/>
                  </a:lnTo>
                  <a:lnTo>
                    <a:pt x="561936" y="11430"/>
                  </a:lnTo>
                  <a:lnTo>
                    <a:pt x="705866" y="1143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83298" y="4699000"/>
              <a:ext cx="732790" cy="11430"/>
            </a:xfrm>
            <a:custGeom>
              <a:avLst/>
              <a:gdLst/>
              <a:ahLst/>
              <a:cxnLst/>
              <a:rect l="l" t="t" r="r" b="b"/>
              <a:pathLst>
                <a:path w="732790" h="11429">
                  <a:moveTo>
                    <a:pt x="115316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980" y="11430"/>
                  </a:lnTo>
                  <a:lnTo>
                    <a:pt x="115316" y="0"/>
                  </a:lnTo>
                  <a:close/>
                </a:path>
                <a:path w="732790" h="11429">
                  <a:moveTo>
                    <a:pt x="307682" y="0"/>
                  </a:moveTo>
                  <a:lnTo>
                    <a:pt x="217474" y="0"/>
                  </a:lnTo>
                  <a:lnTo>
                    <a:pt x="213271" y="11430"/>
                  </a:lnTo>
                  <a:lnTo>
                    <a:pt x="302450" y="11430"/>
                  </a:lnTo>
                  <a:lnTo>
                    <a:pt x="307682" y="0"/>
                  </a:lnTo>
                  <a:close/>
                </a:path>
                <a:path w="732790" h="11429">
                  <a:moveTo>
                    <a:pt x="732370" y="11430"/>
                  </a:moveTo>
                  <a:lnTo>
                    <a:pt x="719988" y="0"/>
                  </a:lnTo>
                  <a:lnTo>
                    <a:pt x="575640" y="0"/>
                  </a:lnTo>
                  <a:lnTo>
                    <a:pt x="591756" y="11430"/>
                  </a:lnTo>
                  <a:lnTo>
                    <a:pt x="732370" y="1143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67816" y="4709159"/>
              <a:ext cx="759460" cy="11430"/>
            </a:xfrm>
            <a:custGeom>
              <a:avLst/>
              <a:gdLst/>
              <a:ahLst/>
              <a:cxnLst/>
              <a:rect l="l" t="t" r="r" b="b"/>
              <a:pathLst>
                <a:path w="759460" h="11429">
                  <a:moveTo>
                    <a:pt x="11537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044" y="11430"/>
                  </a:lnTo>
                  <a:lnTo>
                    <a:pt x="115379" y="0"/>
                  </a:lnTo>
                  <a:close/>
                </a:path>
                <a:path w="759460" h="11429">
                  <a:moveTo>
                    <a:pt x="318516" y="0"/>
                  </a:moveTo>
                  <a:lnTo>
                    <a:pt x="229222" y="0"/>
                  </a:lnTo>
                  <a:lnTo>
                    <a:pt x="225018" y="11430"/>
                  </a:lnTo>
                  <a:lnTo>
                    <a:pt x="313283" y="11430"/>
                  </a:lnTo>
                  <a:lnTo>
                    <a:pt x="318516" y="0"/>
                  </a:lnTo>
                  <a:close/>
                </a:path>
                <a:path w="759460" h="11429">
                  <a:moveTo>
                    <a:pt x="758863" y="11430"/>
                  </a:moveTo>
                  <a:lnTo>
                    <a:pt x="746480" y="0"/>
                  </a:lnTo>
                  <a:lnTo>
                    <a:pt x="605447" y="0"/>
                  </a:lnTo>
                  <a:lnTo>
                    <a:pt x="621550" y="11430"/>
                  </a:lnTo>
                  <a:lnTo>
                    <a:pt x="758863" y="1143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652335" y="4719319"/>
              <a:ext cx="785495" cy="11430"/>
            </a:xfrm>
            <a:custGeom>
              <a:avLst/>
              <a:gdLst/>
              <a:ahLst/>
              <a:cxnLst/>
              <a:rect l="l" t="t" r="r" b="b"/>
              <a:pathLst>
                <a:path w="785494" h="11429">
                  <a:moveTo>
                    <a:pt x="115455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120" y="11430"/>
                  </a:lnTo>
                  <a:lnTo>
                    <a:pt x="115455" y="0"/>
                  </a:lnTo>
                  <a:close/>
                </a:path>
                <a:path w="785494" h="11429">
                  <a:moveTo>
                    <a:pt x="329349" y="0"/>
                  </a:moveTo>
                  <a:lnTo>
                    <a:pt x="240969" y="0"/>
                  </a:lnTo>
                  <a:lnTo>
                    <a:pt x="236766" y="11430"/>
                  </a:lnTo>
                  <a:lnTo>
                    <a:pt x="324116" y="11430"/>
                  </a:lnTo>
                  <a:lnTo>
                    <a:pt x="329349" y="0"/>
                  </a:lnTo>
                  <a:close/>
                </a:path>
                <a:path w="785494" h="11429">
                  <a:moveTo>
                    <a:pt x="785355" y="11430"/>
                  </a:moveTo>
                  <a:lnTo>
                    <a:pt x="772972" y="0"/>
                  </a:lnTo>
                  <a:lnTo>
                    <a:pt x="635254" y="0"/>
                  </a:lnTo>
                  <a:lnTo>
                    <a:pt x="651357" y="11430"/>
                  </a:lnTo>
                  <a:lnTo>
                    <a:pt x="785355" y="1143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636841" y="4729479"/>
              <a:ext cx="812165" cy="11430"/>
            </a:xfrm>
            <a:custGeom>
              <a:avLst/>
              <a:gdLst/>
              <a:ahLst/>
              <a:cxnLst/>
              <a:rect l="l" t="t" r="r" b="b"/>
              <a:pathLst>
                <a:path w="812165" h="11429">
                  <a:moveTo>
                    <a:pt x="115544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09" y="11430"/>
                  </a:lnTo>
                  <a:lnTo>
                    <a:pt x="115544" y="0"/>
                  </a:lnTo>
                  <a:close/>
                </a:path>
                <a:path w="812165" h="11429">
                  <a:moveTo>
                    <a:pt x="340194" y="0"/>
                  </a:moveTo>
                  <a:lnTo>
                    <a:pt x="252730" y="0"/>
                  </a:lnTo>
                  <a:lnTo>
                    <a:pt x="248526" y="11430"/>
                  </a:lnTo>
                  <a:lnTo>
                    <a:pt x="334962" y="11430"/>
                  </a:lnTo>
                  <a:lnTo>
                    <a:pt x="340194" y="0"/>
                  </a:lnTo>
                  <a:close/>
                </a:path>
                <a:path w="812165" h="11429">
                  <a:moveTo>
                    <a:pt x="811860" y="11430"/>
                  </a:moveTo>
                  <a:lnTo>
                    <a:pt x="799465" y="0"/>
                  </a:lnTo>
                  <a:lnTo>
                    <a:pt x="665060" y="0"/>
                  </a:lnTo>
                  <a:lnTo>
                    <a:pt x="681177" y="11430"/>
                  </a:lnTo>
                  <a:lnTo>
                    <a:pt x="811860" y="1143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21360" y="4739639"/>
              <a:ext cx="838835" cy="11430"/>
            </a:xfrm>
            <a:custGeom>
              <a:avLst/>
              <a:gdLst/>
              <a:ahLst/>
              <a:cxnLst/>
              <a:rect l="l" t="t" r="r" b="b"/>
              <a:pathLst>
                <a:path w="838835" h="11429">
                  <a:moveTo>
                    <a:pt x="11562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85" y="11430"/>
                  </a:lnTo>
                  <a:lnTo>
                    <a:pt x="115620" y="0"/>
                  </a:lnTo>
                  <a:close/>
                </a:path>
                <a:path w="838835" h="11429">
                  <a:moveTo>
                    <a:pt x="351028" y="0"/>
                  </a:moveTo>
                  <a:lnTo>
                    <a:pt x="264477" y="0"/>
                  </a:lnTo>
                  <a:lnTo>
                    <a:pt x="260273" y="11430"/>
                  </a:lnTo>
                  <a:lnTo>
                    <a:pt x="345795" y="11430"/>
                  </a:lnTo>
                  <a:lnTo>
                    <a:pt x="351028" y="0"/>
                  </a:lnTo>
                  <a:close/>
                </a:path>
                <a:path w="838835" h="11429">
                  <a:moveTo>
                    <a:pt x="838339" y="11430"/>
                  </a:moveTo>
                  <a:lnTo>
                    <a:pt x="825957" y="0"/>
                  </a:lnTo>
                  <a:lnTo>
                    <a:pt x="694867" y="0"/>
                  </a:lnTo>
                  <a:lnTo>
                    <a:pt x="710984" y="11430"/>
                  </a:lnTo>
                  <a:lnTo>
                    <a:pt x="838339" y="1143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605878" y="4749800"/>
              <a:ext cx="864869" cy="11430"/>
            </a:xfrm>
            <a:custGeom>
              <a:avLst/>
              <a:gdLst/>
              <a:ahLst/>
              <a:cxnLst/>
              <a:rect l="l" t="t" r="r" b="b"/>
              <a:pathLst>
                <a:path w="864869" h="11429">
                  <a:moveTo>
                    <a:pt x="115684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348" y="11430"/>
                  </a:lnTo>
                  <a:lnTo>
                    <a:pt x="115684" y="0"/>
                  </a:lnTo>
                  <a:close/>
                </a:path>
                <a:path w="864869" h="11429">
                  <a:moveTo>
                    <a:pt x="361861" y="0"/>
                  </a:moveTo>
                  <a:lnTo>
                    <a:pt x="276225" y="0"/>
                  </a:lnTo>
                  <a:lnTo>
                    <a:pt x="272021" y="11430"/>
                  </a:lnTo>
                  <a:lnTo>
                    <a:pt x="356628" y="11430"/>
                  </a:lnTo>
                  <a:lnTo>
                    <a:pt x="361861" y="0"/>
                  </a:lnTo>
                  <a:close/>
                </a:path>
                <a:path w="864869" h="11429">
                  <a:moveTo>
                    <a:pt x="864831" y="11430"/>
                  </a:moveTo>
                  <a:lnTo>
                    <a:pt x="852449" y="0"/>
                  </a:lnTo>
                  <a:lnTo>
                    <a:pt x="724674" y="0"/>
                  </a:lnTo>
                  <a:lnTo>
                    <a:pt x="740791" y="11430"/>
                  </a:lnTo>
                  <a:lnTo>
                    <a:pt x="864831" y="1143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92328" y="475995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60">
                  <a:moveTo>
                    <a:pt x="11383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412" y="10160"/>
                  </a:lnTo>
                  <a:lnTo>
                    <a:pt x="113830" y="0"/>
                  </a:lnTo>
                  <a:close/>
                </a:path>
                <a:path w="888365" h="10160">
                  <a:moveTo>
                    <a:pt x="370763" y="0"/>
                  </a:moveTo>
                  <a:lnTo>
                    <a:pt x="286042" y="0"/>
                  </a:lnTo>
                  <a:lnTo>
                    <a:pt x="282308" y="10160"/>
                  </a:lnTo>
                  <a:lnTo>
                    <a:pt x="366115" y="10160"/>
                  </a:lnTo>
                  <a:lnTo>
                    <a:pt x="370763" y="0"/>
                  </a:lnTo>
                  <a:close/>
                </a:path>
                <a:path w="888365" h="10160">
                  <a:moveTo>
                    <a:pt x="888022" y="10160"/>
                  </a:moveTo>
                  <a:lnTo>
                    <a:pt x="877011" y="0"/>
                  </a:lnTo>
                  <a:lnTo>
                    <a:pt x="752551" y="0"/>
                  </a:lnTo>
                  <a:lnTo>
                    <a:pt x="766864" y="10160"/>
                  </a:lnTo>
                  <a:lnTo>
                    <a:pt x="888022" y="1016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74903" y="4770119"/>
              <a:ext cx="918210" cy="11430"/>
            </a:xfrm>
            <a:custGeom>
              <a:avLst/>
              <a:gdLst/>
              <a:ahLst/>
              <a:cxnLst/>
              <a:rect l="l" t="t" r="r" b="b"/>
              <a:pathLst>
                <a:path w="918210" h="11429">
                  <a:moveTo>
                    <a:pt x="11584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501" y="11430"/>
                  </a:lnTo>
                  <a:lnTo>
                    <a:pt x="115849" y="0"/>
                  </a:lnTo>
                  <a:close/>
                </a:path>
                <a:path w="918210" h="11429">
                  <a:moveTo>
                    <a:pt x="383540" y="0"/>
                  </a:moveTo>
                  <a:lnTo>
                    <a:pt x="299732" y="0"/>
                  </a:lnTo>
                  <a:lnTo>
                    <a:pt x="295529" y="11430"/>
                  </a:lnTo>
                  <a:lnTo>
                    <a:pt x="378307" y="11430"/>
                  </a:lnTo>
                  <a:lnTo>
                    <a:pt x="383540" y="0"/>
                  </a:lnTo>
                  <a:close/>
                </a:path>
                <a:path w="918210" h="11429">
                  <a:moveTo>
                    <a:pt x="917829" y="11430"/>
                  </a:moveTo>
                  <a:lnTo>
                    <a:pt x="905446" y="0"/>
                  </a:lnTo>
                  <a:lnTo>
                    <a:pt x="784288" y="0"/>
                  </a:lnTo>
                  <a:lnTo>
                    <a:pt x="800404" y="11430"/>
                  </a:lnTo>
                  <a:lnTo>
                    <a:pt x="917829" y="1143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59422" y="4780279"/>
              <a:ext cx="944880" cy="11430"/>
            </a:xfrm>
            <a:custGeom>
              <a:avLst/>
              <a:gdLst/>
              <a:ahLst/>
              <a:cxnLst/>
              <a:rect l="l" t="t" r="r" b="b"/>
              <a:pathLst>
                <a:path w="944880" h="11429">
                  <a:moveTo>
                    <a:pt x="115912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577" y="11430"/>
                  </a:lnTo>
                  <a:lnTo>
                    <a:pt x="115912" y="0"/>
                  </a:lnTo>
                  <a:close/>
                </a:path>
                <a:path w="944880" h="11429">
                  <a:moveTo>
                    <a:pt x="394373" y="0"/>
                  </a:moveTo>
                  <a:lnTo>
                    <a:pt x="311480" y="0"/>
                  </a:lnTo>
                  <a:lnTo>
                    <a:pt x="307276" y="11430"/>
                  </a:lnTo>
                  <a:lnTo>
                    <a:pt x="389140" y="11430"/>
                  </a:lnTo>
                  <a:lnTo>
                    <a:pt x="394373" y="0"/>
                  </a:lnTo>
                  <a:close/>
                </a:path>
                <a:path w="944880" h="11429">
                  <a:moveTo>
                    <a:pt x="944321" y="11430"/>
                  </a:moveTo>
                  <a:lnTo>
                    <a:pt x="931938" y="0"/>
                  </a:lnTo>
                  <a:lnTo>
                    <a:pt x="814095" y="0"/>
                  </a:lnTo>
                  <a:lnTo>
                    <a:pt x="830211" y="11430"/>
                  </a:lnTo>
                  <a:lnTo>
                    <a:pt x="944321" y="1143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543928" y="4790439"/>
              <a:ext cx="970915" cy="11430"/>
            </a:xfrm>
            <a:custGeom>
              <a:avLst/>
              <a:gdLst/>
              <a:ahLst/>
              <a:cxnLst/>
              <a:rect l="l" t="t" r="r" b="b"/>
              <a:pathLst>
                <a:path w="970915" h="11429">
                  <a:moveTo>
                    <a:pt x="116001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666" y="11430"/>
                  </a:lnTo>
                  <a:lnTo>
                    <a:pt x="116001" y="0"/>
                  </a:lnTo>
                  <a:close/>
                </a:path>
                <a:path w="970915" h="11429">
                  <a:moveTo>
                    <a:pt x="405218" y="0"/>
                  </a:moveTo>
                  <a:lnTo>
                    <a:pt x="323240" y="0"/>
                  </a:lnTo>
                  <a:lnTo>
                    <a:pt x="319036" y="11430"/>
                  </a:lnTo>
                  <a:lnTo>
                    <a:pt x="399986" y="11430"/>
                  </a:lnTo>
                  <a:lnTo>
                    <a:pt x="405218" y="0"/>
                  </a:lnTo>
                  <a:close/>
                </a:path>
                <a:path w="970915" h="11429">
                  <a:moveTo>
                    <a:pt x="970826" y="11430"/>
                  </a:moveTo>
                  <a:lnTo>
                    <a:pt x="958430" y="0"/>
                  </a:lnTo>
                  <a:lnTo>
                    <a:pt x="843915" y="0"/>
                  </a:lnTo>
                  <a:lnTo>
                    <a:pt x="860031" y="11430"/>
                  </a:lnTo>
                  <a:lnTo>
                    <a:pt x="970826" y="1143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28447" y="4800600"/>
              <a:ext cx="997585" cy="11430"/>
            </a:xfrm>
            <a:custGeom>
              <a:avLst/>
              <a:gdLst/>
              <a:ahLst/>
              <a:cxnLst/>
              <a:rect l="l" t="t" r="r" b="b"/>
              <a:pathLst>
                <a:path w="997585" h="11429">
                  <a:moveTo>
                    <a:pt x="11607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729" y="11430"/>
                  </a:lnTo>
                  <a:lnTo>
                    <a:pt x="116078" y="0"/>
                  </a:lnTo>
                  <a:close/>
                </a:path>
                <a:path w="997585" h="11429">
                  <a:moveTo>
                    <a:pt x="416052" y="0"/>
                  </a:moveTo>
                  <a:lnTo>
                    <a:pt x="334987" y="0"/>
                  </a:lnTo>
                  <a:lnTo>
                    <a:pt x="330784" y="11430"/>
                  </a:lnTo>
                  <a:lnTo>
                    <a:pt x="410819" y="11430"/>
                  </a:lnTo>
                  <a:lnTo>
                    <a:pt x="416052" y="0"/>
                  </a:lnTo>
                  <a:close/>
                </a:path>
                <a:path w="997585" h="11429">
                  <a:moveTo>
                    <a:pt x="997305" y="11430"/>
                  </a:moveTo>
                  <a:lnTo>
                    <a:pt x="984923" y="0"/>
                  </a:lnTo>
                  <a:lnTo>
                    <a:pt x="873721" y="0"/>
                  </a:lnTo>
                  <a:lnTo>
                    <a:pt x="889825" y="11430"/>
                  </a:lnTo>
                  <a:lnTo>
                    <a:pt x="997305" y="1143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514896" y="4810759"/>
              <a:ext cx="1021080" cy="10160"/>
            </a:xfrm>
            <a:custGeom>
              <a:avLst/>
              <a:gdLst/>
              <a:ahLst/>
              <a:cxnLst/>
              <a:rect l="l" t="t" r="r" b="b"/>
              <a:pathLst>
                <a:path w="1021080" h="10160">
                  <a:moveTo>
                    <a:pt x="11421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06" y="10160"/>
                  </a:lnTo>
                  <a:lnTo>
                    <a:pt x="114211" y="0"/>
                  </a:lnTo>
                  <a:close/>
                </a:path>
                <a:path w="1021080" h="10160">
                  <a:moveTo>
                    <a:pt x="424954" y="0"/>
                  </a:moveTo>
                  <a:lnTo>
                    <a:pt x="344805" y="0"/>
                  </a:lnTo>
                  <a:lnTo>
                    <a:pt x="341071" y="10160"/>
                  </a:lnTo>
                  <a:lnTo>
                    <a:pt x="420306" y="10160"/>
                  </a:lnTo>
                  <a:lnTo>
                    <a:pt x="424954" y="0"/>
                  </a:lnTo>
                  <a:close/>
                </a:path>
                <a:path w="1021080" h="10160">
                  <a:moveTo>
                    <a:pt x="1020495" y="10160"/>
                  </a:moveTo>
                  <a:lnTo>
                    <a:pt x="1009484" y="0"/>
                  </a:lnTo>
                  <a:lnTo>
                    <a:pt x="901585" y="0"/>
                  </a:lnTo>
                  <a:lnTo>
                    <a:pt x="915911" y="10160"/>
                  </a:lnTo>
                  <a:lnTo>
                    <a:pt x="1020495" y="1016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499414" y="4820919"/>
              <a:ext cx="1047115" cy="10160"/>
            </a:xfrm>
            <a:custGeom>
              <a:avLst/>
              <a:gdLst/>
              <a:ahLst/>
              <a:cxnLst/>
              <a:rect l="l" t="t" r="r" b="b"/>
              <a:pathLst>
                <a:path w="1047115" h="10160">
                  <a:moveTo>
                    <a:pt x="114287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69" y="10160"/>
                  </a:lnTo>
                  <a:lnTo>
                    <a:pt x="114287" y="0"/>
                  </a:lnTo>
                  <a:close/>
                </a:path>
                <a:path w="1047115" h="10160">
                  <a:moveTo>
                    <a:pt x="435787" y="0"/>
                  </a:moveTo>
                  <a:lnTo>
                    <a:pt x="356552" y="0"/>
                  </a:lnTo>
                  <a:lnTo>
                    <a:pt x="352818" y="10160"/>
                  </a:lnTo>
                  <a:lnTo>
                    <a:pt x="431139" y="10160"/>
                  </a:lnTo>
                  <a:lnTo>
                    <a:pt x="435787" y="0"/>
                  </a:lnTo>
                  <a:close/>
                </a:path>
                <a:path w="1047115" h="10160">
                  <a:moveTo>
                    <a:pt x="1046988" y="10160"/>
                  </a:moveTo>
                  <a:lnTo>
                    <a:pt x="1035977" y="0"/>
                  </a:lnTo>
                  <a:lnTo>
                    <a:pt x="931392" y="0"/>
                  </a:lnTo>
                  <a:lnTo>
                    <a:pt x="945718" y="10160"/>
                  </a:lnTo>
                  <a:lnTo>
                    <a:pt x="1046988" y="1016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483920" y="483107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114376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8958" y="10160"/>
                  </a:lnTo>
                  <a:lnTo>
                    <a:pt x="114376" y="0"/>
                  </a:lnTo>
                  <a:close/>
                </a:path>
                <a:path w="1073785" h="10160">
                  <a:moveTo>
                    <a:pt x="446633" y="0"/>
                  </a:moveTo>
                  <a:lnTo>
                    <a:pt x="368312" y="0"/>
                  </a:lnTo>
                  <a:lnTo>
                    <a:pt x="364578" y="10160"/>
                  </a:lnTo>
                  <a:lnTo>
                    <a:pt x="441985" y="10160"/>
                  </a:lnTo>
                  <a:lnTo>
                    <a:pt x="446633" y="0"/>
                  </a:lnTo>
                  <a:close/>
                </a:path>
                <a:path w="1073785" h="10160">
                  <a:moveTo>
                    <a:pt x="1073492" y="10160"/>
                  </a:moveTo>
                  <a:lnTo>
                    <a:pt x="1062482" y="0"/>
                  </a:lnTo>
                  <a:lnTo>
                    <a:pt x="961212" y="0"/>
                  </a:lnTo>
                  <a:lnTo>
                    <a:pt x="975537" y="10160"/>
                  </a:lnTo>
                  <a:lnTo>
                    <a:pt x="1073492" y="1016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471220" y="4841239"/>
              <a:ext cx="1093470" cy="10160"/>
            </a:xfrm>
            <a:custGeom>
              <a:avLst/>
              <a:gdLst/>
              <a:ahLst/>
              <a:cxnLst/>
              <a:rect l="l" t="t" r="r" b="b"/>
              <a:pathLst>
                <a:path w="1093470" h="10160">
                  <a:moveTo>
                    <a:pt x="109740" y="0"/>
                  </a:moveTo>
                  <a:lnTo>
                    <a:pt x="10769" y="0"/>
                  </a:lnTo>
                  <a:lnTo>
                    <a:pt x="10769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02031" y="10160"/>
                  </a:lnTo>
                  <a:lnTo>
                    <a:pt x="102031" y="2540"/>
                  </a:lnTo>
                  <a:lnTo>
                    <a:pt x="109740" y="2540"/>
                  </a:lnTo>
                  <a:lnTo>
                    <a:pt x="109740" y="0"/>
                  </a:lnTo>
                  <a:close/>
                </a:path>
                <a:path w="1093470" h="10160">
                  <a:moveTo>
                    <a:pt x="454685" y="0"/>
                  </a:moveTo>
                  <a:lnTo>
                    <a:pt x="377278" y="0"/>
                  </a:lnTo>
                  <a:lnTo>
                    <a:pt x="373545" y="10160"/>
                  </a:lnTo>
                  <a:lnTo>
                    <a:pt x="450037" y="10160"/>
                  </a:lnTo>
                  <a:lnTo>
                    <a:pt x="454685" y="0"/>
                  </a:lnTo>
                  <a:close/>
                </a:path>
                <a:path w="1093470" h="10160">
                  <a:moveTo>
                    <a:pt x="1093063" y="2540"/>
                  </a:moveTo>
                  <a:lnTo>
                    <a:pt x="1087564" y="2540"/>
                  </a:lnTo>
                  <a:lnTo>
                    <a:pt x="1087564" y="0"/>
                  </a:lnTo>
                  <a:lnTo>
                    <a:pt x="990028" y="0"/>
                  </a:lnTo>
                  <a:lnTo>
                    <a:pt x="990028" y="2540"/>
                  </a:lnTo>
                  <a:lnTo>
                    <a:pt x="995895" y="2540"/>
                  </a:lnTo>
                  <a:lnTo>
                    <a:pt x="995895" y="10160"/>
                  </a:lnTo>
                  <a:lnTo>
                    <a:pt x="1093063" y="10160"/>
                  </a:lnTo>
                  <a:lnTo>
                    <a:pt x="1093063" y="254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438823" y="4851400"/>
              <a:ext cx="1141095" cy="10160"/>
            </a:xfrm>
            <a:custGeom>
              <a:avLst/>
              <a:gdLst/>
              <a:ahLst/>
              <a:cxnLst/>
              <a:rect l="l" t="t" r="r" b="b"/>
              <a:pathLst>
                <a:path w="1141095" h="10160">
                  <a:moveTo>
                    <a:pt x="12865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13233" y="10160"/>
                  </a:lnTo>
                  <a:lnTo>
                    <a:pt x="128651" y="0"/>
                  </a:lnTo>
                  <a:close/>
                </a:path>
                <a:path w="1141095" h="10160">
                  <a:moveTo>
                    <a:pt x="482434" y="0"/>
                  </a:moveTo>
                  <a:lnTo>
                    <a:pt x="405942" y="0"/>
                  </a:lnTo>
                  <a:lnTo>
                    <a:pt x="402209" y="10160"/>
                  </a:lnTo>
                  <a:lnTo>
                    <a:pt x="477786" y="10160"/>
                  </a:lnTo>
                  <a:lnTo>
                    <a:pt x="482434" y="0"/>
                  </a:lnTo>
                  <a:close/>
                </a:path>
                <a:path w="1141095" h="10160">
                  <a:moveTo>
                    <a:pt x="1140599" y="10160"/>
                  </a:moveTo>
                  <a:lnTo>
                    <a:pt x="1129588" y="0"/>
                  </a:lnTo>
                  <a:lnTo>
                    <a:pt x="1032383" y="0"/>
                  </a:lnTo>
                  <a:lnTo>
                    <a:pt x="1043266" y="10160"/>
                  </a:lnTo>
                  <a:lnTo>
                    <a:pt x="1140599" y="1016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415264" y="4861559"/>
              <a:ext cx="1175385" cy="10160"/>
            </a:xfrm>
            <a:custGeom>
              <a:avLst/>
              <a:gdLst/>
              <a:ahLst/>
              <a:cxnLst/>
              <a:rect l="l" t="t" r="r" b="b"/>
              <a:pathLst>
                <a:path w="1175385" h="10160">
                  <a:moveTo>
                    <a:pt x="13679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21386" y="10160"/>
                  </a:lnTo>
                  <a:lnTo>
                    <a:pt x="136791" y="0"/>
                  </a:lnTo>
                  <a:close/>
                </a:path>
                <a:path w="1175385" h="10160">
                  <a:moveTo>
                    <a:pt x="501345" y="0"/>
                  </a:moveTo>
                  <a:lnTo>
                    <a:pt x="425767" y="0"/>
                  </a:lnTo>
                  <a:lnTo>
                    <a:pt x="422033" y="10160"/>
                  </a:lnTo>
                  <a:lnTo>
                    <a:pt x="496697" y="10160"/>
                  </a:lnTo>
                  <a:lnTo>
                    <a:pt x="501345" y="0"/>
                  </a:lnTo>
                  <a:close/>
                </a:path>
                <a:path w="1175385" h="10160">
                  <a:moveTo>
                    <a:pt x="1175169" y="10160"/>
                  </a:moveTo>
                  <a:lnTo>
                    <a:pt x="1164158" y="0"/>
                  </a:lnTo>
                  <a:lnTo>
                    <a:pt x="1066825" y="0"/>
                  </a:lnTo>
                  <a:lnTo>
                    <a:pt x="1077722" y="10160"/>
                  </a:lnTo>
                  <a:lnTo>
                    <a:pt x="1175169" y="1016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91693" y="487171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10" h="10160">
                  <a:moveTo>
                    <a:pt x="144957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29552" y="10160"/>
                  </a:lnTo>
                  <a:lnTo>
                    <a:pt x="144957" y="0"/>
                  </a:lnTo>
                  <a:close/>
                </a:path>
                <a:path w="1210310" h="10160">
                  <a:moveTo>
                    <a:pt x="520268" y="0"/>
                  </a:moveTo>
                  <a:lnTo>
                    <a:pt x="445604" y="0"/>
                  </a:lnTo>
                  <a:lnTo>
                    <a:pt x="441871" y="10160"/>
                  </a:lnTo>
                  <a:lnTo>
                    <a:pt x="515620" y="10160"/>
                  </a:lnTo>
                  <a:lnTo>
                    <a:pt x="520268" y="0"/>
                  </a:lnTo>
                  <a:close/>
                </a:path>
                <a:path w="1210310" h="10160">
                  <a:moveTo>
                    <a:pt x="1209751" y="10160"/>
                  </a:moveTo>
                  <a:lnTo>
                    <a:pt x="1198740" y="0"/>
                  </a:lnTo>
                  <a:lnTo>
                    <a:pt x="1101293" y="0"/>
                  </a:lnTo>
                  <a:lnTo>
                    <a:pt x="1112177" y="10160"/>
                  </a:lnTo>
                  <a:lnTo>
                    <a:pt x="1209751" y="1016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368134" y="4880609"/>
              <a:ext cx="1244600" cy="11430"/>
            </a:xfrm>
            <a:custGeom>
              <a:avLst/>
              <a:gdLst/>
              <a:ahLst/>
              <a:cxnLst/>
              <a:rect l="l" t="t" r="r" b="b"/>
              <a:pathLst>
                <a:path w="1244600" h="11429">
                  <a:moveTo>
                    <a:pt x="15502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37706" y="11430"/>
                  </a:lnTo>
                  <a:lnTo>
                    <a:pt x="155028" y="0"/>
                  </a:lnTo>
                  <a:close/>
                </a:path>
                <a:path w="1244600" h="11429">
                  <a:moveTo>
                    <a:pt x="539762" y="0"/>
                  </a:moveTo>
                  <a:lnTo>
                    <a:pt x="465899" y="0"/>
                  </a:lnTo>
                  <a:lnTo>
                    <a:pt x="461695" y="11430"/>
                  </a:lnTo>
                  <a:lnTo>
                    <a:pt x="534530" y="11430"/>
                  </a:lnTo>
                  <a:lnTo>
                    <a:pt x="539762" y="0"/>
                  </a:lnTo>
                  <a:close/>
                </a:path>
                <a:path w="1244600" h="11429">
                  <a:moveTo>
                    <a:pt x="1244320" y="11430"/>
                  </a:moveTo>
                  <a:lnTo>
                    <a:pt x="1231925" y="0"/>
                  </a:lnTo>
                  <a:lnTo>
                    <a:pt x="1134376" y="0"/>
                  </a:lnTo>
                  <a:lnTo>
                    <a:pt x="1146632" y="11430"/>
                  </a:lnTo>
                  <a:lnTo>
                    <a:pt x="1244320" y="1143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344576" y="4892039"/>
              <a:ext cx="1278890" cy="10160"/>
            </a:xfrm>
            <a:custGeom>
              <a:avLst/>
              <a:gdLst/>
              <a:ahLst/>
              <a:cxnLst/>
              <a:rect l="l" t="t" r="r" b="b"/>
              <a:pathLst>
                <a:path w="1278890" h="10160">
                  <a:moveTo>
                    <a:pt x="161264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45846" y="10160"/>
                  </a:lnTo>
                  <a:lnTo>
                    <a:pt x="161264" y="0"/>
                  </a:lnTo>
                  <a:close/>
                </a:path>
                <a:path w="1278890" h="10160">
                  <a:moveTo>
                    <a:pt x="558088" y="0"/>
                  </a:moveTo>
                  <a:lnTo>
                    <a:pt x="485254" y="0"/>
                  </a:lnTo>
                  <a:lnTo>
                    <a:pt x="481520" y="10160"/>
                  </a:lnTo>
                  <a:lnTo>
                    <a:pt x="553440" y="10160"/>
                  </a:lnTo>
                  <a:lnTo>
                    <a:pt x="558088" y="0"/>
                  </a:lnTo>
                  <a:close/>
                </a:path>
                <a:path w="1278890" h="10160">
                  <a:moveTo>
                    <a:pt x="1278877" y="10160"/>
                  </a:moveTo>
                  <a:lnTo>
                    <a:pt x="1267879" y="0"/>
                  </a:lnTo>
                  <a:lnTo>
                    <a:pt x="1170190" y="0"/>
                  </a:lnTo>
                  <a:lnTo>
                    <a:pt x="1181074" y="10160"/>
                  </a:lnTo>
                  <a:lnTo>
                    <a:pt x="1278877" y="1016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321017" y="4902200"/>
              <a:ext cx="1313815" cy="10160"/>
            </a:xfrm>
            <a:custGeom>
              <a:avLst/>
              <a:gdLst/>
              <a:ahLst/>
              <a:cxnLst/>
              <a:rect l="l" t="t" r="r" b="b"/>
              <a:pathLst>
                <a:path w="1313814" h="10160">
                  <a:moveTo>
                    <a:pt x="169405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54000" y="10160"/>
                  </a:lnTo>
                  <a:lnTo>
                    <a:pt x="169405" y="0"/>
                  </a:lnTo>
                  <a:close/>
                </a:path>
                <a:path w="1313814" h="10160">
                  <a:moveTo>
                    <a:pt x="576999" y="0"/>
                  </a:moveTo>
                  <a:lnTo>
                    <a:pt x="505079" y="0"/>
                  </a:lnTo>
                  <a:lnTo>
                    <a:pt x="501345" y="10160"/>
                  </a:lnTo>
                  <a:lnTo>
                    <a:pt x="572350" y="10160"/>
                  </a:lnTo>
                  <a:lnTo>
                    <a:pt x="576999" y="0"/>
                  </a:lnTo>
                  <a:close/>
                </a:path>
                <a:path w="1313814" h="10160">
                  <a:moveTo>
                    <a:pt x="1313446" y="10160"/>
                  </a:moveTo>
                  <a:lnTo>
                    <a:pt x="1302435" y="0"/>
                  </a:lnTo>
                  <a:lnTo>
                    <a:pt x="1204633" y="0"/>
                  </a:lnTo>
                  <a:lnTo>
                    <a:pt x="1215529" y="10160"/>
                  </a:lnTo>
                  <a:lnTo>
                    <a:pt x="1313446" y="1016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06285" y="4912359"/>
              <a:ext cx="1339215" cy="10160"/>
            </a:xfrm>
            <a:custGeom>
              <a:avLst/>
              <a:gdLst/>
              <a:ahLst/>
              <a:cxnLst/>
              <a:rect l="l" t="t" r="r" b="b"/>
              <a:pathLst>
                <a:path w="1339214" h="10160">
                  <a:moveTo>
                    <a:pt x="166801" y="0"/>
                  </a:moveTo>
                  <a:lnTo>
                    <a:pt x="11785" y="0"/>
                  </a:lnTo>
                  <a:lnTo>
                    <a:pt x="11785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55879" y="10160"/>
                  </a:lnTo>
                  <a:lnTo>
                    <a:pt x="155879" y="2540"/>
                  </a:lnTo>
                  <a:lnTo>
                    <a:pt x="166801" y="2540"/>
                  </a:lnTo>
                  <a:lnTo>
                    <a:pt x="166801" y="0"/>
                  </a:lnTo>
                  <a:close/>
                </a:path>
                <a:path w="1339214" h="10160">
                  <a:moveTo>
                    <a:pt x="587082" y="0"/>
                  </a:moveTo>
                  <a:lnTo>
                    <a:pt x="516077" y="0"/>
                  </a:lnTo>
                  <a:lnTo>
                    <a:pt x="512343" y="10160"/>
                  </a:lnTo>
                  <a:lnTo>
                    <a:pt x="582434" y="10160"/>
                  </a:lnTo>
                  <a:lnTo>
                    <a:pt x="587082" y="0"/>
                  </a:lnTo>
                  <a:close/>
                </a:path>
                <a:path w="1339214" h="10160">
                  <a:moveTo>
                    <a:pt x="1339189" y="10160"/>
                  </a:moveTo>
                  <a:lnTo>
                    <a:pt x="1328178" y="0"/>
                  </a:lnTo>
                  <a:lnTo>
                    <a:pt x="1230261" y="0"/>
                  </a:lnTo>
                  <a:lnTo>
                    <a:pt x="1241145" y="10160"/>
                  </a:lnTo>
                  <a:lnTo>
                    <a:pt x="1339189" y="1016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273888" y="4922519"/>
              <a:ext cx="1383030" cy="10160"/>
            </a:xfrm>
            <a:custGeom>
              <a:avLst/>
              <a:gdLst/>
              <a:ahLst/>
              <a:cxnLst/>
              <a:rect l="l" t="t" r="r" b="b"/>
              <a:pathLst>
                <a:path w="1383030" h="10160">
                  <a:moveTo>
                    <a:pt x="179273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55257" y="10160"/>
                  </a:lnTo>
                  <a:lnTo>
                    <a:pt x="179273" y="0"/>
                  </a:lnTo>
                  <a:close/>
                </a:path>
                <a:path w="1383030" h="10160">
                  <a:moveTo>
                    <a:pt x="614832" y="0"/>
                  </a:moveTo>
                  <a:lnTo>
                    <a:pt x="544741" y="0"/>
                  </a:lnTo>
                  <a:lnTo>
                    <a:pt x="541007" y="10160"/>
                  </a:lnTo>
                  <a:lnTo>
                    <a:pt x="610184" y="10160"/>
                  </a:lnTo>
                  <a:lnTo>
                    <a:pt x="614832" y="0"/>
                  </a:lnTo>
                  <a:close/>
                </a:path>
                <a:path w="1383030" h="10160">
                  <a:moveTo>
                    <a:pt x="1382598" y="10160"/>
                  </a:moveTo>
                  <a:lnTo>
                    <a:pt x="1371587" y="0"/>
                  </a:lnTo>
                  <a:lnTo>
                    <a:pt x="1273543" y="0"/>
                  </a:lnTo>
                  <a:lnTo>
                    <a:pt x="1284427" y="10160"/>
                  </a:lnTo>
                  <a:lnTo>
                    <a:pt x="1382598" y="1016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250329" y="4931409"/>
              <a:ext cx="1417320" cy="11430"/>
            </a:xfrm>
            <a:custGeom>
              <a:avLst/>
              <a:gdLst/>
              <a:ahLst/>
              <a:cxnLst/>
              <a:rect l="l" t="t" r="r" b="b"/>
              <a:pathLst>
                <a:path w="1417320" h="11429">
                  <a:moveTo>
                    <a:pt x="18182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813" y="11430"/>
                  </a:lnTo>
                  <a:lnTo>
                    <a:pt x="181825" y="0"/>
                  </a:lnTo>
                  <a:close/>
                </a:path>
                <a:path w="1417320" h="11429">
                  <a:moveTo>
                    <a:pt x="634326" y="0"/>
                  </a:moveTo>
                  <a:lnTo>
                    <a:pt x="565035" y="0"/>
                  </a:lnTo>
                  <a:lnTo>
                    <a:pt x="560832" y="11430"/>
                  </a:lnTo>
                  <a:lnTo>
                    <a:pt x="629094" y="11430"/>
                  </a:lnTo>
                  <a:lnTo>
                    <a:pt x="634326" y="0"/>
                  </a:lnTo>
                  <a:close/>
                </a:path>
                <a:path w="1417320" h="11429">
                  <a:moveTo>
                    <a:pt x="1417167" y="11430"/>
                  </a:moveTo>
                  <a:lnTo>
                    <a:pt x="1404785" y="0"/>
                  </a:lnTo>
                  <a:lnTo>
                    <a:pt x="1306626" y="0"/>
                  </a:lnTo>
                  <a:lnTo>
                    <a:pt x="1318882" y="11430"/>
                  </a:lnTo>
                  <a:lnTo>
                    <a:pt x="1417167" y="1143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226771" y="4941569"/>
              <a:ext cx="1452245" cy="11430"/>
            </a:xfrm>
            <a:custGeom>
              <a:avLst/>
              <a:gdLst/>
              <a:ahLst/>
              <a:cxnLst/>
              <a:rect l="l" t="t" r="r" b="b"/>
              <a:pathLst>
                <a:path w="1452245" h="11429">
                  <a:moveTo>
                    <a:pt x="18136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355" y="11430"/>
                  </a:lnTo>
                  <a:lnTo>
                    <a:pt x="181368" y="0"/>
                  </a:lnTo>
                  <a:close/>
                </a:path>
                <a:path w="1452245" h="11429">
                  <a:moveTo>
                    <a:pt x="653237" y="0"/>
                  </a:moveTo>
                  <a:lnTo>
                    <a:pt x="584860" y="0"/>
                  </a:lnTo>
                  <a:lnTo>
                    <a:pt x="580656" y="11430"/>
                  </a:lnTo>
                  <a:lnTo>
                    <a:pt x="648004" y="11430"/>
                  </a:lnTo>
                  <a:lnTo>
                    <a:pt x="653237" y="0"/>
                  </a:lnTo>
                  <a:close/>
                </a:path>
                <a:path w="1452245" h="11429">
                  <a:moveTo>
                    <a:pt x="1451737" y="11430"/>
                  </a:moveTo>
                  <a:lnTo>
                    <a:pt x="1439341" y="0"/>
                  </a:lnTo>
                  <a:lnTo>
                    <a:pt x="1341081" y="0"/>
                  </a:lnTo>
                  <a:lnTo>
                    <a:pt x="1353324" y="11430"/>
                  </a:lnTo>
                  <a:lnTo>
                    <a:pt x="1451737" y="1143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203212" y="4951729"/>
              <a:ext cx="1486535" cy="11430"/>
            </a:xfrm>
            <a:custGeom>
              <a:avLst/>
              <a:gdLst/>
              <a:ahLst/>
              <a:cxnLst/>
              <a:rect l="l" t="t" r="r" b="b"/>
              <a:pathLst>
                <a:path w="1486535" h="11429">
                  <a:moveTo>
                    <a:pt x="180924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911" y="11430"/>
                  </a:lnTo>
                  <a:lnTo>
                    <a:pt x="180924" y="0"/>
                  </a:lnTo>
                  <a:close/>
                </a:path>
                <a:path w="1486535" h="11429">
                  <a:moveTo>
                    <a:pt x="672147" y="0"/>
                  </a:moveTo>
                  <a:lnTo>
                    <a:pt x="604685" y="0"/>
                  </a:lnTo>
                  <a:lnTo>
                    <a:pt x="600481" y="11430"/>
                  </a:lnTo>
                  <a:lnTo>
                    <a:pt x="666915" y="11430"/>
                  </a:lnTo>
                  <a:lnTo>
                    <a:pt x="672147" y="0"/>
                  </a:lnTo>
                  <a:close/>
                </a:path>
                <a:path w="1486535" h="11429">
                  <a:moveTo>
                    <a:pt x="1486293" y="11430"/>
                  </a:moveTo>
                  <a:lnTo>
                    <a:pt x="1473911" y="0"/>
                  </a:lnTo>
                  <a:lnTo>
                    <a:pt x="1375524" y="0"/>
                  </a:lnTo>
                  <a:lnTo>
                    <a:pt x="1387779" y="11430"/>
                  </a:lnTo>
                  <a:lnTo>
                    <a:pt x="1486293" y="1143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79654" y="4961889"/>
              <a:ext cx="1521460" cy="11430"/>
            </a:xfrm>
            <a:custGeom>
              <a:avLst/>
              <a:gdLst/>
              <a:ahLst/>
              <a:cxnLst/>
              <a:rect l="l" t="t" r="r" b="b"/>
              <a:pathLst>
                <a:path w="1521460" h="11429">
                  <a:moveTo>
                    <a:pt x="180467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454" y="11430"/>
                  </a:lnTo>
                  <a:lnTo>
                    <a:pt x="180467" y="0"/>
                  </a:lnTo>
                  <a:close/>
                </a:path>
                <a:path w="1521460" h="11429">
                  <a:moveTo>
                    <a:pt x="689317" y="0"/>
                  </a:moveTo>
                  <a:lnTo>
                    <a:pt x="623112" y="0"/>
                  </a:lnTo>
                  <a:lnTo>
                    <a:pt x="623112" y="7620"/>
                  </a:lnTo>
                  <a:lnTo>
                    <a:pt x="621817" y="7620"/>
                  </a:lnTo>
                  <a:lnTo>
                    <a:pt x="621817" y="11430"/>
                  </a:lnTo>
                  <a:lnTo>
                    <a:pt x="686701" y="11430"/>
                  </a:lnTo>
                  <a:lnTo>
                    <a:pt x="686701" y="7620"/>
                  </a:lnTo>
                  <a:lnTo>
                    <a:pt x="689317" y="7620"/>
                  </a:lnTo>
                  <a:lnTo>
                    <a:pt x="689317" y="0"/>
                  </a:lnTo>
                  <a:close/>
                </a:path>
                <a:path w="1521460" h="11429">
                  <a:moveTo>
                    <a:pt x="1520863" y="11430"/>
                  </a:moveTo>
                  <a:lnTo>
                    <a:pt x="1508480" y="0"/>
                  </a:lnTo>
                  <a:lnTo>
                    <a:pt x="1409979" y="0"/>
                  </a:lnTo>
                  <a:lnTo>
                    <a:pt x="1422222" y="11430"/>
                  </a:lnTo>
                  <a:lnTo>
                    <a:pt x="1520863" y="1143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56083" y="4972050"/>
              <a:ext cx="1555750" cy="11430"/>
            </a:xfrm>
            <a:custGeom>
              <a:avLst/>
              <a:gdLst/>
              <a:ahLst/>
              <a:cxnLst/>
              <a:rect l="l" t="t" r="r" b="b"/>
              <a:pathLst>
                <a:path w="1555750" h="11429">
                  <a:moveTo>
                    <a:pt x="18003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022" y="11430"/>
                  </a:lnTo>
                  <a:lnTo>
                    <a:pt x="180035" y="0"/>
                  </a:lnTo>
                  <a:close/>
                </a:path>
                <a:path w="1555750" h="11429">
                  <a:moveTo>
                    <a:pt x="709980" y="0"/>
                  </a:moveTo>
                  <a:lnTo>
                    <a:pt x="645426" y="0"/>
                  </a:lnTo>
                  <a:lnTo>
                    <a:pt x="646087" y="11430"/>
                  </a:lnTo>
                  <a:lnTo>
                    <a:pt x="704748" y="11430"/>
                  </a:lnTo>
                  <a:lnTo>
                    <a:pt x="709980" y="0"/>
                  </a:lnTo>
                  <a:close/>
                </a:path>
                <a:path w="1555750" h="11429">
                  <a:moveTo>
                    <a:pt x="1555445" y="11430"/>
                  </a:moveTo>
                  <a:lnTo>
                    <a:pt x="1543062" y="0"/>
                  </a:lnTo>
                  <a:lnTo>
                    <a:pt x="1444434" y="0"/>
                  </a:lnTo>
                  <a:lnTo>
                    <a:pt x="1456690" y="11430"/>
                  </a:lnTo>
                  <a:lnTo>
                    <a:pt x="1555445" y="1143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32524" y="4982209"/>
              <a:ext cx="1587500" cy="11430"/>
            </a:xfrm>
            <a:custGeom>
              <a:avLst/>
              <a:gdLst/>
              <a:ahLst/>
              <a:cxnLst/>
              <a:rect l="l" t="t" r="r" b="b"/>
              <a:pathLst>
                <a:path w="1587500" h="11429">
                  <a:moveTo>
                    <a:pt x="17957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2577" y="11430"/>
                  </a:lnTo>
                  <a:lnTo>
                    <a:pt x="179578" y="0"/>
                  </a:lnTo>
                  <a:close/>
                </a:path>
                <a:path w="1587500" h="11429">
                  <a:moveTo>
                    <a:pt x="727443" y="0"/>
                  </a:moveTo>
                  <a:lnTo>
                    <a:pt x="669747" y="0"/>
                  </a:lnTo>
                  <a:lnTo>
                    <a:pt x="669747" y="6350"/>
                  </a:lnTo>
                  <a:lnTo>
                    <a:pt x="670077" y="6350"/>
                  </a:lnTo>
                  <a:lnTo>
                    <a:pt x="670077" y="11430"/>
                  </a:lnTo>
                  <a:lnTo>
                    <a:pt x="726249" y="11430"/>
                  </a:lnTo>
                  <a:lnTo>
                    <a:pt x="726249" y="6350"/>
                  </a:lnTo>
                  <a:lnTo>
                    <a:pt x="727443" y="6350"/>
                  </a:lnTo>
                  <a:lnTo>
                    <a:pt x="727443" y="0"/>
                  </a:lnTo>
                  <a:close/>
                </a:path>
                <a:path w="1587500" h="11429">
                  <a:moveTo>
                    <a:pt x="1587220" y="6350"/>
                  </a:moveTo>
                  <a:lnTo>
                    <a:pt x="1581073" y="6350"/>
                  </a:lnTo>
                  <a:lnTo>
                    <a:pt x="1581073" y="0"/>
                  </a:lnTo>
                  <a:lnTo>
                    <a:pt x="1482293" y="0"/>
                  </a:lnTo>
                  <a:lnTo>
                    <a:pt x="1482293" y="6350"/>
                  </a:lnTo>
                  <a:lnTo>
                    <a:pt x="1488414" y="6350"/>
                  </a:lnTo>
                  <a:lnTo>
                    <a:pt x="1488414" y="11430"/>
                  </a:lnTo>
                  <a:lnTo>
                    <a:pt x="1587220" y="11430"/>
                  </a:lnTo>
                  <a:lnTo>
                    <a:pt x="1587220" y="635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85407" y="4992369"/>
              <a:ext cx="1659255" cy="21590"/>
            </a:xfrm>
            <a:custGeom>
              <a:avLst/>
              <a:gdLst/>
              <a:ahLst/>
              <a:cxnLst/>
              <a:rect l="l" t="t" r="r" b="b"/>
              <a:pathLst>
                <a:path w="1659255" h="21589">
                  <a:moveTo>
                    <a:pt x="202692" y="0"/>
                  </a:moveTo>
                  <a:lnTo>
                    <a:pt x="50063" y="0"/>
                  </a:lnTo>
                  <a:lnTo>
                    <a:pt x="26504" y="10160"/>
                  </a:lnTo>
                  <a:lnTo>
                    <a:pt x="23558" y="11430"/>
                  </a:lnTo>
                  <a:lnTo>
                    <a:pt x="0" y="21590"/>
                  </a:lnTo>
                  <a:lnTo>
                    <a:pt x="151676" y="21590"/>
                  </a:lnTo>
                  <a:lnTo>
                    <a:pt x="175666" y="11430"/>
                  </a:lnTo>
                  <a:lnTo>
                    <a:pt x="178676" y="10160"/>
                  </a:lnTo>
                  <a:lnTo>
                    <a:pt x="202692" y="0"/>
                  </a:lnTo>
                  <a:close/>
                </a:path>
                <a:path w="1659255" h="21589">
                  <a:moveTo>
                    <a:pt x="775741" y="21590"/>
                  </a:moveTo>
                  <a:lnTo>
                    <a:pt x="774674" y="11430"/>
                  </a:lnTo>
                  <a:lnTo>
                    <a:pt x="774547" y="10160"/>
                  </a:lnTo>
                  <a:lnTo>
                    <a:pt x="773506" y="0"/>
                  </a:lnTo>
                  <a:lnTo>
                    <a:pt x="717270" y="0"/>
                  </a:lnTo>
                  <a:lnTo>
                    <a:pt x="717842" y="10160"/>
                  </a:lnTo>
                  <a:lnTo>
                    <a:pt x="718502" y="21590"/>
                  </a:lnTo>
                  <a:lnTo>
                    <a:pt x="775741" y="21590"/>
                  </a:lnTo>
                  <a:close/>
                </a:path>
                <a:path w="1659255" h="21589">
                  <a:moveTo>
                    <a:pt x="1658785" y="21590"/>
                  </a:moveTo>
                  <a:lnTo>
                    <a:pt x="1647913" y="11430"/>
                  </a:lnTo>
                  <a:lnTo>
                    <a:pt x="1646567" y="10160"/>
                  </a:lnTo>
                  <a:lnTo>
                    <a:pt x="1635696" y="0"/>
                  </a:lnTo>
                  <a:lnTo>
                    <a:pt x="1536890" y="0"/>
                  </a:lnTo>
                  <a:lnTo>
                    <a:pt x="1549146" y="11430"/>
                  </a:lnTo>
                  <a:lnTo>
                    <a:pt x="1560029" y="21590"/>
                  </a:lnTo>
                  <a:lnTo>
                    <a:pt x="1658785" y="2159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61836" y="5012689"/>
              <a:ext cx="1693545" cy="11430"/>
            </a:xfrm>
            <a:custGeom>
              <a:avLst/>
              <a:gdLst/>
              <a:ahLst/>
              <a:cxnLst/>
              <a:rect l="l" t="t" r="r" b="b"/>
              <a:pathLst>
                <a:path w="1693545" h="11429">
                  <a:moveTo>
                    <a:pt x="178244" y="0"/>
                  </a:moveTo>
                  <a:lnTo>
                    <a:pt x="26517" y="0"/>
                  </a:lnTo>
                  <a:lnTo>
                    <a:pt x="0" y="11430"/>
                  </a:lnTo>
                  <a:lnTo>
                    <a:pt x="151231" y="11430"/>
                  </a:lnTo>
                  <a:lnTo>
                    <a:pt x="178244" y="0"/>
                  </a:lnTo>
                  <a:close/>
                </a:path>
                <a:path w="1693545" h="11429">
                  <a:moveTo>
                    <a:pt x="800354" y="11430"/>
                  </a:moveTo>
                  <a:lnTo>
                    <a:pt x="799172" y="0"/>
                  </a:lnTo>
                  <a:lnTo>
                    <a:pt x="741997" y="0"/>
                  </a:lnTo>
                  <a:lnTo>
                    <a:pt x="742657" y="11430"/>
                  </a:lnTo>
                  <a:lnTo>
                    <a:pt x="800354" y="11430"/>
                  </a:lnTo>
                  <a:close/>
                </a:path>
                <a:path w="1693545" h="11429">
                  <a:moveTo>
                    <a:pt x="1693214" y="11430"/>
                  </a:moveTo>
                  <a:lnTo>
                    <a:pt x="1680997" y="0"/>
                  </a:lnTo>
                  <a:lnTo>
                    <a:pt x="1582242" y="0"/>
                  </a:lnTo>
                  <a:lnTo>
                    <a:pt x="1594497" y="11430"/>
                  </a:lnTo>
                  <a:lnTo>
                    <a:pt x="1693214" y="1143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38277" y="5022850"/>
              <a:ext cx="1727835" cy="11430"/>
            </a:xfrm>
            <a:custGeom>
              <a:avLst/>
              <a:gdLst/>
              <a:ahLst/>
              <a:cxnLst/>
              <a:rect l="l" t="t" r="r" b="b"/>
              <a:pathLst>
                <a:path w="1727835" h="11429">
                  <a:moveTo>
                    <a:pt x="177800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787" y="11430"/>
                  </a:lnTo>
                  <a:lnTo>
                    <a:pt x="177800" y="0"/>
                  </a:lnTo>
                  <a:close/>
                </a:path>
                <a:path w="1727835" h="11429">
                  <a:moveTo>
                    <a:pt x="824966" y="11430"/>
                  </a:moveTo>
                  <a:lnTo>
                    <a:pt x="823785" y="0"/>
                  </a:lnTo>
                  <a:lnTo>
                    <a:pt x="766140" y="0"/>
                  </a:lnTo>
                  <a:lnTo>
                    <a:pt x="766800" y="11430"/>
                  </a:lnTo>
                  <a:lnTo>
                    <a:pt x="824966" y="11430"/>
                  </a:lnTo>
                  <a:close/>
                </a:path>
                <a:path w="1727835" h="11429">
                  <a:moveTo>
                    <a:pt x="1727631" y="11430"/>
                  </a:moveTo>
                  <a:lnTo>
                    <a:pt x="1715414" y="0"/>
                  </a:lnTo>
                  <a:lnTo>
                    <a:pt x="1616697" y="0"/>
                  </a:lnTo>
                  <a:lnTo>
                    <a:pt x="1628940" y="11430"/>
                  </a:lnTo>
                  <a:lnTo>
                    <a:pt x="1727631" y="1143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4719" y="5033009"/>
              <a:ext cx="1762125" cy="11430"/>
            </a:xfrm>
            <a:custGeom>
              <a:avLst/>
              <a:gdLst/>
              <a:ahLst/>
              <a:cxnLst/>
              <a:rect l="l" t="t" r="r" b="b"/>
              <a:pathLst>
                <a:path w="1762125" h="11429">
                  <a:moveTo>
                    <a:pt x="177342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329" y="11430"/>
                  </a:lnTo>
                  <a:lnTo>
                    <a:pt x="177342" y="0"/>
                  </a:lnTo>
                  <a:close/>
                </a:path>
                <a:path w="1762125" h="11429">
                  <a:moveTo>
                    <a:pt x="849579" y="11430"/>
                  </a:moveTo>
                  <a:lnTo>
                    <a:pt x="848398" y="0"/>
                  </a:lnTo>
                  <a:lnTo>
                    <a:pt x="790282" y="0"/>
                  </a:lnTo>
                  <a:lnTo>
                    <a:pt x="790943" y="11430"/>
                  </a:lnTo>
                  <a:lnTo>
                    <a:pt x="849579" y="11430"/>
                  </a:lnTo>
                  <a:close/>
                </a:path>
                <a:path w="1762125" h="11429">
                  <a:moveTo>
                    <a:pt x="1762061" y="11430"/>
                  </a:moveTo>
                  <a:lnTo>
                    <a:pt x="1749844" y="0"/>
                  </a:lnTo>
                  <a:lnTo>
                    <a:pt x="1651139" y="0"/>
                  </a:lnTo>
                  <a:lnTo>
                    <a:pt x="1663395" y="11430"/>
                  </a:lnTo>
                  <a:lnTo>
                    <a:pt x="1762061" y="1143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0" y="5043169"/>
              <a:ext cx="1788160" cy="11430"/>
            </a:xfrm>
            <a:custGeom>
              <a:avLst/>
              <a:gdLst/>
              <a:ahLst/>
              <a:cxnLst/>
              <a:rect l="l" t="t" r="r" b="b"/>
              <a:pathLst>
                <a:path w="1788160" h="11429">
                  <a:moveTo>
                    <a:pt x="159054" y="0"/>
                  </a:moveTo>
                  <a:lnTo>
                    <a:pt x="8826" y="0"/>
                  </a:lnTo>
                  <a:lnTo>
                    <a:pt x="8826" y="7620"/>
                  </a:lnTo>
                  <a:lnTo>
                    <a:pt x="0" y="7620"/>
                  </a:lnTo>
                  <a:lnTo>
                    <a:pt x="0" y="11430"/>
                  </a:lnTo>
                  <a:lnTo>
                    <a:pt x="145542" y="11430"/>
                  </a:lnTo>
                  <a:lnTo>
                    <a:pt x="145542" y="7620"/>
                  </a:lnTo>
                  <a:lnTo>
                    <a:pt x="159054" y="7620"/>
                  </a:lnTo>
                  <a:lnTo>
                    <a:pt x="159054" y="0"/>
                  </a:lnTo>
                  <a:close/>
                </a:path>
                <a:path w="1788160" h="11429">
                  <a:moveTo>
                    <a:pt x="865352" y="11430"/>
                  </a:moveTo>
                  <a:lnTo>
                    <a:pt x="864171" y="0"/>
                  </a:lnTo>
                  <a:lnTo>
                    <a:pt x="805586" y="0"/>
                  </a:lnTo>
                  <a:lnTo>
                    <a:pt x="806234" y="11430"/>
                  </a:lnTo>
                  <a:lnTo>
                    <a:pt x="865352" y="11430"/>
                  </a:lnTo>
                  <a:close/>
                </a:path>
                <a:path w="1788160" h="11429">
                  <a:moveTo>
                    <a:pt x="1787639" y="11430"/>
                  </a:moveTo>
                  <a:lnTo>
                    <a:pt x="1775421" y="0"/>
                  </a:lnTo>
                  <a:lnTo>
                    <a:pt x="1676755" y="0"/>
                  </a:lnTo>
                  <a:lnTo>
                    <a:pt x="1688998" y="11430"/>
                  </a:lnTo>
                  <a:lnTo>
                    <a:pt x="1787639" y="1143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0" y="5053329"/>
              <a:ext cx="1797685" cy="10160"/>
            </a:xfrm>
            <a:custGeom>
              <a:avLst/>
              <a:gdLst/>
              <a:ahLst/>
              <a:cxnLst/>
              <a:rect l="l" t="t" r="r" b="b"/>
              <a:pathLst>
                <a:path w="1797685" h="10160">
                  <a:moveTo>
                    <a:pt x="14404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20040" y="10160"/>
                  </a:lnTo>
                  <a:lnTo>
                    <a:pt x="144043" y="0"/>
                  </a:lnTo>
                  <a:close/>
                </a:path>
                <a:path w="1797685" h="10160">
                  <a:moveTo>
                    <a:pt x="866267" y="10160"/>
                  </a:moveTo>
                  <a:lnTo>
                    <a:pt x="865225" y="0"/>
                  </a:lnTo>
                  <a:lnTo>
                    <a:pt x="806170" y="0"/>
                  </a:lnTo>
                  <a:lnTo>
                    <a:pt x="806742" y="10160"/>
                  </a:lnTo>
                  <a:lnTo>
                    <a:pt x="866267" y="10160"/>
                  </a:lnTo>
                  <a:close/>
                </a:path>
                <a:path w="1797685" h="10160">
                  <a:moveTo>
                    <a:pt x="1797138" y="10160"/>
                  </a:moveTo>
                  <a:lnTo>
                    <a:pt x="1786280" y="0"/>
                  </a:lnTo>
                  <a:lnTo>
                    <a:pt x="1687639" y="0"/>
                  </a:lnTo>
                  <a:lnTo>
                    <a:pt x="1698536" y="10160"/>
                  </a:lnTo>
                  <a:lnTo>
                    <a:pt x="1797138" y="1016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0" y="5063489"/>
              <a:ext cx="1808480" cy="10160"/>
            </a:xfrm>
            <a:custGeom>
              <a:avLst/>
              <a:gdLst/>
              <a:ahLst/>
              <a:cxnLst/>
              <a:rect l="l" t="t" r="r" b="b"/>
              <a:pathLst>
                <a:path w="1808480" h="10160">
                  <a:moveTo>
                    <a:pt x="120040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96024" y="10160"/>
                  </a:lnTo>
                  <a:lnTo>
                    <a:pt x="120040" y="0"/>
                  </a:lnTo>
                  <a:close/>
                </a:path>
                <a:path w="1808480" h="10160">
                  <a:moveTo>
                    <a:pt x="867321" y="10160"/>
                  </a:moveTo>
                  <a:lnTo>
                    <a:pt x="866267" y="0"/>
                  </a:lnTo>
                  <a:lnTo>
                    <a:pt x="806742" y="0"/>
                  </a:lnTo>
                  <a:lnTo>
                    <a:pt x="807326" y="10160"/>
                  </a:lnTo>
                  <a:lnTo>
                    <a:pt x="867321" y="10160"/>
                  </a:lnTo>
                  <a:close/>
                </a:path>
                <a:path w="1808480" h="10160">
                  <a:moveTo>
                    <a:pt x="1808010" y="10160"/>
                  </a:moveTo>
                  <a:lnTo>
                    <a:pt x="1797138" y="0"/>
                  </a:lnTo>
                  <a:lnTo>
                    <a:pt x="1698536" y="0"/>
                  </a:lnTo>
                  <a:lnTo>
                    <a:pt x="1709420" y="10160"/>
                  </a:lnTo>
                  <a:lnTo>
                    <a:pt x="1808010" y="1016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0" y="5073650"/>
              <a:ext cx="1819275" cy="10160"/>
            </a:xfrm>
            <a:custGeom>
              <a:avLst/>
              <a:gdLst/>
              <a:ahLst/>
              <a:cxnLst/>
              <a:rect l="l" t="t" r="r" b="b"/>
              <a:pathLst>
                <a:path w="1819275" h="10160">
                  <a:moveTo>
                    <a:pt x="96024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72021" y="10160"/>
                  </a:lnTo>
                  <a:lnTo>
                    <a:pt x="96024" y="0"/>
                  </a:lnTo>
                  <a:close/>
                </a:path>
                <a:path w="1819275" h="10160">
                  <a:moveTo>
                    <a:pt x="868375" y="10160"/>
                  </a:moveTo>
                  <a:lnTo>
                    <a:pt x="867321" y="0"/>
                  </a:lnTo>
                  <a:lnTo>
                    <a:pt x="807326" y="0"/>
                  </a:lnTo>
                  <a:lnTo>
                    <a:pt x="807910" y="10160"/>
                  </a:lnTo>
                  <a:lnTo>
                    <a:pt x="868375" y="10160"/>
                  </a:lnTo>
                  <a:close/>
                </a:path>
                <a:path w="1819275" h="10160">
                  <a:moveTo>
                    <a:pt x="1818868" y="10160"/>
                  </a:moveTo>
                  <a:lnTo>
                    <a:pt x="1808010" y="0"/>
                  </a:lnTo>
                  <a:lnTo>
                    <a:pt x="1709420" y="0"/>
                  </a:lnTo>
                  <a:lnTo>
                    <a:pt x="1720316" y="10160"/>
                  </a:lnTo>
                  <a:lnTo>
                    <a:pt x="1818868" y="1016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0" y="5083809"/>
              <a:ext cx="1830070" cy="10160"/>
            </a:xfrm>
            <a:custGeom>
              <a:avLst/>
              <a:gdLst/>
              <a:ahLst/>
              <a:cxnLst/>
              <a:rect l="l" t="t" r="r" b="b"/>
              <a:pathLst>
                <a:path w="1830070" h="10160">
                  <a:moveTo>
                    <a:pt x="72021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48006" y="10160"/>
                  </a:lnTo>
                  <a:lnTo>
                    <a:pt x="72021" y="0"/>
                  </a:lnTo>
                  <a:close/>
                </a:path>
                <a:path w="1830070" h="10160">
                  <a:moveTo>
                    <a:pt x="869429" y="10160"/>
                  </a:moveTo>
                  <a:lnTo>
                    <a:pt x="868375" y="0"/>
                  </a:lnTo>
                  <a:lnTo>
                    <a:pt x="807910" y="0"/>
                  </a:lnTo>
                  <a:lnTo>
                    <a:pt x="808494" y="10160"/>
                  </a:lnTo>
                  <a:lnTo>
                    <a:pt x="869429" y="10160"/>
                  </a:lnTo>
                  <a:close/>
                </a:path>
                <a:path w="1830070" h="10160">
                  <a:moveTo>
                    <a:pt x="1829727" y="10160"/>
                  </a:moveTo>
                  <a:lnTo>
                    <a:pt x="1818868" y="0"/>
                  </a:lnTo>
                  <a:lnTo>
                    <a:pt x="1720316" y="0"/>
                  </a:lnTo>
                  <a:lnTo>
                    <a:pt x="1731200" y="10160"/>
                  </a:lnTo>
                  <a:lnTo>
                    <a:pt x="1829727" y="1016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0" y="5093969"/>
              <a:ext cx="1840864" cy="10160"/>
            </a:xfrm>
            <a:custGeom>
              <a:avLst/>
              <a:gdLst/>
              <a:ahLst/>
              <a:cxnLst/>
              <a:rect l="l" t="t" r="r" b="b"/>
              <a:pathLst>
                <a:path w="1840864" h="10160">
                  <a:moveTo>
                    <a:pt x="48006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10160"/>
                  </a:lnTo>
                  <a:lnTo>
                    <a:pt x="48006" y="0"/>
                  </a:lnTo>
                  <a:close/>
                </a:path>
                <a:path w="1840864" h="10160">
                  <a:moveTo>
                    <a:pt x="870483" y="10160"/>
                  </a:moveTo>
                  <a:lnTo>
                    <a:pt x="869429" y="0"/>
                  </a:lnTo>
                  <a:lnTo>
                    <a:pt x="808494" y="0"/>
                  </a:lnTo>
                  <a:lnTo>
                    <a:pt x="809078" y="10160"/>
                  </a:lnTo>
                  <a:lnTo>
                    <a:pt x="870483" y="10160"/>
                  </a:lnTo>
                  <a:close/>
                </a:path>
                <a:path w="1840864" h="10160">
                  <a:moveTo>
                    <a:pt x="1840598" y="10160"/>
                  </a:moveTo>
                  <a:lnTo>
                    <a:pt x="1829727" y="0"/>
                  </a:lnTo>
                  <a:lnTo>
                    <a:pt x="1731200" y="0"/>
                  </a:lnTo>
                  <a:lnTo>
                    <a:pt x="1742097" y="10160"/>
                  </a:lnTo>
                  <a:lnTo>
                    <a:pt x="1840598" y="1016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0" y="5104129"/>
              <a:ext cx="1851660" cy="10160"/>
            </a:xfrm>
            <a:custGeom>
              <a:avLst/>
              <a:gdLst/>
              <a:ahLst/>
              <a:cxnLst/>
              <a:rect l="l" t="t" r="r" b="b"/>
              <a:pathLst>
                <a:path w="1851660" h="10160">
                  <a:moveTo>
                    <a:pt x="2400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0"/>
                  </a:lnTo>
                  <a:close/>
                </a:path>
                <a:path w="1851660" h="10160">
                  <a:moveTo>
                    <a:pt x="871524" y="10160"/>
                  </a:moveTo>
                  <a:lnTo>
                    <a:pt x="870483" y="0"/>
                  </a:lnTo>
                  <a:lnTo>
                    <a:pt x="809078" y="0"/>
                  </a:lnTo>
                  <a:lnTo>
                    <a:pt x="809663" y="10160"/>
                  </a:lnTo>
                  <a:lnTo>
                    <a:pt x="871524" y="10160"/>
                  </a:lnTo>
                  <a:close/>
                </a:path>
                <a:path w="1851660" h="10160">
                  <a:moveTo>
                    <a:pt x="1851456" y="10160"/>
                  </a:moveTo>
                  <a:lnTo>
                    <a:pt x="1840598" y="0"/>
                  </a:lnTo>
                  <a:lnTo>
                    <a:pt x="1742097" y="0"/>
                  </a:lnTo>
                  <a:lnTo>
                    <a:pt x="1752981" y="10160"/>
                  </a:lnTo>
                  <a:lnTo>
                    <a:pt x="1851456" y="1016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809663" y="5114289"/>
              <a:ext cx="1052830" cy="10160"/>
            </a:xfrm>
            <a:custGeom>
              <a:avLst/>
              <a:gdLst/>
              <a:ahLst/>
              <a:cxnLst/>
              <a:rect l="l" t="t" r="r" b="b"/>
              <a:pathLst>
                <a:path w="1052830" h="10160">
                  <a:moveTo>
                    <a:pt x="62915" y="10160"/>
                  </a:moveTo>
                  <a:lnTo>
                    <a:pt x="6186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2915" y="10160"/>
                  </a:lnTo>
                  <a:close/>
                </a:path>
                <a:path w="1052830" h="10160">
                  <a:moveTo>
                    <a:pt x="1052652" y="10160"/>
                  </a:moveTo>
                  <a:lnTo>
                    <a:pt x="1041793" y="0"/>
                  </a:lnTo>
                  <a:lnTo>
                    <a:pt x="943317" y="0"/>
                  </a:lnTo>
                  <a:lnTo>
                    <a:pt x="954214" y="10160"/>
                  </a:lnTo>
                  <a:lnTo>
                    <a:pt x="1052652" y="1016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810234" y="5124450"/>
              <a:ext cx="1062990" cy="10160"/>
            </a:xfrm>
            <a:custGeom>
              <a:avLst/>
              <a:gdLst/>
              <a:ahLst/>
              <a:cxnLst/>
              <a:rect l="l" t="t" r="r" b="b"/>
              <a:pathLst>
                <a:path w="1062989" h="10160">
                  <a:moveTo>
                    <a:pt x="63398" y="10160"/>
                  </a:moveTo>
                  <a:lnTo>
                    <a:pt x="6234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398" y="10160"/>
                  </a:lnTo>
                  <a:close/>
                </a:path>
                <a:path w="1062989" h="10160">
                  <a:moveTo>
                    <a:pt x="1062951" y="10160"/>
                  </a:moveTo>
                  <a:lnTo>
                    <a:pt x="1052080" y="0"/>
                  </a:lnTo>
                  <a:lnTo>
                    <a:pt x="953643" y="0"/>
                  </a:lnTo>
                  <a:lnTo>
                    <a:pt x="964526" y="10160"/>
                  </a:lnTo>
                  <a:lnTo>
                    <a:pt x="1062951" y="1016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810818" y="513460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63868" y="10160"/>
                  </a:moveTo>
                  <a:lnTo>
                    <a:pt x="6281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868" y="10160"/>
                  </a:lnTo>
                  <a:close/>
                </a:path>
                <a:path w="1073785" h="10160">
                  <a:moveTo>
                    <a:pt x="1073226" y="10160"/>
                  </a:moveTo>
                  <a:lnTo>
                    <a:pt x="1062367" y="0"/>
                  </a:lnTo>
                  <a:lnTo>
                    <a:pt x="963942" y="0"/>
                  </a:lnTo>
                  <a:lnTo>
                    <a:pt x="974826" y="10160"/>
                  </a:lnTo>
                  <a:lnTo>
                    <a:pt x="1073226" y="1016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811403" y="5144769"/>
              <a:ext cx="1083945" cy="10160"/>
            </a:xfrm>
            <a:custGeom>
              <a:avLst/>
              <a:gdLst/>
              <a:ahLst/>
              <a:cxnLst/>
              <a:rect l="l" t="t" r="r" b="b"/>
              <a:pathLst>
                <a:path w="1083945" h="10160">
                  <a:moveTo>
                    <a:pt x="64338" y="10160"/>
                  </a:moveTo>
                  <a:lnTo>
                    <a:pt x="6328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338" y="10160"/>
                  </a:lnTo>
                  <a:close/>
                </a:path>
                <a:path w="1083945" h="10160">
                  <a:moveTo>
                    <a:pt x="1083500" y="10160"/>
                  </a:moveTo>
                  <a:lnTo>
                    <a:pt x="1072642" y="0"/>
                  </a:lnTo>
                  <a:lnTo>
                    <a:pt x="974242" y="0"/>
                  </a:lnTo>
                  <a:lnTo>
                    <a:pt x="985139" y="10160"/>
                  </a:lnTo>
                  <a:lnTo>
                    <a:pt x="1083500" y="1016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811987" y="5154929"/>
              <a:ext cx="1094105" cy="10160"/>
            </a:xfrm>
            <a:custGeom>
              <a:avLst/>
              <a:gdLst/>
              <a:ahLst/>
              <a:cxnLst/>
              <a:rect l="l" t="t" r="r" b="b"/>
              <a:pathLst>
                <a:path w="1094105" h="10160">
                  <a:moveTo>
                    <a:pt x="64808" y="10160"/>
                  </a:moveTo>
                  <a:lnTo>
                    <a:pt x="6375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808" y="10160"/>
                  </a:lnTo>
                  <a:close/>
                </a:path>
                <a:path w="1094105" h="10160">
                  <a:moveTo>
                    <a:pt x="1093787" y="10160"/>
                  </a:moveTo>
                  <a:lnTo>
                    <a:pt x="1082916" y="0"/>
                  </a:lnTo>
                  <a:lnTo>
                    <a:pt x="984554" y="0"/>
                  </a:lnTo>
                  <a:lnTo>
                    <a:pt x="995438" y="10160"/>
                  </a:lnTo>
                  <a:lnTo>
                    <a:pt x="1093787" y="1016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812571" y="5165089"/>
              <a:ext cx="1104265" cy="10160"/>
            </a:xfrm>
            <a:custGeom>
              <a:avLst/>
              <a:gdLst/>
              <a:ahLst/>
              <a:cxnLst/>
              <a:rect l="l" t="t" r="r" b="b"/>
              <a:pathLst>
                <a:path w="1104264" h="10160">
                  <a:moveTo>
                    <a:pt x="65265" y="10160"/>
                  </a:moveTo>
                  <a:lnTo>
                    <a:pt x="64223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5265" y="10160"/>
                  </a:lnTo>
                  <a:close/>
                </a:path>
                <a:path w="1104264" h="10160">
                  <a:moveTo>
                    <a:pt x="1104061" y="10160"/>
                  </a:moveTo>
                  <a:lnTo>
                    <a:pt x="1093203" y="0"/>
                  </a:lnTo>
                  <a:lnTo>
                    <a:pt x="994854" y="0"/>
                  </a:lnTo>
                  <a:lnTo>
                    <a:pt x="1005751" y="10160"/>
                  </a:lnTo>
                  <a:lnTo>
                    <a:pt x="1104061" y="1016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813155" y="5175250"/>
              <a:ext cx="1114425" cy="10160"/>
            </a:xfrm>
            <a:custGeom>
              <a:avLst/>
              <a:gdLst/>
              <a:ahLst/>
              <a:cxnLst/>
              <a:rect l="l" t="t" r="r" b="b"/>
              <a:pathLst>
                <a:path w="1114425" h="10160">
                  <a:moveTo>
                    <a:pt x="65735" y="10160"/>
                  </a:moveTo>
                  <a:lnTo>
                    <a:pt x="6468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5735" y="10160"/>
                  </a:lnTo>
                  <a:close/>
                </a:path>
                <a:path w="1114425" h="10160">
                  <a:moveTo>
                    <a:pt x="1114336" y="10160"/>
                  </a:moveTo>
                  <a:lnTo>
                    <a:pt x="1103477" y="0"/>
                  </a:lnTo>
                  <a:lnTo>
                    <a:pt x="1005166" y="0"/>
                  </a:lnTo>
                  <a:lnTo>
                    <a:pt x="1016050" y="10160"/>
                  </a:lnTo>
                  <a:lnTo>
                    <a:pt x="1114336" y="1016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813663" y="5184139"/>
              <a:ext cx="1125220" cy="11430"/>
            </a:xfrm>
            <a:custGeom>
              <a:avLst/>
              <a:gdLst/>
              <a:ahLst/>
              <a:cxnLst/>
              <a:rect l="l" t="t" r="r" b="b"/>
              <a:pathLst>
                <a:path w="1125220" h="11429">
                  <a:moveTo>
                    <a:pt x="66281" y="11430"/>
                  </a:moveTo>
                  <a:lnTo>
                    <a:pt x="6510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281" y="11430"/>
                  </a:lnTo>
                  <a:close/>
                </a:path>
                <a:path w="1125220" h="11429">
                  <a:moveTo>
                    <a:pt x="1124699" y="11430"/>
                  </a:moveTo>
                  <a:lnTo>
                    <a:pt x="1112469" y="0"/>
                  </a:lnTo>
                  <a:lnTo>
                    <a:pt x="1014183" y="0"/>
                  </a:lnTo>
                  <a:lnTo>
                    <a:pt x="1026439" y="11430"/>
                  </a:lnTo>
                  <a:lnTo>
                    <a:pt x="1124699" y="1143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814247" y="5194300"/>
              <a:ext cx="1135380" cy="11430"/>
            </a:xfrm>
            <a:custGeom>
              <a:avLst/>
              <a:gdLst/>
              <a:ahLst/>
              <a:cxnLst/>
              <a:rect l="l" t="t" r="r" b="b"/>
              <a:pathLst>
                <a:path w="1135380" h="11429">
                  <a:moveTo>
                    <a:pt x="66751" y="11430"/>
                  </a:moveTo>
                  <a:lnTo>
                    <a:pt x="6557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751" y="11430"/>
                  </a:lnTo>
                  <a:close/>
                </a:path>
                <a:path w="1135380" h="11429">
                  <a:moveTo>
                    <a:pt x="1134973" y="11430"/>
                  </a:moveTo>
                  <a:lnTo>
                    <a:pt x="1122756" y="0"/>
                  </a:lnTo>
                  <a:lnTo>
                    <a:pt x="1024496" y="0"/>
                  </a:lnTo>
                  <a:lnTo>
                    <a:pt x="1036739" y="11430"/>
                  </a:lnTo>
                  <a:lnTo>
                    <a:pt x="1134973" y="1143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814819" y="5204472"/>
              <a:ext cx="1145540" cy="11430"/>
            </a:xfrm>
            <a:custGeom>
              <a:avLst/>
              <a:gdLst/>
              <a:ahLst/>
              <a:cxnLst/>
              <a:rect l="l" t="t" r="r" b="b"/>
              <a:pathLst>
                <a:path w="1145539" h="11429">
                  <a:moveTo>
                    <a:pt x="67233" y="11417"/>
                  </a:moveTo>
                  <a:lnTo>
                    <a:pt x="66052" y="0"/>
                  </a:lnTo>
                  <a:lnTo>
                    <a:pt x="0" y="0"/>
                  </a:lnTo>
                  <a:lnTo>
                    <a:pt x="660" y="11417"/>
                  </a:lnTo>
                  <a:lnTo>
                    <a:pt x="67233" y="11417"/>
                  </a:lnTo>
                  <a:close/>
                </a:path>
                <a:path w="1145539" h="11429">
                  <a:moveTo>
                    <a:pt x="1145260" y="11417"/>
                  </a:moveTo>
                  <a:lnTo>
                    <a:pt x="1133043" y="0"/>
                  </a:lnTo>
                  <a:lnTo>
                    <a:pt x="1034808" y="0"/>
                  </a:lnTo>
                  <a:lnTo>
                    <a:pt x="1047064" y="11417"/>
                  </a:lnTo>
                  <a:lnTo>
                    <a:pt x="1145260" y="11417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815403" y="5214619"/>
              <a:ext cx="1155700" cy="11430"/>
            </a:xfrm>
            <a:custGeom>
              <a:avLst/>
              <a:gdLst/>
              <a:ahLst/>
              <a:cxnLst/>
              <a:rect l="l" t="t" r="r" b="b"/>
              <a:pathLst>
                <a:path w="1155700" h="11429">
                  <a:moveTo>
                    <a:pt x="67691" y="11430"/>
                  </a:moveTo>
                  <a:lnTo>
                    <a:pt x="6650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7691" y="11430"/>
                  </a:lnTo>
                  <a:close/>
                </a:path>
                <a:path w="1155700" h="11429">
                  <a:moveTo>
                    <a:pt x="1155547" y="11430"/>
                  </a:moveTo>
                  <a:lnTo>
                    <a:pt x="1143317" y="0"/>
                  </a:lnTo>
                  <a:lnTo>
                    <a:pt x="1045121" y="0"/>
                  </a:lnTo>
                  <a:lnTo>
                    <a:pt x="1057363" y="11430"/>
                  </a:lnTo>
                  <a:lnTo>
                    <a:pt x="1155547" y="1143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815987" y="5224779"/>
              <a:ext cx="1165860" cy="11430"/>
            </a:xfrm>
            <a:custGeom>
              <a:avLst/>
              <a:gdLst/>
              <a:ahLst/>
              <a:cxnLst/>
              <a:rect l="l" t="t" r="r" b="b"/>
              <a:pathLst>
                <a:path w="1165860" h="11429">
                  <a:moveTo>
                    <a:pt x="68160" y="11430"/>
                  </a:moveTo>
                  <a:lnTo>
                    <a:pt x="6697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8160" y="11430"/>
                  </a:lnTo>
                  <a:close/>
                </a:path>
                <a:path w="1165860" h="11429">
                  <a:moveTo>
                    <a:pt x="1165821" y="11430"/>
                  </a:moveTo>
                  <a:lnTo>
                    <a:pt x="1153604" y="0"/>
                  </a:lnTo>
                  <a:lnTo>
                    <a:pt x="1055420" y="0"/>
                  </a:lnTo>
                  <a:lnTo>
                    <a:pt x="1067676" y="11430"/>
                  </a:lnTo>
                  <a:lnTo>
                    <a:pt x="1165821" y="1143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816571" y="5234939"/>
              <a:ext cx="1176655" cy="11430"/>
            </a:xfrm>
            <a:custGeom>
              <a:avLst/>
              <a:gdLst/>
              <a:ahLst/>
              <a:cxnLst/>
              <a:rect l="l" t="t" r="r" b="b"/>
              <a:pathLst>
                <a:path w="1176655" h="11429">
                  <a:moveTo>
                    <a:pt x="68630" y="11430"/>
                  </a:moveTo>
                  <a:lnTo>
                    <a:pt x="6744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8630" y="11430"/>
                  </a:lnTo>
                  <a:close/>
                </a:path>
                <a:path w="1176655" h="11429">
                  <a:moveTo>
                    <a:pt x="1176096" y="11430"/>
                  </a:moveTo>
                  <a:lnTo>
                    <a:pt x="1163878" y="0"/>
                  </a:lnTo>
                  <a:lnTo>
                    <a:pt x="1065733" y="0"/>
                  </a:lnTo>
                  <a:lnTo>
                    <a:pt x="1077976" y="11430"/>
                  </a:lnTo>
                  <a:lnTo>
                    <a:pt x="1176096" y="1143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817156" y="5245100"/>
              <a:ext cx="1186815" cy="11430"/>
            </a:xfrm>
            <a:custGeom>
              <a:avLst/>
              <a:gdLst/>
              <a:ahLst/>
              <a:cxnLst/>
              <a:rect l="l" t="t" r="r" b="b"/>
              <a:pathLst>
                <a:path w="1186814" h="11429">
                  <a:moveTo>
                    <a:pt x="69100" y="11430"/>
                  </a:moveTo>
                  <a:lnTo>
                    <a:pt x="6791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100" y="11430"/>
                  </a:lnTo>
                  <a:close/>
                </a:path>
                <a:path w="1186814" h="11429">
                  <a:moveTo>
                    <a:pt x="1186383" y="11430"/>
                  </a:moveTo>
                  <a:lnTo>
                    <a:pt x="1174153" y="0"/>
                  </a:lnTo>
                  <a:lnTo>
                    <a:pt x="1076032" y="0"/>
                  </a:lnTo>
                  <a:lnTo>
                    <a:pt x="1088288" y="11430"/>
                  </a:lnTo>
                  <a:lnTo>
                    <a:pt x="1186383" y="1143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817740" y="5255259"/>
              <a:ext cx="1196975" cy="11430"/>
            </a:xfrm>
            <a:custGeom>
              <a:avLst/>
              <a:gdLst/>
              <a:ahLst/>
              <a:cxnLst/>
              <a:rect l="l" t="t" r="r" b="b"/>
              <a:pathLst>
                <a:path w="1196975" h="11429">
                  <a:moveTo>
                    <a:pt x="69570" y="11430"/>
                  </a:moveTo>
                  <a:lnTo>
                    <a:pt x="6838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570" y="11430"/>
                  </a:lnTo>
                  <a:close/>
                </a:path>
                <a:path w="1196975" h="11429">
                  <a:moveTo>
                    <a:pt x="1196657" y="11430"/>
                  </a:moveTo>
                  <a:lnTo>
                    <a:pt x="1184440" y="0"/>
                  </a:lnTo>
                  <a:lnTo>
                    <a:pt x="1086345" y="0"/>
                  </a:lnTo>
                  <a:lnTo>
                    <a:pt x="1098588" y="11430"/>
                  </a:lnTo>
                  <a:lnTo>
                    <a:pt x="1196657" y="1143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818311" y="5265419"/>
              <a:ext cx="1202690" cy="11430"/>
            </a:xfrm>
            <a:custGeom>
              <a:avLst/>
              <a:gdLst/>
              <a:ahLst/>
              <a:cxnLst/>
              <a:rect l="l" t="t" r="r" b="b"/>
              <a:pathLst>
                <a:path w="1202689" h="11429">
                  <a:moveTo>
                    <a:pt x="70053" y="11430"/>
                  </a:moveTo>
                  <a:lnTo>
                    <a:pt x="6885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053" y="11430"/>
                  </a:lnTo>
                  <a:close/>
                </a:path>
                <a:path w="1202689" h="11429">
                  <a:moveTo>
                    <a:pt x="1202194" y="2540"/>
                  </a:moveTo>
                  <a:lnTo>
                    <a:pt x="1196086" y="2540"/>
                  </a:lnTo>
                  <a:lnTo>
                    <a:pt x="1196086" y="0"/>
                  </a:lnTo>
                  <a:lnTo>
                    <a:pt x="1098016" y="0"/>
                  </a:lnTo>
                  <a:lnTo>
                    <a:pt x="1098016" y="2540"/>
                  </a:lnTo>
                  <a:lnTo>
                    <a:pt x="1104633" y="2540"/>
                  </a:lnTo>
                  <a:lnTo>
                    <a:pt x="1104633" y="11430"/>
                  </a:lnTo>
                  <a:lnTo>
                    <a:pt x="1202194" y="11430"/>
                  </a:lnTo>
                  <a:lnTo>
                    <a:pt x="1202194" y="254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818896" y="5275579"/>
              <a:ext cx="1217295" cy="11430"/>
            </a:xfrm>
            <a:custGeom>
              <a:avLst/>
              <a:gdLst/>
              <a:ahLst/>
              <a:cxnLst/>
              <a:rect l="l" t="t" r="r" b="b"/>
              <a:pathLst>
                <a:path w="1217295" h="11429">
                  <a:moveTo>
                    <a:pt x="70510" y="11430"/>
                  </a:moveTo>
                  <a:lnTo>
                    <a:pt x="6932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510" y="11430"/>
                  </a:lnTo>
                  <a:close/>
                </a:path>
                <a:path w="1217295" h="11429">
                  <a:moveTo>
                    <a:pt x="1217231" y="11430"/>
                  </a:moveTo>
                  <a:lnTo>
                    <a:pt x="1205001" y="0"/>
                  </a:lnTo>
                  <a:lnTo>
                    <a:pt x="1107795" y="0"/>
                  </a:lnTo>
                  <a:lnTo>
                    <a:pt x="1121295" y="11430"/>
                  </a:lnTo>
                  <a:lnTo>
                    <a:pt x="1217231" y="1143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819480" y="5285739"/>
              <a:ext cx="1228090" cy="11430"/>
            </a:xfrm>
            <a:custGeom>
              <a:avLst/>
              <a:gdLst/>
              <a:ahLst/>
              <a:cxnLst/>
              <a:rect l="l" t="t" r="r" b="b"/>
              <a:pathLst>
                <a:path w="1228089" h="11429">
                  <a:moveTo>
                    <a:pt x="70980" y="11430"/>
                  </a:moveTo>
                  <a:lnTo>
                    <a:pt x="6979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980" y="11430"/>
                  </a:lnTo>
                  <a:close/>
                </a:path>
                <a:path w="1228089" h="11429">
                  <a:moveTo>
                    <a:pt x="1227505" y="11430"/>
                  </a:moveTo>
                  <a:lnTo>
                    <a:pt x="1215288" y="0"/>
                  </a:lnTo>
                  <a:lnTo>
                    <a:pt x="1119212" y="0"/>
                  </a:lnTo>
                  <a:lnTo>
                    <a:pt x="1132700" y="11430"/>
                  </a:lnTo>
                  <a:lnTo>
                    <a:pt x="1227505" y="1143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820064" y="5295900"/>
              <a:ext cx="1238250" cy="11430"/>
            </a:xfrm>
            <a:custGeom>
              <a:avLst/>
              <a:gdLst/>
              <a:ahLst/>
              <a:cxnLst/>
              <a:rect l="l" t="t" r="r" b="b"/>
              <a:pathLst>
                <a:path w="1238250" h="11429">
                  <a:moveTo>
                    <a:pt x="71450" y="11430"/>
                  </a:moveTo>
                  <a:lnTo>
                    <a:pt x="7026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1450" y="11430"/>
                  </a:lnTo>
                  <a:close/>
                </a:path>
                <a:path w="1238250" h="11429">
                  <a:moveTo>
                    <a:pt x="1237780" y="11430"/>
                  </a:moveTo>
                  <a:lnTo>
                    <a:pt x="1225562" y="0"/>
                  </a:lnTo>
                  <a:lnTo>
                    <a:pt x="1130617" y="0"/>
                  </a:lnTo>
                  <a:lnTo>
                    <a:pt x="1144117" y="11430"/>
                  </a:lnTo>
                  <a:lnTo>
                    <a:pt x="1237780" y="1143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820648" y="5306059"/>
              <a:ext cx="1247140" cy="10160"/>
            </a:xfrm>
            <a:custGeom>
              <a:avLst/>
              <a:gdLst/>
              <a:ahLst/>
              <a:cxnLst/>
              <a:rect l="l" t="t" r="r" b="b"/>
              <a:pathLst>
                <a:path w="1247139" h="10160">
                  <a:moveTo>
                    <a:pt x="71793" y="10160"/>
                  </a:moveTo>
                  <a:lnTo>
                    <a:pt x="70739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1793" y="10160"/>
                  </a:lnTo>
                  <a:close/>
                </a:path>
                <a:path w="1247139" h="10160">
                  <a:moveTo>
                    <a:pt x="1246708" y="10160"/>
                  </a:moveTo>
                  <a:lnTo>
                    <a:pt x="1235837" y="0"/>
                  </a:lnTo>
                  <a:lnTo>
                    <a:pt x="1142034" y="0"/>
                  </a:lnTo>
                  <a:lnTo>
                    <a:pt x="1154036" y="10160"/>
                  </a:lnTo>
                  <a:lnTo>
                    <a:pt x="1246708" y="1016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821232" y="5316219"/>
              <a:ext cx="1257300" cy="10160"/>
            </a:xfrm>
            <a:custGeom>
              <a:avLst/>
              <a:gdLst/>
              <a:ahLst/>
              <a:cxnLst/>
              <a:rect l="l" t="t" r="r" b="b"/>
              <a:pathLst>
                <a:path w="1257300" h="10160">
                  <a:moveTo>
                    <a:pt x="72250" y="10160"/>
                  </a:moveTo>
                  <a:lnTo>
                    <a:pt x="7120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2250" y="10160"/>
                  </a:lnTo>
                  <a:close/>
                </a:path>
                <a:path w="1257300" h="10160">
                  <a:moveTo>
                    <a:pt x="1256982" y="10160"/>
                  </a:moveTo>
                  <a:lnTo>
                    <a:pt x="1246124" y="0"/>
                  </a:lnTo>
                  <a:lnTo>
                    <a:pt x="1153452" y="0"/>
                  </a:lnTo>
                  <a:lnTo>
                    <a:pt x="1165440" y="10160"/>
                  </a:lnTo>
                  <a:lnTo>
                    <a:pt x="1256982" y="1016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821804" y="5326379"/>
              <a:ext cx="1267460" cy="10160"/>
            </a:xfrm>
            <a:custGeom>
              <a:avLst/>
              <a:gdLst/>
              <a:ahLst/>
              <a:cxnLst/>
              <a:rect l="l" t="t" r="r" b="b"/>
              <a:pathLst>
                <a:path w="1267460" h="10160">
                  <a:moveTo>
                    <a:pt x="72732" y="10160"/>
                  </a:moveTo>
                  <a:lnTo>
                    <a:pt x="7167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2732" y="10160"/>
                  </a:lnTo>
                  <a:close/>
                </a:path>
                <a:path w="1267460" h="10160">
                  <a:moveTo>
                    <a:pt x="1267269" y="10160"/>
                  </a:moveTo>
                  <a:lnTo>
                    <a:pt x="1256411" y="0"/>
                  </a:lnTo>
                  <a:lnTo>
                    <a:pt x="1164869" y="0"/>
                  </a:lnTo>
                  <a:lnTo>
                    <a:pt x="1176870" y="10160"/>
                  </a:lnTo>
                  <a:lnTo>
                    <a:pt x="1267269" y="1016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822388" y="5336539"/>
              <a:ext cx="1277620" cy="10160"/>
            </a:xfrm>
            <a:custGeom>
              <a:avLst/>
              <a:gdLst/>
              <a:ahLst/>
              <a:cxnLst/>
              <a:rect l="l" t="t" r="r" b="b"/>
              <a:pathLst>
                <a:path w="1277620" h="10160">
                  <a:moveTo>
                    <a:pt x="73202" y="10160"/>
                  </a:moveTo>
                  <a:lnTo>
                    <a:pt x="7214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3202" y="10160"/>
                  </a:lnTo>
                  <a:close/>
                </a:path>
                <a:path w="1277620" h="10160">
                  <a:moveTo>
                    <a:pt x="1277556" y="10160"/>
                  </a:moveTo>
                  <a:lnTo>
                    <a:pt x="1266685" y="0"/>
                  </a:lnTo>
                  <a:lnTo>
                    <a:pt x="1176286" y="0"/>
                  </a:lnTo>
                  <a:lnTo>
                    <a:pt x="1188288" y="10160"/>
                  </a:lnTo>
                  <a:lnTo>
                    <a:pt x="1277556" y="1016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822972" y="5346700"/>
              <a:ext cx="1289685" cy="11430"/>
            </a:xfrm>
            <a:custGeom>
              <a:avLst/>
              <a:gdLst/>
              <a:ahLst/>
              <a:cxnLst/>
              <a:rect l="l" t="t" r="r" b="b"/>
              <a:pathLst>
                <a:path w="1289685" h="11429">
                  <a:moveTo>
                    <a:pt x="73799" y="11430"/>
                  </a:moveTo>
                  <a:lnTo>
                    <a:pt x="72618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3799" y="11430"/>
                  </a:lnTo>
                  <a:close/>
                </a:path>
                <a:path w="1289685" h="11429">
                  <a:moveTo>
                    <a:pt x="1289189" y="11430"/>
                  </a:moveTo>
                  <a:lnTo>
                    <a:pt x="1276972" y="0"/>
                  </a:lnTo>
                  <a:lnTo>
                    <a:pt x="1187704" y="0"/>
                  </a:lnTo>
                  <a:lnTo>
                    <a:pt x="1201204" y="11430"/>
                  </a:lnTo>
                  <a:lnTo>
                    <a:pt x="1289189" y="1143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823556" y="5356859"/>
              <a:ext cx="1298575" cy="10160"/>
            </a:xfrm>
            <a:custGeom>
              <a:avLst/>
              <a:gdLst/>
              <a:ahLst/>
              <a:cxnLst/>
              <a:rect l="l" t="t" r="r" b="b"/>
              <a:pathLst>
                <a:path w="1298575" h="10160">
                  <a:moveTo>
                    <a:pt x="74142" y="10160"/>
                  </a:moveTo>
                  <a:lnTo>
                    <a:pt x="7308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142" y="10160"/>
                  </a:lnTo>
                  <a:close/>
                </a:path>
                <a:path w="1298575" h="10160">
                  <a:moveTo>
                    <a:pt x="1298105" y="10160"/>
                  </a:moveTo>
                  <a:lnTo>
                    <a:pt x="1287246" y="0"/>
                  </a:lnTo>
                  <a:lnTo>
                    <a:pt x="1199108" y="0"/>
                  </a:lnTo>
                  <a:lnTo>
                    <a:pt x="1211110" y="10160"/>
                  </a:lnTo>
                  <a:lnTo>
                    <a:pt x="1298105" y="1016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824141" y="5367019"/>
              <a:ext cx="1308735" cy="10160"/>
            </a:xfrm>
            <a:custGeom>
              <a:avLst/>
              <a:gdLst/>
              <a:ahLst/>
              <a:cxnLst/>
              <a:rect l="l" t="t" r="r" b="b"/>
              <a:pathLst>
                <a:path w="1308735" h="10160">
                  <a:moveTo>
                    <a:pt x="74612" y="10160"/>
                  </a:moveTo>
                  <a:lnTo>
                    <a:pt x="7355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612" y="10160"/>
                  </a:lnTo>
                  <a:close/>
                </a:path>
                <a:path w="1308735" h="10160">
                  <a:moveTo>
                    <a:pt x="1308379" y="10160"/>
                  </a:moveTo>
                  <a:lnTo>
                    <a:pt x="1297520" y="0"/>
                  </a:lnTo>
                  <a:lnTo>
                    <a:pt x="1210525" y="0"/>
                  </a:lnTo>
                  <a:lnTo>
                    <a:pt x="1222527" y="10160"/>
                  </a:lnTo>
                  <a:lnTo>
                    <a:pt x="1308379" y="1016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824725" y="5377179"/>
              <a:ext cx="1318895" cy="10160"/>
            </a:xfrm>
            <a:custGeom>
              <a:avLst/>
              <a:gdLst/>
              <a:ahLst/>
              <a:cxnLst/>
              <a:rect l="l" t="t" r="r" b="b"/>
              <a:pathLst>
                <a:path w="1318895" h="10160">
                  <a:moveTo>
                    <a:pt x="75069" y="10160"/>
                  </a:moveTo>
                  <a:lnTo>
                    <a:pt x="7402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5069" y="10160"/>
                  </a:lnTo>
                  <a:close/>
                </a:path>
                <a:path w="1318895" h="10160">
                  <a:moveTo>
                    <a:pt x="1318666" y="10160"/>
                  </a:moveTo>
                  <a:lnTo>
                    <a:pt x="1307795" y="0"/>
                  </a:lnTo>
                  <a:lnTo>
                    <a:pt x="1221943" y="0"/>
                  </a:lnTo>
                  <a:lnTo>
                    <a:pt x="1233944" y="10160"/>
                  </a:lnTo>
                  <a:lnTo>
                    <a:pt x="1318666" y="1016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825296" y="5387339"/>
              <a:ext cx="1329055" cy="10160"/>
            </a:xfrm>
            <a:custGeom>
              <a:avLst/>
              <a:gdLst/>
              <a:ahLst/>
              <a:cxnLst/>
              <a:rect l="l" t="t" r="r" b="b"/>
              <a:pathLst>
                <a:path w="1329055" h="10160">
                  <a:moveTo>
                    <a:pt x="75552" y="10160"/>
                  </a:moveTo>
                  <a:lnTo>
                    <a:pt x="7449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5552" y="10160"/>
                  </a:lnTo>
                  <a:close/>
                </a:path>
                <a:path w="1329055" h="10160">
                  <a:moveTo>
                    <a:pt x="1328953" y="10160"/>
                  </a:moveTo>
                  <a:lnTo>
                    <a:pt x="1318094" y="0"/>
                  </a:lnTo>
                  <a:lnTo>
                    <a:pt x="1233373" y="0"/>
                  </a:lnTo>
                  <a:lnTo>
                    <a:pt x="1245362" y="10160"/>
                  </a:lnTo>
                  <a:lnTo>
                    <a:pt x="1328953" y="1016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825881" y="5397500"/>
              <a:ext cx="1339850" cy="10160"/>
            </a:xfrm>
            <a:custGeom>
              <a:avLst/>
              <a:gdLst/>
              <a:ahLst/>
              <a:cxnLst/>
              <a:rect l="l" t="t" r="r" b="b"/>
              <a:pathLst>
                <a:path w="1339850" h="10160">
                  <a:moveTo>
                    <a:pt x="76022" y="10160"/>
                  </a:moveTo>
                  <a:lnTo>
                    <a:pt x="7496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022" y="10160"/>
                  </a:lnTo>
                  <a:close/>
                </a:path>
                <a:path w="1339850" h="10160">
                  <a:moveTo>
                    <a:pt x="1339227" y="10160"/>
                  </a:moveTo>
                  <a:lnTo>
                    <a:pt x="1328369" y="0"/>
                  </a:lnTo>
                  <a:lnTo>
                    <a:pt x="1244777" y="0"/>
                  </a:lnTo>
                  <a:lnTo>
                    <a:pt x="1256779" y="10160"/>
                  </a:lnTo>
                  <a:lnTo>
                    <a:pt x="1339227" y="1016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826465" y="5407659"/>
              <a:ext cx="1350010" cy="10160"/>
            </a:xfrm>
            <a:custGeom>
              <a:avLst/>
              <a:gdLst/>
              <a:ahLst/>
              <a:cxnLst/>
              <a:rect l="l" t="t" r="r" b="b"/>
              <a:pathLst>
                <a:path w="1350010" h="10160">
                  <a:moveTo>
                    <a:pt x="76492" y="10160"/>
                  </a:moveTo>
                  <a:lnTo>
                    <a:pt x="7543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492" y="10160"/>
                  </a:lnTo>
                  <a:close/>
                </a:path>
                <a:path w="1350010" h="10160">
                  <a:moveTo>
                    <a:pt x="1349514" y="10160"/>
                  </a:moveTo>
                  <a:lnTo>
                    <a:pt x="1338643" y="0"/>
                  </a:lnTo>
                  <a:lnTo>
                    <a:pt x="1256195" y="0"/>
                  </a:lnTo>
                  <a:lnTo>
                    <a:pt x="1268196" y="10160"/>
                  </a:lnTo>
                  <a:lnTo>
                    <a:pt x="1349514" y="1016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827049" y="5417819"/>
              <a:ext cx="1360170" cy="10160"/>
            </a:xfrm>
            <a:custGeom>
              <a:avLst/>
              <a:gdLst/>
              <a:ahLst/>
              <a:cxnLst/>
              <a:rect l="l" t="t" r="r" b="b"/>
              <a:pathLst>
                <a:path w="1360170" h="10160">
                  <a:moveTo>
                    <a:pt x="76962" y="10160"/>
                  </a:moveTo>
                  <a:lnTo>
                    <a:pt x="7590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962" y="10160"/>
                  </a:lnTo>
                  <a:close/>
                </a:path>
                <a:path w="1360170" h="10160">
                  <a:moveTo>
                    <a:pt x="1359789" y="10160"/>
                  </a:moveTo>
                  <a:lnTo>
                    <a:pt x="1348930" y="0"/>
                  </a:lnTo>
                  <a:lnTo>
                    <a:pt x="1267612" y="0"/>
                  </a:lnTo>
                  <a:lnTo>
                    <a:pt x="1279601" y="10160"/>
                  </a:lnTo>
                  <a:lnTo>
                    <a:pt x="1359789" y="1016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827633" y="542797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30" h="10160">
                  <a:moveTo>
                    <a:pt x="77419" y="10160"/>
                  </a:moveTo>
                  <a:lnTo>
                    <a:pt x="7637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7419" y="10160"/>
                  </a:lnTo>
                  <a:close/>
                </a:path>
                <a:path w="1370330" h="10160">
                  <a:moveTo>
                    <a:pt x="1370063" y="10160"/>
                  </a:moveTo>
                  <a:lnTo>
                    <a:pt x="1359204" y="0"/>
                  </a:lnTo>
                  <a:lnTo>
                    <a:pt x="1279017" y="0"/>
                  </a:lnTo>
                  <a:lnTo>
                    <a:pt x="1291018" y="10160"/>
                  </a:lnTo>
                  <a:lnTo>
                    <a:pt x="1370063" y="1016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828141" y="5436869"/>
              <a:ext cx="1380490" cy="11430"/>
            </a:xfrm>
            <a:custGeom>
              <a:avLst/>
              <a:gdLst/>
              <a:ahLst/>
              <a:cxnLst/>
              <a:rect l="l" t="t" r="r" b="b"/>
              <a:pathLst>
                <a:path w="1380489" h="11429">
                  <a:moveTo>
                    <a:pt x="77965" y="11430"/>
                  </a:moveTo>
                  <a:lnTo>
                    <a:pt x="76784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7965" y="11430"/>
                  </a:lnTo>
                  <a:close/>
                </a:path>
                <a:path w="1380489" h="11429">
                  <a:moveTo>
                    <a:pt x="1380426" y="11430"/>
                  </a:moveTo>
                  <a:lnTo>
                    <a:pt x="1368196" y="0"/>
                  </a:lnTo>
                  <a:lnTo>
                    <a:pt x="1289011" y="0"/>
                  </a:lnTo>
                  <a:lnTo>
                    <a:pt x="1302512" y="11430"/>
                  </a:lnTo>
                  <a:lnTo>
                    <a:pt x="1380426" y="1143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829017" y="5447029"/>
              <a:ext cx="1390650" cy="11430"/>
            </a:xfrm>
            <a:custGeom>
              <a:avLst/>
              <a:gdLst/>
              <a:ahLst/>
              <a:cxnLst/>
              <a:rect l="l" t="t" r="r" b="b"/>
              <a:pathLst>
                <a:path w="1390650" h="11429">
                  <a:moveTo>
                    <a:pt x="78079" y="10160"/>
                  </a:moveTo>
                  <a:lnTo>
                    <a:pt x="77482" y="10160"/>
                  </a:lnTo>
                  <a:lnTo>
                    <a:pt x="77482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25" y="11430"/>
                  </a:lnTo>
                  <a:lnTo>
                    <a:pt x="78079" y="11430"/>
                  </a:lnTo>
                  <a:lnTo>
                    <a:pt x="78079" y="10160"/>
                  </a:lnTo>
                  <a:close/>
                </a:path>
                <a:path w="1390650" h="11429">
                  <a:moveTo>
                    <a:pt x="1390408" y="11430"/>
                  </a:moveTo>
                  <a:lnTo>
                    <a:pt x="1378191" y="0"/>
                  </a:lnTo>
                  <a:lnTo>
                    <a:pt x="1300137" y="0"/>
                  </a:lnTo>
                  <a:lnTo>
                    <a:pt x="1313624" y="11430"/>
                  </a:lnTo>
                  <a:lnTo>
                    <a:pt x="1390408" y="1143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824692" y="5457189"/>
              <a:ext cx="1406525" cy="11430"/>
            </a:xfrm>
            <a:custGeom>
              <a:avLst/>
              <a:gdLst/>
              <a:ahLst/>
              <a:cxnLst/>
              <a:rect l="l" t="t" r="r" b="b"/>
              <a:pathLst>
                <a:path w="1406525" h="11429">
                  <a:moveTo>
                    <a:pt x="82344" y="0"/>
                  </a:moveTo>
                  <a:lnTo>
                    <a:pt x="4617" y="0"/>
                  </a:lnTo>
                  <a:lnTo>
                    <a:pt x="0" y="11430"/>
                  </a:lnTo>
                  <a:lnTo>
                    <a:pt x="83527" y="11430"/>
                  </a:lnTo>
                  <a:lnTo>
                    <a:pt x="82344" y="0"/>
                  </a:lnTo>
                  <a:close/>
                </a:path>
                <a:path w="1406525" h="11429">
                  <a:moveTo>
                    <a:pt x="1393382" y="0"/>
                  </a:moveTo>
                  <a:lnTo>
                    <a:pt x="1316459" y="0"/>
                  </a:lnTo>
                  <a:lnTo>
                    <a:pt x="1329956" y="11430"/>
                  </a:lnTo>
                  <a:lnTo>
                    <a:pt x="1406110" y="11430"/>
                  </a:lnTo>
                  <a:lnTo>
                    <a:pt x="1402887" y="8890"/>
                  </a:lnTo>
                  <a:lnTo>
                    <a:pt x="139338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820585" y="5468619"/>
              <a:ext cx="1423670" cy="10160"/>
            </a:xfrm>
            <a:custGeom>
              <a:avLst/>
              <a:gdLst/>
              <a:ahLst/>
              <a:cxnLst/>
              <a:rect l="l" t="t" r="r" b="b"/>
              <a:pathLst>
                <a:path w="1423670" h="10160">
                  <a:moveTo>
                    <a:pt x="88684" y="10160"/>
                  </a:moveTo>
                  <a:lnTo>
                    <a:pt x="87630" y="0"/>
                  </a:lnTo>
                  <a:lnTo>
                    <a:pt x="4102" y="0"/>
                  </a:lnTo>
                  <a:lnTo>
                    <a:pt x="0" y="10160"/>
                  </a:lnTo>
                  <a:lnTo>
                    <a:pt x="88684" y="10160"/>
                  </a:lnTo>
                  <a:close/>
                </a:path>
                <a:path w="1423670" h="10160">
                  <a:moveTo>
                    <a:pt x="1423111" y="10160"/>
                  </a:moveTo>
                  <a:lnTo>
                    <a:pt x="1410208" y="0"/>
                  </a:lnTo>
                  <a:lnTo>
                    <a:pt x="1334058" y="0"/>
                  </a:lnTo>
                  <a:lnTo>
                    <a:pt x="1346060" y="10160"/>
                  </a:lnTo>
                  <a:lnTo>
                    <a:pt x="1423111" y="1016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816482" y="5477509"/>
              <a:ext cx="1440180" cy="11430"/>
            </a:xfrm>
            <a:custGeom>
              <a:avLst/>
              <a:gdLst/>
              <a:ahLst/>
              <a:cxnLst/>
              <a:rect l="l" t="t" r="r" b="b"/>
              <a:pathLst>
                <a:path w="1440180" h="11429">
                  <a:moveTo>
                    <a:pt x="93840" y="11430"/>
                  </a:moveTo>
                  <a:lnTo>
                    <a:pt x="92646" y="0"/>
                  </a:lnTo>
                  <a:lnTo>
                    <a:pt x="4610" y="0"/>
                  </a:lnTo>
                  <a:lnTo>
                    <a:pt x="0" y="11430"/>
                  </a:lnTo>
                  <a:lnTo>
                    <a:pt x="93840" y="11430"/>
                  </a:lnTo>
                  <a:close/>
                </a:path>
                <a:path w="1440180" h="11429">
                  <a:moveTo>
                    <a:pt x="1440103" y="11430"/>
                  </a:moveTo>
                  <a:lnTo>
                    <a:pt x="1425600" y="0"/>
                  </a:lnTo>
                  <a:lnTo>
                    <a:pt x="1348663" y="0"/>
                  </a:lnTo>
                  <a:lnTo>
                    <a:pt x="1362151" y="11430"/>
                  </a:lnTo>
                  <a:lnTo>
                    <a:pt x="1440103" y="1143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812368" y="5487669"/>
              <a:ext cx="1457325" cy="11430"/>
            </a:xfrm>
            <a:custGeom>
              <a:avLst/>
              <a:gdLst/>
              <a:ahLst/>
              <a:cxnLst/>
              <a:rect l="l" t="t" r="r" b="b"/>
              <a:pathLst>
                <a:path w="1457325" h="11429">
                  <a:moveTo>
                    <a:pt x="98996" y="11430"/>
                  </a:moveTo>
                  <a:lnTo>
                    <a:pt x="97815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98996" y="11430"/>
                  </a:lnTo>
                  <a:close/>
                </a:path>
                <a:path w="1457325" h="11429">
                  <a:moveTo>
                    <a:pt x="1457121" y="11430"/>
                  </a:moveTo>
                  <a:lnTo>
                    <a:pt x="1442605" y="0"/>
                  </a:lnTo>
                  <a:lnTo>
                    <a:pt x="1364767" y="0"/>
                  </a:lnTo>
                  <a:lnTo>
                    <a:pt x="1378267" y="11430"/>
                  </a:lnTo>
                  <a:lnTo>
                    <a:pt x="1457121" y="1143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808266" y="5497829"/>
              <a:ext cx="1474470" cy="11430"/>
            </a:xfrm>
            <a:custGeom>
              <a:avLst/>
              <a:gdLst/>
              <a:ahLst/>
              <a:cxnLst/>
              <a:rect l="l" t="t" r="r" b="b"/>
              <a:pathLst>
                <a:path w="1474470" h="11429">
                  <a:moveTo>
                    <a:pt x="104152" y="11430"/>
                  </a:moveTo>
                  <a:lnTo>
                    <a:pt x="102971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104152" y="11430"/>
                  </a:lnTo>
                  <a:close/>
                </a:path>
                <a:path w="1474470" h="11429">
                  <a:moveTo>
                    <a:pt x="1474114" y="11430"/>
                  </a:moveTo>
                  <a:lnTo>
                    <a:pt x="1459611" y="0"/>
                  </a:lnTo>
                  <a:lnTo>
                    <a:pt x="1380871" y="0"/>
                  </a:lnTo>
                  <a:lnTo>
                    <a:pt x="1394371" y="11430"/>
                  </a:lnTo>
                  <a:lnTo>
                    <a:pt x="1474114" y="1143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800315" y="5507989"/>
              <a:ext cx="1508125" cy="21590"/>
            </a:xfrm>
            <a:custGeom>
              <a:avLst/>
              <a:gdLst/>
              <a:ahLst/>
              <a:cxnLst/>
              <a:rect l="l" t="t" r="r" b="b"/>
              <a:pathLst>
                <a:path w="1508125" h="21589">
                  <a:moveTo>
                    <a:pt x="113766" y="20320"/>
                  </a:moveTo>
                  <a:lnTo>
                    <a:pt x="113550" y="20320"/>
                  </a:lnTo>
                  <a:lnTo>
                    <a:pt x="113550" y="10160"/>
                  </a:lnTo>
                  <a:lnTo>
                    <a:pt x="113017" y="10160"/>
                  </a:lnTo>
                  <a:lnTo>
                    <a:pt x="111975" y="0"/>
                  </a:lnTo>
                  <a:lnTo>
                    <a:pt x="8470" y="0"/>
                  </a:lnTo>
                  <a:lnTo>
                    <a:pt x="4356" y="10160"/>
                  </a:lnTo>
                  <a:lnTo>
                    <a:pt x="2311" y="10160"/>
                  </a:lnTo>
                  <a:lnTo>
                    <a:pt x="2311" y="20320"/>
                  </a:lnTo>
                  <a:lnTo>
                    <a:pt x="0" y="20320"/>
                  </a:lnTo>
                  <a:lnTo>
                    <a:pt x="0" y="21590"/>
                  </a:lnTo>
                  <a:lnTo>
                    <a:pt x="113766" y="21590"/>
                  </a:lnTo>
                  <a:lnTo>
                    <a:pt x="113766" y="20320"/>
                  </a:lnTo>
                  <a:close/>
                </a:path>
                <a:path w="1508125" h="21589">
                  <a:moveTo>
                    <a:pt x="1507858" y="21590"/>
                  </a:moveTo>
                  <a:lnTo>
                    <a:pt x="1494955" y="11430"/>
                  </a:lnTo>
                  <a:lnTo>
                    <a:pt x="1493342" y="10160"/>
                  </a:lnTo>
                  <a:lnTo>
                    <a:pt x="1480451" y="0"/>
                  </a:lnTo>
                  <a:lnTo>
                    <a:pt x="1400822" y="0"/>
                  </a:lnTo>
                  <a:lnTo>
                    <a:pt x="1412811" y="10160"/>
                  </a:lnTo>
                  <a:lnTo>
                    <a:pt x="1414310" y="11430"/>
                  </a:lnTo>
                  <a:lnTo>
                    <a:pt x="1426311" y="21590"/>
                  </a:lnTo>
                  <a:lnTo>
                    <a:pt x="1507858" y="2159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795959" y="5528309"/>
              <a:ext cx="1525270" cy="11430"/>
            </a:xfrm>
            <a:custGeom>
              <a:avLst/>
              <a:gdLst/>
              <a:ahLst/>
              <a:cxnLst/>
              <a:rect l="l" t="t" r="r" b="b"/>
              <a:pathLst>
                <a:path w="1525270" h="11429">
                  <a:moveTo>
                    <a:pt x="118440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941" y="11430"/>
                  </a:lnTo>
                  <a:lnTo>
                    <a:pt x="118440" y="0"/>
                  </a:lnTo>
                  <a:close/>
                </a:path>
                <a:path w="1525270" h="11429">
                  <a:moveTo>
                    <a:pt x="1525104" y="11430"/>
                  </a:moveTo>
                  <a:lnTo>
                    <a:pt x="1510601" y="0"/>
                  </a:lnTo>
                  <a:lnTo>
                    <a:pt x="1429169" y="0"/>
                  </a:lnTo>
                  <a:lnTo>
                    <a:pt x="1442669" y="11430"/>
                  </a:lnTo>
                  <a:lnTo>
                    <a:pt x="1525104" y="1143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91857" y="553846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4" h="11429">
                  <a:moveTo>
                    <a:pt x="117652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166" y="11430"/>
                  </a:lnTo>
                  <a:lnTo>
                    <a:pt x="117652" y="0"/>
                  </a:lnTo>
                  <a:close/>
                </a:path>
                <a:path w="1542414" h="11429">
                  <a:moveTo>
                    <a:pt x="1542097" y="11430"/>
                  </a:moveTo>
                  <a:lnTo>
                    <a:pt x="1527594" y="0"/>
                  </a:lnTo>
                  <a:lnTo>
                    <a:pt x="1445272" y="0"/>
                  </a:lnTo>
                  <a:lnTo>
                    <a:pt x="1458760" y="11430"/>
                  </a:lnTo>
                  <a:lnTo>
                    <a:pt x="1542097" y="1143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787755" y="5548629"/>
              <a:ext cx="1559560" cy="11430"/>
            </a:xfrm>
            <a:custGeom>
              <a:avLst/>
              <a:gdLst/>
              <a:ahLst/>
              <a:cxnLst/>
              <a:rect l="l" t="t" r="r" b="b"/>
              <a:pathLst>
                <a:path w="1559560" h="11429">
                  <a:moveTo>
                    <a:pt x="116878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1391" y="11430"/>
                  </a:lnTo>
                  <a:lnTo>
                    <a:pt x="116878" y="0"/>
                  </a:lnTo>
                  <a:close/>
                </a:path>
                <a:path w="1559560" h="11429">
                  <a:moveTo>
                    <a:pt x="1559102" y="11430"/>
                  </a:moveTo>
                  <a:lnTo>
                    <a:pt x="1544599" y="0"/>
                  </a:lnTo>
                  <a:lnTo>
                    <a:pt x="1461363" y="0"/>
                  </a:lnTo>
                  <a:lnTo>
                    <a:pt x="1474863" y="11430"/>
                  </a:lnTo>
                  <a:lnTo>
                    <a:pt x="1559102" y="1143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784161" y="5558789"/>
              <a:ext cx="1574165" cy="10160"/>
            </a:xfrm>
            <a:custGeom>
              <a:avLst/>
              <a:gdLst/>
              <a:ahLst/>
              <a:cxnLst/>
              <a:rect l="l" t="t" r="r" b="b"/>
              <a:pathLst>
                <a:path w="1574164" h="10160">
                  <a:moveTo>
                    <a:pt x="11559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10718" y="10160"/>
                  </a:lnTo>
                  <a:lnTo>
                    <a:pt x="115595" y="0"/>
                  </a:lnTo>
                  <a:close/>
                </a:path>
                <a:path w="1574164" h="10160">
                  <a:moveTo>
                    <a:pt x="1573974" y="10160"/>
                  </a:moveTo>
                  <a:lnTo>
                    <a:pt x="1561084" y="0"/>
                  </a:lnTo>
                  <a:lnTo>
                    <a:pt x="1476959" y="0"/>
                  </a:lnTo>
                  <a:lnTo>
                    <a:pt x="1488960" y="10160"/>
                  </a:lnTo>
                  <a:lnTo>
                    <a:pt x="1573974" y="1016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780059" y="5568950"/>
              <a:ext cx="1591310" cy="10160"/>
            </a:xfrm>
            <a:custGeom>
              <a:avLst/>
              <a:gdLst/>
              <a:ahLst/>
              <a:cxnLst/>
              <a:rect l="l" t="t" r="r" b="b"/>
              <a:pathLst>
                <a:path w="1591310" h="10160">
                  <a:moveTo>
                    <a:pt x="11482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9943" y="10160"/>
                  </a:lnTo>
                  <a:lnTo>
                    <a:pt x="114820" y="0"/>
                  </a:lnTo>
                  <a:close/>
                </a:path>
                <a:path w="1591310" h="10160">
                  <a:moveTo>
                    <a:pt x="1590979" y="10160"/>
                  </a:moveTo>
                  <a:lnTo>
                    <a:pt x="1578076" y="0"/>
                  </a:lnTo>
                  <a:lnTo>
                    <a:pt x="1493062" y="0"/>
                  </a:lnTo>
                  <a:lnTo>
                    <a:pt x="1505051" y="10160"/>
                  </a:lnTo>
                  <a:lnTo>
                    <a:pt x="1590979" y="1016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75436" y="5579109"/>
              <a:ext cx="1610360" cy="11430"/>
            </a:xfrm>
            <a:custGeom>
              <a:avLst/>
              <a:gdLst/>
              <a:ahLst/>
              <a:cxnLst/>
              <a:rect l="l" t="t" r="r" b="b"/>
              <a:pathLst>
                <a:path w="1610360" h="11429">
                  <a:moveTo>
                    <a:pt x="114566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9080" y="11430"/>
                  </a:lnTo>
                  <a:lnTo>
                    <a:pt x="114566" y="0"/>
                  </a:lnTo>
                  <a:close/>
                </a:path>
                <a:path w="1610360" h="11429">
                  <a:moveTo>
                    <a:pt x="1610106" y="11430"/>
                  </a:moveTo>
                  <a:lnTo>
                    <a:pt x="1595602" y="0"/>
                  </a:lnTo>
                  <a:lnTo>
                    <a:pt x="1509674" y="0"/>
                  </a:lnTo>
                  <a:lnTo>
                    <a:pt x="1523174" y="11430"/>
                  </a:lnTo>
                  <a:lnTo>
                    <a:pt x="1610106" y="1143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771334" y="5589269"/>
              <a:ext cx="1627505" cy="11430"/>
            </a:xfrm>
            <a:custGeom>
              <a:avLst/>
              <a:gdLst/>
              <a:ahLst/>
              <a:cxnLst/>
              <a:rect l="l" t="t" r="r" b="b"/>
              <a:pathLst>
                <a:path w="1627505" h="11429">
                  <a:moveTo>
                    <a:pt x="113792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8305" y="11430"/>
                  </a:lnTo>
                  <a:lnTo>
                    <a:pt x="113792" y="0"/>
                  </a:lnTo>
                  <a:close/>
                </a:path>
                <a:path w="1627505" h="11429">
                  <a:moveTo>
                    <a:pt x="1627098" y="11430"/>
                  </a:moveTo>
                  <a:lnTo>
                    <a:pt x="1612595" y="0"/>
                  </a:lnTo>
                  <a:lnTo>
                    <a:pt x="1525778" y="0"/>
                  </a:lnTo>
                  <a:lnTo>
                    <a:pt x="1539278" y="11430"/>
                  </a:lnTo>
                  <a:lnTo>
                    <a:pt x="1627098" y="1143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67232" y="5599429"/>
              <a:ext cx="1644650" cy="11430"/>
            </a:xfrm>
            <a:custGeom>
              <a:avLst/>
              <a:gdLst/>
              <a:ahLst/>
              <a:cxnLst/>
              <a:rect l="l" t="t" r="r" b="b"/>
              <a:pathLst>
                <a:path w="1644650" h="11429">
                  <a:moveTo>
                    <a:pt x="113017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7530" y="11430"/>
                  </a:lnTo>
                  <a:lnTo>
                    <a:pt x="113017" y="0"/>
                  </a:lnTo>
                  <a:close/>
                </a:path>
                <a:path w="1644650" h="11429">
                  <a:moveTo>
                    <a:pt x="1644103" y="11430"/>
                  </a:moveTo>
                  <a:lnTo>
                    <a:pt x="1629587" y="0"/>
                  </a:lnTo>
                  <a:lnTo>
                    <a:pt x="1541881" y="0"/>
                  </a:lnTo>
                  <a:lnTo>
                    <a:pt x="1555369" y="11430"/>
                  </a:lnTo>
                  <a:lnTo>
                    <a:pt x="1644103" y="1143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63638" y="5609589"/>
              <a:ext cx="1659255" cy="10160"/>
            </a:xfrm>
            <a:custGeom>
              <a:avLst/>
              <a:gdLst/>
              <a:ahLst/>
              <a:cxnLst/>
              <a:rect l="l" t="t" r="r" b="b"/>
              <a:pathLst>
                <a:path w="1659255" h="10160">
                  <a:moveTo>
                    <a:pt x="11173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857" y="10160"/>
                  </a:lnTo>
                  <a:lnTo>
                    <a:pt x="111734" y="0"/>
                  </a:lnTo>
                  <a:close/>
                </a:path>
                <a:path w="1659255" h="10160">
                  <a:moveTo>
                    <a:pt x="1658975" y="10160"/>
                  </a:moveTo>
                  <a:lnTo>
                    <a:pt x="1646085" y="0"/>
                  </a:lnTo>
                  <a:lnTo>
                    <a:pt x="1557464" y="0"/>
                  </a:lnTo>
                  <a:lnTo>
                    <a:pt x="1569466" y="10160"/>
                  </a:lnTo>
                  <a:lnTo>
                    <a:pt x="1658975" y="1016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59536" y="5619750"/>
              <a:ext cx="1673860" cy="10160"/>
            </a:xfrm>
            <a:custGeom>
              <a:avLst/>
              <a:gdLst/>
              <a:ahLst/>
              <a:cxnLst/>
              <a:rect l="l" t="t" r="r" b="b"/>
              <a:pathLst>
                <a:path w="1673860" h="10160">
                  <a:moveTo>
                    <a:pt x="11095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083" y="10160"/>
                  </a:lnTo>
                  <a:lnTo>
                    <a:pt x="110959" y="0"/>
                  </a:lnTo>
                  <a:close/>
                </a:path>
                <a:path w="1673860" h="10160">
                  <a:moveTo>
                    <a:pt x="1673555" y="6350"/>
                  </a:moveTo>
                  <a:lnTo>
                    <a:pt x="1667116" y="6350"/>
                  </a:lnTo>
                  <a:lnTo>
                    <a:pt x="1667116" y="0"/>
                  </a:lnTo>
                  <a:lnTo>
                    <a:pt x="1577314" y="0"/>
                  </a:lnTo>
                  <a:lnTo>
                    <a:pt x="1577314" y="6350"/>
                  </a:lnTo>
                  <a:lnTo>
                    <a:pt x="1583588" y="6350"/>
                  </a:lnTo>
                  <a:lnTo>
                    <a:pt x="1583588" y="10160"/>
                  </a:lnTo>
                  <a:lnTo>
                    <a:pt x="1673555" y="10160"/>
                  </a:lnTo>
                  <a:lnTo>
                    <a:pt x="1673555" y="635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55434" y="5629909"/>
              <a:ext cx="1693545" cy="10160"/>
            </a:xfrm>
            <a:custGeom>
              <a:avLst/>
              <a:gdLst/>
              <a:ahLst/>
              <a:cxnLst/>
              <a:rect l="l" t="t" r="r" b="b"/>
              <a:pathLst>
                <a:path w="1693545" h="10160">
                  <a:moveTo>
                    <a:pt x="11018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5308" y="10160"/>
                  </a:lnTo>
                  <a:lnTo>
                    <a:pt x="110185" y="0"/>
                  </a:lnTo>
                  <a:close/>
                </a:path>
                <a:path w="1693545" h="10160">
                  <a:moveTo>
                    <a:pt x="1692973" y="10160"/>
                  </a:moveTo>
                  <a:lnTo>
                    <a:pt x="1680083" y="0"/>
                  </a:lnTo>
                  <a:lnTo>
                    <a:pt x="1590205" y="0"/>
                  </a:lnTo>
                  <a:lnTo>
                    <a:pt x="1603641" y="10160"/>
                  </a:lnTo>
                  <a:lnTo>
                    <a:pt x="1692973" y="1016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51332" y="5640069"/>
              <a:ext cx="1710055" cy="10160"/>
            </a:xfrm>
            <a:custGeom>
              <a:avLst/>
              <a:gdLst/>
              <a:ahLst/>
              <a:cxnLst/>
              <a:rect l="l" t="t" r="r" b="b"/>
              <a:pathLst>
                <a:path w="1710055" h="10160">
                  <a:moveTo>
                    <a:pt x="10941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4533" y="10160"/>
                  </a:lnTo>
                  <a:lnTo>
                    <a:pt x="109410" y="0"/>
                  </a:lnTo>
                  <a:close/>
                </a:path>
                <a:path w="1710055" h="10160">
                  <a:moveTo>
                    <a:pt x="1709966" y="10160"/>
                  </a:moveTo>
                  <a:lnTo>
                    <a:pt x="1697075" y="0"/>
                  </a:lnTo>
                  <a:lnTo>
                    <a:pt x="1607743" y="0"/>
                  </a:lnTo>
                  <a:lnTo>
                    <a:pt x="1621180" y="10160"/>
                  </a:lnTo>
                  <a:lnTo>
                    <a:pt x="1709966" y="1016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47217" y="5650229"/>
              <a:ext cx="1727200" cy="10160"/>
            </a:xfrm>
            <a:custGeom>
              <a:avLst/>
              <a:gdLst/>
              <a:ahLst/>
              <a:cxnLst/>
              <a:rect l="l" t="t" r="r" b="b"/>
              <a:pathLst>
                <a:path w="1727200" h="10160">
                  <a:moveTo>
                    <a:pt x="108648" y="0"/>
                  </a:moveTo>
                  <a:lnTo>
                    <a:pt x="4114" y="0"/>
                  </a:lnTo>
                  <a:lnTo>
                    <a:pt x="0" y="10160"/>
                  </a:lnTo>
                  <a:lnTo>
                    <a:pt x="103771" y="10160"/>
                  </a:lnTo>
                  <a:lnTo>
                    <a:pt x="108648" y="0"/>
                  </a:lnTo>
                  <a:close/>
                </a:path>
                <a:path w="1727200" h="10160">
                  <a:moveTo>
                    <a:pt x="1726984" y="10160"/>
                  </a:moveTo>
                  <a:lnTo>
                    <a:pt x="1714080" y="0"/>
                  </a:lnTo>
                  <a:lnTo>
                    <a:pt x="1625295" y="0"/>
                  </a:lnTo>
                  <a:lnTo>
                    <a:pt x="1638719" y="10160"/>
                  </a:lnTo>
                  <a:lnTo>
                    <a:pt x="1726984" y="1016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43115" y="5660389"/>
              <a:ext cx="1744345" cy="10160"/>
            </a:xfrm>
            <a:custGeom>
              <a:avLst/>
              <a:gdLst/>
              <a:ahLst/>
              <a:cxnLst/>
              <a:rect l="l" t="t" r="r" b="b"/>
              <a:pathLst>
                <a:path w="1744345" h="10160">
                  <a:moveTo>
                    <a:pt x="107873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997" y="10160"/>
                  </a:lnTo>
                  <a:lnTo>
                    <a:pt x="107873" y="0"/>
                  </a:lnTo>
                  <a:close/>
                </a:path>
                <a:path w="1744345" h="10160">
                  <a:moveTo>
                    <a:pt x="1743976" y="10160"/>
                  </a:moveTo>
                  <a:lnTo>
                    <a:pt x="1731086" y="0"/>
                  </a:lnTo>
                  <a:lnTo>
                    <a:pt x="1642821" y="0"/>
                  </a:lnTo>
                  <a:lnTo>
                    <a:pt x="1656257" y="10160"/>
                  </a:lnTo>
                  <a:lnTo>
                    <a:pt x="1743976" y="1016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39013" y="5670550"/>
              <a:ext cx="1761489" cy="10160"/>
            </a:xfrm>
            <a:custGeom>
              <a:avLst/>
              <a:gdLst/>
              <a:ahLst/>
              <a:cxnLst/>
              <a:rect l="l" t="t" r="r" b="b"/>
              <a:pathLst>
                <a:path w="1761489" h="10160">
                  <a:moveTo>
                    <a:pt x="10709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222" y="10160"/>
                  </a:lnTo>
                  <a:lnTo>
                    <a:pt x="107099" y="0"/>
                  </a:lnTo>
                  <a:close/>
                </a:path>
                <a:path w="1761489" h="10160">
                  <a:moveTo>
                    <a:pt x="1760982" y="10160"/>
                  </a:moveTo>
                  <a:lnTo>
                    <a:pt x="1748078" y="0"/>
                  </a:lnTo>
                  <a:lnTo>
                    <a:pt x="1660359" y="0"/>
                  </a:lnTo>
                  <a:lnTo>
                    <a:pt x="1673796" y="10160"/>
                  </a:lnTo>
                  <a:lnTo>
                    <a:pt x="1760982" y="1016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34910" y="5680709"/>
              <a:ext cx="1778000" cy="10160"/>
            </a:xfrm>
            <a:custGeom>
              <a:avLst/>
              <a:gdLst/>
              <a:ahLst/>
              <a:cxnLst/>
              <a:rect l="l" t="t" r="r" b="b"/>
              <a:pathLst>
                <a:path w="1778000" h="10160">
                  <a:moveTo>
                    <a:pt x="10632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1447" y="10160"/>
                  </a:lnTo>
                  <a:lnTo>
                    <a:pt x="106324" y="0"/>
                  </a:lnTo>
                  <a:close/>
                </a:path>
                <a:path w="1778000" h="10160">
                  <a:moveTo>
                    <a:pt x="1777974" y="10160"/>
                  </a:moveTo>
                  <a:lnTo>
                    <a:pt x="1765084" y="0"/>
                  </a:lnTo>
                  <a:lnTo>
                    <a:pt x="1677898" y="0"/>
                  </a:lnTo>
                  <a:lnTo>
                    <a:pt x="1691322" y="10160"/>
                  </a:lnTo>
                  <a:lnTo>
                    <a:pt x="1777974" y="1016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30808" y="5689600"/>
              <a:ext cx="1795145" cy="11430"/>
            </a:xfrm>
            <a:custGeom>
              <a:avLst/>
              <a:gdLst/>
              <a:ahLst/>
              <a:cxnLst/>
              <a:rect l="l" t="t" r="r" b="b"/>
              <a:pathLst>
                <a:path w="1795145" h="11429">
                  <a:moveTo>
                    <a:pt x="106159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0672" y="11430"/>
                  </a:lnTo>
                  <a:lnTo>
                    <a:pt x="106159" y="0"/>
                  </a:lnTo>
                  <a:close/>
                </a:path>
                <a:path w="1795145" h="11429">
                  <a:moveTo>
                    <a:pt x="1794967" y="11430"/>
                  </a:moveTo>
                  <a:lnTo>
                    <a:pt x="1780463" y="0"/>
                  </a:lnTo>
                  <a:lnTo>
                    <a:pt x="1693748" y="0"/>
                  </a:lnTo>
                  <a:lnTo>
                    <a:pt x="1708861" y="11430"/>
                  </a:lnTo>
                  <a:lnTo>
                    <a:pt x="1794967" y="1143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26706" y="5701029"/>
              <a:ext cx="1812289" cy="10160"/>
            </a:xfrm>
            <a:custGeom>
              <a:avLst/>
              <a:gdLst/>
              <a:ahLst/>
              <a:cxnLst/>
              <a:rect l="l" t="t" r="r" b="b"/>
              <a:pathLst>
                <a:path w="1812289" h="10160">
                  <a:moveTo>
                    <a:pt x="10477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99898" y="10160"/>
                  </a:lnTo>
                  <a:lnTo>
                    <a:pt x="104775" y="0"/>
                  </a:lnTo>
                  <a:close/>
                </a:path>
                <a:path w="1812289" h="10160">
                  <a:moveTo>
                    <a:pt x="1811972" y="10160"/>
                  </a:moveTo>
                  <a:lnTo>
                    <a:pt x="1799069" y="0"/>
                  </a:lnTo>
                  <a:lnTo>
                    <a:pt x="1712963" y="0"/>
                  </a:lnTo>
                  <a:lnTo>
                    <a:pt x="1726399" y="10160"/>
                  </a:lnTo>
                  <a:lnTo>
                    <a:pt x="1811972" y="1016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23760" y="5711189"/>
              <a:ext cx="1828164" cy="10160"/>
            </a:xfrm>
            <a:custGeom>
              <a:avLst/>
              <a:gdLst/>
              <a:ahLst/>
              <a:cxnLst/>
              <a:rect l="l" t="t" r="r" b="b"/>
              <a:pathLst>
                <a:path w="1828164" h="10160">
                  <a:moveTo>
                    <a:pt x="101930" y="0"/>
                  </a:moveTo>
                  <a:lnTo>
                    <a:pt x="2171" y="0"/>
                  </a:lnTo>
                  <a:lnTo>
                    <a:pt x="2171" y="3810"/>
                  </a:lnTo>
                  <a:lnTo>
                    <a:pt x="0" y="3810"/>
                  </a:lnTo>
                  <a:lnTo>
                    <a:pt x="0" y="10160"/>
                  </a:lnTo>
                  <a:lnTo>
                    <a:pt x="99491" y="10160"/>
                  </a:lnTo>
                  <a:lnTo>
                    <a:pt x="99491" y="3810"/>
                  </a:lnTo>
                  <a:lnTo>
                    <a:pt x="101930" y="3810"/>
                  </a:lnTo>
                  <a:lnTo>
                    <a:pt x="101930" y="0"/>
                  </a:lnTo>
                  <a:close/>
                </a:path>
                <a:path w="1828164" h="10160">
                  <a:moveTo>
                    <a:pt x="1827809" y="10160"/>
                  </a:moveTo>
                  <a:lnTo>
                    <a:pt x="1814918" y="0"/>
                  </a:lnTo>
                  <a:lnTo>
                    <a:pt x="1729346" y="0"/>
                  </a:lnTo>
                  <a:lnTo>
                    <a:pt x="1742782" y="10160"/>
                  </a:lnTo>
                  <a:lnTo>
                    <a:pt x="1827809" y="1016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717892" y="5721350"/>
              <a:ext cx="1846580" cy="10160"/>
            </a:xfrm>
            <a:custGeom>
              <a:avLst/>
              <a:gdLst/>
              <a:ahLst/>
              <a:cxnLst/>
              <a:rect l="l" t="t" r="r" b="b"/>
              <a:pathLst>
                <a:path w="1846580" h="10160">
                  <a:moveTo>
                    <a:pt x="103822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8945" y="10160"/>
                  </a:lnTo>
                  <a:lnTo>
                    <a:pt x="103822" y="0"/>
                  </a:lnTo>
                  <a:close/>
                </a:path>
                <a:path w="1846580" h="10160">
                  <a:moveTo>
                    <a:pt x="1846567" y="10160"/>
                  </a:moveTo>
                  <a:lnTo>
                    <a:pt x="1833676" y="0"/>
                  </a:lnTo>
                  <a:lnTo>
                    <a:pt x="1748650" y="0"/>
                  </a:lnTo>
                  <a:lnTo>
                    <a:pt x="1762074" y="10160"/>
                  </a:lnTo>
                  <a:lnTo>
                    <a:pt x="1846567" y="1016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713409" y="5730239"/>
              <a:ext cx="1864360" cy="11430"/>
            </a:xfrm>
            <a:custGeom>
              <a:avLst/>
              <a:gdLst/>
              <a:ahLst/>
              <a:cxnLst/>
              <a:rect l="l" t="t" r="r" b="b"/>
              <a:pathLst>
                <a:path w="1864360" h="11429">
                  <a:moveTo>
                    <a:pt x="104038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8552" y="11430"/>
                  </a:lnTo>
                  <a:lnTo>
                    <a:pt x="104038" y="0"/>
                  </a:lnTo>
                  <a:close/>
                </a:path>
                <a:path w="1864360" h="11429">
                  <a:moveTo>
                    <a:pt x="1863953" y="11430"/>
                  </a:moveTo>
                  <a:lnTo>
                    <a:pt x="1849450" y="0"/>
                  </a:lnTo>
                  <a:lnTo>
                    <a:pt x="1764880" y="0"/>
                  </a:lnTo>
                  <a:lnTo>
                    <a:pt x="1779993" y="11430"/>
                  </a:lnTo>
                  <a:lnTo>
                    <a:pt x="1863953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708939" y="5740400"/>
              <a:ext cx="1881505" cy="11430"/>
            </a:xfrm>
            <a:custGeom>
              <a:avLst/>
              <a:gdLst/>
              <a:ahLst/>
              <a:cxnLst/>
              <a:rect l="l" t="t" r="r" b="b"/>
              <a:pathLst>
                <a:path w="1881505" h="11429">
                  <a:moveTo>
                    <a:pt x="103632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8145" y="11430"/>
                  </a:lnTo>
                  <a:lnTo>
                    <a:pt x="103632" y="0"/>
                  </a:lnTo>
                  <a:close/>
                </a:path>
                <a:path w="1881505" h="11429">
                  <a:moveTo>
                    <a:pt x="1881314" y="11430"/>
                  </a:moveTo>
                  <a:lnTo>
                    <a:pt x="1866811" y="0"/>
                  </a:lnTo>
                  <a:lnTo>
                    <a:pt x="1782787" y="0"/>
                  </a:lnTo>
                  <a:lnTo>
                    <a:pt x="1797900" y="11430"/>
                  </a:lnTo>
                  <a:lnTo>
                    <a:pt x="1881314" y="1143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704469" y="5750559"/>
              <a:ext cx="1899285" cy="11430"/>
            </a:xfrm>
            <a:custGeom>
              <a:avLst/>
              <a:gdLst/>
              <a:ahLst/>
              <a:cxnLst/>
              <a:rect l="l" t="t" r="r" b="b"/>
              <a:pathLst>
                <a:path w="1899285" h="11429">
                  <a:moveTo>
                    <a:pt x="1032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7739" y="11430"/>
                  </a:lnTo>
                  <a:lnTo>
                    <a:pt x="103225" y="0"/>
                  </a:lnTo>
                  <a:close/>
                </a:path>
                <a:path w="1899285" h="11429">
                  <a:moveTo>
                    <a:pt x="1898688" y="11430"/>
                  </a:moveTo>
                  <a:lnTo>
                    <a:pt x="1884172" y="0"/>
                  </a:lnTo>
                  <a:lnTo>
                    <a:pt x="1800694" y="0"/>
                  </a:lnTo>
                  <a:lnTo>
                    <a:pt x="1815795" y="11430"/>
                  </a:lnTo>
                  <a:lnTo>
                    <a:pt x="1898688" y="1143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699985" y="5760719"/>
              <a:ext cx="1916430" cy="11430"/>
            </a:xfrm>
            <a:custGeom>
              <a:avLst/>
              <a:gdLst/>
              <a:ahLst/>
              <a:cxnLst/>
              <a:rect l="l" t="t" r="r" b="b"/>
              <a:pathLst>
                <a:path w="1916430" h="11429">
                  <a:moveTo>
                    <a:pt x="1028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7345" y="11430"/>
                  </a:lnTo>
                  <a:lnTo>
                    <a:pt x="102831" y="0"/>
                  </a:lnTo>
                  <a:close/>
                </a:path>
                <a:path w="1916430" h="11429">
                  <a:moveTo>
                    <a:pt x="1916061" y="11430"/>
                  </a:moveTo>
                  <a:lnTo>
                    <a:pt x="1901558" y="0"/>
                  </a:lnTo>
                  <a:lnTo>
                    <a:pt x="1818601" y="0"/>
                  </a:lnTo>
                  <a:lnTo>
                    <a:pt x="1833714" y="11430"/>
                  </a:lnTo>
                  <a:lnTo>
                    <a:pt x="1916061" y="1143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695515" y="5770879"/>
              <a:ext cx="1933575" cy="11430"/>
            </a:xfrm>
            <a:custGeom>
              <a:avLst/>
              <a:gdLst/>
              <a:ahLst/>
              <a:cxnLst/>
              <a:rect l="l" t="t" r="r" b="b"/>
              <a:pathLst>
                <a:path w="1933575" h="11429">
                  <a:moveTo>
                    <a:pt x="1024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939" y="11430"/>
                  </a:lnTo>
                  <a:lnTo>
                    <a:pt x="102425" y="0"/>
                  </a:lnTo>
                  <a:close/>
                </a:path>
                <a:path w="1933575" h="11429">
                  <a:moveTo>
                    <a:pt x="1933422" y="11430"/>
                  </a:moveTo>
                  <a:lnTo>
                    <a:pt x="1918919" y="0"/>
                  </a:lnTo>
                  <a:lnTo>
                    <a:pt x="1836508" y="0"/>
                  </a:lnTo>
                  <a:lnTo>
                    <a:pt x="1851621" y="11430"/>
                  </a:lnTo>
                  <a:lnTo>
                    <a:pt x="1933422" y="1143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691032" y="5781039"/>
              <a:ext cx="1951355" cy="11430"/>
            </a:xfrm>
            <a:custGeom>
              <a:avLst/>
              <a:gdLst/>
              <a:ahLst/>
              <a:cxnLst/>
              <a:rect l="l" t="t" r="r" b="b"/>
              <a:pathLst>
                <a:path w="1951355" h="11429">
                  <a:moveTo>
                    <a:pt x="1020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6545" y="11430"/>
                  </a:lnTo>
                  <a:lnTo>
                    <a:pt x="102031" y="0"/>
                  </a:lnTo>
                  <a:close/>
                </a:path>
                <a:path w="1951355" h="11429">
                  <a:moveTo>
                    <a:pt x="1950808" y="11430"/>
                  </a:moveTo>
                  <a:lnTo>
                    <a:pt x="1936292" y="0"/>
                  </a:lnTo>
                  <a:lnTo>
                    <a:pt x="1854428" y="0"/>
                  </a:lnTo>
                  <a:lnTo>
                    <a:pt x="1869541" y="11430"/>
                  </a:lnTo>
                  <a:lnTo>
                    <a:pt x="1950808" y="1143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686562" y="5791200"/>
              <a:ext cx="1968500" cy="11430"/>
            </a:xfrm>
            <a:custGeom>
              <a:avLst/>
              <a:gdLst/>
              <a:ahLst/>
              <a:cxnLst/>
              <a:rect l="l" t="t" r="r" b="b"/>
              <a:pathLst>
                <a:path w="1968500" h="11429">
                  <a:moveTo>
                    <a:pt x="1016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139" y="11430"/>
                  </a:lnTo>
                  <a:lnTo>
                    <a:pt x="101625" y="0"/>
                  </a:lnTo>
                  <a:close/>
                </a:path>
                <a:path w="1968500" h="11429">
                  <a:moveTo>
                    <a:pt x="1968169" y="11430"/>
                  </a:moveTo>
                  <a:lnTo>
                    <a:pt x="1953666" y="0"/>
                  </a:lnTo>
                  <a:lnTo>
                    <a:pt x="1872322" y="0"/>
                  </a:lnTo>
                  <a:lnTo>
                    <a:pt x="1887435" y="11430"/>
                  </a:lnTo>
                  <a:lnTo>
                    <a:pt x="1968169" y="1143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682078" y="5801359"/>
              <a:ext cx="1985645" cy="11430"/>
            </a:xfrm>
            <a:custGeom>
              <a:avLst/>
              <a:gdLst/>
              <a:ahLst/>
              <a:cxnLst/>
              <a:rect l="l" t="t" r="r" b="b"/>
              <a:pathLst>
                <a:path w="1985645" h="11429">
                  <a:moveTo>
                    <a:pt x="1012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5745" y="11430"/>
                  </a:lnTo>
                  <a:lnTo>
                    <a:pt x="101231" y="0"/>
                  </a:lnTo>
                  <a:close/>
                </a:path>
                <a:path w="1985645" h="11429">
                  <a:moveTo>
                    <a:pt x="1985556" y="11430"/>
                  </a:moveTo>
                  <a:lnTo>
                    <a:pt x="1971040" y="0"/>
                  </a:lnTo>
                  <a:lnTo>
                    <a:pt x="1890242" y="0"/>
                  </a:lnTo>
                  <a:lnTo>
                    <a:pt x="1905355" y="11430"/>
                  </a:lnTo>
                  <a:lnTo>
                    <a:pt x="1985556" y="1143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677608" y="5811519"/>
              <a:ext cx="2003425" cy="11430"/>
            </a:xfrm>
            <a:custGeom>
              <a:avLst/>
              <a:gdLst/>
              <a:ahLst/>
              <a:cxnLst/>
              <a:rect l="l" t="t" r="r" b="b"/>
              <a:pathLst>
                <a:path w="2003425" h="11429">
                  <a:moveTo>
                    <a:pt x="1008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5338" y="11430"/>
                  </a:lnTo>
                  <a:lnTo>
                    <a:pt x="100825" y="0"/>
                  </a:lnTo>
                  <a:close/>
                </a:path>
                <a:path w="2003425" h="11429">
                  <a:moveTo>
                    <a:pt x="2002917" y="11430"/>
                  </a:moveTo>
                  <a:lnTo>
                    <a:pt x="1988413" y="0"/>
                  </a:lnTo>
                  <a:lnTo>
                    <a:pt x="1908149" y="0"/>
                  </a:lnTo>
                  <a:lnTo>
                    <a:pt x="1923262" y="11430"/>
                  </a:lnTo>
                  <a:lnTo>
                    <a:pt x="2002917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673125" y="5821679"/>
              <a:ext cx="2020570" cy="11430"/>
            </a:xfrm>
            <a:custGeom>
              <a:avLst/>
              <a:gdLst/>
              <a:ahLst/>
              <a:cxnLst/>
              <a:rect l="l" t="t" r="r" b="b"/>
              <a:pathLst>
                <a:path w="2020570" h="11429">
                  <a:moveTo>
                    <a:pt x="1004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945" y="11430"/>
                  </a:lnTo>
                  <a:lnTo>
                    <a:pt x="100431" y="0"/>
                  </a:lnTo>
                  <a:close/>
                </a:path>
                <a:path w="2020570" h="11429">
                  <a:moveTo>
                    <a:pt x="2020290" y="11430"/>
                  </a:moveTo>
                  <a:lnTo>
                    <a:pt x="2005787" y="0"/>
                  </a:lnTo>
                  <a:lnTo>
                    <a:pt x="1926069" y="0"/>
                  </a:lnTo>
                  <a:lnTo>
                    <a:pt x="1941182" y="11430"/>
                  </a:lnTo>
                  <a:lnTo>
                    <a:pt x="202029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668655" y="5831839"/>
              <a:ext cx="2037714" cy="11430"/>
            </a:xfrm>
            <a:custGeom>
              <a:avLst/>
              <a:gdLst/>
              <a:ahLst/>
              <a:cxnLst/>
              <a:rect l="l" t="t" r="r" b="b"/>
              <a:pathLst>
                <a:path w="2037714" h="11429">
                  <a:moveTo>
                    <a:pt x="1000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538" y="11430"/>
                  </a:lnTo>
                  <a:lnTo>
                    <a:pt x="100025" y="0"/>
                  </a:lnTo>
                  <a:close/>
                </a:path>
                <a:path w="2037714" h="11429">
                  <a:moveTo>
                    <a:pt x="2037664" y="11430"/>
                  </a:moveTo>
                  <a:lnTo>
                    <a:pt x="2023148" y="0"/>
                  </a:lnTo>
                  <a:lnTo>
                    <a:pt x="1943963" y="0"/>
                  </a:lnTo>
                  <a:lnTo>
                    <a:pt x="1959076" y="11430"/>
                  </a:lnTo>
                  <a:lnTo>
                    <a:pt x="2037664" y="1143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64184" y="5842000"/>
              <a:ext cx="2055495" cy="11430"/>
            </a:xfrm>
            <a:custGeom>
              <a:avLst/>
              <a:gdLst/>
              <a:ahLst/>
              <a:cxnLst/>
              <a:rect l="l" t="t" r="r" b="b"/>
              <a:pathLst>
                <a:path w="2055495" h="11429">
                  <a:moveTo>
                    <a:pt x="99618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4132" y="11430"/>
                  </a:lnTo>
                  <a:lnTo>
                    <a:pt x="99618" y="0"/>
                  </a:lnTo>
                  <a:close/>
                </a:path>
                <a:path w="2055495" h="11429">
                  <a:moveTo>
                    <a:pt x="2055025" y="11430"/>
                  </a:moveTo>
                  <a:lnTo>
                    <a:pt x="2040521" y="0"/>
                  </a:lnTo>
                  <a:lnTo>
                    <a:pt x="1961870" y="0"/>
                  </a:lnTo>
                  <a:lnTo>
                    <a:pt x="1976983" y="11430"/>
                  </a:lnTo>
                  <a:lnTo>
                    <a:pt x="2055025" y="1143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659701" y="5852159"/>
              <a:ext cx="2072639" cy="11430"/>
            </a:xfrm>
            <a:custGeom>
              <a:avLst/>
              <a:gdLst/>
              <a:ahLst/>
              <a:cxnLst/>
              <a:rect l="l" t="t" r="r" b="b"/>
              <a:pathLst>
                <a:path w="2072639" h="11429">
                  <a:moveTo>
                    <a:pt x="992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3738" y="11430"/>
                  </a:lnTo>
                  <a:lnTo>
                    <a:pt x="99225" y="0"/>
                  </a:lnTo>
                  <a:close/>
                </a:path>
                <a:path w="2072639" h="11429">
                  <a:moveTo>
                    <a:pt x="2072398" y="11430"/>
                  </a:moveTo>
                  <a:lnTo>
                    <a:pt x="2057895" y="0"/>
                  </a:lnTo>
                  <a:lnTo>
                    <a:pt x="1979790" y="0"/>
                  </a:lnTo>
                  <a:lnTo>
                    <a:pt x="1994903" y="11430"/>
                  </a:lnTo>
                  <a:lnTo>
                    <a:pt x="2072398" y="1143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55789" y="5862319"/>
              <a:ext cx="2087880" cy="10160"/>
            </a:xfrm>
            <a:custGeom>
              <a:avLst/>
              <a:gdLst/>
              <a:ahLst/>
              <a:cxnLst/>
              <a:rect l="l" t="t" r="r" b="b"/>
              <a:pathLst>
                <a:path w="2087880" h="10160">
                  <a:moveTo>
                    <a:pt x="982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3383" y="10160"/>
                  </a:lnTo>
                  <a:lnTo>
                    <a:pt x="98259" y="0"/>
                  </a:lnTo>
                  <a:close/>
                </a:path>
                <a:path w="2087880" h="10160">
                  <a:moveTo>
                    <a:pt x="2087600" y="10160"/>
                  </a:moveTo>
                  <a:lnTo>
                    <a:pt x="2074697" y="0"/>
                  </a:lnTo>
                  <a:lnTo>
                    <a:pt x="1997125" y="0"/>
                  </a:lnTo>
                  <a:lnTo>
                    <a:pt x="2010562" y="10160"/>
                  </a:lnTo>
                  <a:lnTo>
                    <a:pt x="2087600" y="1016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51306" y="5872479"/>
              <a:ext cx="2105025" cy="10160"/>
            </a:xfrm>
            <a:custGeom>
              <a:avLst/>
              <a:gdLst/>
              <a:ahLst/>
              <a:cxnLst/>
              <a:rect l="l" t="t" r="r" b="b"/>
              <a:pathLst>
                <a:path w="2105025" h="10160">
                  <a:moveTo>
                    <a:pt x="978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989" y="10160"/>
                  </a:lnTo>
                  <a:lnTo>
                    <a:pt x="97866" y="0"/>
                  </a:lnTo>
                  <a:close/>
                </a:path>
                <a:path w="2105025" h="10160">
                  <a:moveTo>
                    <a:pt x="2104974" y="10160"/>
                  </a:moveTo>
                  <a:lnTo>
                    <a:pt x="2092083" y="0"/>
                  </a:lnTo>
                  <a:lnTo>
                    <a:pt x="2015045" y="0"/>
                  </a:lnTo>
                  <a:lnTo>
                    <a:pt x="2028482" y="10160"/>
                  </a:lnTo>
                  <a:lnTo>
                    <a:pt x="2104974" y="1016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46836" y="5882639"/>
              <a:ext cx="2122805" cy="10160"/>
            </a:xfrm>
            <a:custGeom>
              <a:avLst/>
              <a:gdLst/>
              <a:ahLst/>
              <a:cxnLst/>
              <a:rect l="l" t="t" r="r" b="b"/>
              <a:pathLst>
                <a:path w="2122805" h="10160">
                  <a:moveTo>
                    <a:pt x="974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2583" y="10160"/>
                  </a:lnTo>
                  <a:lnTo>
                    <a:pt x="97459" y="0"/>
                  </a:lnTo>
                  <a:close/>
                </a:path>
                <a:path w="2122805" h="10160">
                  <a:moveTo>
                    <a:pt x="2122347" y="10160"/>
                  </a:moveTo>
                  <a:lnTo>
                    <a:pt x="2109444" y="0"/>
                  </a:lnTo>
                  <a:lnTo>
                    <a:pt x="2032952" y="0"/>
                  </a:lnTo>
                  <a:lnTo>
                    <a:pt x="2046389" y="10160"/>
                  </a:lnTo>
                  <a:lnTo>
                    <a:pt x="2122347" y="1016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642353" y="5892800"/>
              <a:ext cx="2139950" cy="10160"/>
            </a:xfrm>
            <a:custGeom>
              <a:avLst/>
              <a:gdLst/>
              <a:ahLst/>
              <a:cxnLst/>
              <a:rect l="l" t="t" r="r" b="b"/>
              <a:pathLst>
                <a:path w="2139950" h="10160">
                  <a:moveTo>
                    <a:pt x="970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189" y="10160"/>
                  </a:lnTo>
                  <a:lnTo>
                    <a:pt x="97066" y="0"/>
                  </a:lnTo>
                  <a:close/>
                </a:path>
                <a:path w="2139950" h="10160">
                  <a:moveTo>
                    <a:pt x="2139721" y="10160"/>
                  </a:moveTo>
                  <a:lnTo>
                    <a:pt x="2126831" y="0"/>
                  </a:lnTo>
                  <a:lnTo>
                    <a:pt x="2050872" y="0"/>
                  </a:lnTo>
                  <a:lnTo>
                    <a:pt x="2064296" y="10160"/>
                  </a:lnTo>
                  <a:lnTo>
                    <a:pt x="2139721" y="1016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37882" y="5902959"/>
              <a:ext cx="2157095" cy="10160"/>
            </a:xfrm>
            <a:custGeom>
              <a:avLst/>
              <a:gdLst/>
              <a:ahLst/>
              <a:cxnLst/>
              <a:rect l="l" t="t" r="r" b="b"/>
              <a:pathLst>
                <a:path w="2157095" h="10160">
                  <a:moveTo>
                    <a:pt x="96659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1770" y="10160"/>
                  </a:lnTo>
                  <a:lnTo>
                    <a:pt x="96659" y="0"/>
                  </a:lnTo>
                  <a:close/>
                </a:path>
                <a:path w="2157095" h="10160">
                  <a:moveTo>
                    <a:pt x="2157082" y="10160"/>
                  </a:moveTo>
                  <a:lnTo>
                    <a:pt x="2144191" y="0"/>
                  </a:lnTo>
                  <a:lnTo>
                    <a:pt x="2068766" y="0"/>
                  </a:lnTo>
                  <a:lnTo>
                    <a:pt x="2082203" y="10160"/>
                  </a:lnTo>
                  <a:lnTo>
                    <a:pt x="2157082" y="1016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33412" y="5913119"/>
              <a:ext cx="2174875" cy="10160"/>
            </a:xfrm>
            <a:custGeom>
              <a:avLst/>
              <a:gdLst/>
              <a:ahLst/>
              <a:cxnLst/>
              <a:rect l="l" t="t" r="r" b="b"/>
              <a:pathLst>
                <a:path w="2174875" h="10160">
                  <a:moveTo>
                    <a:pt x="962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1363" y="10160"/>
                  </a:lnTo>
                  <a:lnTo>
                    <a:pt x="96240" y="0"/>
                  </a:lnTo>
                  <a:close/>
                </a:path>
                <a:path w="2174875" h="10160">
                  <a:moveTo>
                    <a:pt x="2174456" y="10160"/>
                  </a:moveTo>
                  <a:lnTo>
                    <a:pt x="2161552" y="0"/>
                  </a:lnTo>
                  <a:lnTo>
                    <a:pt x="2086673" y="0"/>
                  </a:lnTo>
                  <a:lnTo>
                    <a:pt x="2100110" y="10160"/>
                  </a:lnTo>
                  <a:lnTo>
                    <a:pt x="2174456" y="1016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628929" y="5923279"/>
              <a:ext cx="2192020" cy="10160"/>
            </a:xfrm>
            <a:custGeom>
              <a:avLst/>
              <a:gdLst/>
              <a:ahLst/>
              <a:cxnLst/>
              <a:rect l="l" t="t" r="r" b="b"/>
              <a:pathLst>
                <a:path w="2192020" h="10160">
                  <a:moveTo>
                    <a:pt x="958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970" y="10160"/>
                  </a:lnTo>
                  <a:lnTo>
                    <a:pt x="95846" y="0"/>
                  </a:lnTo>
                  <a:close/>
                </a:path>
                <a:path w="2192020" h="10160">
                  <a:moveTo>
                    <a:pt x="2191829" y="10160"/>
                  </a:moveTo>
                  <a:lnTo>
                    <a:pt x="2178939" y="0"/>
                  </a:lnTo>
                  <a:lnTo>
                    <a:pt x="2104593" y="0"/>
                  </a:lnTo>
                  <a:lnTo>
                    <a:pt x="2118017" y="10160"/>
                  </a:lnTo>
                  <a:lnTo>
                    <a:pt x="2191829" y="1016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24459" y="5933439"/>
              <a:ext cx="2209800" cy="10160"/>
            </a:xfrm>
            <a:custGeom>
              <a:avLst/>
              <a:gdLst/>
              <a:ahLst/>
              <a:cxnLst/>
              <a:rect l="l" t="t" r="r" b="b"/>
              <a:pathLst>
                <a:path w="2209800" h="10160">
                  <a:moveTo>
                    <a:pt x="954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0563" y="10160"/>
                  </a:lnTo>
                  <a:lnTo>
                    <a:pt x="95440" y="0"/>
                  </a:lnTo>
                  <a:close/>
                </a:path>
                <a:path w="2209800" h="10160">
                  <a:moveTo>
                    <a:pt x="2209203" y="10160"/>
                  </a:moveTo>
                  <a:lnTo>
                    <a:pt x="2196300" y="0"/>
                  </a:lnTo>
                  <a:lnTo>
                    <a:pt x="2122487" y="0"/>
                  </a:lnTo>
                  <a:lnTo>
                    <a:pt x="2135924" y="10160"/>
                  </a:lnTo>
                  <a:lnTo>
                    <a:pt x="2209203" y="1016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619975" y="5943600"/>
              <a:ext cx="2226945" cy="10160"/>
            </a:xfrm>
            <a:custGeom>
              <a:avLst/>
              <a:gdLst/>
              <a:ahLst/>
              <a:cxnLst/>
              <a:rect l="l" t="t" r="r" b="b"/>
              <a:pathLst>
                <a:path w="2226945" h="10160">
                  <a:moveTo>
                    <a:pt x="950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170" y="10160"/>
                  </a:lnTo>
                  <a:lnTo>
                    <a:pt x="95046" y="0"/>
                  </a:lnTo>
                  <a:close/>
                </a:path>
                <a:path w="2226945" h="10160">
                  <a:moveTo>
                    <a:pt x="2226576" y="10160"/>
                  </a:moveTo>
                  <a:lnTo>
                    <a:pt x="2213686" y="0"/>
                  </a:lnTo>
                  <a:lnTo>
                    <a:pt x="2140407" y="0"/>
                  </a:lnTo>
                  <a:lnTo>
                    <a:pt x="2153843" y="10160"/>
                  </a:lnTo>
                  <a:lnTo>
                    <a:pt x="2226576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615505" y="5953759"/>
              <a:ext cx="2244090" cy="10160"/>
            </a:xfrm>
            <a:custGeom>
              <a:avLst/>
              <a:gdLst/>
              <a:ahLst/>
              <a:cxnLst/>
              <a:rect l="l" t="t" r="r" b="b"/>
              <a:pathLst>
                <a:path w="2244090" h="10160">
                  <a:moveTo>
                    <a:pt x="946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9763" y="10160"/>
                  </a:lnTo>
                  <a:lnTo>
                    <a:pt x="94640" y="0"/>
                  </a:lnTo>
                  <a:close/>
                </a:path>
                <a:path w="2244090" h="10160">
                  <a:moveTo>
                    <a:pt x="2243937" y="10160"/>
                  </a:moveTo>
                  <a:lnTo>
                    <a:pt x="2231047" y="0"/>
                  </a:lnTo>
                  <a:lnTo>
                    <a:pt x="2158314" y="0"/>
                  </a:lnTo>
                  <a:lnTo>
                    <a:pt x="2171750" y="10160"/>
                  </a:lnTo>
                  <a:lnTo>
                    <a:pt x="2243937" y="1016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611022" y="5963919"/>
              <a:ext cx="2261870" cy="10160"/>
            </a:xfrm>
            <a:custGeom>
              <a:avLst/>
              <a:gdLst/>
              <a:ahLst/>
              <a:cxnLst/>
              <a:rect l="l" t="t" r="r" b="b"/>
              <a:pathLst>
                <a:path w="2261870" h="10160">
                  <a:moveTo>
                    <a:pt x="942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89369" y="10160"/>
                  </a:lnTo>
                  <a:lnTo>
                    <a:pt x="94246" y="0"/>
                  </a:lnTo>
                  <a:close/>
                </a:path>
                <a:path w="2261870" h="10160">
                  <a:moveTo>
                    <a:pt x="2261324" y="10160"/>
                  </a:moveTo>
                  <a:lnTo>
                    <a:pt x="2248420" y="0"/>
                  </a:lnTo>
                  <a:lnTo>
                    <a:pt x="2176234" y="0"/>
                  </a:lnTo>
                  <a:lnTo>
                    <a:pt x="2189657" y="10160"/>
                  </a:lnTo>
                  <a:lnTo>
                    <a:pt x="2261324" y="1016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06552" y="5974079"/>
              <a:ext cx="2279015" cy="10160"/>
            </a:xfrm>
            <a:custGeom>
              <a:avLst/>
              <a:gdLst/>
              <a:ahLst/>
              <a:cxnLst/>
              <a:rect l="l" t="t" r="r" b="b"/>
              <a:pathLst>
                <a:path w="2279015" h="10160">
                  <a:moveTo>
                    <a:pt x="938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8963" y="10160"/>
                  </a:lnTo>
                  <a:lnTo>
                    <a:pt x="93840" y="0"/>
                  </a:lnTo>
                  <a:close/>
                </a:path>
                <a:path w="2279015" h="10160">
                  <a:moveTo>
                    <a:pt x="2278684" y="10160"/>
                  </a:moveTo>
                  <a:lnTo>
                    <a:pt x="2265794" y="0"/>
                  </a:lnTo>
                  <a:lnTo>
                    <a:pt x="2194128" y="0"/>
                  </a:lnTo>
                  <a:lnTo>
                    <a:pt x="2207564" y="10160"/>
                  </a:lnTo>
                  <a:lnTo>
                    <a:pt x="2278684" y="1016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602081" y="5982969"/>
              <a:ext cx="2296160" cy="11430"/>
            </a:xfrm>
            <a:custGeom>
              <a:avLst/>
              <a:gdLst/>
              <a:ahLst/>
              <a:cxnLst/>
              <a:rect l="l" t="t" r="r" b="b"/>
              <a:pathLst>
                <a:path w="2296160" h="11429">
                  <a:moveTo>
                    <a:pt x="940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8557" y="11430"/>
                  </a:lnTo>
                  <a:lnTo>
                    <a:pt x="94043" y="0"/>
                  </a:lnTo>
                  <a:close/>
                </a:path>
                <a:path w="2296160" h="11429">
                  <a:moveTo>
                    <a:pt x="2296058" y="11430"/>
                  </a:moveTo>
                  <a:lnTo>
                    <a:pt x="2281542" y="0"/>
                  </a:lnTo>
                  <a:lnTo>
                    <a:pt x="2210358" y="0"/>
                  </a:lnTo>
                  <a:lnTo>
                    <a:pt x="2225471" y="11430"/>
                  </a:lnTo>
                  <a:lnTo>
                    <a:pt x="2296058" y="1143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597598" y="5993129"/>
              <a:ext cx="2305050" cy="11430"/>
            </a:xfrm>
            <a:custGeom>
              <a:avLst/>
              <a:gdLst/>
              <a:ahLst/>
              <a:cxnLst/>
              <a:rect l="l" t="t" r="r" b="b"/>
              <a:pathLst>
                <a:path w="2305050" h="11429">
                  <a:moveTo>
                    <a:pt x="936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8163" y="11430"/>
                  </a:lnTo>
                  <a:lnTo>
                    <a:pt x="93649" y="0"/>
                  </a:lnTo>
                  <a:close/>
                </a:path>
                <a:path w="2305050" h="11429">
                  <a:moveTo>
                    <a:pt x="2304694" y="1270"/>
                  </a:moveTo>
                  <a:lnTo>
                    <a:pt x="2299728" y="1270"/>
                  </a:lnTo>
                  <a:lnTo>
                    <a:pt x="2299728" y="0"/>
                  </a:lnTo>
                  <a:lnTo>
                    <a:pt x="2229116" y="0"/>
                  </a:lnTo>
                  <a:lnTo>
                    <a:pt x="2229116" y="1270"/>
                  </a:lnTo>
                  <a:lnTo>
                    <a:pt x="2236673" y="1270"/>
                  </a:lnTo>
                  <a:lnTo>
                    <a:pt x="2236673" y="11430"/>
                  </a:lnTo>
                  <a:lnTo>
                    <a:pt x="2304694" y="11430"/>
                  </a:lnTo>
                  <a:lnTo>
                    <a:pt x="2304694" y="127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93128" y="6003289"/>
              <a:ext cx="2317750" cy="11430"/>
            </a:xfrm>
            <a:custGeom>
              <a:avLst/>
              <a:gdLst/>
              <a:ahLst/>
              <a:cxnLst/>
              <a:rect l="l" t="t" r="r" b="b"/>
              <a:pathLst>
                <a:path w="2317750" h="11429">
                  <a:moveTo>
                    <a:pt x="932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7757" y="11430"/>
                  </a:lnTo>
                  <a:lnTo>
                    <a:pt x="93243" y="0"/>
                  </a:lnTo>
                  <a:close/>
                </a:path>
                <a:path w="2317750" h="11429">
                  <a:moveTo>
                    <a:pt x="2317496" y="1270"/>
                  </a:moveTo>
                  <a:lnTo>
                    <a:pt x="2312809" y="1270"/>
                  </a:lnTo>
                  <a:lnTo>
                    <a:pt x="2312809" y="0"/>
                  </a:lnTo>
                  <a:lnTo>
                    <a:pt x="2247011" y="0"/>
                  </a:lnTo>
                  <a:lnTo>
                    <a:pt x="2247011" y="1270"/>
                  </a:lnTo>
                  <a:lnTo>
                    <a:pt x="2256104" y="1270"/>
                  </a:lnTo>
                  <a:lnTo>
                    <a:pt x="2256104" y="11430"/>
                  </a:lnTo>
                  <a:lnTo>
                    <a:pt x="2317496" y="11430"/>
                  </a:lnTo>
                  <a:lnTo>
                    <a:pt x="2317496" y="127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88645" y="6013450"/>
              <a:ext cx="2334895" cy="11430"/>
            </a:xfrm>
            <a:custGeom>
              <a:avLst/>
              <a:gdLst/>
              <a:ahLst/>
              <a:cxnLst/>
              <a:rect l="l" t="t" r="r" b="b"/>
              <a:pathLst>
                <a:path w="2334895" h="11429">
                  <a:moveTo>
                    <a:pt x="928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7363" y="11430"/>
                  </a:lnTo>
                  <a:lnTo>
                    <a:pt x="92849" y="0"/>
                  </a:lnTo>
                  <a:close/>
                </a:path>
                <a:path w="2334895" h="11429">
                  <a:moveTo>
                    <a:pt x="2334463" y="11430"/>
                  </a:moveTo>
                  <a:lnTo>
                    <a:pt x="2325103" y="0"/>
                  </a:lnTo>
                  <a:lnTo>
                    <a:pt x="2266785" y="0"/>
                  </a:lnTo>
                  <a:lnTo>
                    <a:pt x="2285365" y="11430"/>
                  </a:lnTo>
                  <a:lnTo>
                    <a:pt x="2334463" y="1143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84174" y="6023609"/>
              <a:ext cx="2347595" cy="11430"/>
            </a:xfrm>
            <a:custGeom>
              <a:avLst/>
              <a:gdLst/>
              <a:ahLst/>
              <a:cxnLst/>
              <a:rect l="l" t="t" r="r" b="b"/>
              <a:pathLst>
                <a:path w="2347595" h="11429">
                  <a:moveTo>
                    <a:pt x="924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6956" y="11430"/>
                  </a:lnTo>
                  <a:lnTo>
                    <a:pt x="92443" y="0"/>
                  </a:lnTo>
                  <a:close/>
                </a:path>
                <a:path w="2347595" h="11429">
                  <a:moveTo>
                    <a:pt x="2347264" y="11430"/>
                  </a:moveTo>
                  <a:lnTo>
                    <a:pt x="2337892" y="0"/>
                  </a:lnTo>
                  <a:lnTo>
                    <a:pt x="2287765" y="0"/>
                  </a:lnTo>
                  <a:lnTo>
                    <a:pt x="2306345" y="11430"/>
                  </a:lnTo>
                  <a:lnTo>
                    <a:pt x="2347264" y="1143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79691" y="6033769"/>
              <a:ext cx="2360295" cy="11430"/>
            </a:xfrm>
            <a:custGeom>
              <a:avLst/>
              <a:gdLst/>
              <a:ahLst/>
              <a:cxnLst/>
              <a:rect l="l" t="t" r="r" b="b"/>
              <a:pathLst>
                <a:path w="2360295" h="11429">
                  <a:moveTo>
                    <a:pt x="920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6563" y="11430"/>
                  </a:lnTo>
                  <a:lnTo>
                    <a:pt x="92049" y="0"/>
                  </a:lnTo>
                  <a:close/>
                </a:path>
                <a:path w="2360295" h="11429">
                  <a:moveTo>
                    <a:pt x="2360066" y="11430"/>
                  </a:moveTo>
                  <a:lnTo>
                    <a:pt x="2350706" y="0"/>
                  </a:lnTo>
                  <a:lnTo>
                    <a:pt x="2308758" y="0"/>
                  </a:lnTo>
                  <a:lnTo>
                    <a:pt x="2327325" y="11430"/>
                  </a:lnTo>
                  <a:lnTo>
                    <a:pt x="2360066" y="1143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575221" y="6043942"/>
              <a:ext cx="2372995" cy="11430"/>
            </a:xfrm>
            <a:custGeom>
              <a:avLst/>
              <a:gdLst/>
              <a:ahLst/>
              <a:cxnLst/>
              <a:rect l="l" t="t" r="r" b="b"/>
              <a:pathLst>
                <a:path w="2372995" h="11429">
                  <a:moveTo>
                    <a:pt x="91643" y="0"/>
                  </a:moveTo>
                  <a:lnTo>
                    <a:pt x="5041" y="0"/>
                  </a:lnTo>
                  <a:lnTo>
                    <a:pt x="0" y="11417"/>
                  </a:lnTo>
                  <a:lnTo>
                    <a:pt x="86156" y="11417"/>
                  </a:lnTo>
                  <a:lnTo>
                    <a:pt x="91643" y="0"/>
                  </a:lnTo>
                  <a:close/>
                </a:path>
                <a:path w="2372995" h="11429">
                  <a:moveTo>
                    <a:pt x="2372868" y="11417"/>
                  </a:moveTo>
                  <a:lnTo>
                    <a:pt x="2363495" y="0"/>
                  </a:lnTo>
                  <a:lnTo>
                    <a:pt x="2329738" y="0"/>
                  </a:lnTo>
                  <a:lnTo>
                    <a:pt x="2348319" y="11417"/>
                  </a:lnTo>
                  <a:lnTo>
                    <a:pt x="2372868" y="11417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70750" y="6054089"/>
              <a:ext cx="2385695" cy="11430"/>
            </a:xfrm>
            <a:custGeom>
              <a:avLst/>
              <a:gdLst/>
              <a:ahLst/>
              <a:cxnLst/>
              <a:rect l="l" t="t" r="r" b="b"/>
              <a:pathLst>
                <a:path w="2385695" h="11429">
                  <a:moveTo>
                    <a:pt x="912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5750" y="11430"/>
                  </a:lnTo>
                  <a:lnTo>
                    <a:pt x="91236" y="0"/>
                  </a:lnTo>
                  <a:close/>
                </a:path>
                <a:path w="2385695" h="11429">
                  <a:moveTo>
                    <a:pt x="2385657" y="11430"/>
                  </a:moveTo>
                  <a:lnTo>
                    <a:pt x="2376297" y="0"/>
                  </a:lnTo>
                  <a:lnTo>
                    <a:pt x="2350719" y="0"/>
                  </a:lnTo>
                  <a:lnTo>
                    <a:pt x="2369299" y="11430"/>
                  </a:lnTo>
                  <a:lnTo>
                    <a:pt x="2385657" y="1143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66267" y="6064250"/>
              <a:ext cx="2399030" cy="11430"/>
            </a:xfrm>
            <a:custGeom>
              <a:avLst/>
              <a:gdLst/>
              <a:ahLst/>
              <a:cxnLst/>
              <a:rect l="l" t="t" r="r" b="b"/>
              <a:pathLst>
                <a:path w="2399030" h="11429">
                  <a:moveTo>
                    <a:pt x="908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5356" y="11430"/>
                  </a:lnTo>
                  <a:lnTo>
                    <a:pt x="90843" y="0"/>
                  </a:lnTo>
                  <a:close/>
                </a:path>
                <a:path w="2399030" h="11429">
                  <a:moveTo>
                    <a:pt x="2398471" y="11430"/>
                  </a:moveTo>
                  <a:lnTo>
                    <a:pt x="2389098" y="0"/>
                  </a:lnTo>
                  <a:lnTo>
                    <a:pt x="2371712" y="0"/>
                  </a:lnTo>
                  <a:lnTo>
                    <a:pt x="2390279" y="11430"/>
                  </a:lnTo>
                  <a:lnTo>
                    <a:pt x="2398471" y="1143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61797" y="6074409"/>
              <a:ext cx="2411730" cy="11430"/>
            </a:xfrm>
            <a:custGeom>
              <a:avLst/>
              <a:gdLst/>
              <a:ahLst/>
              <a:cxnLst/>
              <a:rect l="l" t="t" r="r" b="b"/>
              <a:pathLst>
                <a:path w="2411730" h="11429">
                  <a:moveTo>
                    <a:pt x="904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4950" y="11430"/>
                  </a:lnTo>
                  <a:lnTo>
                    <a:pt x="90436" y="0"/>
                  </a:lnTo>
                  <a:close/>
                </a:path>
                <a:path w="2411730" h="11429">
                  <a:moveTo>
                    <a:pt x="2411272" y="11430"/>
                  </a:moveTo>
                  <a:lnTo>
                    <a:pt x="2401900" y="0"/>
                  </a:lnTo>
                  <a:lnTo>
                    <a:pt x="2392692" y="0"/>
                  </a:lnTo>
                  <a:lnTo>
                    <a:pt x="2411272" y="1143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557314" y="6084570"/>
              <a:ext cx="2416175" cy="11430"/>
            </a:xfrm>
            <a:custGeom>
              <a:avLst/>
              <a:gdLst/>
              <a:ahLst/>
              <a:cxnLst/>
              <a:rect l="l" t="t" r="r" b="b"/>
              <a:pathLst>
                <a:path w="2416175" h="11429">
                  <a:moveTo>
                    <a:pt x="900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4556" y="11430"/>
                  </a:lnTo>
                  <a:lnTo>
                    <a:pt x="90043" y="0"/>
                  </a:lnTo>
                  <a:close/>
                </a:path>
                <a:path w="2416175" h="11429">
                  <a:moveTo>
                    <a:pt x="2415756" y="1270"/>
                  </a:moveTo>
                  <a:lnTo>
                    <a:pt x="2414714" y="0"/>
                  </a:lnTo>
                  <a:lnTo>
                    <a:pt x="2413685" y="0"/>
                  </a:lnTo>
                  <a:lnTo>
                    <a:pt x="2415756" y="127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552848" y="6094729"/>
              <a:ext cx="90170" cy="11430"/>
            </a:xfrm>
            <a:custGeom>
              <a:avLst/>
              <a:gdLst/>
              <a:ahLst/>
              <a:cxnLst/>
              <a:rect l="l" t="t" r="r" b="b"/>
              <a:pathLst>
                <a:path w="90170" h="11429">
                  <a:moveTo>
                    <a:pt x="89632" y="0"/>
                  </a:moveTo>
                  <a:lnTo>
                    <a:pt x="5035" y="0"/>
                  </a:lnTo>
                  <a:lnTo>
                    <a:pt x="0" y="11430"/>
                  </a:lnTo>
                  <a:lnTo>
                    <a:pt x="84145" y="11430"/>
                  </a:lnTo>
                  <a:lnTo>
                    <a:pt x="89632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548931" y="6104889"/>
              <a:ext cx="88900" cy="10160"/>
            </a:xfrm>
            <a:custGeom>
              <a:avLst/>
              <a:gdLst/>
              <a:ahLst/>
              <a:cxnLst/>
              <a:rect l="l" t="t" r="r" b="b"/>
              <a:pathLst>
                <a:path w="88900" h="10160">
                  <a:moveTo>
                    <a:pt x="88671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3794" y="10160"/>
                  </a:lnTo>
                  <a:lnTo>
                    <a:pt x="88671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44455" y="6115050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8269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3392" y="10159"/>
                  </a:lnTo>
                  <a:lnTo>
                    <a:pt x="8826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539979" y="6125209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7868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990" y="10159"/>
                  </a:lnTo>
                  <a:lnTo>
                    <a:pt x="8786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35504" y="6135370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466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589" y="10159"/>
                  </a:lnTo>
                  <a:lnTo>
                    <a:pt x="8746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31028" y="6145529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065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2187" y="10160"/>
                  </a:lnTo>
                  <a:lnTo>
                    <a:pt x="8706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26552" y="6155689"/>
              <a:ext cx="86995" cy="10160"/>
            </a:xfrm>
            <a:custGeom>
              <a:avLst/>
              <a:gdLst/>
              <a:ahLst/>
              <a:cxnLst/>
              <a:rect l="l" t="t" r="r" b="b"/>
              <a:pathLst>
                <a:path w="86995" h="10160">
                  <a:moveTo>
                    <a:pt x="86663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1786" y="10160"/>
                  </a:lnTo>
                  <a:lnTo>
                    <a:pt x="86663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22076" y="6165850"/>
              <a:ext cx="86360" cy="10160"/>
            </a:xfrm>
            <a:custGeom>
              <a:avLst/>
              <a:gdLst/>
              <a:ahLst/>
              <a:cxnLst/>
              <a:rect l="l" t="t" r="r" b="b"/>
              <a:pathLst>
                <a:path w="86359" h="10160">
                  <a:moveTo>
                    <a:pt x="86262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1384" y="10159"/>
                  </a:lnTo>
                  <a:lnTo>
                    <a:pt x="8626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18125" y="6176009"/>
              <a:ext cx="85725" cy="10160"/>
            </a:xfrm>
            <a:custGeom>
              <a:avLst/>
              <a:gdLst/>
              <a:ahLst/>
              <a:cxnLst/>
              <a:rect l="l" t="t" r="r" b="b"/>
              <a:pathLst>
                <a:path w="85725" h="10160">
                  <a:moveTo>
                    <a:pt x="85335" y="0"/>
                  </a:moveTo>
                  <a:lnTo>
                    <a:pt x="3951" y="0"/>
                  </a:lnTo>
                  <a:lnTo>
                    <a:pt x="34" y="8889"/>
                  </a:lnTo>
                  <a:lnTo>
                    <a:pt x="0" y="10159"/>
                  </a:lnTo>
                  <a:lnTo>
                    <a:pt x="80458" y="10159"/>
                  </a:lnTo>
                  <a:lnTo>
                    <a:pt x="85335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17846" y="6186170"/>
              <a:ext cx="81280" cy="10160"/>
            </a:xfrm>
            <a:custGeom>
              <a:avLst/>
              <a:gdLst/>
              <a:ahLst/>
              <a:cxnLst/>
              <a:rect l="l" t="t" r="r" b="b"/>
              <a:pathLst>
                <a:path w="81279" h="10160">
                  <a:moveTo>
                    <a:pt x="8073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75859" y="10159"/>
                  </a:lnTo>
                  <a:lnTo>
                    <a:pt x="8073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17567" y="6196329"/>
              <a:ext cx="76200" cy="10160"/>
            </a:xfrm>
            <a:custGeom>
              <a:avLst/>
              <a:gdLst/>
              <a:ahLst/>
              <a:cxnLst/>
              <a:rect l="l" t="t" r="r" b="b"/>
              <a:pathLst>
                <a:path w="76200" h="10160">
                  <a:moveTo>
                    <a:pt x="7613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71261" y="10160"/>
                  </a:lnTo>
                  <a:lnTo>
                    <a:pt x="76138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17288" y="6206489"/>
              <a:ext cx="71755" cy="10160"/>
            </a:xfrm>
            <a:custGeom>
              <a:avLst/>
              <a:gdLst/>
              <a:ahLst/>
              <a:cxnLst/>
              <a:rect l="l" t="t" r="r" b="b"/>
              <a:pathLst>
                <a:path w="71754" h="10160">
                  <a:moveTo>
                    <a:pt x="71540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66662" y="10160"/>
                  </a:lnTo>
                  <a:lnTo>
                    <a:pt x="71540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17009" y="6216650"/>
              <a:ext cx="67310" cy="10160"/>
            </a:xfrm>
            <a:custGeom>
              <a:avLst/>
              <a:gdLst/>
              <a:ahLst/>
              <a:cxnLst/>
              <a:rect l="l" t="t" r="r" b="b"/>
              <a:pathLst>
                <a:path w="67309" h="10160">
                  <a:moveTo>
                    <a:pt x="6694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62064" y="10159"/>
                  </a:lnTo>
                  <a:lnTo>
                    <a:pt x="66941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16730" y="6226809"/>
              <a:ext cx="62865" cy="10160"/>
            </a:xfrm>
            <a:custGeom>
              <a:avLst/>
              <a:gdLst/>
              <a:ahLst/>
              <a:cxnLst/>
              <a:rect l="l" t="t" r="r" b="b"/>
              <a:pathLst>
                <a:path w="62865" h="10160">
                  <a:moveTo>
                    <a:pt x="62342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57465" y="10159"/>
                  </a:lnTo>
                  <a:lnTo>
                    <a:pt x="62342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16451" y="6235700"/>
              <a:ext cx="58419" cy="11430"/>
            </a:xfrm>
            <a:custGeom>
              <a:avLst/>
              <a:gdLst/>
              <a:ahLst/>
              <a:cxnLst/>
              <a:rect l="l" t="t" r="r" b="b"/>
              <a:pathLst>
                <a:path w="58420" h="11429">
                  <a:moveTo>
                    <a:pt x="58354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52866" y="11429"/>
                  </a:lnTo>
                  <a:lnTo>
                    <a:pt x="58354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16172" y="6245859"/>
              <a:ext cx="53975" cy="11430"/>
            </a:xfrm>
            <a:custGeom>
              <a:avLst/>
              <a:gdLst/>
              <a:ahLst/>
              <a:cxnLst/>
              <a:rect l="l" t="t" r="r" b="b"/>
              <a:pathLst>
                <a:path w="53975" h="11429">
                  <a:moveTo>
                    <a:pt x="5375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8268" y="11429"/>
                  </a:lnTo>
                  <a:lnTo>
                    <a:pt x="5375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515893" y="6256020"/>
              <a:ext cx="49530" cy="11430"/>
            </a:xfrm>
            <a:custGeom>
              <a:avLst/>
              <a:gdLst/>
              <a:ahLst/>
              <a:cxnLst/>
              <a:rect l="l" t="t" r="r" b="b"/>
              <a:pathLst>
                <a:path w="49529" h="11429">
                  <a:moveTo>
                    <a:pt x="4915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3669" y="11429"/>
                  </a:lnTo>
                  <a:lnTo>
                    <a:pt x="49156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15615" y="6266179"/>
              <a:ext cx="45085" cy="11430"/>
            </a:xfrm>
            <a:custGeom>
              <a:avLst/>
              <a:gdLst/>
              <a:ahLst/>
              <a:cxnLst/>
              <a:rect l="l" t="t" r="r" b="b"/>
              <a:pathLst>
                <a:path w="45084" h="11429">
                  <a:moveTo>
                    <a:pt x="44558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9071" y="11430"/>
                  </a:lnTo>
                  <a:lnTo>
                    <a:pt x="4455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15336" y="6276339"/>
              <a:ext cx="40005" cy="11430"/>
            </a:xfrm>
            <a:custGeom>
              <a:avLst/>
              <a:gdLst/>
              <a:ahLst/>
              <a:cxnLst/>
              <a:rect l="l" t="t" r="r" b="b"/>
              <a:pathLst>
                <a:path w="40004" h="11429">
                  <a:moveTo>
                    <a:pt x="3995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4472" y="11430"/>
                  </a:lnTo>
                  <a:lnTo>
                    <a:pt x="399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15057" y="6286500"/>
              <a:ext cx="35560" cy="11430"/>
            </a:xfrm>
            <a:custGeom>
              <a:avLst/>
              <a:gdLst/>
              <a:ahLst/>
              <a:cxnLst/>
              <a:rect l="l" t="t" r="r" b="b"/>
              <a:pathLst>
                <a:path w="35559" h="11429">
                  <a:moveTo>
                    <a:pt x="35361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1625" y="11429"/>
                  </a:lnTo>
                  <a:lnTo>
                    <a:pt x="32312" y="6350"/>
                  </a:lnTo>
                  <a:lnTo>
                    <a:pt x="3536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14778" y="6296659"/>
              <a:ext cx="32384" cy="11430"/>
            </a:xfrm>
            <a:custGeom>
              <a:avLst/>
              <a:gdLst/>
              <a:ahLst/>
              <a:cxnLst/>
              <a:rect l="l" t="t" r="r" b="b"/>
              <a:pathLst>
                <a:path w="32384" h="11429">
                  <a:moveTo>
                    <a:pt x="3207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0529" y="11429"/>
                  </a:lnTo>
                  <a:lnTo>
                    <a:pt x="32076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14499" y="6306820"/>
              <a:ext cx="31115" cy="11430"/>
            </a:xfrm>
            <a:custGeom>
              <a:avLst/>
              <a:gdLst/>
              <a:ahLst/>
              <a:cxnLst/>
              <a:rect l="l" t="t" r="r" b="b"/>
              <a:pathLst>
                <a:path w="31115" h="11429">
                  <a:moveTo>
                    <a:pt x="30980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9434" y="11429"/>
                  </a:lnTo>
                  <a:lnTo>
                    <a:pt x="30980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14220" y="6316979"/>
              <a:ext cx="30480" cy="11430"/>
            </a:xfrm>
            <a:custGeom>
              <a:avLst/>
              <a:gdLst/>
              <a:ahLst/>
              <a:cxnLst/>
              <a:rect l="l" t="t" r="r" b="b"/>
              <a:pathLst>
                <a:path w="30479" h="11429">
                  <a:moveTo>
                    <a:pt x="29884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8338" y="11430"/>
                  </a:lnTo>
                  <a:lnTo>
                    <a:pt x="29884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513941" y="6327139"/>
              <a:ext cx="29209" cy="11430"/>
            </a:xfrm>
            <a:custGeom>
              <a:avLst/>
              <a:gdLst/>
              <a:ahLst/>
              <a:cxnLst/>
              <a:rect l="l" t="t" r="r" b="b"/>
              <a:pathLst>
                <a:path w="29209" h="11429">
                  <a:moveTo>
                    <a:pt x="2878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7242" y="11430"/>
                  </a:lnTo>
                  <a:lnTo>
                    <a:pt x="28789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513662" y="6337300"/>
              <a:ext cx="27940" cy="11430"/>
            </a:xfrm>
            <a:custGeom>
              <a:avLst/>
              <a:gdLst/>
              <a:ahLst/>
              <a:cxnLst/>
              <a:rect l="l" t="t" r="r" b="b"/>
              <a:pathLst>
                <a:path w="27940" h="11429">
                  <a:moveTo>
                    <a:pt x="27693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6147" y="11429"/>
                  </a:lnTo>
                  <a:lnTo>
                    <a:pt x="27693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513383" y="6347459"/>
              <a:ext cx="26670" cy="11430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26597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5051" y="11429"/>
                  </a:lnTo>
                  <a:lnTo>
                    <a:pt x="26597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513139" y="6357620"/>
              <a:ext cx="26034" cy="10160"/>
            </a:xfrm>
            <a:custGeom>
              <a:avLst/>
              <a:gdLst/>
              <a:ahLst/>
              <a:cxnLst/>
              <a:rect l="l" t="t" r="r" b="b"/>
              <a:pathLst>
                <a:path w="26034" h="10160">
                  <a:moveTo>
                    <a:pt x="2546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24092" y="10159"/>
                  </a:lnTo>
                  <a:lnTo>
                    <a:pt x="2546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12860" y="6367779"/>
              <a:ext cx="24765" cy="10160"/>
            </a:xfrm>
            <a:custGeom>
              <a:avLst/>
              <a:gdLst/>
              <a:ahLst/>
              <a:cxnLst/>
              <a:rect l="l" t="t" r="r" b="b"/>
              <a:pathLst>
                <a:path w="24765" h="10160">
                  <a:moveTo>
                    <a:pt x="24371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2996" y="10160"/>
                  </a:lnTo>
                  <a:lnTo>
                    <a:pt x="24371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12581" y="6377939"/>
              <a:ext cx="23495" cy="10160"/>
            </a:xfrm>
            <a:custGeom>
              <a:avLst/>
              <a:gdLst/>
              <a:ahLst/>
              <a:cxnLst/>
              <a:rect l="l" t="t" r="r" b="b"/>
              <a:pathLst>
                <a:path w="23495" h="10160">
                  <a:moveTo>
                    <a:pt x="23275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1901" y="10160"/>
                  </a:lnTo>
                  <a:lnTo>
                    <a:pt x="23275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12268" y="6388100"/>
              <a:ext cx="22225" cy="11430"/>
            </a:xfrm>
            <a:custGeom>
              <a:avLst/>
              <a:gdLst/>
              <a:ahLst/>
              <a:cxnLst/>
              <a:rect l="l" t="t" r="r" b="b"/>
              <a:pathLst>
                <a:path w="22225" h="11429">
                  <a:moveTo>
                    <a:pt x="2221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0668" y="11429"/>
                  </a:lnTo>
                  <a:lnTo>
                    <a:pt x="22215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11989" y="6398259"/>
              <a:ext cx="21590" cy="11430"/>
            </a:xfrm>
            <a:custGeom>
              <a:avLst/>
              <a:gdLst/>
              <a:ahLst/>
              <a:cxnLst/>
              <a:rect l="l" t="t" r="r" b="b"/>
              <a:pathLst>
                <a:path w="21590" h="11429">
                  <a:moveTo>
                    <a:pt x="21119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19572" y="11429"/>
                  </a:lnTo>
                  <a:lnTo>
                    <a:pt x="21119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11745" y="6408420"/>
              <a:ext cx="20320" cy="10160"/>
            </a:xfrm>
            <a:custGeom>
              <a:avLst/>
              <a:gdLst/>
              <a:ahLst/>
              <a:cxnLst/>
              <a:rect l="l" t="t" r="r" b="b"/>
              <a:pathLst>
                <a:path w="20320" h="10160">
                  <a:moveTo>
                    <a:pt x="19988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8614" y="10159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511466" y="6418579"/>
              <a:ext cx="19050" cy="10160"/>
            </a:xfrm>
            <a:custGeom>
              <a:avLst/>
              <a:gdLst/>
              <a:ahLst/>
              <a:cxnLst/>
              <a:rect l="l" t="t" r="r" b="b"/>
              <a:pathLst>
                <a:path w="19050" h="10160">
                  <a:moveTo>
                    <a:pt x="18893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7518" y="10160"/>
                  </a:lnTo>
                  <a:lnTo>
                    <a:pt x="18893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511187" y="6428739"/>
              <a:ext cx="18415" cy="10160"/>
            </a:xfrm>
            <a:custGeom>
              <a:avLst/>
              <a:gdLst/>
              <a:ahLst/>
              <a:cxnLst/>
              <a:rect l="l" t="t" r="r" b="b"/>
              <a:pathLst>
                <a:path w="18415" h="10160">
                  <a:moveTo>
                    <a:pt x="17797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6422" y="10160"/>
                  </a:lnTo>
                  <a:lnTo>
                    <a:pt x="17797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10908" y="6438900"/>
              <a:ext cx="17145" cy="10160"/>
            </a:xfrm>
            <a:custGeom>
              <a:avLst/>
              <a:gdLst/>
              <a:ahLst/>
              <a:cxnLst/>
              <a:rect l="l" t="t" r="r" b="b"/>
              <a:pathLst>
                <a:path w="17145" h="10160">
                  <a:moveTo>
                    <a:pt x="1670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5327" y="10159"/>
                  </a:lnTo>
                  <a:lnTo>
                    <a:pt x="16701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510629" y="6449059"/>
              <a:ext cx="15875" cy="10160"/>
            </a:xfrm>
            <a:custGeom>
              <a:avLst/>
              <a:gdLst/>
              <a:ahLst/>
              <a:cxnLst/>
              <a:rect l="l" t="t" r="r" b="b"/>
              <a:pathLst>
                <a:path w="15875" h="10160">
                  <a:moveTo>
                    <a:pt x="15606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4231" y="10159"/>
                  </a:lnTo>
                  <a:lnTo>
                    <a:pt x="15606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510350" y="6459220"/>
              <a:ext cx="14604" cy="10160"/>
            </a:xfrm>
            <a:custGeom>
              <a:avLst/>
              <a:gdLst/>
              <a:ahLst/>
              <a:cxnLst/>
              <a:rect l="l" t="t" r="r" b="b"/>
              <a:pathLst>
                <a:path w="14604" h="10160">
                  <a:moveTo>
                    <a:pt x="14510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3135" y="10159"/>
                  </a:lnTo>
                  <a:lnTo>
                    <a:pt x="14510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510071" y="6469379"/>
              <a:ext cx="13970" cy="10160"/>
            </a:xfrm>
            <a:custGeom>
              <a:avLst/>
              <a:gdLst/>
              <a:ahLst/>
              <a:cxnLst/>
              <a:rect l="l" t="t" r="r" b="b"/>
              <a:pathLst>
                <a:path w="13970" h="10160">
                  <a:moveTo>
                    <a:pt x="1341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2040" y="10160"/>
                  </a:lnTo>
                  <a:lnTo>
                    <a:pt x="13414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09792" y="6479539"/>
              <a:ext cx="12700" cy="10160"/>
            </a:xfrm>
            <a:custGeom>
              <a:avLst/>
              <a:gdLst/>
              <a:ahLst/>
              <a:cxnLst/>
              <a:rect l="l" t="t" r="r" b="b"/>
              <a:pathLst>
                <a:path w="12700" h="10160">
                  <a:moveTo>
                    <a:pt x="1231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0944" y="10160"/>
                  </a:lnTo>
                  <a:lnTo>
                    <a:pt x="12318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509514" y="648842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11395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9848" y="11430"/>
                  </a:lnTo>
                  <a:lnTo>
                    <a:pt x="11395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509270" y="6498589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5" h="10159">
                  <a:moveTo>
                    <a:pt x="1026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8889" y="10160"/>
                  </a:lnTo>
                  <a:lnTo>
                    <a:pt x="10264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7301420" y="5133339"/>
              <a:ext cx="316230" cy="88900"/>
            </a:xfrm>
            <a:custGeom>
              <a:avLst/>
              <a:gdLst/>
              <a:ahLst/>
              <a:cxnLst/>
              <a:rect l="l" t="t" r="r" b="b"/>
              <a:pathLst>
                <a:path w="316229" h="88900">
                  <a:moveTo>
                    <a:pt x="316039" y="38100"/>
                  </a:moveTo>
                  <a:lnTo>
                    <a:pt x="312229" y="30480"/>
                  </a:lnTo>
                  <a:lnTo>
                    <a:pt x="310959" y="27940"/>
                  </a:lnTo>
                  <a:lnTo>
                    <a:pt x="296989" y="0"/>
                  </a:lnTo>
                  <a:lnTo>
                    <a:pt x="213169" y="19050"/>
                  </a:lnTo>
                  <a:lnTo>
                    <a:pt x="170332" y="27940"/>
                  </a:lnTo>
                  <a:lnTo>
                    <a:pt x="158089" y="30480"/>
                  </a:lnTo>
                  <a:lnTo>
                    <a:pt x="78549" y="46990"/>
                  </a:lnTo>
                  <a:lnTo>
                    <a:pt x="60591" y="57150"/>
                  </a:lnTo>
                  <a:lnTo>
                    <a:pt x="56108" y="59690"/>
                  </a:lnTo>
                  <a:lnTo>
                    <a:pt x="11239" y="85090"/>
                  </a:lnTo>
                  <a:lnTo>
                    <a:pt x="0" y="88900"/>
                  </a:lnTo>
                  <a:lnTo>
                    <a:pt x="277368" y="88900"/>
                  </a:lnTo>
                  <a:lnTo>
                    <a:pt x="299593" y="59690"/>
                  </a:lnTo>
                  <a:lnTo>
                    <a:pt x="301536" y="57150"/>
                  </a:lnTo>
                  <a:lnTo>
                    <a:pt x="316039" y="3810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6932633" y="5219700"/>
              <a:ext cx="648335" cy="31750"/>
            </a:xfrm>
            <a:custGeom>
              <a:avLst/>
              <a:gdLst/>
              <a:ahLst/>
              <a:cxnLst/>
              <a:rect l="l" t="t" r="r" b="b"/>
              <a:pathLst>
                <a:path w="648334" h="31750">
                  <a:moveTo>
                    <a:pt x="77766" y="17780"/>
                  </a:moveTo>
                  <a:lnTo>
                    <a:pt x="0" y="31750"/>
                  </a:lnTo>
                  <a:lnTo>
                    <a:pt x="154297" y="31750"/>
                  </a:lnTo>
                  <a:lnTo>
                    <a:pt x="77766" y="17780"/>
                  </a:lnTo>
                  <a:close/>
                </a:path>
                <a:path w="648334" h="31750">
                  <a:moveTo>
                    <a:pt x="648091" y="0"/>
                  </a:moveTo>
                  <a:lnTo>
                    <a:pt x="376283" y="0"/>
                  </a:lnTo>
                  <a:lnTo>
                    <a:pt x="282704" y="31750"/>
                  </a:lnTo>
                  <a:lnTo>
                    <a:pt x="623923" y="31750"/>
                  </a:lnTo>
                  <a:lnTo>
                    <a:pt x="648091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6636302" y="5248909"/>
              <a:ext cx="922655" cy="33020"/>
            </a:xfrm>
            <a:custGeom>
              <a:avLst/>
              <a:gdLst/>
              <a:ahLst/>
              <a:cxnLst/>
              <a:rect l="l" t="t" r="r" b="b"/>
              <a:pathLst>
                <a:path w="922654" h="33020">
                  <a:moveTo>
                    <a:pt x="436714" y="0"/>
                  </a:moveTo>
                  <a:lnTo>
                    <a:pt x="310470" y="0"/>
                  </a:lnTo>
                  <a:lnTo>
                    <a:pt x="162007" y="26669"/>
                  </a:lnTo>
                  <a:lnTo>
                    <a:pt x="18497" y="26669"/>
                  </a:lnTo>
                  <a:lnTo>
                    <a:pt x="0" y="33019"/>
                  </a:lnTo>
                  <a:lnTo>
                    <a:pt x="896590" y="33019"/>
                  </a:lnTo>
                  <a:lnTo>
                    <a:pt x="908469" y="17779"/>
                  </a:lnTo>
                  <a:lnTo>
                    <a:pt x="534117" y="17779"/>
                  </a:lnTo>
                  <a:lnTo>
                    <a:pt x="436714" y="0"/>
                  </a:lnTo>
                  <a:close/>
                </a:path>
                <a:path w="922654" h="33020">
                  <a:moveTo>
                    <a:pt x="922188" y="0"/>
                  </a:moveTo>
                  <a:lnTo>
                    <a:pt x="586522" y="0"/>
                  </a:lnTo>
                  <a:lnTo>
                    <a:pt x="534117" y="17779"/>
                  </a:lnTo>
                  <a:lnTo>
                    <a:pt x="908469" y="17779"/>
                  </a:lnTo>
                  <a:lnTo>
                    <a:pt x="916387" y="7619"/>
                  </a:lnTo>
                  <a:lnTo>
                    <a:pt x="92218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6559549" y="5278120"/>
              <a:ext cx="976630" cy="33020"/>
            </a:xfrm>
            <a:custGeom>
              <a:avLst/>
              <a:gdLst/>
              <a:ahLst/>
              <a:cxnLst/>
              <a:rect l="l" t="t" r="r" b="b"/>
              <a:pathLst>
                <a:path w="976629" h="33020">
                  <a:moveTo>
                    <a:pt x="976312" y="0"/>
                  </a:moveTo>
                  <a:lnTo>
                    <a:pt x="87850" y="0"/>
                  </a:lnTo>
                  <a:lnTo>
                    <a:pt x="10159" y="26669"/>
                  </a:lnTo>
                  <a:lnTo>
                    <a:pt x="0" y="33019"/>
                  </a:lnTo>
                  <a:lnTo>
                    <a:pt x="950576" y="33019"/>
                  </a:lnTo>
                  <a:lnTo>
                    <a:pt x="97631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6512813" y="5307329"/>
              <a:ext cx="1000760" cy="33020"/>
            </a:xfrm>
            <a:custGeom>
              <a:avLst/>
              <a:gdLst/>
              <a:ahLst/>
              <a:cxnLst/>
              <a:rect l="l" t="t" r="r" b="b"/>
              <a:pathLst>
                <a:path w="1000759" h="33020">
                  <a:moveTo>
                    <a:pt x="100028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4545" y="33020"/>
                  </a:lnTo>
                  <a:lnTo>
                    <a:pt x="1000281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6466077" y="5337809"/>
              <a:ext cx="1023619" cy="31750"/>
            </a:xfrm>
            <a:custGeom>
              <a:avLst/>
              <a:gdLst/>
              <a:ahLst/>
              <a:cxnLst/>
              <a:rect l="l" t="t" r="r" b="b"/>
              <a:pathLst>
                <a:path w="1023620" h="31750">
                  <a:moveTo>
                    <a:pt x="1023261" y="0"/>
                  </a:moveTo>
                  <a:lnTo>
                    <a:pt x="50800" y="0"/>
                  </a:lnTo>
                  <a:lnTo>
                    <a:pt x="0" y="31749"/>
                  </a:lnTo>
                  <a:lnTo>
                    <a:pt x="1019301" y="31749"/>
                  </a:lnTo>
                  <a:lnTo>
                    <a:pt x="1019301" y="5079"/>
                  </a:lnTo>
                  <a:lnTo>
                    <a:pt x="1023261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6419341" y="5367020"/>
              <a:ext cx="1066165" cy="31750"/>
            </a:xfrm>
            <a:custGeom>
              <a:avLst/>
              <a:gdLst/>
              <a:ahLst/>
              <a:cxnLst/>
              <a:rect l="l" t="t" r="r" b="b"/>
              <a:pathLst>
                <a:path w="1066165" h="31750">
                  <a:moveTo>
                    <a:pt x="1066037" y="0"/>
                  </a:moveTo>
                  <a:lnTo>
                    <a:pt x="50799" y="0"/>
                  </a:lnTo>
                  <a:lnTo>
                    <a:pt x="0" y="31749"/>
                  </a:lnTo>
                  <a:lnTo>
                    <a:pt x="1022078" y="31749"/>
                  </a:lnTo>
                  <a:lnTo>
                    <a:pt x="1066037" y="13969"/>
                  </a:lnTo>
                  <a:lnTo>
                    <a:pt x="1066037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372606" y="5396229"/>
              <a:ext cx="1075690" cy="31750"/>
            </a:xfrm>
            <a:custGeom>
              <a:avLst/>
              <a:gdLst/>
              <a:ahLst/>
              <a:cxnLst/>
              <a:rect l="l" t="t" r="r" b="b"/>
              <a:pathLst>
                <a:path w="1075690" h="31750">
                  <a:moveTo>
                    <a:pt x="1075094" y="0"/>
                  </a:moveTo>
                  <a:lnTo>
                    <a:pt x="50800" y="0"/>
                  </a:lnTo>
                  <a:lnTo>
                    <a:pt x="0" y="31750"/>
                  </a:lnTo>
                  <a:lnTo>
                    <a:pt x="996593" y="31750"/>
                  </a:lnTo>
                  <a:lnTo>
                    <a:pt x="107509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323838" y="5425439"/>
              <a:ext cx="1052195" cy="33020"/>
            </a:xfrm>
            <a:custGeom>
              <a:avLst/>
              <a:gdLst/>
              <a:ahLst/>
              <a:cxnLst/>
              <a:rect l="l" t="t" r="r" b="b"/>
              <a:pathLst>
                <a:path w="1052195" h="33020">
                  <a:moveTo>
                    <a:pt x="105164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0001" y="33020"/>
                  </a:lnTo>
                  <a:lnTo>
                    <a:pt x="1051641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6277101" y="5454650"/>
              <a:ext cx="1884045" cy="33020"/>
            </a:xfrm>
            <a:custGeom>
              <a:avLst/>
              <a:gdLst/>
              <a:ahLst/>
              <a:cxnLst/>
              <a:rect l="l" t="t" r="r" b="b"/>
              <a:pathLst>
                <a:path w="1884045" h="33020">
                  <a:moveTo>
                    <a:pt x="1026157" y="0"/>
                  </a:moveTo>
                  <a:lnTo>
                    <a:pt x="52831" y="0"/>
                  </a:lnTo>
                  <a:lnTo>
                    <a:pt x="0" y="33019"/>
                  </a:lnTo>
                  <a:lnTo>
                    <a:pt x="944517" y="33019"/>
                  </a:lnTo>
                  <a:lnTo>
                    <a:pt x="1026157" y="0"/>
                  </a:lnTo>
                  <a:close/>
                </a:path>
                <a:path w="1884045" h="33020">
                  <a:moveTo>
                    <a:pt x="1835657" y="21590"/>
                  </a:moveTo>
                  <a:lnTo>
                    <a:pt x="1703693" y="33019"/>
                  </a:lnTo>
                  <a:lnTo>
                    <a:pt x="1883795" y="33019"/>
                  </a:lnTo>
                  <a:lnTo>
                    <a:pt x="1835657" y="2159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5096509" y="5483859"/>
              <a:ext cx="3187700" cy="33020"/>
            </a:xfrm>
            <a:custGeom>
              <a:avLst/>
              <a:gdLst/>
              <a:ahLst/>
              <a:cxnLst/>
              <a:rect l="l" t="t" r="r" b="b"/>
              <a:pathLst>
                <a:path w="3187700" h="33020">
                  <a:moveTo>
                    <a:pt x="107950" y="10159"/>
                  </a:moveTo>
                  <a:lnTo>
                    <a:pt x="0" y="10159"/>
                  </a:lnTo>
                  <a:lnTo>
                    <a:pt x="32025" y="33019"/>
                  </a:lnTo>
                  <a:lnTo>
                    <a:pt x="147631" y="33019"/>
                  </a:lnTo>
                  <a:lnTo>
                    <a:pt x="107950" y="10159"/>
                  </a:lnTo>
                  <a:close/>
                </a:path>
                <a:path w="3187700" h="33020">
                  <a:moveTo>
                    <a:pt x="2134530" y="0"/>
                  </a:moveTo>
                  <a:lnTo>
                    <a:pt x="1186688" y="0"/>
                  </a:lnTo>
                  <a:lnTo>
                    <a:pt x="1168400" y="11429"/>
                  </a:lnTo>
                  <a:lnTo>
                    <a:pt x="1138174" y="33019"/>
                  </a:lnTo>
                  <a:lnTo>
                    <a:pt x="2052890" y="33019"/>
                  </a:lnTo>
                  <a:lnTo>
                    <a:pt x="2134530" y="0"/>
                  </a:lnTo>
                  <a:close/>
                </a:path>
                <a:path w="3187700" h="33020">
                  <a:moveTo>
                    <a:pt x="3048341" y="0"/>
                  </a:moveTo>
                  <a:lnTo>
                    <a:pt x="2928273" y="0"/>
                  </a:lnTo>
                  <a:lnTo>
                    <a:pt x="2693669" y="20319"/>
                  </a:lnTo>
                  <a:lnTo>
                    <a:pt x="2627555" y="33019"/>
                  </a:lnTo>
                  <a:lnTo>
                    <a:pt x="3187406" y="33019"/>
                  </a:lnTo>
                  <a:lnTo>
                    <a:pt x="3048341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5124977" y="5514339"/>
              <a:ext cx="3340735" cy="31750"/>
            </a:xfrm>
            <a:custGeom>
              <a:avLst/>
              <a:gdLst/>
              <a:ahLst/>
              <a:cxnLst/>
              <a:rect l="l" t="t" r="r" b="b"/>
              <a:pathLst>
                <a:path w="3340734" h="31750">
                  <a:moveTo>
                    <a:pt x="11475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69868" y="31750"/>
                  </a:lnTo>
                  <a:lnTo>
                    <a:pt x="114755" y="0"/>
                  </a:lnTo>
                  <a:close/>
                </a:path>
                <a:path w="3340734" h="31750">
                  <a:moveTo>
                    <a:pt x="2030702" y="0"/>
                  </a:moveTo>
                  <a:lnTo>
                    <a:pt x="1113262" y="0"/>
                  </a:lnTo>
                  <a:lnTo>
                    <a:pt x="1068812" y="31750"/>
                  </a:lnTo>
                  <a:lnTo>
                    <a:pt x="1945990" y="31750"/>
                  </a:lnTo>
                  <a:lnTo>
                    <a:pt x="1961622" y="27940"/>
                  </a:lnTo>
                  <a:lnTo>
                    <a:pt x="2030702" y="0"/>
                  </a:lnTo>
                  <a:close/>
                </a:path>
                <a:path w="3340734" h="31750">
                  <a:moveTo>
                    <a:pt x="3148242" y="0"/>
                  </a:moveTo>
                  <a:lnTo>
                    <a:pt x="2612311" y="0"/>
                  </a:lnTo>
                  <a:lnTo>
                    <a:pt x="2447024" y="31750"/>
                  </a:lnTo>
                  <a:lnTo>
                    <a:pt x="3340684" y="31750"/>
                  </a:lnTo>
                  <a:lnTo>
                    <a:pt x="3265912" y="27940"/>
                  </a:lnTo>
                  <a:lnTo>
                    <a:pt x="31482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5165898" y="5543550"/>
              <a:ext cx="3442335" cy="31750"/>
            </a:xfrm>
            <a:custGeom>
              <a:avLst/>
              <a:gdLst/>
              <a:ahLst/>
              <a:cxnLst/>
              <a:rect l="l" t="t" r="r" b="b"/>
              <a:pathLst>
                <a:path w="3442334" h="31750">
                  <a:moveTo>
                    <a:pt x="124537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77874" y="31750"/>
                  </a:lnTo>
                  <a:lnTo>
                    <a:pt x="155401" y="17780"/>
                  </a:lnTo>
                  <a:lnTo>
                    <a:pt x="124537" y="0"/>
                  </a:lnTo>
                  <a:close/>
                </a:path>
                <a:path w="3442334" h="31750">
                  <a:moveTo>
                    <a:pt x="1915490" y="0"/>
                  </a:moveTo>
                  <a:lnTo>
                    <a:pt x="1031447" y="0"/>
                  </a:lnTo>
                  <a:lnTo>
                    <a:pt x="986997" y="31750"/>
                  </a:lnTo>
                  <a:lnTo>
                    <a:pt x="1785222" y="31750"/>
                  </a:lnTo>
                  <a:lnTo>
                    <a:pt x="1915490" y="0"/>
                  </a:lnTo>
                  <a:close/>
                </a:path>
                <a:path w="3442334" h="31750">
                  <a:moveTo>
                    <a:pt x="3249915" y="0"/>
                  </a:moveTo>
                  <a:lnTo>
                    <a:pt x="2419325" y="0"/>
                  </a:lnTo>
                  <a:lnTo>
                    <a:pt x="2254038" y="31750"/>
                  </a:lnTo>
                  <a:lnTo>
                    <a:pt x="3441907" y="31750"/>
                  </a:lnTo>
                  <a:lnTo>
                    <a:pt x="3424381" y="8890"/>
                  </a:lnTo>
                  <a:lnTo>
                    <a:pt x="3249915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5206820" y="5572759"/>
              <a:ext cx="3580765" cy="31750"/>
            </a:xfrm>
            <a:custGeom>
              <a:avLst/>
              <a:gdLst/>
              <a:ahLst/>
              <a:cxnLst/>
              <a:rect l="l" t="t" r="r" b="b"/>
              <a:pathLst>
                <a:path w="3580765" h="31750">
                  <a:moveTo>
                    <a:pt x="132867" y="0"/>
                  </a:moveTo>
                  <a:lnTo>
                    <a:pt x="0" y="0"/>
                  </a:lnTo>
                  <a:lnTo>
                    <a:pt x="44479" y="31749"/>
                  </a:lnTo>
                  <a:lnTo>
                    <a:pt x="195929" y="31749"/>
                  </a:lnTo>
                  <a:lnTo>
                    <a:pt x="161469" y="17779"/>
                  </a:lnTo>
                  <a:lnTo>
                    <a:pt x="132867" y="0"/>
                  </a:lnTo>
                  <a:close/>
                </a:path>
                <a:path w="3580765" h="31750">
                  <a:moveTo>
                    <a:pt x="1754722" y="0"/>
                  </a:moveTo>
                  <a:lnTo>
                    <a:pt x="949631" y="0"/>
                  </a:lnTo>
                  <a:lnTo>
                    <a:pt x="924739" y="17779"/>
                  </a:lnTo>
                  <a:lnTo>
                    <a:pt x="873211" y="31749"/>
                  </a:lnTo>
                  <a:lnTo>
                    <a:pt x="1624453" y="31749"/>
                  </a:lnTo>
                  <a:lnTo>
                    <a:pt x="1754722" y="0"/>
                  </a:lnTo>
                  <a:close/>
                </a:path>
                <a:path w="3580765" h="31750">
                  <a:moveTo>
                    <a:pt x="3399038" y="0"/>
                  </a:moveTo>
                  <a:lnTo>
                    <a:pt x="2226340" y="0"/>
                  </a:lnTo>
                  <a:lnTo>
                    <a:pt x="2133779" y="17779"/>
                  </a:lnTo>
                  <a:lnTo>
                    <a:pt x="1973124" y="31749"/>
                  </a:lnTo>
                  <a:lnTo>
                    <a:pt x="3580309" y="31749"/>
                  </a:lnTo>
                  <a:lnTo>
                    <a:pt x="3412669" y="17779"/>
                  </a:lnTo>
                  <a:lnTo>
                    <a:pt x="3399038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247741" y="5601970"/>
              <a:ext cx="3896360" cy="33020"/>
            </a:xfrm>
            <a:custGeom>
              <a:avLst/>
              <a:gdLst/>
              <a:ahLst/>
              <a:cxnLst/>
              <a:rect l="l" t="t" r="r" b="b"/>
              <a:pathLst>
                <a:path w="3896359" h="33020">
                  <a:moveTo>
                    <a:pt x="148742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12411" y="33019"/>
                  </a:lnTo>
                  <a:lnTo>
                    <a:pt x="205638" y="26669"/>
                  </a:lnTo>
                  <a:lnTo>
                    <a:pt x="167538" y="7619"/>
                  </a:lnTo>
                  <a:lnTo>
                    <a:pt x="148742" y="0"/>
                  </a:lnTo>
                  <a:close/>
                </a:path>
                <a:path w="3896359" h="33020">
                  <a:moveTo>
                    <a:pt x="1593953" y="0"/>
                  </a:moveTo>
                  <a:lnTo>
                    <a:pt x="841658" y="0"/>
                  </a:lnTo>
                  <a:lnTo>
                    <a:pt x="719863" y="33019"/>
                  </a:lnTo>
                  <a:lnTo>
                    <a:pt x="3896258" y="33019"/>
                  </a:lnTo>
                  <a:lnTo>
                    <a:pt x="3896258" y="26669"/>
                  </a:lnTo>
                  <a:lnTo>
                    <a:pt x="1484528" y="26669"/>
                  </a:lnTo>
                  <a:lnTo>
                    <a:pt x="1593953" y="0"/>
                  </a:lnTo>
                  <a:close/>
                </a:path>
                <a:path w="3896359" h="33020">
                  <a:moveTo>
                    <a:pt x="3508908" y="0"/>
                  </a:moveTo>
                  <a:lnTo>
                    <a:pt x="1961413" y="0"/>
                  </a:lnTo>
                  <a:lnTo>
                    <a:pt x="1771548" y="16509"/>
                  </a:lnTo>
                  <a:lnTo>
                    <a:pt x="1484528" y="26669"/>
                  </a:lnTo>
                  <a:lnTo>
                    <a:pt x="3896258" y="26669"/>
                  </a:lnTo>
                  <a:lnTo>
                    <a:pt x="3600348" y="7619"/>
                  </a:lnTo>
                  <a:lnTo>
                    <a:pt x="3508908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5288663" y="5631179"/>
              <a:ext cx="3855720" cy="31750"/>
            </a:xfrm>
            <a:custGeom>
              <a:avLst/>
              <a:gdLst/>
              <a:ahLst/>
              <a:cxnLst/>
              <a:rect l="l" t="t" r="r" b="b"/>
              <a:pathLst>
                <a:path w="3855720" h="31750">
                  <a:moveTo>
                    <a:pt x="16742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202647" y="31750"/>
                  </a:lnTo>
                  <a:lnTo>
                    <a:pt x="195196" y="26670"/>
                  </a:lnTo>
                  <a:lnTo>
                    <a:pt x="185036" y="16510"/>
                  </a:lnTo>
                  <a:lnTo>
                    <a:pt x="167425" y="0"/>
                  </a:lnTo>
                  <a:close/>
                </a:path>
                <a:path w="3855720" h="31750">
                  <a:moveTo>
                    <a:pt x="3855336" y="0"/>
                  </a:moveTo>
                  <a:lnTo>
                    <a:pt x="692994" y="0"/>
                  </a:lnTo>
                  <a:lnTo>
                    <a:pt x="575884" y="31750"/>
                  </a:lnTo>
                  <a:lnTo>
                    <a:pt x="3855336" y="31750"/>
                  </a:lnTo>
                  <a:lnTo>
                    <a:pt x="38553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329584" y="5660389"/>
              <a:ext cx="3814445" cy="33020"/>
            </a:xfrm>
            <a:custGeom>
              <a:avLst/>
              <a:gdLst/>
              <a:ahLst/>
              <a:cxnLst/>
              <a:rect l="l" t="t" r="r" b="b"/>
              <a:pathLst>
                <a:path w="3814445" h="33020">
                  <a:moveTo>
                    <a:pt x="158000" y="0"/>
                  </a:moveTo>
                  <a:lnTo>
                    <a:pt x="0" y="0"/>
                  </a:lnTo>
                  <a:lnTo>
                    <a:pt x="46259" y="33020"/>
                  </a:lnTo>
                  <a:lnTo>
                    <a:pt x="215235" y="33020"/>
                  </a:lnTo>
                  <a:lnTo>
                    <a:pt x="182215" y="16510"/>
                  </a:lnTo>
                  <a:lnTo>
                    <a:pt x="158000" y="0"/>
                  </a:lnTo>
                  <a:close/>
                </a:path>
                <a:path w="3814445" h="33020">
                  <a:moveTo>
                    <a:pt x="3814415" y="0"/>
                  </a:moveTo>
                  <a:lnTo>
                    <a:pt x="544331" y="0"/>
                  </a:lnTo>
                  <a:lnTo>
                    <a:pt x="516225" y="7620"/>
                  </a:lnTo>
                  <a:lnTo>
                    <a:pt x="440504" y="33020"/>
                  </a:lnTo>
                  <a:lnTo>
                    <a:pt x="3814415" y="33020"/>
                  </a:lnTo>
                  <a:lnTo>
                    <a:pt x="381441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5370506" y="5689600"/>
              <a:ext cx="3773804" cy="33020"/>
            </a:xfrm>
            <a:custGeom>
              <a:avLst/>
              <a:gdLst/>
              <a:ahLst/>
              <a:cxnLst/>
              <a:rect l="l" t="t" r="r" b="b"/>
              <a:pathLst>
                <a:path w="3773804" h="33020">
                  <a:moveTo>
                    <a:pt x="166693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48142" y="33019"/>
                  </a:lnTo>
                  <a:lnTo>
                    <a:pt x="199713" y="16509"/>
                  </a:lnTo>
                  <a:lnTo>
                    <a:pt x="166693" y="0"/>
                  </a:lnTo>
                  <a:close/>
                </a:path>
                <a:path w="3773804" h="33020">
                  <a:moveTo>
                    <a:pt x="3773493" y="0"/>
                  </a:moveTo>
                  <a:lnTo>
                    <a:pt x="410940" y="0"/>
                  </a:lnTo>
                  <a:lnTo>
                    <a:pt x="312503" y="33019"/>
                  </a:lnTo>
                  <a:lnTo>
                    <a:pt x="3773493" y="33019"/>
                  </a:lnTo>
                  <a:lnTo>
                    <a:pt x="3773493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5411427" y="5718809"/>
              <a:ext cx="3733165" cy="33020"/>
            </a:xfrm>
            <a:custGeom>
              <a:avLst/>
              <a:gdLst/>
              <a:ahLst/>
              <a:cxnLst/>
              <a:rect l="l" t="t" r="r" b="b"/>
              <a:pathLst>
                <a:path w="3733165" h="33020">
                  <a:moveTo>
                    <a:pt x="196045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3732571" y="33019"/>
                  </a:lnTo>
                  <a:lnTo>
                    <a:pt x="3732571" y="16509"/>
                  </a:lnTo>
                  <a:lnTo>
                    <a:pt x="224831" y="16509"/>
                  </a:lnTo>
                  <a:lnTo>
                    <a:pt x="214671" y="6349"/>
                  </a:lnTo>
                  <a:lnTo>
                    <a:pt x="196045" y="0"/>
                  </a:lnTo>
                  <a:close/>
                </a:path>
                <a:path w="3733165" h="33020">
                  <a:moveTo>
                    <a:pt x="3732571" y="0"/>
                  </a:moveTo>
                  <a:lnTo>
                    <a:pt x="282940" y="0"/>
                  </a:lnTo>
                  <a:lnTo>
                    <a:pt x="233721" y="16509"/>
                  </a:lnTo>
                  <a:lnTo>
                    <a:pt x="3732571" y="16509"/>
                  </a:lnTo>
                  <a:lnTo>
                    <a:pt x="3732571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5454128" y="5749289"/>
              <a:ext cx="3689985" cy="31750"/>
            </a:xfrm>
            <a:custGeom>
              <a:avLst/>
              <a:gdLst/>
              <a:ahLst/>
              <a:cxnLst/>
              <a:rect l="l" t="t" r="r" b="b"/>
              <a:pathLst>
                <a:path w="3689984" h="31750">
                  <a:moveTo>
                    <a:pt x="3689871" y="0"/>
                  </a:moveTo>
                  <a:lnTo>
                    <a:pt x="0" y="0"/>
                  </a:lnTo>
                  <a:lnTo>
                    <a:pt x="19571" y="13970"/>
                  </a:lnTo>
                  <a:lnTo>
                    <a:pt x="3534" y="31750"/>
                  </a:lnTo>
                  <a:lnTo>
                    <a:pt x="3562010" y="31750"/>
                  </a:lnTo>
                  <a:lnTo>
                    <a:pt x="3689871" y="3810"/>
                  </a:lnTo>
                  <a:lnTo>
                    <a:pt x="368987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431317" y="5778500"/>
              <a:ext cx="3596640" cy="31750"/>
            </a:xfrm>
            <a:custGeom>
              <a:avLst/>
              <a:gdLst/>
              <a:ahLst/>
              <a:cxnLst/>
              <a:rect l="l" t="t" r="r" b="b"/>
              <a:pathLst>
                <a:path w="3596640" h="31750">
                  <a:moveTo>
                    <a:pt x="3596445" y="0"/>
                  </a:moveTo>
                  <a:lnTo>
                    <a:pt x="28637" y="0"/>
                  </a:lnTo>
                  <a:lnTo>
                    <a:pt x="0" y="31750"/>
                  </a:lnTo>
                  <a:lnTo>
                    <a:pt x="3451149" y="31750"/>
                  </a:lnTo>
                  <a:lnTo>
                    <a:pt x="3596445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5390133" y="5807709"/>
              <a:ext cx="3504565" cy="31750"/>
            </a:xfrm>
            <a:custGeom>
              <a:avLst/>
              <a:gdLst/>
              <a:ahLst/>
              <a:cxnLst/>
              <a:rect l="l" t="t" r="r" b="b"/>
              <a:pathLst>
                <a:path w="3504565" h="31750">
                  <a:moveTo>
                    <a:pt x="3503955" y="0"/>
                  </a:moveTo>
                  <a:lnTo>
                    <a:pt x="43473" y="0"/>
                  </a:lnTo>
                  <a:lnTo>
                    <a:pt x="25146" y="20319"/>
                  </a:lnTo>
                  <a:lnTo>
                    <a:pt x="0" y="31749"/>
                  </a:lnTo>
                  <a:lnTo>
                    <a:pt x="3382740" y="31749"/>
                  </a:lnTo>
                  <a:lnTo>
                    <a:pt x="3410966" y="20319"/>
                  </a:lnTo>
                  <a:lnTo>
                    <a:pt x="350395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5323077" y="5836920"/>
              <a:ext cx="3456304" cy="33020"/>
            </a:xfrm>
            <a:custGeom>
              <a:avLst/>
              <a:gdLst/>
              <a:ahLst/>
              <a:cxnLst/>
              <a:rect l="l" t="t" r="r" b="b"/>
              <a:pathLst>
                <a:path w="3456304" h="33020">
                  <a:moveTo>
                    <a:pt x="3456069" y="0"/>
                  </a:moveTo>
                  <a:lnTo>
                    <a:pt x="72644" y="0"/>
                  </a:lnTo>
                  <a:lnTo>
                    <a:pt x="0" y="33019"/>
                  </a:lnTo>
                  <a:lnTo>
                    <a:pt x="3374529" y="33019"/>
                  </a:lnTo>
                  <a:lnTo>
                    <a:pt x="345606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5258815" y="5866129"/>
              <a:ext cx="3448685" cy="33020"/>
            </a:xfrm>
            <a:custGeom>
              <a:avLst/>
              <a:gdLst/>
              <a:ahLst/>
              <a:cxnLst/>
              <a:rect l="l" t="t" r="r" b="b"/>
              <a:pathLst>
                <a:path w="3448684" h="33020">
                  <a:moveTo>
                    <a:pt x="3448200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66661" y="33020"/>
                  </a:lnTo>
                  <a:lnTo>
                    <a:pt x="344820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5194553" y="5895339"/>
              <a:ext cx="3440429" cy="33020"/>
            </a:xfrm>
            <a:custGeom>
              <a:avLst/>
              <a:gdLst/>
              <a:ahLst/>
              <a:cxnLst/>
              <a:rect l="l" t="t" r="r" b="b"/>
              <a:pathLst>
                <a:path w="3440429" h="33020">
                  <a:moveTo>
                    <a:pt x="3440331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58792" y="33020"/>
                  </a:lnTo>
                  <a:lnTo>
                    <a:pt x="344033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5130291" y="5925820"/>
              <a:ext cx="3429635" cy="31750"/>
            </a:xfrm>
            <a:custGeom>
              <a:avLst/>
              <a:gdLst/>
              <a:ahLst/>
              <a:cxnLst/>
              <a:rect l="l" t="t" r="r" b="b"/>
              <a:pathLst>
                <a:path w="3429634" h="31750">
                  <a:moveTo>
                    <a:pt x="3429326" y="0"/>
                  </a:moveTo>
                  <a:lnTo>
                    <a:pt x="69850" y="0"/>
                  </a:lnTo>
                  <a:lnTo>
                    <a:pt x="0" y="31749"/>
                  </a:lnTo>
                  <a:lnTo>
                    <a:pt x="3343519" y="31749"/>
                  </a:lnTo>
                  <a:lnTo>
                    <a:pt x="3363467" y="26669"/>
                  </a:lnTo>
                  <a:lnTo>
                    <a:pt x="3429326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4998296" y="5955029"/>
              <a:ext cx="3485515" cy="31750"/>
            </a:xfrm>
            <a:custGeom>
              <a:avLst/>
              <a:gdLst/>
              <a:ahLst/>
              <a:cxnLst/>
              <a:rect l="l" t="t" r="r" b="b"/>
              <a:pathLst>
                <a:path w="3485515" h="31750">
                  <a:moveTo>
                    <a:pt x="3485489" y="0"/>
                  </a:moveTo>
                  <a:lnTo>
                    <a:pt x="137583" y="0"/>
                  </a:lnTo>
                  <a:lnTo>
                    <a:pt x="123613" y="6350"/>
                  </a:lnTo>
                  <a:lnTo>
                    <a:pt x="0" y="31750"/>
                  </a:lnTo>
                  <a:lnTo>
                    <a:pt x="3360812" y="31750"/>
                  </a:lnTo>
                  <a:lnTo>
                    <a:pt x="3485489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4856141" y="5984239"/>
              <a:ext cx="3513454" cy="31750"/>
            </a:xfrm>
            <a:custGeom>
              <a:avLst/>
              <a:gdLst/>
              <a:ahLst/>
              <a:cxnLst/>
              <a:rect l="l" t="t" r="r" b="b"/>
              <a:pathLst>
                <a:path w="3513454" h="31750">
                  <a:moveTo>
                    <a:pt x="3512941" y="0"/>
                  </a:moveTo>
                  <a:lnTo>
                    <a:pt x="154516" y="0"/>
                  </a:lnTo>
                  <a:lnTo>
                    <a:pt x="0" y="31750"/>
                  </a:lnTo>
                  <a:lnTo>
                    <a:pt x="3388265" y="31750"/>
                  </a:lnTo>
                  <a:lnTo>
                    <a:pt x="351294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4662433" y="6013450"/>
              <a:ext cx="3592195" cy="33020"/>
            </a:xfrm>
            <a:custGeom>
              <a:avLst/>
              <a:gdLst/>
              <a:ahLst/>
              <a:cxnLst/>
              <a:rect l="l" t="t" r="r" b="b"/>
              <a:pathLst>
                <a:path w="3592195" h="33020">
                  <a:moveTo>
                    <a:pt x="3591946" y="0"/>
                  </a:moveTo>
                  <a:lnTo>
                    <a:pt x="206069" y="0"/>
                  </a:lnTo>
                  <a:lnTo>
                    <a:pt x="181346" y="5080"/>
                  </a:lnTo>
                  <a:lnTo>
                    <a:pt x="0" y="33020"/>
                  </a:lnTo>
                  <a:lnTo>
                    <a:pt x="3462283" y="33020"/>
                  </a:lnTo>
                  <a:lnTo>
                    <a:pt x="3591946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4481087" y="6042659"/>
              <a:ext cx="3658870" cy="31750"/>
            </a:xfrm>
            <a:custGeom>
              <a:avLst/>
              <a:gdLst/>
              <a:ahLst/>
              <a:cxnLst/>
              <a:rect l="l" t="t" r="r" b="b"/>
              <a:pathLst>
                <a:path w="3658870" h="31750">
                  <a:moveTo>
                    <a:pt x="3658590" y="0"/>
                  </a:moveTo>
                  <a:lnTo>
                    <a:pt x="206075" y="0"/>
                  </a:lnTo>
                  <a:lnTo>
                    <a:pt x="0" y="31749"/>
                  </a:lnTo>
                  <a:lnTo>
                    <a:pt x="2666134" y="31749"/>
                  </a:lnTo>
                  <a:lnTo>
                    <a:pt x="2821412" y="13969"/>
                  </a:lnTo>
                  <a:lnTo>
                    <a:pt x="3603732" y="13969"/>
                  </a:lnTo>
                  <a:lnTo>
                    <a:pt x="3658590" y="0"/>
                  </a:lnTo>
                  <a:close/>
                </a:path>
                <a:path w="3658870" h="31750">
                  <a:moveTo>
                    <a:pt x="3603732" y="13969"/>
                  </a:moveTo>
                  <a:lnTo>
                    <a:pt x="2821412" y="13969"/>
                  </a:lnTo>
                  <a:lnTo>
                    <a:pt x="2976352" y="24129"/>
                  </a:lnTo>
                  <a:lnTo>
                    <a:pt x="3241782" y="24129"/>
                  </a:lnTo>
                  <a:lnTo>
                    <a:pt x="3603732" y="13969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4271490" y="6071870"/>
              <a:ext cx="2898140" cy="33020"/>
            </a:xfrm>
            <a:custGeom>
              <a:avLst/>
              <a:gdLst/>
              <a:ahLst/>
              <a:cxnLst/>
              <a:rect l="l" t="t" r="r" b="b"/>
              <a:pathLst>
                <a:path w="2898140" h="33020">
                  <a:moveTo>
                    <a:pt x="2897913" y="0"/>
                  </a:moveTo>
                  <a:lnTo>
                    <a:pt x="226082" y="0"/>
                  </a:lnTo>
                  <a:lnTo>
                    <a:pt x="135409" y="13969"/>
                  </a:lnTo>
                  <a:lnTo>
                    <a:pt x="0" y="33019"/>
                  </a:lnTo>
                  <a:lnTo>
                    <a:pt x="2710568" y="33019"/>
                  </a:lnTo>
                  <a:lnTo>
                    <a:pt x="2698269" y="22859"/>
                  </a:lnTo>
                  <a:lnTo>
                    <a:pt x="28979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070910" y="6101079"/>
              <a:ext cx="2947035" cy="33020"/>
            </a:xfrm>
            <a:custGeom>
              <a:avLst/>
              <a:gdLst/>
              <a:ahLst/>
              <a:cxnLst/>
              <a:rect l="l" t="t" r="r" b="b"/>
              <a:pathLst>
                <a:path w="2947034" h="33020">
                  <a:moveTo>
                    <a:pt x="2906536" y="0"/>
                  </a:moveTo>
                  <a:lnTo>
                    <a:pt x="227662" y="0"/>
                  </a:lnTo>
                  <a:lnTo>
                    <a:pt x="1979" y="31750"/>
                  </a:lnTo>
                  <a:lnTo>
                    <a:pt x="0" y="33020"/>
                  </a:lnTo>
                  <a:lnTo>
                    <a:pt x="2946508" y="33020"/>
                  </a:lnTo>
                  <a:lnTo>
                    <a:pt x="2906536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4025377" y="6130289"/>
              <a:ext cx="3072765" cy="33020"/>
            </a:xfrm>
            <a:custGeom>
              <a:avLst/>
              <a:gdLst/>
              <a:ahLst/>
              <a:cxnLst/>
              <a:rect l="l" t="t" r="r" b="b"/>
              <a:pathLst>
                <a:path w="3072765" h="33020">
                  <a:moveTo>
                    <a:pt x="2987429" y="0"/>
                  </a:moveTo>
                  <a:lnTo>
                    <a:pt x="65567" y="0"/>
                  </a:lnTo>
                  <a:lnTo>
                    <a:pt x="47512" y="2540"/>
                  </a:lnTo>
                  <a:lnTo>
                    <a:pt x="0" y="33020"/>
                  </a:lnTo>
                  <a:lnTo>
                    <a:pt x="3072342" y="33020"/>
                  </a:lnTo>
                  <a:lnTo>
                    <a:pt x="3002802" y="12700"/>
                  </a:lnTo>
                  <a:lnTo>
                    <a:pt x="29874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3979843" y="6160770"/>
              <a:ext cx="3218180" cy="31750"/>
            </a:xfrm>
            <a:custGeom>
              <a:avLst/>
              <a:gdLst/>
              <a:ahLst/>
              <a:cxnLst/>
              <a:rect l="l" t="t" r="r" b="b"/>
              <a:pathLst>
                <a:path w="3218179" h="31750">
                  <a:moveTo>
                    <a:pt x="3109183" y="0"/>
                  </a:moveTo>
                  <a:lnTo>
                    <a:pt x="49492" y="0"/>
                  </a:lnTo>
                  <a:lnTo>
                    <a:pt x="0" y="31749"/>
                  </a:lnTo>
                  <a:lnTo>
                    <a:pt x="3217838" y="31749"/>
                  </a:lnTo>
                  <a:lnTo>
                    <a:pt x="3109183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3931531" y="6189979"/>
              <a:ext cx="3366135" cy="31750"/>
            </a:xfrm>
            <a:custGeom>
              <a:avLst/>
              <a:gdLst/>
              <a:ahLst/>
              <a:cxnLst/>
              <a:rect l="l" t="t" r="r" b="b"/>
              <a:pathLst>
                <a:path w="3366134" h="31750">
                  <a:moveTo>
                    <a:pt x="3257458" y="0"/>
                  </a:moveTo>
                  <a:lnTo>
                    <a:pt x="52271" y="0"/>
                  </a:lnTo>
                  <a:lnTo>
                    <a:pt x="6738" y="29210"/>
                  </a:lnTo>
                  <a:lnTo>
                    <a:pt x="0" y="31750"/>
                  </a:lnTo>
                  <a:lnTo>
                    <a:pt x="3366114" y="31750"/>
                  </a:lnTo>
                  <a:lnTo>
                    <a:pt x="3257458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3854040" y="6219189"/>
              <a:ext cx="3543935" cy="31750"/>
            </a:xfrm>
            <a:custGeom>
              <a:avLst/>
              <a:gdLst/>
              <a:ahLst/>
              <a:cxnLst/>
              <a:rect l="l" t="t" r="r" b="b"/>
              <a:pathLst>
                <a:path w="3543934" h="31750">
                  <a:moveTo>
                    <a:pt x="3434912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3543568" y="31750"/>
                  </a:lnTo>
                  <a:lnTo>
                    <a:pt x="343491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3773180" y="6248400"/>
              <a:ext cx="3694429" cy="33020"/>
            </a:xfrm>
            <a:custGeom>
              <a:avLst/>
              <a:gdLst/>
              <a:ahLst/>
              <a:cxnLst/>
              <a:rect l="l" t="t" r="r" b="b"/>
              <a:pathLst>
                <a:path w="3694429" h="33020">
                  <a:moveTo>
                    <a:pt x="3615735" y="0"/>
                  </a:moveTo>
                  <a:lnTo>
                    <a:pt x="87598" y="0"/>
                  </a:lnTo>
                  <a:lnTo>
                    <a:pt x="0" y="33020"/>
                  </a:lnTo>
                  <a:lnTo>
                    <a:pt x="3693838" y="33020"/>
                  </a:lnTo>
                  <a:lnTo>
                    <a:pt x="3646159" y="8890"/>
                  </a:lnTo>
                  <a:lnTo>
                    <a:pt x="361573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3695689" y="6277609"/>
              <a:ext cx="3829050" cy="33020"/>
            </a:xfrm>
            <a:custGeom>
              <a:avLst/>
              <a:gdLst/>
              <a:ahLst/>
              <a:cxnLst/>
              <a:rect l="l" t="t" r="r" b="b"/>
              <a:pathLst>
                <a:path w="3829050" h="33020">
                  <a:moveTo>
                    <a:pt x="3763800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74078" y="33019"/>
                  </a:lnTo>
                  <a:lnTo>
                    <a:pt x="1092210" y="29209"/>
                  </a:lnTo>
                  <a:lnTo>
                    <a:pt x="3821517" y="29209"/>
                  </a:lnTo>
                  <a:lnTo>
                    <a:pt x="3763800" y="0"/>
                  </a:lnTo>
                  <a:close/>
                </a:path>
                <a:path w="3829050" h="33020">
                  <a:moveTo>
                    <a:pt x="3821517" y="29209"/>
                  </a:moveTo>
                  <a:lnTo>
                    <a:pt x="1092210" y="29209"/>
                  </a:lnTo>
                  <a:lnTo>
                    <a:pt x="1088046" y="33019"/>
                  </a:lnTo>
                  <a:lnTo>
                    <a:pt x="3829045" y="33019"/>
                  </a:lnTo>
                  <a:lnTo>
                    <a:pt x="3821517" y="29209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3618198" y="6306820"/>
              <a:ext cx="3964304" cy="33020"/>
            </a:xfrm>
            <a:custGeom>
              <a:avLst/>
              <a:gdLst/>
              <a:ahLst/>
              <a:cxnLst/>
              <a:rect l="l" t="t" r="r" b="b"/>
              <a:pathLst>
                <a:path w="3964304" h="33020">
                  <a:moveTo>
                    <a:pt x="1169701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12561" y="33019"/>
                  </a:lnTo>
                  <a:lnTo>
                    <a:pt x="1169701" y="0"/>
                  </a:lnTo>
                  <a:close/>
                </a:path>
                <a:path w="3964304" h="33020">
                  <a:moveTo>
                    <a:pt x="3899007" y="0"/>
                  </a:moveTo>
                  <a:lnTo>
                    <a:pt x="1169701" y="0"/>
                  </a:lnTo>
                  <a:lnTo>
                    <a:pt x="1133617" y="33019"/>
                  </a:lnTo>
                  <a:lnTo>
                    <a:pt x="3964252" y="33019"/>
                  </a:lnTo>
                  <a:lnTo>
                    <a:pt x="3899007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3540707" y="6337300"/>
              <a:ext cx="4100195" cy="31750"/>
            </a:xfrm>
            <a:custGeom>
              <a:avLst/>
              <a:gdLst/>
              <a:ahLst/>
              <a:cxnLst/>
              <a:rect l="l" t="t" r="r" b="b"/>
              <a:pathLst>
                <a:path w="4100195" h="31750">
                  <a:moveTo>
                    <a:pt x="4036724" y="0"/>
                  </a:moveTo>
                  <a:lnTo>
                    <a:pt x="1213884" y="0"/>
                  </a:lnTo>
                  <a:lnTo>
                    <a:pt x="1179188" y="31750"/>
                  </a:lnTo>
                  <a:lnTo>
                    <a:pt x="4099971" y="31750"/>
                  </a:lnTo>
                  <a:lnTo>
                    <a:pt x="4086912" y="25400"/>
                  </a:lnTo>
                  <a:lnTo>
                    <a:pt x="4036724" y="0"/>
                  </a:lnTo>
                  <a:close/>
                </a:path>
                <a:path w="4100195" h="31750">
                  <a:moveTo>
                    <a:pt x="1102140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951044" y="31750"/>
                  </a:lnTo>
                  <a:lnTo>
                    <a:pt x="11021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3460326" y="6366509"/>
              <a:ext cx="4240530" cy="31750"/>
            </a:xfrm>
            <a:custGeom>
              <a:avLst/>
              <a:gdLst/>
              <a:ahLst/>
              <a:cxnLst/>
              <a:rect l="l" t="t" r="r" b="b"/>
              <a:pathLst>
                <a:path w="4240530" h="31750">
                  <a:moveTo>
                    <a:pt x="4175128" y="0"/>
                  </a:moveTo>
                  <a:lnTo>
                    <a:pt x="1262345" y="0"/>
                  </a:lnTo>
                  <a:lnTo>
                    <a:pt x="1227649" y="31749"/>
                  </a:lnTo>
                  <a:lnTo>
                    <a:pt x="4240426" y="31749"/>
                  </a:lnTo>
                  <a:lnTo>
                    <a:pt x="4175128" y="0"/>
                  </a:lnTo>
                  <a:close/>
                </a:path>
                <a:path w="4240530" h="31750">
                  <a:moveTo>
                    <a:pt x="1043512" y="0"/>
                  </a:moveTo>
                  <a:lnTo>
                    <a:pt x="87119" y="0"/>
                  </a:lnTo>
                  <a:lnTo>
                    <a:pt x="70273" y="6349"/>
                  </a:lnTo>
                  <a:lnTo>
                    <a:pt x="0" y="31749"/>
                  </a:lnTo>
                  <a:lnTo>
                    <a:pt x="892416" y="31749"/>
                  </a:lnTo>
                  <a:lnTo>
                    <a:pt x="104351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3379512" y="6395720"/>
              <a:ext cx="4381500" cy="31750"/>
            </a:xfrm>
            <a:custGeom>
              <a:avLst/>
              <a:gdLst/>
              <a:ahLst/>
              <a:cxnLst/>
              <a:rect l="l" t="t" r="r" b="b"/>
              <a:pathLst>
                <a:path w="4381500" h="31750">
                  <a:moveTo>
                    <a:pt x="4316016" y="0"/>
                  </a:moveTo>
                  <a:lnTo>
                    <a:pt x="1311239" y="0"/>
                  </a:lnTo>
                  <a:lnTo>
                    <a:pt x="1276543" y="31749"/>
                  </a:lnTo>
                  <a:lnTo>
                    <a:pt x="4381313" y="31749"/>
                  </a:lnTo>
                  <a:lnTo>
                    <a:pt x="4316016" y="0"/>
                  </a:lnTo>
                  <a:close/>
                </a:path>
                <a:path w="4381500" h="31750">
                  <a:moveTo>
                    <a:pt x="985318" y="0"/>
                  </a:moveTo>
                  <a:lnTo>
                    <a:pt x="87841" y="0"/>
                  </a:lnTo>
                  <a:lnTo>
                    <a:pt x="0" y="31749"/>
                  </a:lnTo>
                  <a:lnTo>
                    <a:pt x="834222" y="31749"/>
                  </a:lnTo>
                  <a:lnTo>
                    <a:pt x="985318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3319779" y="6424929"/>
              <a:ext cx="4504055" cy="33020"/>
            </a:xfrm>
            <a:custGeom>
              <a:avLst/>
              <a:gdLst/>
              <a:ahLst/>
              <a:cxnLst/>
              <a:rect l="l" t="t" r="r" b="b"/>
              <a:pathLst>
                <a:path w="4504055" h="33020">
                  <a:moveTo>
                    <a:pt x="4435822" y="0"/>
                  </a:moveTo>
                  <a:lnTo>
                    <a:pt x="1339051" y="0"/>
                  </a:lnTo>
                  <a:lnTo>
                    <a:pt x="1333500" y="5080"/>
                  </a:lnTo>
                  <a:lnTo>
                    <a:pt x="1280931" y="33020"/>
                  </a:lnTo>
                  <a:lnTo>
                    <a:pt x="4503731" y="33020"/>
                  </a:lnTo>
                  <a:lnTo>
                    <a:pt x="4435822" y="0"/>
                  </a:lnTo>
                  <a:close/>
                </a:path>
                <a:path w="4504055" h="33020">
                  <a:moveTo>
                    <a:pt x="906042" y="0"/>
                  </a:moveTo>
                  <a:lnTo>
                    <a:pt x="66759" y="0"/>
                  </a:lnTo>
                  <a:lnTo>
                    <a:pt x="0" y="24130"/>
                  </a:lnTo>
                  <a:lnTo>
                    <a:pt x="117994" y="33020"/>
                  </a:lnTo>
                  <a:lnTo>
                    <a:pt x="657455" y="33020"/>
                  </a:lnTo>
                  <a:lnTo>
                    <a:pt x="791210" y="24130"/>
                  </a:lnTo>
                  <a:lnTo>
                    <a:pt x="906042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3387205" y="6454139"/>
              <a:ext cx="4493895" cy="31750"/>
            </a:xfrm>
            <a:custGeom>
              <a:avLst/>
              <a:gdLst/>
              <a:ahLst/>
              <a:cxnLst/>
              <a:rect l="l" t="t" r="r" b="b"/>
              <a:pathLst>
                <a:path w="4493895" h="31750">
                  <a:moveTo>
                    <a:pt x="4428470" y="0"/>
                  </a:moveTo>
                  <a:lnTo>
                    <a:pt x="1220674" y="0"/>
                  </a:lnTo>
                  <a:lnTo>
                    <a:pt x="1160937" y="31750"/>
                  </a:lnTo>
                  <a:lnTo>
                    <a:pt x="4493767" y="31750"/>
                  </a:lnTo>
                  <a:lnTo>
                    <a:pt x="4428470" y="0"/>
                  </a:lnTo>
                  <a:close/>
                </a:path>
                <a:path w="4493895" h="31750">
                  <a:moveTo>
                    <a:pt x="647353" y="0"/>
                  </a:moveTo>
                  <a:lnTo>
                    <a:pt x="0" y="0"/>
                  </a:lnTo>
                  <a:lnTo>
                    <a:pt x="303414" y="22860"/>
                  </a:lnTo>
                  <a:lnTo>
                    <a:pt x="647353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4490795" y="6483350"/>
              <a:ext cx="3422650" cy="33020"/>
            </a:xfrm>
            <a:custGeom>
              <a:avLst/>
              <a:gdLst/>
              <a:ahLst/>
              <a:cxnLst/>
              <a:rect l="l" t="t" r="r" b="b"/>
              <a:pathLst>
                <a:path w="3422650" h="33020">
                  <a:moveTo>
                    <a:pt x="338495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22110" y="33020"/>
                  </a:lnTo>
                  <a:lnTo>
                    <a:pt x="3413684" y="13970"/>
                  </a:lnTo>
                  <a:lnTo>
                    <a:pt x="3384953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4435837" y="6512560"/>
              <a:ext cx="3490595" cy="33020"/>
            </a:xfrm>
            <a:custGeom>
              <a:avLst/>
              <a:gdLst/>
              <a:ahLst/>
              <a:cxnLst/>
              <a:rect l="l" t="t" r="r" b="b"/>
              <a:pathLst>
                <a:path w="3490595" h="33020">
                  <a:moveTo>
                    <a:pt x="347538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89988" y="33020"/>
                  </a:lnTo>
                  <a:lnTo>
                    <a:pt x="3475383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4380879" y="6543039"/>
              <a:ext cx="3557904" cy="31750"/>
            </a:xfrm>
            <a:custGeom>
              <a:avLst/>
              <a:gdLst/>
              <a:ahLst/>
              <a:cxnLst/>
              <a:rect l="l" t="t" r="r" b="b"/>
              <a:pathLst>
                <a:path w="3557904" h="31750">
                  <a:moveTo>
                    <a:pt x="3543823" y="0"/>
                  </a:moveTo>
                  <a:lnTo>
                    <a:pt x="59737" y="0"/>
                  </a:lnTo>
                  <a:lnTo>
                    <a:pt x="0" y="31749"/>
                  </a:lnTo>
                  <a:lnTo>
                    <a:pt x="3557866" y="31749"/>
                  </a:lnTo>
                  <a:lnTo>
                    <a:pt x="3543823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4327236" y="6572249"/>
              <a:ext cx="3624579" cy="31750"/>
            </a:xfrm>
            <a:custGeom>
              <a:avLst/>
              <a:gdLst/>
              <a:ahLst/>
              <a:cxnLst/>
              <a:rect l="l" t="t" r="r" b="b"/>
              <a:pathLst>
                <a:path w="3624579" h="31750">
                  <a:moveTo>
                    <a:pt x="3610385" y="0"/>
                  </a:moveTo>
                  <a:lnTo>
                    <a:pt x="58421" y="0"/>
                  </a:lnTo>
                  <a:lnTo>
                    <a:pt x="3463" y="29210"/>
                  </a:lnTo>
                  <a:lnTo>
                    <a:pt x="0" y="31750"/>
                  </a:lnTo>
                  <a:lnTo>
                    <a:pt x="1232015" y="31750"/>
                  </a:lnTo>
                  <a:lnTo>
                    <a:pt x="1232823" y="29210"/>
                  </a:lnTo>
                  <a:lnTo>
                    <a:pt x="3623305" y="29210"/>
                  </a:lnTo>
                  <a:lnTo>
                    <a:pt x="3610385" y="0"/>
                  </a:lnTo>
                  <a:close/>
                </a:path>
                <a:path w="3624579" h="31750">
                  <a:moveTo>
                    <a:pt x="3623305" y="29210"/>
                  </a:moveTo>
                  <a:lnTo>
                    <a:pt x="1232823" y="29210"/>
                  </a:lnTo>
                  <a:lnTo>
                    <a:pt x="1238019" y="31750"/>
                  </a:lnTo>
                  <a:lnTo>
                    <a:pt x="3624429" y="31750"/>
                  </a:lnTo>
                  <a:lnTo>
                    <a:pt x="3623305" y="2921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4292600" y="6601460"/>
              <a:ext cx="3670300" cy="27940"/>
            </a:xfrm>
            <a:custGeom>
              <a:avLst/>
              <a:gdLst/>
              <a:ahLst/>
              <a:cxnLst/>
              <a:rect l="l" t="t" r="r" b="b"/>
              <a:pathLst>
                <a:path w="3670300" h="27940">
                  <a:moveTo>
                    <a:pt x="1267459" y="0"/>
                  </a:moveTo>
                  <a:lnTo>
                    <a:pt x="38100" y="0"/>
                  </a:lnTo>
                  <a:lnTo>
                    <a:pt x="0" y="27940"/>
                  </a:lnTo>
                  <a:lnTo>
                    <a:pt x="1258570" y="27940"/>
                  </a:lnTo>
                  <a:lnTo>
                    <a:pt x="1267459" y="0"/>
                  </a:lnTo>
                  <a:close/>
                </a:path>
                <a:path w="3670300" h="27940">
                  <a:moveTo>
                    <a:pt x="3657941" y="0"/>
                  </a:moveTo>
                  <a:lnTo>
                    <a:pt x="1267460" y="0"/>
                  </a:lnTo>
                  <a:lnTo>
                    <a:pt x="1324610" y="27940"/>
                  </a:lnTo>
                  <a:lnTo>
                    <a:pt x="3670300" y="27940"/>
                  </a:lnTo>
                  <a:lnTo>
                    <a:pt x="3657941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318933" y="831849"/>
              <a:ext cx="225386" cy="151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232916" y="979169"/>
              <a:ext cx="288925" cy="41910"/>
            </a:xfrm>
            <a:custGeom>
              <a:avLst/>
              <a:gdLst/>
              <a:ahLst/>
              <a:cxnLst/>
              <a:rect l="l" t="t" r="r" b="b"/>
              <a:pathLst>
                <a:path w="288925" h="41909">
                  <a:moveTo>
                    <a:pt x="288663" y="0"/>
                  </a:moveTo>
                  <a:lnTo>
                    <a:pt x="95381" y="0"/>
                  </a:lnTo>
                  <a:lnTo>
                    <a:pt x="14223" y="33019"/>
                  </a:lnTo>
                  <a:lnTo>
                    <a:pt x="0" y="41909"/>
                  </a:lnTo>
                  <a:lnTo>
                    <a:pt x="282193" y="41909"/>
                  </a:lnTo>
                  <a:lnTo>
                    <a:pt x="288663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173988" y="1017269"/>
              <a:ext cx="342265" cy="40640"/>
            </a:xfrm>
            <a:custGeom>
              <a:avLst/>
              <a:gdLst/>
              <a:ahLst/>
              <a:cxnLst/>
              <a:rect l="l" t="t" r="r" b="b"/>
              <a:pathLst>
                <a:path w="342265" h="40640">
                  <a:moveTo>
                    <a:pt x="341710" y="0"/>
                  </a:moveTo>
                  <a:lnTo>
                    <a:pt x="65023" y="0"/>
                  </a:lnTo>
                  <a:lnTo>
                    <a:pt x="0" y="40639"/>
                  </a:lnTo>
                  <a:lnTo>
                    <a:pt x="328337" y="40639"/>
                  </a:lnTo>
                  <a:lnTo>
                    <a:pt x="332232" y="33019"/>
                  </a:lnTo>
                  <a:lnTo>
                    <a:pt x="341122" y="13969"/>
                  </a:lnTo>
                  <a:lnTo>
                    <a:pt x="341122" y="3809"/>
                  </a:lnTo>
                  <a:lnTo>
                    <a:pt x="34171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1103418" y="1054099"/>
              <a:ext cx="401320" cy="40640"/>
            </a:xfrm>
            <a:custGeom>
              <a:avLst/>
              <a:gdLst/>
              <a:ahLst/>
              <a:cxnLst/>
              <a:rect l="l" t="t" r="r" b="b"/>
              <a:pathLst>
                <a:path w="401319" h="40640">
                  <a:moveTo>
                    <a:pt x="400854" y="0"/>
                  </a:moveTo>
                  <a:lnTo>
                    <a:pt x="76665" y="0"/>
                  </a:lnTo>
                  <a:lnTo>
                    <a:pt x="21801" y="34289"/>
                  </a:lnTo>
                  <a:lnTo>
                    <a:pt x="0" y="40639"/>
                  </a:lnTo>
                  <a:lnTo>
                    <a:pt x="380082" y="40639"/>
                  </a:lnTo>
                  <a:lnTo>
                    <a:pt x="400854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976968" y="1090929"/>
              <a:ext cx="508634" cy="40640"/>
            </a:xfrm>
            <a:custGeom>
              <a:avLst/>
              <a:gdLst/>
              <a:ahLst/>
              <a:cxnLst/>
              <a:rect l="l" t="t" r="r" b="b"/>
              <a:pathLst>
                <a:path w="508634" h="40640">
                  <a:moveTo>
                    <a:pt x="508479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489569" y="40640"/>
                  </a:lnTo>
                  <a:lnTo>
                    <a:pt x="500041" y="16510"/>
                  </a:lnTo>
                  <a:lnTo>
                    <a:pt x="50847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846158" y="1129029"/>
              <a:ext cx="621665" cy="40640"/>
            </a:xfrm>
            <a:custGeom>
              <a:avLst/>
              <a:gdLst/>
              <a:ahLst/>
              <a:cxnLst/>
              <a:rect l="l" t="t" r="r" b="b"/>
              <a:pathLst>
                <a:path w="621665" h="40640">
                  <a:moveTo>
                    <a:pt x="621482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603845" y="40640"/>
                  </a:lnTo>
                  <a:lnTo>
                    <a:pt x="621482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720183" y="1165860"/>
              <a:ext cx="731520" cy="40640"/>
            </a:xfrm>
            <a:custGeom>
              <a:avLst/>
              <a:gdLst/>
              <a:ahLst/>
              <a:cxnLst/>
              <a:rect l="l" t="t" r="r" b="b"/>
              <a:pathLst>
                <a:path w="731519" h="40640">
                  <a:moveTo>
                    <a:pt x="731474" y="0"/>
                  </a:moveTo>
                  <a:lnTo>
                    <a:pt x="139056" y="0"/>
                  </a:lnTo>
                  <a:lnTo>
                    <a:pt x="12606" y="36829"/>
                  </a:lnTo>
                  <a:lnTo>
                    <a:pt x="0" y="40639"/>
                  </a:lnTo>
                  <a:lnTo>
                    <a:pt x="711953" y="40639"/>
                  </a:lnTo>
                  <a:lnTo>
                    <a:pt x="718726" y="27939"/>
                  </a:lnTo>
                  <a:lnTo>
                    <a:pt x="727616" y="8889"/>
                  </a:lnTo>
                  <a:lnTo>
                    <a:pt x="73147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598319" y="1202690"/>
              <a:ext cx="836294" cy="40640"/>
            </a:xfrm>
            <a:custGeom>
              <a:avLst/>
              <a:gdLst/>
              <a:ahLst/>
              <a:cxnLst/>
              <a:rect l="l" t="t" r="r" b="b"/>
              <a:pathLst>
                <a:path w="836294" h="40640">
                  <a:moveTo>
                    <a:pt x="83584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818073" y="40639"/>
                  </a:lnTo>
                  <a:lnTo>
                    <a:pt x="830430" y="10160"/>
                  </a:lnTo>
                  <a:lnTo>
                    <a:pt x="83584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472253" y="1240790"/>
              <a:ext cx="945515" cy="40640"/>
            </a:xfrm>
            <a:custGeom>
              <a:avLst/>
              <a:gdLst/>
              <a:ahLst/>
              <a:cxnLst/>
              <a:rect l="l" t="t" r="r" b="b"/>
              <a:pathLst>
                <a:path w="945515" h="40640">
                  <a:moveTo>
                    <a:pt x="94516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930250" y="40639"/>
                  </a:lnTo>
                  <a:lnTo>
                    <a:pt x="937446" y="19050"/>
                  </a:lnTo>
                  <a:lnTo>
                    <a:pt x="945169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257288" y="1277619"/>
              <a:ext cx="1146810" cy="40640"/>
            </a:xfrm>
            <a:custGeom>
              <a:avLst/>
              <a:gdLst/>
              <a:ahLst/>
              <a:cxnLst/>
              <a:rect l="l" t="t" r="r" b="b"/>
              <a:pathLst>
                <a:path w="1146810" h="40640">
                  <a:moveTo>
                    <a:pt x="1146485" y="0"/>
                  </a:moveTo>
                  <a:lnTo>
                    <a:pt x="227571" y="0"/>
                  </a:lnTo>
                  <a:lnTo>
                    <a:pt x="189751" y="11429"/>
                  </a:lnTo>
                  <a:lnTo>
                    <a:pt x="17031" y="20319"/>
                  </a:lnTo>
                  <a:lnTo>
                    <a:pt x="0" y="40639"/>
                  </a:lnTo>
                  <a:lnTo>
                    <a:pt x="1132626" y="40639"/>
                  </a:lnTo>
                  <a:lnTo>
                    <a:pt x="1133361" y="39369"/>
                  </a:lnTo>
                  <a:lnTo>
                    <a:pt x="1146485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225353" y="1314449"/>
              <a:ext cx="1166495" cy="41910"/>
            </a:xfrm>
            <a:custGeom>
              <a:avLst/>
              <a:gdLst/>
              <a:ahLst/>
              <a:cxnLst/>
              <a:rect l="l" t="t" r="r" b="b"/>
              <a:pathLst>
                <a:path w="1166495" h="41909">
                  <a:moveTo>
                    <a:pt x="1166142" y="0"/>
                  </a:moveTo>
                  <a:lnTo>
                    <a:pt x="35127" y="0"/>
                  </a:lnTo>
                  <a:lnTo>
                    <a:pt x="0" y="41910"/>
                  </a:lnTo>
                  <a:lnTo>
                    <a:pt x="1142502" y="41910"/>
                  </a:lnTo>
                  <a:lnTo>
                    <a:pt x="1165296" y="2539"/>
                  </a:lnTo>
                  <a:lnTo>
                    <a:pt x="11661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94483" y="1352549"/>
              <a:ext cx="1176020" cy="40640"/>
            </a:xfrm>
            <a:custGeom>
              <a:avLst/>
              <a:gdLst/>
              <a:ahLst/>
              <a:cxnLst/>
              <a:rect l="l" t="t" r="r" b="b"/>
              <a:pathLst>
                <a:path w="1176020" h="40640">
                  <a:moveTo>
                    <a:pt x="1175578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158066" y="40639"/>
                  </a:lnTo>
                  <a:lnTo>
                    <a:pt x="1158066" y="21589"/>
                  </a:lnTo>
                  <a:lnTo>
                    <a:pt x="1168226" y="12700"/>
                  </a:lnTo>
                  <a:lnTo>
                    <a:pt x="117557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63613" y="1389379"/>
              <a:ext cx="1189355" cy="40640"/>
            </a:xfrm>
            <a:custGeom>
              <a:avLst/>
              <a:gdLst/>
              <a:ahLst/>
              <a:cxnLst/>
              <a:rect l="l" t="t" r="r" b="b"/>
              <a:pathLst>
                <a:path w="1189355" h="40640">
                  <a:moveTo>
                    <a:pt x="1188936" y="0"/>
                  </a:moveTo>
                  <a:lnTo>
                    <a:pt x="34063" y="0"/>
                  </a:lnTo>
                  <a:lnTo>
                    <a:pt x="0" y="40640"/>
                  </a:lnTo>
                  <a:lnTo>
                    <a:pt x="1188936" y="40640"/>
                  </a:lnTo>
                  <a:lnTo>
                    <a:pt x="1188936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32743" y="1426210"/>
              <a:ext cx="1219835" cy="40640"/>
            </a:xfrm>
            <a:custGeom>
              <a:avLst/>
              <a:gdLst/>
              <a:ahLst/>
              <a:cxnLst/>
              <a:rect l="l" t="t" r="r" b="b"/>
              <a:pathLst>
                <a:path w="1219835" h="40640">
                  <a:moveTo>
                    <a:pt x="1219806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19806" y="40639"/>
                  </a:lnTo>
                  <a:lnTo>
                    <a:pt x="1219806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00809" y="1464310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40">
                  <a:moveTo>
                    <a:pt x="125174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51740" y="40639"/>
                  </a:lnTo>
                  <a:lnTo>
                    <a:pt x="12517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69939" y="1501140"/>
              <a:ext cx="1282700" cy="40640"/>
            </a:xfrm>
            <a:custGeom>
              <a:avLst/>
              <a:gdLst/>
              <a:ahLst/>
              <a:cxnLst/>
              <a:rect l="l" t="t" r="r" b="b"/>
              <a:pathLst>
                <a:path w="1282700" h="40640">
                  <a:moveTo>
                    <a:pt x="128261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68005" y="40639"/>
                  </a:lnTo>
                  <a:lnTo>
                    <a:pt x="1272450" y="26670"/>
                  </a:lnTo>
                  <a:lnTo>
                    <a:pt x="1282610" y="16510"/>
                  </a:lnTo>
                  <a:lnTo>
                    <a:pt x="128261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39069" y="1537969"/>
              <a:ext cx="1300480" cy="40640"/>
            </a:xfrm>
            <a:custGeom>
              <a:avLst/>
              <a:gdLst/>
              <a:ahLst/>
              <a:cxnLst/>
              <a:rect l="l" t="t" r="r" b="b"/>
              <a:pathLst>
                <a:path w="1300480" h="40640">
                  <a:moveTo>
                    <a:pt x="1300087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85406" y="40639"/>
                  </a:lnTo>
                  <a:lnTo>
                    <a:pt x="1294430" y="17779"/>
                  </a:lnTo>
                  <a:lnTo>
                    <a:pt x="1300087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1853" y="1574799"/>
              <a:ext cx="1314450" cy="41910"/>
            </a:xfrm>
            <a:custGeom>
              <a:avLst/>
              <a:gdLst/>
              <a:ahLst/>
              <a:cxnLst/>
              <a:rect l="l" t="t" r="r" b="b"/>
              <a:pathLst>
                <a:path w="1314450" h="41909">
                  <a:moveTo>
                    <a:pt x="1314126" y="0"/>
                  </a:moveTo>
                  <a:lnTo>
                    <a:pt x="30409" y="0"/>
                  </a:lnTo>
                  <a:lnTo>
                    <a:pt x="5926" y="29210"/>
                  </a:lnTo>
                  <a:lnTo>
                    <a:pt x="0" y="41910"/>
                  </a:lnTo>
                  <a:lnTo>
                    <a:pt x="1294702" y="41910"/>
                  </a:lnTo>
                  <a:lnTo>
                    <a:pt x="1302596" y="29210"/>
                  </a:lnTo>
                  <a:lnTo>
                    <a:pt x="131412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0" y="1612899"/>
              <a:ext cx="1309370" cy="40640"/>
            </a:xfrm>
            <a:custGeom>
              <a:avLst/>
              <a:gdLst/>
              <a:ahLst/>
              <a:cxnLst/>
              <a:rect l="l" t="t" r="r" b="b"/>
              <a:pathLst>
                <a:path w="1309370" h="40639">
                  <a:moveTo>
                    <a:pt x="1308923" y="0"/>
                  </a:moveTo>
                  <a:lnTo>
                    <a:pt x="13631" y="0"/>
                  </a:lnTo>
                  <a:lnTo>
                    <a:pt x="0" y="29209"/>
                  </a:lnTo>
                  <a:lnTo>
                    <a:pt x="0" y="40639"/>
                  </a:lnTo>
                  <a:lnTo>
                    <a:pt x="1284237" y="40639"/>
                  </a:lnTo>
                  <a:lnTo>
                    <a:pt x="1285240" y="38100"/>
                  </a:lnTo>
                  <a:lnTo>
                    <a:pt x="1308923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0" y="1649729"/>
              <a:ext cx="1286510" cy="40640"/>
            </a:xfrm>
            <a:custGeom>
              <a:avLst/>
              <a:gdLst/>
              <a:ahLst/>
              <a:cxnLst/>
              <a:rect l="l" t="t" r="r" b="b"/>
              <a:pathLst>
                <a:path w="1286510" h="40639">
                  <a:moveTo>
                    <a:pt x="1286029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269699" y="40640"/>
                  </a:lnTo>
                  <a:lnTo>
                    <a:pt x="1285240" y="1270"/>
                  </a:lnTo>
                  <a:lnTo>
                    <a:pt x="1286029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0" y="1686559"/>
              <a:ext cx="1271270" cy="41910"/>
            </a:xfrm>
            <a:custGeom>
              <a:avLst/>
              <a:gdLst/>
              <a:ahLst/>
              <a:cxnLst/>
              <a:rect l="l" t="t" r="r" b="b"/>
              <a:pathLst>
                <a:path w="1271270" h="41910">
                  <a:moveTo>
                    <a:pt x="1271203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254659" y="41910"/>
                  </a:lnTo>
                  <a:lnTo>
                    <a:pt x="127120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0" y="172465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648" y="0"/>
                  </a:moveTo>
                  <a:lnTo>
                    <a:pt x="0" y="0"/>
                  </a:lnTo>
                  <a:lnTo>
                    <a:pt x="0" y="22860"/>
                  </a:lnTo>
                  <a:lnTo>
                    <a:pt x="0" y="40640"/>
                  </a:lnTo>
                  <a:lnTo>
                    <a:pt x="1247140" y="40640"/>
                  </a:lnTo>
                  <a:lnTo>
                    <a:pt x="1247140" y="22860"/>
                  </a:lnTo>
                  <a:lnTo>
                    <a:pt x="1251648" y="22860"/>
                  </a:lnTo>
                  <a:lnTo>
                    <a:pt x="1251648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0" y="176148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851" y="24130"/>
                  </a:moveTo>
                  <a:lnTo>
                    <a:pt x="1247140" y="24130"/>
                  </a:lnTo>
                  <a:lnTo>
                    <a:pt x="1247140" y="0"/>
                  </a:lnTo>
                  <a:lnTo>
                    <a:pt x="0" y="0"/>
                  </a:lnTo>
                  <a:lnTo>
                    <a:pt x="0" y="24130"/>
                  </a:lnTo>
                  <a:lnTo>
                    <a:pt x="0" y="40640"/>
                  </a:lnTo>
                  <a:lnTo>
                    <a:pt x="1251851" y="40640"/>
                  </a:lnTo>
                  <a:lnTo>
                    <a:pt x="1251851" y="2413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0" y="1798319"/>
              <a:ext cx="1266190" cy="41910"/>
            </a:xfrm>
            <a:custGeom>
              <a:avLst/>
              <a:gdLst/>
              <a:ahLst/>
              <a:cxnLst/>
              <a:rect l="l" t="t" r="r" b="b"/>
              <a:pathLst>
                <a:path w="1266190" h="41910">
                  <a:moveTo>
                    <a:pt x="1254397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1249680" y="41909"/>
                  </a:lnTo>
                  <a:lnTo>
                    <a:pt x="1257300" y="34289"/>
                  </a:lnTo>
                  <a:lnTo>
                    <a:pt x="1266190" y="15239"/>
                  </a:lnTo>
                  <a:lnTo>
                    <a:pt x="1257300" y="5079"/>
                  </a:lnTo>
                  <a:lnTo>
                    <a:pt x="125439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0" y="1836419"/>
              <a:ext cx="1253490" cy="40640"/>
            </a:xfrm>
            <a:custGeom>
              <a:avLst/>
              <a:gdLst/>
              <a:ahLst/>
              <a:cxnLst/>
              <a:rect l="l" t="t" r="r" b="b"/>
              <a:pathLst>
                <a:path w="1253490" h="40639">
                  <a:moveTo>
                    <a:pt x="125348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65694" y="40639"/>
                  </a:lnTo>
                  <a:lnTo>
                    <a:pt x="1200150" y="25400"/>
                  </a:lnTo>
                  <a:lnTo>
                    <a:pt x="1238250" y="15239"/>
                  </a:lnTo>
                  <a:lnTo>
                    <a:pt x="125348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0" y="1873250"/>
              <a:ext cx="1174750" cy="40640"/>
            </a:xfrm>
            <a:custGeom>
              <a:avLst/>
              <a:gdLst/>
              <a:ahLst/>
              <a:cxnLst/>
              <a:rect l="l" t="t" r="r" b="b"/>
              <a:pathLst>
                <a:path w="1174750" h="40639">
                  <a:moveTo>
                    <a:pt x="117430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84029" y="40639"/>
                  </a:lnTo>
                  <a:lnTo>
                    <a:pt x="1104900" y="26670"/>
                  </a:lnTo>
                  <a:lnTo>
                    <a:pt x="1115060" y="26670"/>
                  </a:lnTo>
                  <a:lnTo>
                    <a:pt x="1134110" y="17779"/>
                  </a:lnTo>
                  <a:lnTo>
                    <a:pt x="117430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0" y="1910079"/>
              <a:ext cx="1090295" cy="40640"/>
            </a:xfrm>
            <a:custGeom>
              <a:avLst/>
              <a:gdLst/>
              <a:ahLst/>
              <a:cxnLst/>
              <a:rect l="l" t="t" r="r" b="b"/>
              <a:pathLst>
                <a:path w="1090295" h="40639">
                  <a:moveTo>
                    <a:pt x="1089721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029006" y="40640"/>
                  </a:lnTo>
                  <a:lnTo>
                    <a:pt x="108972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0" y="1948179"/>
              <a:ext cx="1033144" cy="40640"/>
            </a:xfrm>
            <a:custGeom>
              <a:avLst/>
              <a:gdLst/>
              <a:ahLst/>
              <a:cxnLst/>
              <a:rect l="l" t="t" r="r" b="b"/>
              <a:pathLst>
                <a:path w="1033144" h="40639">
                  <a:moveTo>
                    <a:pt x="103280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972085" y="40640"/>
                  </a:lnTo>
                  <a:lnTo>
                    <a:pt x="103280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0" y="1985009"/>
              <a:ext cx="977900" cy="40640"/>
            </a:xfrm>
            <a:custGeom>
              <a:avLst/>
              <a:gdLst/>
              <a:ahLst/>
              <a:cxnLst/>
              <a:rect l="l" t="t" r="r" b="b"/>
              <a:pathLst>
                <a:path w="977900" h="40639">
                  <a:moveTo>
                    <a:pt x="97777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917062" y="40639"/>
                  </a:lnTo>
                  <a:lnTo>
                    <a:pt x="97777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0" y="2021840"/>
              <a:ext cx="923290" cy="41910"/>
            </a:xfrm>
            <a:custGeom>
              <a:avLst/>
              <a:gdLst/>
              <a:ahLst/>
              <a:cxnLst/>
              <a:rect l="l" t="t" r="r" b="b"/>
              <a:pathLst>
                <a:path w="923290" h="41910">
                  <a:moveTo>
                    <a:pt x="92275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860141" y="41910"/>
                  </a:lnTo>
                  <a:lnTo>
                    <a:pt x="922754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0" y="2059940"/>
              <a:ext cx="866140" cy="40640"/>
            </a:xfrm>
            <a:custGeom>
              <a:avLst/>
              <a:gdLst/>
              <a:ahLst/>
              <a:cxnLst/>
              <a:rect l="l" t="t" r="r" b="b"/>
              <a:pathLst>
                <a:path w="866140" h="40639">
                  <a:moveTo>
                    <a:pt x="865833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05118" y="40639"/>
                  </a:lnTo>
                  <a:lnTo>
                    <a:pt x="865833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0" y="2096769"/>
              <a:ext cx="810895" cy="40640"/>
            </a:xfrm>
            <a:custGeom>
              <a:avLst/>
              <a:gdLst/>
              <a:ahLst/>
              <a:cxnLst/>
              <a:rect l="l" t="t" r="r" b="b"/>
              <a:pathLst>
                <a:path w="810895" h="40639">
                  <a:moveTo>
                    <a:pt x="81081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731123" y="40639"/>
                  </a:lnTo>
                  <a:lnTo>
                    <a:pt x="789940" y="13969"/>
                  </a:lnTo>
                  <a:lnTo>
                    <a:pt x="81081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0" y="2133600"/>
              <a:ext cx="739775" cy="40640"/>
            </a:xfrm>
            <a:custGeom>
              <a:avLst/>
              <a:gdLst/>
              <a:ahLst/>
              <a:cxnLst/>
              <a:rect l="l" t="t" r="r" b="b"/>
              <a:pathLst>
                <a:path w="739775" h="40639">
                  <a:moveTo>
                    <a:pt x="739525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649899" y="40639"/>
                  </a:lnTo>
                  <a:lnTo>
                    <a:pt x="73952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0" y="2171700"/>
              <a:ext cx="655955" cy="40640"/>
            </a:xfrm>
            <a:custGeom>
              <a:avLst/>
              <a:gdLst/>
              <a:ahLst/>
              <a:cxnLst/>
              <a:rect l="l" t="t" r="r" b="b"/>
              <a:pathLst>
                <a:path w="655955" h="40639">
                  <a:moveTo>
                    <a:pt x="655501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565875" y="40639"/>
                  </a:lnTo>
                  <a:lnTo>
                    <a:pt x="655501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0" y="2208529"/>
              <a:ext cx="574675" cy="40640"/>
            </a:xfrm>
            <a:custGeom>
              <a:avLst/>
              <a:gdLst/>
              <a:ahLst/>
              <a:cxnLst/>
              <a:rect l="l" t="t" r="r" b="b"/>
              <a:pathLst>
                <a:path w="574675" h="40639">
                  <a:moveTo>
                    <a:pt x="574278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484652" y="40640"/>
                  </a:lnTo>
                  <a:lnTo>
                    <a:pt x="574278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0" y="2245359"/>
              <a:ext cx="493395" cy="40640"/>
            </a:xfrm>
            <a:custGeom>
              <a:avLst/>
              <a:gdLst/>
              <a:ahLst/>
              <a:cxnLst/>
              <a:rect l="l" t="t" r="r" b="b"/>
              <a:pathLst>
                <a:path w="493395" h="40639">
                  <a:moveTo>
                    <a:pt x="493054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432784" y="40639"/>
                  </a:lnTo>
                  <a:lnTo>
                    <a:pt x="476250" y="7619"/>
                  </a:lnTo>
                  <a:lnTo>
                    <a:pt x="493054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0" y="2282190"/>
              <a:ext cx="438150" cy="41910"/>
            </a:xfrm>
            <a:custGeom>
              <a:avLst/>
              <a:gdLst/>
              <a:ahLst/>
              <a:cxnLst/>
              <a:rect l="l" t="t" r="r" b="b"/>
              <a:pathLst>
                <a:path w="438150" h="41910">
                  <a:moveTo>
                    <a:pt x="437800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382632" y="41910"/>
                  </a:lnTo>
                  <a:lnTo>
                    <a:pt x="43780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0" y="2320290"/>
              <a:ext cx="949960" cy="40640"/>
            </a:xfrm>
            <a:custGeom>
              <a:avLst/>
              <a:gdLst/>
              <a:ahLst/>
              <a:cxnLst/>
              <a:rect l="l" t="t" r="r" b="b"/>
              <a:pathLst>
                <a:path w="949960" h="40639">
                  <a:moveTo>
                    <a:pt x="38764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334152" y="40639"/>
                  </a:lnTo>
                  <a:lnTo>
                    <a:pt x="387648" y="0"/>
                  </a:lnTo>
                  <a:close/>
                </a:path>
                <a:path w="949960" h="40639">
                  <a:moveTo>
                    <a:pt x="885190" y="29210"/>
                  </a:moveTo>
                  <a:lnTo>
                    <a:pt x="650875" y="40639"/>
                  </a:lnTo>
                  <a:lnTo>
                    <a:pt x="949959" y="40639"/>
                  </a:lnTo>
                  <a:lnTo>
                    <a:pt x="885190" y="2921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0" y="2357119"/>
              <a:ext cx="1158875" cy="40640"/>
            </a:xfrm>
            <a:custGeom>
              <a:avLst/>
              <a:gdLst/>
              <a:ahLst/>
              <a:cxnLst/>
              <a:rect l="l" t="t" r="r" b="b"/>
              <a:pathLst>
                <a:path w="1158875" h="40639">
                  <a:moveTo>
                    <a:pt x="33916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58663" y="40639"/>
                  </a:lnTo>
                  <a:lnTo>
                    <a:pt x="1043516" y="20319"/>
                  </a:lnTo>
                  <a:lnTo>
                    <a:pt x="312420" y="20319"/>
                  </a:lnTo>
                  <a:lnTo>
                    <a:pt x="339167" y="0"/>
                  </a:lnTo>
                  <a:close/>
                </a:path>
                <a:path w="1158875" h="40639">
                  <a:moveTo>
                    <a:pt x="928370" y="0"/>
                  </a:moveTo>
                  <a:lnTo>
                    <a:pt x="728979" y="0"/>
                  </a:lnTo>
                  <a:lnTo>
                    <a:pt x="312420" y="20319"/>
                  </a:lnTo>
                  <a:lnTo>
                    <a:pt x="1043516" y="20319"/>
                  </a:lnTo>
                  <a:lnTo>
                    <a:pt x="92837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0" y="2395219"/>
              <a:ext cx="1287145" cy="40640"/>
            </a:xfrm>
            <a:custGeom>
              <a:avLst/>
              <a:gdLst/>
              <a:ahLst/>
              <a:cxnLst/>
              <a:rect l="l" t="t" r="r" b="b"/>
              <a:pathLst>
                <a:path w="1287145" h="40639">
                  <a:moveTo>
                    <a:pt x="114427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86695" y="40639"/>
                  </a:lnTo>
                  <a:lnTo>
                    <a:pt x="1209040" y="11429"/>
                  </a:lnTo>
                  <a:lnTo>
                    <a:pt x="114427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0" y="2432050"/>
              <a:ext cx="1384935" cy="40640"/>
            </a:xfrm>
            <a:custGeom>
              <a:avLst/>
              <a:gdLst/>
              <a:ahLst/>
              <a:cxnLst/>
              <a:rect l="l" t="t" r="r" b="b"/>
              <a:pathLst>
                <a:path w="1384935" h="40639">
                  <a:moveTo>
                    <a:pt x="1276566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384609" y="40639"/>
                  </a:lnTo>
                  <a:lnTo>
                    <a:pt x="1276566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0" y="2468879"/>
              <a:ext cx="1482725" cy="40640"/>
            </a:xfrm>
            <a:custGeom>
              <a:avLst/>
              <a:gdLst/>
              <a:ahLst/>
              <a:cxnLst/>
              <a:rect l="l" t="t" r="r" b="b"/>
              <a:pathLst>
                <a:path w="1482725" h="40639">
                  <a:moveTo>
                    <a:pt x="137448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482523" y="40640"/>
                  </a:lnTo>
                  <a:lnTo>
                    <a:pt x="137448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0" y="2505709"/>
              <a:ext cx="1485900" cy="41910"/>
            </a:xfrm>
            <a:custGeom>
              <a:avLst/>
              <a:gdLst/>
              <a:ahLst/>
              <a:cxnLst/>
              <a:rect l="l" t="t" r="r" b="b"/>
              <a:pathLst>
                <a:path w="1485900" h="41910">
                  <a:moveTo>
                    <a:pt x="147239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340518" y="41910"/>
                  </a:lnTo>
                  <a:lnTo>
                    <a:pt x="1485900" y="5079"/>
                  </a:lnTo>
                  <a:lnTo>
                    <a:pt x="147239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0" y="2543809"/>
              <a:ext cx="1355725" cy="40640"/>
            </a:xfrm>
            <a:custGeom>
              <a:avLst/>
              <a:gdLst/>
              <a:ahLst/>
              <a:cxnLst/>
              <a:rect l="l" t="t" r="r" b="b"/>
              <a:pathLst>
                <a:path w="1355725" h="40639">
                  <a:moveTo>
                    <a:pt x="135555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03520" y="40639"/>
                  </a:lnTo>
                  <a:lnTo>
                    <a:pt x="1295400" y="15239"/>
                  </a:lnTo>
                  <a:lnTo>
                    <a:pt x="1355557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0" y="2580640"/>
              <a:ext cx="1217930" cy="40640"/>
            </a:xfrm>
            <a:custGeom>
              <a:avLst/>
              <a:gdLst/>
              <a:ahLst/>
              <a:cxnLst/>
              <a:rect l="l" t="t" r="r" b="b"/>
              <a:pathLst>
                <a:path w="1217930" h="40639">
                  <a:moveTo>
                    <a:pt x="1217302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70296" y="40639"/>
                  </a:lnTo>
                  <a:lnTo>
                    <a:pt x="121730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0" y="2617469"/>
              <a:ext cx="1084580" cy="41910"/>
            </a:xfrm>
            <a:custGeom>
              <a:avLst/>
              <a:gdLst/>
              <a:ahLst/>
              <a:cxnLst/>
              <a:rect l="l" t="t" r="r" b="b"/>
              <a:pathLst>
                <a:path w="1084580" h="41910">
                  <a:moveTo>
                    <a:pt x="1084078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932477" y="41909"/>
                  </a:lnTo>
                  <a:lnTo>
                    <a:pt x="1084078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0" y="2655569"/>
              <a:ext cx="946785" cy="40640"/>
            </a:xfrm>
            <a:custGeom>
              <a:avLst/>
              <a:gdLst/>
              <a:ahLst/>
              <a:cxnLst/>
              <a:rect l="l" t="t" r="r" b="b"/>
              <a:pathLst>
                <a:path w="946785" h="40639">
                  <a:moveTo>
                    <a:pt x="94625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50181" y="40639"/>
                  </a:lnTo>
                  <a:lnTo>
                    <a:pt x="923290" y="6350"/>
                  </a:lnTo>
                  <a:lnTo>
                    <a:pt x="946259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0" y="2692400"/>
              <a:ext cx="858519" cy="36830"/>
            </a:xfrm>
            <a:custGeom>
              <a:avLst/>
              <a:gdLst/>
              <a:ahLst/>
              <a:cxnLst/>
              <a:rect l="l" t="t" r="r" b="b"/>
              <a:pathLst>
                <a:path w="858519" h="36830">
                  <a:moveTo>
                    <a:pt x="820396" y="17779"/>
                  </a:moveTo>
                  <a:lnTo>
                    <a:pt x="152400" y="17779"/>
                  </a:lnTo>
                  <a:lnTo>
                    <a:pt x="779780" y="36829"/>
                  </a:lnTo>
                  <a:lnTo>
                    <a:pt x="820396" y="17779"/>
                  </a:lnTo>
                  <a:close/>
                </a:path>
                <a:path w="858519" h="36830">
                  <a:moveTo>
                    <a:pt x="858304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152400" y="17779"/>
                  </a:lnTo>
                  <a:lnTo>
                    <a:pt x="820396" y="17779"/>
                  </a:lnTo>
                  <a:lnTo>
                    <a:pt x="85830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6252070" y="0"/>
              <a:ext cx="2783205" cy="219075"/>
            </a:xfrm>
            <a:custGeom>
              <a:avLst/>
              <a:gdLst/>
              <a:ahLst/>
              <a:cxnLst/>
              <a:rect l="l" t="t" r="r" b="b"/>
              <a:pathLst>
                <a:path w="2783204" h="219075">
                  <a:moveTo>
                    <a:pt x="1396022" y="218452"/>
                  </a:moveTo>
                  <a:lnTo>
                    <a:pt x="1370876" y="148590"/>
                  </a:lnTo>
                  <a:lnTo>
                    <a:pt x="1368145" y="140970"/>
                  </a:lnTo>
                  <a:lnTo>
                    <a:pt x="1345298" y="77470"/>
                  </a:lnTo>
                  <a:lnTo>
                    <a:pt x="1343025" y="71120"/>
                  </a:lnTo>
                  <a:lnTo>
                    <a:pt x="1324749" y="20320"/>
                  </a:lnTo>
                  <a:lnTo>
                    <a:pt x="1314589" y="0"/>
                  </a:lnTo>
                  <a:lnTo>
                    <a:pt x="56019" y="0"/>
                  </a:lnTo>
                  <a:lnTo>
                    <a:pt x="36144" y="77470"/>
                  </a:lnTo>
                  <a:lnTo>
                    <a:pt x="19862" y="140970"/>
                  </a:lnTo>
                  <a:lnTo>
                    <a:pt x="0" y="218452"/>
                  </a:lnTo>
                  <a:lnTo>
                    <a:pt x="1396022" y="218452"/>
                  </a:lnTo>
                  <a:close/>
                </a:path>
                <a:path w="2783204" h="219075">
                  <a:moveTo>
                    <a:pt x="2782709" y="201930"/>
                  </a:moveTo>
                  <a:lnTo>
                    <a:pt x="2776093" y="148590"/>
                  </a:lnTo>
                  <a:lnTo>
                    <a:pt x="2775153" y="140970"/>
                  </a:lnTo>
                  <a:lnTo>
                    <a:pt x="2767266" y="77470"/>
                  </a:lnTo>
                  <a:lnTo>
                    <a:pt x="2766491" y="71120"/>
                  </a:lnTo>
                  <a:lnTo>
                    <a:pt x="2764929" y="58420"/>
                  </a:lnTo>
                  <a:lnTo>
                    <a:pt x="2764929" y="38100"/>
                  </a:lnTo>
                  <a:lnTo>
                    <a:pt x="2773819" y="0"/>
                  </a:lnTo>
                  <a:lnTo>
                    <a:pt x="2145169" y="0"/>
                  </a:lnTo>
                  <a:lnTo>
                    <a:pt x="2032863" y="71120"/>
                  </a:lnTo>
                  <a:lnTo>
                    <a:pt x="2022843" y="77470"/>
                  </a:lnTo>
                  <a:lnTo>
                    <a:pt x="1992769" y="96520"/>
                  </a:lnTo>
                  <a:lnTo>
                    <a:pt x="1850059" y="140970"/>
                  </a:lnTo>
                  <a:lnTo>
                    <a:pt x="1837829" y="144780"/>
                  </a:lnTo>
                  <a:lnTo>
                    <a:pt x="1836267" y="148590"/>
                  </a:lnTo>
                  <a:lnTo>
                    <a:pt x="1807781" y="218452"/>
                  </a:lnTo>
                  <a:lnTo>
                    <a:pt x="2780931" y="218452"/>
                  </a:lnTo>
                  <a:lnTo>
                    <a:pt x="2782709" y="210820"/>
                  </a:lnTo>
                  <a:lnTo>
                    <a:pt x="2782709" y="20193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6233843" y="212089"/>
              <a:ext cx="2800985" cy="77470"/>
            </a:xfrm>
            <a:custGeom>
              <a:avLst/>
              <a:gdLst/>
              <a:ahLst/>
              <a:cxnLst/>
              <a:rect l="l" t="t" r="r" b="b"/>
              <a:pathLst>
                <a:path w="2800984" h="77470">
                  <a:moveTo>
                    <a:pt x="1411966" y="0"/>
                  </a:moveTo>
                  <a:lnTo>
                    <a:pt x="19864" y="0"/>
                  </a:lnTo>
                  <a:lnTo>
                    <a:pt x="0" y="77469"/>
                  </a:lnTo>
                  <a:lnTo>
                    <a:pt x="1434487" y="77469"/>
                  </a:lnTo>
                  <a:lnTo>
                    <a:pt x="1417906" y="16509"/>
                  </a:lnTo>
                  <a:lnTo>
                    <a:pt x="1411966" y="0"/>
                  </a:lnTo>
                  <a:close/>
                </a:path>
                <a:path w="2800984" h="77470">
                  <a:moveTo>
                    <a:pt x="2800639" y="0"/>
                  </a:moveTo>
                  <a:lnTo>
                    <a:pt x="1828609" y="0"/>
                  </a:lnTo>
                  <a:lnTo>
                    <a:pt x="1797019" y="77469"/>
                  </a:lnTo>
                  <a:lnTo>
                    <a:pt x="2785580" y="77469"/>
                  </a:lnTo>
                  <a:lnTo>
                    <a:pt x="2792046" y="36829"/>
                  </a:lnTo>
                  <a:lnTo>
                    <a:pt x="280063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6231889" y="283209"/>
              <a:ext cx="2788920" cy="76200"/>
            </a:xfrm>
            <a:custGeom>
              <a:avLst/>
              <a:gdLst/>
              <a:ahLst/>
              <a:cxnLst/>
              <a:rect l="l" t="t" r="r" b="b"/>
              <a:pathLst>
                <a:path w="2788920" h="76200">
                  <a:moveTo>
                    <a:pt x="1434713" y="0"/>
                  </a:moveTo>
                  <a:lnTo>
                    <a:pt x="3582" y="0"/>
                  </a:lnTo>
                  <a:lnTo>
                    <a:pt x="0" y="13970"/>
                  </a:lnTo>
                  <a:lnTo>
                    <a:pt x="4136" y="76200"/>
                  </a:lnTo>
                  <a:lnTo>
                    <a:pt x="1455440" y="76200"/>
                  </a:lnTo>
                  <a:lnTo>
                    <a:pt x="1434713" y="0"/>
                  </a:lnTo>
                  <a:close/>
                </a:path>
                <a:path w="2788920" h="76200">
                  <a:moveTo>
                    <a:pt x="2788544" y="0"/>
                  </a:moveTo>
                  <a:lnTo>
                    <a:pt x="1801562" y="0"/>
                  </a:lnTo>
                  <a:lnTo>
                    <a:pt x="1770490" y="76200"/>
                  </a:lnTo>
                  <a:lnTo>
                    <a:pt x="2766115" y="76200"/>
                  </a:lnTo>
                  <a:lnTo>
                    <a:pt x="2785110" y="21590"/>
                  </a:lnTo>
                  <a:lnTo>
                    <a:pt x="2788544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6235604" y="353059"/>
              <a:ext cx="2764790" cy="77470"/>
            </a:xfrm>
            <a:custGeom>
              <a:avLst/>
              <a:gdLst/>
              <a:ahLst/>
              <a:cxnLst/>
              <a:rect l="l" t="t" r="r" b="b"/>
              <a:pathLst>
                <a:path w="2764790" h="77470">
                  <a:moveTo>
                    <a:pt x="1449998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71070" y="77470"/>
                  </a:lnTo>
                  <a:lnTo>
                    <a:pt x="1449998" y="0"/>
                  </a:lnTo>
                  <a:close/>
                </a:path>
                <a:path w="2764790" h="77470">
                  <a:moveTo>
                    <a:pt x="2764609" y="0"/>
                  </a:moveTo>
                  <a:lnTo>
                    <a:pt x="1769365" y="0"/>
                  </a:lnTo>
                  <a:lnTo>
                    <a:pt x="1737776" y="77470"/>
                  </a:lnTo>
                  <a:lnTo>
                    <a:pt x="2752350" y="77470"/>
                  </a:lnTo>
                  <a:lnTo>
                    <a:pt x="2761075" y="10160"/>
                  </a:lnTo>
                  <a:lnTo>
                    <a:pt x="2764609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6240332" y="424179"/>
              <a:ext cx="2748915" cy="77470"/>
            </a:xfrm>
            <a:custGeom>
              <a:avLst/>
              <a:gdLst/>
              <a:ahLst/>
              <a:cxnLst/>
              <a:rect l="l" t="t" r="r" b="b"/>
              <a:pathLst>
                <a:path w="2748915" h="77470">
                  <a:moveTo>
                    <a:pt x="1464615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85687" y="77470"/>
                  </a:lnTo>
                  <a:lnTo>
                    <a:pt x="1464615" y="0"/>
                  </a:lnTo>
                  <a:close/>
                </a:path>
                <a:path w="2748915" h="77470">
                  <a:moveTo>
                    <a:pt x="2748445" y="0"/>
                  </a:moveTo>
                  <a:lnTo>
                    <a:pt x="1735637" y="0"/>
                  </a:lnTo>
                  <a:lnTo>
                    <a:pt x="1704047" y="77470"/>
                  </a:lnTo>
                  <a:lnTo>
                    <a:pt x="2747457" y="77470"/>
                  </a:lnTo>
                  <a:lnTo>
                    <a:pt x="2747457" y="7620"/>
                  </a:lnTo>
                  <a:lnTo>
                    <a:pt x="2748445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6244975" y="494029"/>
              <a:ext cx="2772410" cy="77470"/>
            </a:xfrm>
            <a:custGeom>
              <a:avLst/>
              <a:gdLst/>
              <a:ahLst/>
              <a:cxnLst/>
              <a:rect l="l" t="t" r="r" b="b"/>
              <a:pathLst>
                <a:path w="2772409" h="77470">
                  <a:moveTo>
                    <a:pt x="1478971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97957" y="77470"/>
                  </a:lnTo>
                  <a:lnTo>
                    <a:pt x="1493134" y="52070"/>
                  </a:lnTo>
                  <a:lnTo>
                    <a:pt x="1478971" y="0"/>
                  </a:lnTo>
                  <a:close/>
                </a:path>
                <a:path w="2772409" h="77470">
                  <a:moveTo>
                    <a:pt x="2742814" y="0"/>
                  </a:moveTo>
                  <a:lnTo>
                    <a:pt x="1702511" y="0"/>
                  </a:lnTo>
                  <a:lnTo>
                    <a:pt x="1684904" y="43180"/>
                  </a:lnTo>
                  <a:lnTo>
                    <a:pt x="1674353" y="77470"/>
                  </a:lnTo>
                  <a:lnTo>
                    <a:pt x="2768637" y="77470"/>
                  </a:lnTo>
                  <a:lnTo>
                    <a:pt x="2772024" y="71120"/>
                  </a:lnTo>
                  <a:lnTo>
                    <a:pt x="2761864" y="62230"/>
                  </a:lnTo>
                  <a:lnTo>
                    <a:pt x="2742814" y="43180"/>
                  </a:lnTo>
                  <a:lnTo>
                    <a:pt x="274281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249703" y="565149"/>
              <a:ext cx="2767330" cy="77470"/>
            </a:xfrm>
            <a:custGeom>
              <a:avLst/>
              <a:gdLst/>
              <a:ahLst/>
              <a:cxnLst/>
              <a:rect l="l" t="t" r="r" b="b"/>
              <a:pathLst>
                <a:path w="2767329" h="77470">
                  <a:moveTo>
                    <a:pt x="1492024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06733" y="77470"/>
                  </a:lnTo>
                  <a:lnTo>
                    <a:pt x="1492024" y="0"/>
                  </a:lnTo>
                  <a:close/>
                </a:path>
                <a:path w="2767329" h="77470">
                  <a:moveTo>
                    <a:pt x="2767296" y="0"/>
                  </a:moveTo>
                  <a:lnTo>
                    <a:pt x="1671580" y="0"/>
                  </a:lnTo>
                  <a:lnTo>
                    <a:pt x="1647743" y="77470"/>
                  </a:lnTo>
                  <a:lnTo>
                    <a:pt x="2694779" y="77470"/>
                  </a:lnTo>
                  <a:lnTo>
                    <a:pt x="2708876" y="66039"/>
                  </a:lnTo>
                  <a:lnTo>
                    <a:pt x="2738086" y="38100"/>
                  </a:lnTo>
                  <a:lnTo>
                    <a:pt x="2757136" y="19050"/>
                  </a:lnTo>
                  <a:lnTo>
                    <a:pt x="276729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6254346" y="634999"/>
              <a:ext cx="2700020" cy="77470"/>
            </a:xfrm>
            <a:custGeom>
              <a:avLst/>
              <a:gdLst/>
              <a:ahLst/>
              <a:cxnLst/>
              <a:rect l="l" t="t" r="r" b="b"/>
              <a:pathLst>
                <a:path w="2700020" h="77470">
                  <a:moveTo>
                    <a:pt x="1500643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15352" y="77470"/>
                  </a:lnTo>
                  <a:lnTo>
                    <a:pt x="1500643" y="0"/>
                  </a:lnTo>
                  <a:close/>
                </a:path>
                <a:path w="2700020" h="77470">
                  <a:moveTo>
                    <a:pt x="2699534" y="0"/>
                  </a:moveTo>
                  <a:lnTo>
                    <a:pt x="1645444" y="0"/>
                  </a:lnTo>
                  <a:lnTo>
                    <a:pt x="1621607" y="77470"/>
                  </a:lnTo>
                  <a:lnTo>
                    <a:pt x="2609784" y="77470"/>
                  </a:lnTo>
                  <a:lnTo>
                    <a:pt x="2628033" y="53339"/>
                  </a:lnTo>
                  <a:lnTo>
                    <a:pt x="2638193" y="53339"/>
                  </a:lnTo>
                  <a:lnTo>
                    <a:pt x="2657243" y="34289"/>
                  </a:lnTo>
                  <a:lnTo>
                    <a:pt x="269953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6259073" y="706120"/>
              <a:ext cx="2610485" cy="77470"/>
            </a:xfrm>
            <a:custGeom>
              <a:avLst/>
              <a:gdLst/>
              <a:ahLst/>
              <a:cxnLst/>
              <a:rect l="l" t="t" r="r" b="b"/>
              <a:pathLst>
                <a:path w="2610484" h="77470">
                  <a:moveTo>
                    <a:pt x="1509419" y="0"/>
                  </a:moveTo>
                  <a:lnTo>
                    <a:pt x="0" y="0"/>
                  </a:lnTo>
                  <a:lnTo>
                    <a:pt x="2026" y="30479"/>
                  </a:lnTo>
                  <a:lnTo>
                    <a:pt x="34363" y="77469"/>
                  </a:lnTo>
                  <a:lnTo>
                    <a:pt x="1509670" y="77469"/>
                  </a:lnTo>
                  <a:lnTo>
                    <a:pt x="1517136" y="40639"/>
                  </a:lnTo>
                  <a:lnTo>
                    <a:pt x="1509419" y="0"/>
                  </a:lnTo>
                  <a:close/>
                </a:path>
                <a:path w="2610484" h="77470">
                  <a:moveTo>
                    <a:pt x="2609859" y="0"/>
                  </a:moveTo>
                  <a:lnTo>
                    <a:pt x="1618833" y="0"/>
                  </a:lnTo>
                  <a:lnTo>
                    <a:pt x="1594996" y="77469"/>
                  </a:lnTo>
                  <a:lnTo>
                    <a:pt x="2551268" y="77469"/>
                  </a:lnTo>
                  <a:lnTo>
                    <a:pt x="260985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6288193" y="775970"/>
              <a:ext cx="2527935" cy="77470"/>
            </a:xfrm>
            <a:custGeom>
              <a:avLst/>
              <a:gdLst/>
              <a:ahLst/>
              <a:cxnLst/>
              <a:rect l="l" t="t" r="r" b="b"/>
              <a:pathLst>
                <a:path w="2527934" h="77469">
                  <a:moveTo>
                    <a:pt x="1482095" y="0"/>
                  </a:moveTo>
                  <a:lnTo>
                    <a:pt x="0" y="0"/>
                  </a:lnTo>
                  <a:lnTo>
                    <a:pt x="53312" y="77469"/>
                  </a:lnTo>
                  <a:lnTo>
                    <a:pt x="1466392" y="77469"/>
                  </a:lnTo>
                  <a:lnTo>
                    <a:pt x="1482095" y="0"/>
                  </a:lnTo>
                  <a:close/>
                </a:path>
                <a:path w="2527934" h="77469">
                  <a:moveTo>
                    <a:pt x="2527911" y="0"/>
                  </a:moveTo>
                  <a:lnTo>
                    <a:pt x="1568222" y="0"/>
                  </a:lnTo>
                  <a:lnTo>
                    <a:pt x="1545166" y="74929"/>
                  </a:lnTo>
                  <a:lnTo>
                    <a:pt x="1542280" y="77469"/>
                  </a:lnTo>
                  <a:lnTo>
                    <a:pt x="2469321" y="77469"/>
                  </a:lnTo>
                  <a:lnTo>
                    <a:pt x="2527911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6337136" y="847090"/>
              <a:ext cx="2425700" cy="77470"/>
            </a:xfrm>
            <a:custGeom>
              <a:avLst/>
              <a:gdLst/>
              <a:ahLst/>
              <a:cxnLst/>
              <a:rect l="l" t="t" r="r" b="b"/>
              <a:pathLst>
                <a:path w="2425700" h="77469">
                  <a:moveTo>
                    <a:pt x="1418736" y="0"/>
                  </a:moveTo>
                  <a:lnTo>
                    <a:pt x="0" y="0"/>
                  </a:lnTo>
                  <a:lnTo>
                    <a:pt x="53312" y="77470"/>
                  </a:lnTo>
                  <a:lnTo>
                    <a:pt x="1403033" y="77470"/>
                  </a:lnTo>
                  <a:lnTo>
                    <a:pt x="1418736" y="0"/>
                  </a:lnTo>
                  <a:close/>
                </a:path>
                <a:path w="2425700" h="77469">
                  <a:moveTo>
                    <a:pt x="2425180" y="0"/>
                  </a:moveTo>
                  <a:lnTo>
                    <a:pt x="1497396" y="0"/>
                  </a:lnTo>
                  <a:lnTo>
                    <a:pt x="1496223" y="3810"/>
                  </a:lnTo>
                  <a:lnTo>
                    <a:pt x="1412519" y="77470"/>
                  </a:lnTo>
                  <a:lnTo>
                    <a:pt x="2366590" y="77470"/>
                  </a:lnTo>
                  <a:lnTo>
                    <a:pt x="242518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6386078" y="918210"/>
              <a:ext cx="2322830" cy="76200"/>
            </a:xfrm>
            <a:custGeom>
              <a:avLst/>
              <a:gdLst/>
              <a:ahLst/>
              <a:cxnLst/>
              <a:rect l="l" t="t" r="r" b="b"/>
              <a:pathLst>
                <a:path w="2322829" h="76200">
                  <a:moveTo>
                    <a:pt x="1355377" y="0"/>
                  </a:moveTo>
                  <a:lnTo>
                    <a:pt x="0" y="0"/>
                  </a:lnTo>
                  <a:lnTo>
                    <a:pt x="37581" y="54610"/>
                  </a:lnTo>
                  <a:lnTo>
                    <a:pt x="53209" y="76200"/>
                  </a:lnTo>
                  <a:lnTo>
                    <a:pt x="2263629" y="76200"/>
                  </a:lnTo>
                  <a:lnTo>
                    <a:pt x="2267701" y="72389"/>
                  </a:lnTo>
                  <a:lnTo>
                    <a:pt x="2309963" y="16510"/>
                  </a:lnTo>
                  <a:lnTo>
                    <a:pt x="1352031" y="16510"/>
                  </a:lnTo>
                  <a:lnTo>
                    <a:pt x="1355377" y="0"/>
                  </a:lnTo>
                  <a:close/>
                </a:path>
                <a:path w="2322829" h="76200">
                  <a:moveTo>
                    <a:pt x="2322449" y="0"/>
                  </a:moveTo>
                  <a:lnTo>
                    <a:pt x="1370792" y="0"/>
                  </a:lnTo>
                  <a:lnTo>
                    <a:pt x="1352031" y="16510"/>
                  </a:lnTo>
                  <a:lnTo>
                    <a:pt x="2309963" y="16510"/>
                  </a:lnTo>
                  <a:lnTo>
                    <a:pt x="2322449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6434691" y="988060"/>
              <a:ext cx="2221230" cy="77470"/>
            </a:xfrm>
            <a:custGeom>
              <a:avLst/>
              <a:gdLst/>
              <a:ahLst/>
              <a:cxnLst/>
              <a:rect l="l" t="t" r="r" b="b"/>
              <a:pathLst>
                <a:path w="2221229" h="77469">
                  <a:moveTo>
                    <a:pt x="2221009" y="0"/>
                  </a:moveTo>
                  <a:lnTo>
                    <a:pt x="0" y="0"/>
                  </a:lnTo>
                  <a:lnTo>
                    <a:pt x="56079" y="77469"/>
                  </a:lnTo>
                  <a:lnTo>
                    <a:pt x="2139020" y="77469"/>
                  </a:lnTo>
                  <a:lnTo>
                    <a:pt x="2219088" y="2539"/>
                  </a:lnTo>
                  <a:lnTo>
                    <a:pt x="2221009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6486174" y="1059179"/>
              <a:ext cx="2094864" cy="77470"/>
            </a:xfrm>
            <a:custGeom>
              <a:avLst/>
              <a:gdLst/>
              <a:ahLst/>
              <a:cxnLst/>
              <a:rect l="l" t="t" r="r" b="b"/>
              <a:pathLst>
                <a:path w="2094865" h="77469">
                  <a:moveTo>
                    <a:pt x="2094323" y="0"/>
                  </a:moveTo>
                  <a:lnTo>
                    <a:pt x="0" y="0"/>
                  </a:lnTo>
                  <a:lnTo>
                    <a:pt x="56079" y="77470"/>
                  </a:lnTo>
                  <a:lnTo>
                    <a:pt x="2011540" y="77470"/>
                  </a:lnTo>
                  <a:lnTo>
                    <a:pt x="2094323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6536737" y="1129029"/>
              <a:ext cx="1969135" cy="77470"/>
            </a:xfrm>
            <a:custGeom>
              <a:avLst/>
              <a:gdLst/>
              <a:ahLst/>
              <a:cxnLst/>
              <a:rect l="l" t="t" r="r" b="b"/>
              <a:pathLst>
                <a:path w="1969134" h="77469">
                  <a:moveTo>
                    <a:pt x="1969120" y="0"/>
                  </a:moveTo>
                  <a:lnTo>
                    <a:pt x="0" y="0"/>
                  </a:lnTo>
                  <a:lnTo>
                    <a:pt x="10112" y="13970"/>
                  </a:lnTo>
                  <a:lnTo>
                    <a:pt x="81172" y="77470"/>
                  </a:lnTo>
                  <a:lnTo>
                    <a:pt x="1886338" y="77470"/>
                  </a:lnTo>
                  <a:lnTo>
                    <a:pt x="196912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6610803" y="1200149"/>
              <a:ext cx="2522220" cy="77470"/>
            </a:xfrm>
            <a:custGeom>
              <a:avLst/>
              <a:gdLst/>
              <a:ahLst/>
              <a:cxnLst/>
              <a:rect l="l" t="t" r="r" b="b"/>
              <a:pathLst>
                <a:path w="2522220" h="77469">
                  <a:moveTo>
                    <a:pt x="1819057" y="0"/>
                  </a:moveTo>
                  <a:lnTo>
                    <a:pt x="0" y="0"/>
                  </a:lnTo>
                  <a:lnTo>
                    <a:pt x="86692" y="77470"/>
                  </a:lnTo>
                  <a:lnTo>
                    <a:pt x="1762306" y="77470"/>
                  </a:lnTo>
                  <a:lnTo>
                    <a:pt x="1805486" y="12700"/>
                  </a:lnTo>
                  <a:lnTo>
                    <a:pt x="1819057" y="0"/>
                  </a:lnTo>
                  <a:close/>
                </a:path>
                <a:path w="2522220" h="77469">
                  <a:moveTo>
                    <a:pt x="2167436" y="41910"/>
                  </a:moveTo>
                  <a:lnTo>
                    <a:pt x="2048373" y="77470"/>
                  </a:lnTo>
                  <a:lnTo>
                    <a:pt x="2521987" y="77470"/>
                  </a:lnTo>
                  <a:lnTo>
                    <a:pt x="2444296" y="50800"/>
                  </a:lnTo>
                  <a:lnTo>
                    <a:pt x="2167436" y="4191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6690390" y="1271269"/>
              <a:ext cx="2449830" cy="77470"/>
            </a:xfrm>
            <a:custGeom>
              <a:avLst/>
              <a:gdLst/>
              <a:ahLst/>
              <a:cxnLst/>
              <a:rect l="l" t="t" r="r" b="b"/>
              <a:pathLst>
                <a:path w="2449829" h="77469">
                  <a:moveTo>
                    <a:pt x="1686953" y="0"/>
                  </a:moveTo>
                  <a:lnTo>
                    <a:pt x="0" y="0"/>
                  </a:lnTo>
                  <a:lnTo>
                    <a:pt x="86692" y="77469"/>
                  </a:lnTo>
                  <a:lnTo>
                    <a:pt x="1635306" y="77469"/>
                  </a:lnTo>
                  <a:lnTo>
                    <a:pt x="1686953" y="0"/>
                  </a:lnTo>
                  <a:close/>
                </a:path>
                <a:path w="2449829" h="77469">
                  <a:moveTo>
                    <a:pt x="2423902" y="0"/>
                  </a:moveTo>
                  <a:lnTo>
                    <a:pt x="1990048" y="0"/>
                  </a:lnTo>
                  <a:lnTo>
                    <a:pt x="1730662" y="77469"/>
                  </a:lnTo>
                  <a:lnTo>
                    <a:pt x="2449799" y="77469"/>
                  </a:lnTo>
                  <a:lnTo>
                    <a:pt x="2449799" y="8889"/>
                  </a:lnTo>
                  <a:lnTo>
                    <a:pt x="24239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5932508" y="1341119"/>
              <a:ext cx="3208020" cy="77470"/>
            </a:xfrm>
            <a:custGeom>
              <a:avLst/>
              <a:gdLst/>
              <a:ahLst/>
              <a:cxnLst/>
              <a:rect l="l" t="t" r="r" b="b"/>
              <a:pathLst>
                <a:path w="3208020" h="77469">
                  <a:moveTo>
                    <a:pt x="138091" y="24129"/>
                  </a:moveTo>
                  <a:lnTo>
                    <a:pt x="0" y="77469"/>
                  </a:lnTo>
                  <a:lnTo>
                    <a:pt x="463163" y="77469"/>
                  </a:lnTo>
                  <a:lnTo>
                    <a:pt x="138091" y="24129"/>
                  </a:lnTo>
                  <a:close/>
                </a:path>
                <a:path w="3208020" h="77469">
                  <a:moveTo>
                    <a:pt x="2398268" y="0"/>
                  </a:moveTo>
                  <a:lnTo>
                    <a:pt x="836047" y="0"/>
                  </a:lnTo>
                  <a:lnTo>
                    <a:pt x="853101" y="15239"/>
                  </a:lnTo>
                  <a:lnTo>
                    <a:pt x="873535" y="77469"/>
                  </a:lnTo>
                  <a:lnTo>
                    <a:pt x="3207681" y="77469"/>
                  </a:lnTo>
                  <a:lnTo>
                    <a:pt x="3207681" y="43179"/>
                  </a:lnTo>
                  <a:lnTo>
                    <a:pt x="2369481" y="43179"/>
                  </a:lnTo>
                  <a:lnTo>
                    <a:pt x="2398268" y="0"/>
                  </a:lnTo>
                  <a:close/>
                </a:path>
                <a:path w="3208020" h="77469">
                  <a:moveTo>
                    <a:pt x="3207681" y="0"/>
                  </a:moveTo>
                  <a:lnTo>
                    <a:pt x="2514057" y="0"/>
                  </a:lnTo>
                  <a:lnTo>
                    <a:pt x="2369481" y="43179"/>
                  </a:lnTo>
                  <a:lnTo>
                    <a:pt x="3207681" y="43179"/>
                  </a:lnTo>
                  <a:lnTo>
                    <a:pt x="3207681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5758505" y="1412240"/>
              <a:ext cx="3382010" cy="77470"/>
            </a:xfrm>
            <a:custGeom>
              <a:avLst/>
              <a:gdLst/>
              <a:ahLst/>
              <a:cxnLst/>
              <a:rect l="l" t="t" r="r" b="b"/>
              <a:pathLst>
                <a:path w="3382009" h="77469">
                  <a:moveTo>
                    <a:pt x="598467" y="0"/>
                  </a:moveTo>
                  <a:lnTo>
                    <a:pt x="190442" y="0"/>
                  </a:lnTo>
                  <a:lnTo>
                    <a:pt x="16184" y="67310"/>
                  </a:lnTo>
                  <a:lnTo>
                    <a:pt x="0" y="77470"/>
                  </a:lnTo>
                  <a:lnTo>
                    <a:pt x="3275776" y="77470"/>
                  </a:lnTo>
                  <a:lnTo>
                    <a:pt x="3335724" y="39370"/>
                  </a:lnTo>
                  <a:lnTo>
                    <a:pt x="826444" y="39370"/>
                  </a:lnTo>
                  <a:lnTo>
                    <a:pt x="722304" y="20320"/>
                  </a:lnTo>
                  <a:lnTo>
                    <a:pt x="598467" y="0"/>
                  </a:lnTo>
                  <a:close/>
                </a:path>
                <a:path w="3382009" h="77469">
                  <a:moveTo>
                    <a:pt x="3381684" y="0"/>
                  </a:moveTo>
                  <a:lnTo>
                    <a:pt x="1045452" y="0"/>
                  </a:lnTo>
                  <a:lnTo>
                    <a:pt x="1055044" y="29210"/>
                  </a:lnTo>
                  <a:lnTo>
                    <a:pt x="826444" y="39370"/>
                  </a:lnTo>
                  <a:lnTo>
                    <a:pt x="3335724" y="39370"/>
                  </a:lnTo>
                  <a:lnTo>
                    <a:pt x="3381684" y="10160"/>
                  </a:lnTo>
                  <a:lnTo>
                    <a:pt x="3381684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5647240" y="1482090"/>
              <a:ext cx="3399154" cy="77470"/>
            </a:xfrm>
            <a:custGeom>
              <a:avLst/>
              <a:gdLst/>
              <a:ahLst/>
              <a:cxnLst/>
              <a:rect l="l" t="t" r="r" b="b"/>
              <a:pathLst>
                <a:path w="3399154" h="77469">
                  <a:moveTo>
                    <a:pt x="3399031" y="0"/>
                  </a:moveTo>
                  <a:lnTo>
                    <a:pt x="123403" y="0"/>
                  </a:lnTo>
                  <a:lnTo>
                    <a:pt x="0" y="77470"/>
                  </a:lnTo>
                  <a:lnTo>
                    <a:pt x="3277138" y="77470"/>
                  </a:lnTo>
                  <a:lnTo>
                    <a:pt x="339903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5523912" y="1553210"/>
              <a:ext cx="3410585" cy="77470"/>
            </a:xfrm>
            <a:custGeom>
              <a:avLst/>
              <a:gdLst/>
              <a:ahLst/>
              <a:cxnLst/>
              <a:rect l="l" t="t" r="r" b="b"/>
              <a:pathLst>
                <a:path w="3410584" h="77469">
                  <a:moveTo>
                    <a:pt x="3410457" y="0"/>
                  </a:moveTo>
                  <a:lnTo>
                    <a:pt x="133443" y="0"/>
                  </a:lnTo>
                  <a:lnTo>
                    <a:pt x="22177" y="69850"/>
                  </a:lnTo>
                  <a:lnTo>
                    <a:pt x="0" y="77469"/>
                  </a:lnTo>
                  <a:lnTo>
                    <a:pt x="3301255" y="77469"/>
                  </a:lnTo>
                  <a:lnTo>
                    <a:pt x="3330527" y="50800"/>
                  </a:lnTo>
                  <a:lnTo>
                    <a:pt x="341045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5320617" y="1623060"/>
              <a:ext cx="3513454" cy="77470"/>
            </a:xfrm>
            <a:custGeom>
              <a:avLst/>
              <a:gdLst/>
              <a:ahLst/>
              <a:cxnLst/>
              <a:rect l="l" t="t" r="r" b="b"/>
              <a:pathLst>
                <a:path w="3513454" h="77469">
                  <a:moveTo>
                    <a:pt x="3512913" y="0"/>
                  </a:moveTo>
                  <a:lnTo>
                    <a:pt x="225472" y="0"/>
                  </a:lnTo>
                  <a:lnTo>
                    <a:pt x="0" y="77469"/>
                  </a:lnTo>
                  <a:lnTo>
                    <a:pt x="3427885" y="77469"/>
                  </a:lnTo>
                  <a:lnTo>
                    <a:pt x="351291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176623" y="1694179"/>
              <a:ext cx="3578860" cy="77470"/>
            </a:xfrm>
            <a:custGeom>
              <a:avLst/>
              <a:gdLst/>
              <a:ahLst/>
              <a:cxnLst/>
              <a:rect l="l" t="t" r="r" b="b"/>
              <a:pathLst>
                <a:path w="3578859" h="77469">
                  <a:moveTo>
                    <a:pt x="3578849" y="0"/>
                  </a:moveTo>
                  <a:lnTo>
                    <a:pt x="162475" y="0"/>
                  </a:lnTo>
                  <a:lnTo>
                    <a:pt x="121816" y="13970"/>
                  </a:lnTo>
                  <a:lnTo>
                    <a:pt x="0" y="77470"/>
                  </a:lnTo>
                  <a:lnTo>
                    <a:pt x="3178781" y="77470"/>
                  </a:lnTo>
                  <a:lnTo>
                    <a:pt x="3563516" y="13970"/>
                  </a:lnTo>
                  <a:lnTo>
                    <a:pt x="357884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5059679" y="1765300"/>
              <a:ext cx="3334385" cy="76200"/>
            </a:xfrm>
            <a:custGeom>
              <a:avLst/>
              <a:gdLst/>
              <a:ahLst/>
              <a:cxnLst/>
              <a:rect l="l" t="t" r="r" b="b"/>
              <a:pathLst>
                <a:path w="3334384" h="76200">
                  <a:moveTo>
                    <a:pt x="3334198" y="0"/>
                  </a:moveTo>
                  <a:lnTo>
                    <a:pt x="129125" y="0"/>
                  </a:lnTo>
                  <a:lnTo>
                    <a:pt x="0" y="67310"/>
                  </a:lnTo>
                  <a:lnTo>
                    <a:pt x="57488" y="76200"/>
                  </a:lnTo>
                  <a:lnTo>
                    <a:pt x="2991188" y="76200"/>
                  </a:lnTo>
                  <a:lnTo>
                    <a:pt x="3157220" y="29210"/>
                  </a:lnTo>
                  <a:lnTo>
                    <a:pt x="3334198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5076105" y="1835150"/>
              <a:ext cx="2997200" cy="77470"/>
            </a:xfrm>
            <a:custGeom>
              <a:avLst/>
              <a:gdLst/>
              <a:ahLst/>
              <a:cxnLst/>
              <a:rect l="l" t="t" r="r" b="b"/>
              <a:pathLst>
                <a:path w="2997200" h="77469">
                  <a:moveTo>
                    <a:pt x="2997200" y="0"/>
                  </a:moveTo>
                  <a:lnTo>
                    <a:pt x="0" y="0"/>
                  </a:lnTo>
                  <a:lnTo>
                    <a:pt x="106764" y="16510"/>
                  </a:lnTo>
                  <a:lnTo>
                    <a:pt x="315642" y="77470"/>
                  </a:lnTo>
                  <a:lnTo>
                    <a:pt x="2851706" y="77470"/>
                  </a:lnTo>
                  <a:lnTo>
                    <a:pt x="2938864" y="16510"/>
                  </a:lnTo>
                  <a:lnTo>
                    <a:pt x="299720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5369989" y="1906269"/>
              <a:ext cx="2567305" cy="77470"/>
            </a:xfrm>
            <a:custGeom>
              <a:avLst/>
              <a:gdLst/>
              <a:ahLst/>
              <a:cxnLst/>
              <a:rect l="l" t="t" r="r" b="b"/>
              <a:pathLst>
                <a:path w="2567304" h="77469">
                  <a:moveTo>
                    <a:pt x="2566901" y="0"/>
                  </a:moveTo>
                  <a:lnTo>
                    <a:pt x="0" y="0"/>
                  </a:lnTo>
                  <a:lnTo>
                    <a:pt x="108790" y="31750"/>
                  </a:lnTo>
                  <a:lnTo>
                    <a:pt x="234520" y="77469"/>
                  </a:lnTo>
                  <a:lnTo>
                    <a:pt x="2456138" y="77469"/>
                  </a:lnTo>
                  <a:lnTo>
                    <a:pt x="2566901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5583554" y="1976119"/>
              <a:ext cx="2253615" cy="77470"/>
            </a:xfrm>
            <a:custGeom>
              <a:avLst/>
              <a:gdLst/>
              <a:ahLst/>
              <a:cxnLst/>
              <a:rect l="l" t="t" r="r" b="b"/>
              <a:pathLst>
                <a:path w="2253615" h="77469">
                  <a:moveTo>
                    <a:pt x="2253468" y="0"/>
                  </a:moveTo>
                  <a:lnTo>
                    <a:pt x="0" y="0"/>
                  </a:lnTo>
                  <a:lnTo>
                    <a:pt x="48894" y="17779"/>
                  </a:lnTo>
                  <a:lnTo>
                    <a:pt x="57737" y="77469"/>
                  </a:lnTo>
                  <a:lnTo>
                    <a:pt x="2187896" y="77469"/>
                  </a:lnTo>
                  <a:lnTo>
                    <a:pt x="2211704" y="29209"/>
                  </a:lnTo>
                  <a:lnTo>
                    <a:pt x="225346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5640352" y="2047240"/>
              <a:ext cx="2134235" cy="77470"/>
            </a:xfrm>
            <a:custGeom>
              <a:avLst/>
              <a:gdLst/>
              <a:ahLst/>
              <a:cxnLst/>
              <a:rect l="l" t="t" r="r" b="b"/>
              <a:pathLst>
                <a:path w="2134234" h="77469">
                  <a:moveTo>
                    <a:pt x="2134232" y="0"/>
                  </a:moveTo>
                  <a:lnTo>
                    <a:pt x="0" y="0"/>
                  </a:lnTo>
                  <a:lnTo>
                    <a:pt x="2257" y="15239"/>
                  </a:lnTo>
                  <a:lnTo>
                    <a:pt x="125447" y="44450"/>
                  </a:lnTo>
                  <a:lnTo>
                    <a:pt x="170649" y="77470"/>
                  </a:lnTo>
                  <a:lnTo>
                    <a:pt x="1974059" y="77470"/>
                  </a:lnTo>
                  <a:lnTo>
                    <a:pt x="1983457" y="72389"/>
                  </a:lnTo>
                  <a:lnTo>
                    <a:pt x="2118443" y="72389"/>
                  </a:lnTo>
                  <a:lnTo>
                    <a:pt x="2107917" y="53339"/>
                  </a:lnTo>
                  <a:lnTo>
                    <a:pt x="2134232" y="0"/>
                  </a:lnTo>
                  <a:close/>
                </a:path>
                <a:path w="2134234" h="77469">
                  <a:moveTo>
                    <a:pt x="2118443" y="72389"/>
                  </a:moveTo>
                  <a:lnTo>
                    <a:pt x="1983457" y="72389"/>
                  </a:lnTo>
                  <a:lnTo>
                    <a:pt x="1988537" y="77470"/>
                  </a:lnTo>
                  <a:lnTo>
                    <a:pt x="2121250" y="77470"/>
                  </a:lnTo>
                  <a:lnTo>
                    <a:pt x="2118443" y="72389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5800570" y="2117090"/>
              <a:ext cx="2000250" cy="77470"/>
            </a:xfrm>
            <a:custGeom>
              <a:avLst/>
              <a:gdLst/>
              <a:ahLst/>
              <a:cxnLst/>
              <a:rect l="l" t="t" r="r" b="b"/>
              <a:pathLst>
                <a:path w="2000250" h="77469">
                  <a:moveTo>
                    <a:pt x="1956821" y="0"/>
                  </a:moveTo>
                  <a:lnTo>
                    <a:pt x="0" y="0"/>
                  </a:lnTo>
                  <a:lnTo>
                    <a:pt x="106051" y="77470"/>
                  </a:lnTo>
                  <a:lnTo>
                    <a:pt x="470265" y="77470"/>
                  </a:lnTo>
                  <a:lnTo>
                    <a:pt x="680239" y="21589"/>
                  </a:lnTo>
                  <a:lnTo>
                    <a:pt x="1787996" y="21589"/>
                  </a:lnTo>
                  <a:lnTo>
                    <a:pt x="1823239" y="2539"/>
                  </a:lnTo>
                  <a:lnTo>
                    <a:pt x="1958225" y="2539"/>
                  </a:lnTo>
                  <a:lnTo>
                    <a:pt x="1956821" y="0"/>
                  </a:lnTo>
                  <a:close/>
                </a:path>
                <a:path w="2000250" h="77469">
                  <a:moveTo>
                    <a:pt x="1787996" y="21589"/>
                  </a:moveTo>
                  <a:lnTo>
                    <a:pt x="888519" y="21589"/>
                  </a:lnTo>
                  <a:lnTo>
                    <a:pt x="1080289" y="40639"/>
                  </a:lnTo>
                  <a:lnTo>
                    <a:pt x="973097" y="77470"/>
                  </a:lnTo>
                  <a:lnTo>
                    <a:pt x="1684618" y="77470"/>
                  </a:lnTo>
                  <a:lnTo>
                    <a:pt x="1787996" y="21589"/>
                  </a:lnTo>
                  <a:close/>
                </a:path>
                <a:path w="2000250" h="77469">
                  <a:moveTo>
                    <a:pt x="1958225" y="2539"/>
                  </a:moveTo>
                  <a:lnTo>
                    <a:pt x="1823239" y="2539"/>
                  </a:lnTo>
                  <a:lnTo>
                    <a:pt x="1842289" y="21589"/>
                  </a:lnTo>
                  <a:lnTo>
                    <a:pt x="1870229" y="59689"/>
                  </a:lnTo>
                  <a:lnTo>
                    <a:pt x="1885045" y="77470"/>
                  </a:lnTo>
                  <a:lnTo>
                    <a:pt x="1999627" y="77470"/>
                  </a:lnTo>
                  <a:lnTo>
                    <a:pt x="1958225" y="2539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5897929" y="2188209"/>
              <a:ext cx="1941830" cy="77470"/>
            </a:xfrm>
            <a:custGeom>
              <a:avLst/>
              <a:gdLst/>
              <a:ahLst/>
              <a:cxnLst/>
              <a:rect l="l" t="t" r="r" b="b"/>
              <a:pathLst>
                <a:path w="1941829" h="77469">
                  <a:moveTo>
                    <a:pt x="1898759" y="0"/>
                  </a:moveTo>
                  <a:lnTo>
                    <a:pt x="1782395" y="0"/>
                  </a:lnTo>
                  <a:lnTo>
                    <a:pt x="1810970" y="34289"/>
                  </a:lnTo>
                  <a:lnTo>
                    <a:pt x="1827578" y="77469"/>
                  </a:lnTo>
                  <a:lnTo>
                    <a:pt x="1941565" y="77469"/>
                  </a:lnTo>
                  <a:lnTo>
                    <a:pt x="1898759" y="0"/>
                  </a:lnTo>
                  <a:close/>
                </a:path>
                <a:path w="1941829" h="77469">
                  <a:moveTo>
                    <a:pt x="1599007" y="0"/>
                  </a:moveTo>
                  <a:lnTo>
                    <a:pt x="894220" y="0"/>
                  </a:lnTo>
                  <a:lnTo>
                    <a:pt x="735280" y="54610"/>
                  </a:lnTo>
                  <a:lnTo>
                    <a:pt x="701569" y="77469"/>
                  </a:lnTo>
                  <a:lnTo>
                    <a:pt x="1421584" y="77469"/>
                  </a:lnTo>
                  <a:lnTo>
                    <a:pt x="1584910" y="7619"/>
                  </a:lnTo>
                  <a:lnTo>
                    <a:pt x="1599007" y="0"/>
                  </a:lnTo>
                  <a:close/>
                </a:path>
                <a:path w="1941829" h="77469">
                  <a:moveTo>
                    <a:pt x="396767" y="0"/>
                  </a:moveTo>
                  <a:lnTo>
                    <a:pt x="0" y="0"/>
                  </a:lnTo>
                  <a:lnTo>
                    <a:pt x="46940" y="34289"/>
                  </a:lnTo>
                  <a:lnTo>
                    <a:pt x="267920" y="34289"/>
                  </a:lnTo>
                  <a:lnTo>
                    <a:pt x="39676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6496491" y="2258059"/>
              <a:ext cx="1381760" cy="77470"/>
            </a:xfrm>
            <a:custGeom>
              <a:avLst/>
              <a:gdLst/>
              <a:ahLst/>
              <a:cxnLst/>
              <a:rect l="l" t="t" r="r" b="b"/>
              <a:pathLst>
                <a:path w="1381759" h="77469">
                  <a:moveTo>
                    <a:pt x="1338792" y="0"/>
                  </a:moveTo>
                  <a:lnTo>
                    <a:pt x="1226084" y="0"/>
                  </a:lnTo>
                  <a:lnTo>
                    <a:pt x="1231457" y="13969"/>
                  </a:lnTo>
                  <a:lnTo>
                    <a:pt x="1241617" y="43179"/>
                  </a:lnTo>
                  <a:lnTo>
                    <a:pt x="1260667" y="71119"/>
                  </a:lnTo>
                  <a:lnTo>
                    <a:pt x="1264323" y="77469"/>
                  </a:lnTo>
                  <a:lnTo>
                    <a:pt x="1381597" y="77469"/>
                  </a:lnTo>
                  <a:lnTo>
                    <a:pt x="1338792" y="0"/>
                  </a:lnTo>
                  <a:close/>
                </a:path>
                <a:path w="1381759" h="77469">
                  <a:moveTo>
                    <a:pt x="840839" y="0"/>
                  </a:moveTo>
                  <a:lnTo>
                    <a:pt x="114243" y="0"/>
                  </a:lnTo>
                  <a:lnTo>
                    <a:pt x="0" y="77469"/>
                  </a:lnTo>
                  <a:lnTo>
                    <a:pt x="738776" y="77469"/>
                  </a:lnTo>
                  <a:lnTo>
                    <a:pt x="784417" y="24129"/>
                  </a:lnTo>
                  <a:lnTo>
                    <a:pt x="84083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6391612" y="2329179"/>
              <a:ext cx="1525905" cy="77470"/>
            </a:xfrm>
            <a:custGeom>
              <a:avLst/>
              <a:gdLst/>
              <a:ahLst/>
              <a:cxnLst/>
              <a:rect l="l" t="t" r="r" b="b"/>
              <a:pathLst>
                <a:path w="1525904" h="77469">
                  <a:moveTo>
                    <a:pt x="1482968" y="0"/>
                  </a:moveTo>
                  <a:lnTo>
                    <a:pt x="1365547" y="0"/>
                  </a:lnTo>
                  <a:lnTo>
                    <a:pt x="1410151" y="77470"/>
                  </a:lnTo>
                  <a:lnTo>
                    <a:pt x="1525774" y="77470"/>
                  </a:lnTo>
                  <a:lnTo>
                    <a:pt x="1482968" y="0"/>
                  </a:lnTo>
                  <a:close/>
                </a:path>
                <a:path w="1525904" h="77469">
                  <a:moveTo>
                    <a:pt x="849089" y="0"/>
                  </a:moveTo>
                  <a:lnTo>
                    <a:pt x="114243" y="0"/>
                  </a:lnTo>
                  <a:lnTo>
                    <a:pt x="0" y="77470"/>
                  </a:lnTo>
                  <a:lnTo>
                    <a:pt x="782663" y="77470"/>
                  </a:lnTo>
                  <a:lnTo>
                    <a:pt x="783887" y="76200"/>
                  </a:lnTo>
                  <a:lnTo>
                    <a:pt x="84908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6337300" y="2400300"/>
              <a:ext cx="1619885" cy="77470"/>
            </a:xfrm>
            <a:custGeom>
              <a:avLst/>
              <a:gdLst/>
              <a:ahLst/>
              <a:cxnLst/>
              <a:rect l="l" t="t" r="r" b="b"/>
              <a:pathLst>
                <a:path w="1619884" h="77469">
                  <a:moveTo>
                    <a:pt x="1576577" y="0"/>
                  </a:moveTo>
                  <a:lnTo>
                    <a:pt x="1460807" y="0"/>
                  </a:lnTo>
                  <a:lnTo>
                    <a:pt x="1468120" y="12700"/>
                  </a:lnTo>
                  <a:lnTo>
                    <a:pt x="1496059" y="62229"/>
                  </a:lnTo>
                  <a:lnTo>
                    <a:pt x="1508252" y="77470"/>
                  </a:lnTo>
                  <a:lnTo>
                    <a:pt x="1619383" y="77470"/>
                  </a:lnTo>
                  <a:lnTo>
                    <a:pt x="1576577" y="0"/>
                  </a:lnTo>
                  <a:close/>
                </a:path>
                <a:path w="1619884" h="77469">
                  <a:moveTo>
                    <a:pt x="842546" y="0"/>
                  </a:moveTo>
                  <a:lnTo>
                    <a:pt x="63676" y="0"/>
                  </a:lnTo>
                  <a:lnTo>
                    <a:pt x="0" y="43179"/>
                  </a:lnTo>
                  <a:lnTo>
                    <a:pt x="0" y="77470"/>
                  </a:lnTo>
                  <a:lnTo>
                    <a:pt x="768422" y="77470"/>
                  </a:lnTo>
                  <a:lnTo>
                    <a:pt x="838200" y="5079"/>
                  </a:lnTo>
                  <a:lnTo>
                    <a:pt x="842546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6309317" y="2470150"/>
              <a:ext cx="1686560" cy="77470"/>
            </a:xfrm>
            <a:custGeom>
              <a:avLst/>
              <a:gdLst/>
              <a:ahLst/>
              <a:cxnLst/>
              <a:rect l="l" t="t" r="r" b="b"/>
              <a:pathLst>
                <a:path w="1686559" h="77469">
                  <a:moveTo>
                    <a:pt x="1643155" y="0"/>
                  </a:moveTo>
                  <a:lnTo>
                    <a:pt x="1530138" y="0"/>
                  </a:lnTo>
                  <a:lnTo>
                    <a:pt x="1554522" y="30479"/>
                  </a:lnTo>
                  <a:lnTo>
                    <a:pt x="1564682" y="49529"/>
                  </a:lnTo>
                  <a:lnTo>
                    <a:pt x="1573572" y="59689"/>
                  </a:lnTo>
                  <a:lnTo>
                    <a:pt x="1582961" y="77470"/>
                  </a:lnTo>
                  <a:lnTo>
                    <a:pt x="1685961" y="77470"/>
                  </a:lnTo>
                  <a:lnTo>
                    <a:pt x="1643155" y="0"/>
                  </a:lnTo>
                  <a:close/>
                </a:path>
                <a:path w="1686559" h="77469">
                  <a:moveTo>
                    <a:pt x="803749" y="0"/>
                  </a:moveTo>
                  <a:lnTo>
                    <a:pt x="27982" y="0"/>
                  </a:lnTo>
                  <a:lnTo>
                    <a:pt x="27982" y="30479"/>
                  </a:lnTo>
                  <a:lnTo>
                    <a:pt x="0" y="77470"/>
                  </a:lnTo>
                  <a:lnTo>
                    <a:pt x="729075" y="77470"/>
                  </a:lnTo>
                  <a:lnTo>
                    <a:pt x="803749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6267477" y="2541269"/>
              <a:ext cx="1767205" cy="77470"/>
            </a:xfrm>
            <a:custGeom>
              <a:avLst/>
              <a:gdLst/>
              <a:ahLst/>
              <a:cxnLst/>
              <a:rect l="l" t="t" r="r" b="b"/>
              <a:pathLst>
                <a:path w="1767204" h="77469">
                  <a:moveTo>
                    <a:pt x="1724291" y="0"/>
                  </a:moveTo>
                  <a:lnTo>
                    <a:pt x="1621447" y="0"/>
                  </a:lnTo>
                  <a:lnTo>
                    <a:pt x="1662355" y="77469"/>
                  </a:lnTo>
                  <a:lnTo>
                    <a:pt x="1767097" y="77469"/>
                  </a:lnTo>
                  <a:lnTo>
                    <a:pt x="1724291" y="0"/>
                  </a:lnTo>
                  <a:close/>
                </a:path>
                <a:path w="1767204" h="77469">
                  <a:moveTo>
                    <a:pt x="777035" y="0"/>
                  </a:moveTo>
                  <a:lnTo>
                    <a:pt x="45620" y="0"/>
                  </a:lnTo>
                  <a:lnTo>
                    <a:pt x="2512" y="72389"/>
                  </a:lnTo>
                  <a:lnTo>
                    <a:pt x="0" y="77469"/>
                  </a:lnTo>
                  <a:lnTo>
                    <a:pt x="560042" y="77469"/>
                  </a:lnTo>
                  <a:lnTo>
                    <a:pt x="594332" y="43179"/>
                  </a:lnTo>
                  <a:lnTo>
                    <a:pt x="735413" y="43179"/>
                  </a:lnTo>
                  <a:lnTo>
                    <a:pt x="777035" y="0"/>
                  </a:lnTo>
                  <a:close/>
                </a:path>
                <a:path w="1767204" h="77469">
                  <a:moveTo>
                    <a:pt x="735413" y="43179"/>
                  </a:moveTo>
                  <a:lnTo>
                    <a:pt x="594332" y="43179"/>
                  </a:lnTo>
                  <a:lnTo>
                    <a:pt x="601190" y="77469"/>
                  </a:lnTo>
                  <a:lnTo>
                    <a:pt x="702360" y="77469"/>
                  </a:lnTo>
                  <a:lnTo>
                    <a:pt x="735413" y="4317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6232936" y="2612390"/>
              <a:ext cx="1840230" cy="76200"/>
            </a:xfrm>
            <a:custGeom>
              <a:avLst/>
              <a:gdLst/>
              <a:ahLst/>
              <a:cxnLst/>
              <a:rect l="l" t="t" r="r" b="b"/>
              <a:pathLst>
                <a:path w="1840229" h="76200">
                  <a:moveTo>
                    <a:pt x="1798130" y="0"/>
                  </a:moveTo>
                  <a:lnTo>
                    <a:pt x="1693543" y="0"/>
                  </a:lnTo>
                  <a:lnTo>
                    <a:pt x="1733781" y="76200"/>
                  </a:lnTo>
                  <a:lnTo>
                    <a:pt x="1840233" y="76200"/>
                  </a:lnTo>
                  <a:lnTo>
                    <a:pt x="1798130" y="0"/>
                  </a:lnTo>
                  <a:close/>
                </a:path>
                <a:path w="1840229" h="76200">
                  <a:moveTo>
                    <a:pt x="600933" y="0"/>
                  </a:moveTo>
                  <a:lnTo>
                    <a:pt x="37809" y="0"/>
                  </a:lnTo>
                  <a:lnTo>
                    <a:pt x="37053" y="1270"/>
                  </a:lnTo>
                  <a:lnTo>
                    <a:pt x="0" y="76200"/>
                  </a:lnTo>
                  <a:lnTo>
                    <a:pt x="202119" y="76200"/>
                  </a:lnTo>
                  <a:lnTo>
                    <a:pt x="294863" y="29210"/>
                  </a:lnTo>
                  <a:lnTo>
                    <a:pt x="571723" y="29210"/>
                  </a:lnTo>
                  <a:lnTo>
                    <a:pt x="600933" y="0"/>
                  </a:lnTo>
                  <a:close/>
                </a:path>
                <a:path w="1840229" h="76200">
                  <a:moveTo>
                    <a:pt x="571723" y="29210"/>
                  </a:moveTo>
                  <a:lnTo>
                    <a:pt x="294863" y="29210"/>
                  </a:lnTo>
                  <a:lnTo>
                    <a:pt x="381533" y="76200"/>
                  </a:lnTo>
                  <a:lnTo>
                    <a:pt x="440913" y="76200"/>
                  </a:lnTo>
                  <a:lnTo>
                    <a:pt x="552673" y="48260"/>
                  </a:lnTo>
                  <a:lnTo>
                    <a:pt x="571723" y="29210"/>
                  </a:lnTo>
                  <a:close/>
                </a:path>
                <a:path w="1840229" h="76200">
                  <a:moveTo>
                    <a:pt x="743022" y="0"/>
                  </a:moveTo>
                  <a:lnTo>
                    <a:pt x="634461" y="0"/>
                  </a:lnTo>
                  <a:lnTo>
                    <a:pt x="647923" y="67310"/>
                  </a:lnTo>
                  <a:lnTo>
                    <a:pt x="705073" y="39370"/>
                  </a:lnTo>
                  <a:lnTo>
                    <a:pt x="74302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6212839" y="2682240"/>
              <a:ext cx="1899920" cy="77470"/>
            </a:xfrm>
            <a:custGeom>
              <a:avLst/>
              <a:gdLst/>
              <a:ahLst/>
              <a:cxnLst/>
              <a:rect l="l" t="t" r="r" b="b"/>
              <a:pathLst>
                <a:path w="1899920" h="77469">
                  <a:moveTo>
                    <a:pt x="1856821" y="0"/>
                  </a:moveTo>
                  <a:lnTo>
                    <a:pt x="1750524" y="0"/>
                  </a:lnTo>
                  <a:lnTo>
                    <a:pt x="1791432" y="77470"/>
                  </a:lnTo>
                  <a:lnTo>
                    <a:pt x="1899627" y="77470"/>
                  </a:lnTo>
                  <a:lnTo>
                    <a:pt x="1856821" y="0"/>
                  </a:lnTo>
                  <a:close/>
                </a:path>
                <a:path w="1899920" h="77469">
                  <a:moveTo>
                    <a:pt x="234749" y="0"/>
                  </a:moveTo>
                  <a:lnTo>
                    <a:pt x="23236" y="0"/>
                  </a:lnTo>
                  <a:lnTo>
                    <a:pt x="0" y="46989"/>
                  </a:lnTo>
                  <a:lnTo>
                    <a:pt x="5418" y="77470"/>
                  </a:lnTo>
                  <a:lnTo>
                    <a:pt x="104647" y="77470"/>
                  </a:lnTo>
                  <a:lnTo>
                    <a:pt x="162560" y="66039"/>
                  </a:lnTo>
                  <a:lnTo>
                    <a:pt x="219710" y="7620"/>
                  </a:lnTo>
                  <a:lnTo>
                    <a:pt x="234749" y="0"/>
                  </a:lnTo>
                  <a:close/>
                </a:path>
                <a:path w="1899920" h="77469">
                  <a:moveTo>
                    <a:pt x="486410" y="0"/>
                  </a:moveTo>
                  <a:lnTo>
                    <a:pt x="389918" y="0"/>
                  </a:lnTo>
                  <a:lnTo>
                    <a:pt x="420369" y="16510"/>
                  </a:lnTo>
                  <a:lnTo>
                    <a:pt x="48641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6217129" y="2753359"/>
              <a:ext cx="1934845" cy="77470"/>
            </a:xfrm>
            <a:custGeom>
              <a:avLst/>
              <a:gdLst/>
              <a:ahLst/>
              <a:cxnLst/>
              <a:rect l="l" t="t" r="r" b="b"/>
              <a:pathLst>
                <a:path w="1934845" h="77469">
                  <a:moveTo>
                    <a:pt x="1891828" y="0"/>
                  </a:moveTo>
                  <a:lnTo>
                    <a:pt x="1783789" y="0"/>
                  </a:lnTo>
                  <a:lnTo>
                    <a:pt x="1824697" y="77469"/>
                  </a:lnTo>
                  <a:lnTo>
                    <a:pt x="1934634" y="77469"/>
                  </a:lnTo>
                  <a:lnTo>
                    <a:pt x="1891828" y="0"/>
                  </a:lnTo>
                  <a:close/>
                </a:path>
                <a:path w="1934845" h="77469">
                  <a:moveTo>
                    <a:pt x="132531" y="0"/>
                  </a:moveTo>
                  <a:lnTo>
                    <a:pt x="0" y="0"/>
                  </a:lnTo>
                  <a:lnTo>
                    <a:pt x="5870" y="33019"/>
                  </a:lnTo>
                  <a:lnTo>
                    <a:pt x="61750" y="13969"/>
                  </a:lnTo>
                  <a:lnTo>
                    <a:pt x="13253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8037803" y="2823209"/>
              <a:ext cx="153035" cy="77470"/>
            </a:xfrm>
            <a:custGeom>
              <a:avLst/>
              <a:gdLst/>
              <a:ahLst/>
              <a:cxnLst/>
              <a:rect l="l" t="t" r="r" b="b"/>
              <a:pathLst>
                <a:path w="153034" h="77469">
                  <a:moveTo>
                    <a:pt x="109750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52555" y="77469"/>
                  </a:lnTo>
                  <a:lnTo>
                    <a:pt x="10975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8075358" y="2894329"/>
              <a:ext cx="154305" cy="77470"/>
            </a:xfrm>
            <a:custGeom>
              <a:avLst/>
              <a:gdLst/>
              <a:ahLst/>
              <a:cxnLst/>
              <a:rect l="l" t="t" r="r" b="b"/>
              <a:pathLst>
                <a:path w="154304" h="77469">
                  <a:moveTo>
                    <a:pt x="11149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4297" y="77470"/>
                  </a:lnTo>
                  <a:lnTo>
                    <a:pt x="111492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8112242" y="2964179"/>
              <a:ext cx="156210" cy="77470"/>
            </a:xfrm>
            <a:custGeom>
              <a:avLst/>
              <a:gdLst/>
              <a:ahLst/>
              <a:cxnLst/>
              <a:rect l="l" t="t" r="r" b="b"/>
              <a:pathLst>
                <a:path w="156209" h="77469">
                  <a:moveTo>
                    <a:pt x="11320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6008" y="77470"/>
                  </a:lnTo>
                  <a:lnTo>
                    <a:pt x="11320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8149797" y="3035300"/>
              <a:ext cx="158115" cy="77470"/>
            </a:xfrm>
            <a:custGeom>
              <a:avLst/>
              <a:gdLst/>
              <a:ahLst/>
              <a:cxnLst/>
              <a:rect l="l" t="t" r="r" b="b"/>
              <a:pathLst>
                <a:path w="158115" h="77469">
                  <a:moveTo>
                    <a:pt x="114944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7750" y="77470"/>
                  </a:lnTo>
                  <a:lnTo>
                    <a:pt x="114944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8186681" y="3105150"/>
              <a:ext cx="160020" cy="77470"/>
            </a:xfrm>
            <a:custGeom>
              <a:avLst/>
              <a:gdLst/>
              <a:ahLst/>
              <a:cxnLst/>
              <a:rect l="l" t="t" r="r" b="b"/>
              <a:pathLst>
                <a:path w="160020" h="77469">
                  <a:moveTo>
                    <a:pt x="116655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9461" y="77470"/>
                  </a:lnTo>
                  <a:lnTo>
                    <a:pt x="116655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8224236" y="3176269"/>
              <a:ext cx="161290" cy="77470"/>
            </a:xfrm>
            <a:custGeom>
              <a:avLst/>
              <a:gdLst/>
              <a:ahLst/>
              <a:cxnLst/>
              <a:rect l="l" t="t" r="r" b="b"/>
              <a:pathLst>
                <a:path w="161290" h="77470">
                  <a:moveTo>
                    <a:pt x="118397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1203" y="77469"/>
                  </a:lnTo>
                  <a:lnTo>
                    <a:pt x="118397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8261791" y="3247390"/>
              <a:ext cx="163195" cy="77470"/>
            </a:xfrm>
            <a:custGeom>
              <a:avLst/>
              <a:gdLst/>
              <a:ahLst/>
              <a:cxnLst/>
              <a:rect l="l" t="t" r="r" b="b"/>
              <a:pathLst>
                <a:path w="163195" h="77470">
                  <a:moveTo>
                    <a:pt x="120139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2945" y="77470"/>
                  </a:lnTo>
                  <a:lnTo>
                    <a:pt x="120139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8298675" y="3317239"/>
              <a:ext cx="165100" cy="77470"/>
            </a:xfrm>
            <a:custGeom>
              <a:avLst/>
              <a:gdLst/>
              <a:ahLst/>
              <a:cxnLst/>
              <a:rect l="l" t="t" r="r" b="b"/>
              <a:pathLst>
                <a:path w="165100" h="77470">
                  <a:moveTo>
                    <a:pt x="121850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4656" y="77470"/>
                  </a:lnTo>
                  <a:lnTo>
                    <a:pt x="12185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8336230" y="3388359"/>
              <a:ext cx="167005" cy="77470"/>
            </a:xfrm>
            <a:custGeom>
              <a:avLst/>
              <a:gdLst/>
              <a:ahLst/>
              <a:cxnLst/>
              <a:rect l="l" t="t" r="r" b="b"/>
              <a:pathLst>
                <a:path w="167004" h="77470">
                  <a:moveTo>
                    <a:pt x="123592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6398" y="77469"/>
                  </a:lnTo>
                  <a:lnTo>
                    <a:pt x="123592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8373114" y="3458209"/>
              <a:ext cx="168275" cy="77470"/>
            </a:xfrm>
            <a:custGeom>
              <a:avLst/>
              <a:gdLst/>
              <a:ahLst/>
              <a:cxnLst/>
              <a:rect l="l" t="t" r="r" b="b"/>
              <a:pathLst>
                <a:path w="168275" h="77470">
                  <a:moveTo>
                    <a:pt x="125303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8108" y="77469"/>
                  </a:lnTo>
                  <a:lnTo>
                    <a:pt x="125303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8410669" y="3529329"/>
              <a:ext cx="165735" cy="69850"/>
            </a:xfrm>
            <a:custGeom>
              <a:avLst/>
              <a:gdLst/>
              <a:ahLst/>
              <a:cxnLst/>
              <a:rect l="l" t="t" r="r" b="b"/>
              <a:pathLst>
                <a:path w="165734" h="69850">
                  <a:moveTo>
                    <a:pt x="127045" y="0"/>
                  </a:moveTo>
                  <a:lnTo>
                    <a:pt x="0" y="0"/>
                  </a:lnTo>
                  <a:lnTo>
                    <a:pt x="22130" y="41910"/>
                  </a:lnTo>
                  <a:lnTo>
                    <a:pt x="165640" y="69850"/>
                  </a:lnTo>
                  <a:lnTo>
                    <a:pt x="127045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6795770" y="2539"/>
              <a:ext cx="1992630" cy="17780"/>
            </a:xfrm>
            <a:custGeom>
              <a:avLst/>
              <a:gdLst/>
              <a:ahLst/>
              <a:cxnLst/>
              <a:rect l="l" t="t" r="r" b="b"/>
              <a:pathLst>
                <a:path w="1992629" h="17780">
                  <a:moveTo>
                    <a:pt x="64884" y="17780"/>
                  </a:moveTo>
                  <a:lnTo>
                    <a:pt x="61010" y="8890"/>
                  </a:lnTo>
                  <a:lnTo>
                    <a:pt x="60464" y="7620"/>
                  </a:lnTo>
                  <a:lnTo>
                    <a:pt x="57150" y="0"/>
                  </a:lnTo>
                  <a:lnTo>
                    <a:pt x="0" y="0"/>
                  </a:lnTo>
                  <a:lnTo>
                    <a:pt x="3238" y="7620"/>
                  </a:lnTo>
                  <a:lnTo>
                    <a:pt x="7581" y="17780"/>
                  </a:lnTo>
                  <a:lnTo>
                    <a:pt x="64884" y="17780"/>
                  </a:lnTo>
                  <a:close/>
                </a:path>
                <a:path w="1992629" h="17780">
                  <a:moveTo>
                    <a:pt x="1992630" y="0"/>
                  </a:moveTo>
                  <a:lnTo>
                    <a:pt x="1944370" y="0"/>
                  </a:lnTo>
                  <a:lnTo>
                    <a:pt x="1938375" y="7620"/>
                  </a:lnTo>
                  <a:lnTo>
                    <a:pt x="1937385" y="8890"/>
                  </a:lnTo>
                  <a:lnTo>
                    <a:pt x="1930400" y="17780"/>
                  </a:lnTo>
                  <a:lnTo>
                    <a:pt x="1985518" y="17780"/>
                  </a:lnTo>
                  <a:lnTo>
                    <a:pt x="1989074" y="8890"/>
                  </a:lnTo>
                  <a:lnTo>
                    <a:pt x="1989582" y="7620"/>
                  </a:lnTo>
                  <a:lnTo>
                    <a:pt x="199263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6802813" y="19050"/>
              <a:ext cx="1979295" cy="11430"/>
            </a:xfrm>
            <a:custGeom>
              <a:avLst/>
              <a:gdLst/>
              <a:ahLst/>
              <a:cxnLst/>
              <a:rect l="l" t="t" r="r" b="b"/>
              <a:pathLst>
                <a:path w="1979295" h="11429">
                  <a:moveTo>
                    <a:pt x="57292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267" y="11429"/>
                  </a:lnTo>
                  <a:lnTo>
                    <a:pt x="57292" y="0"/>
                  </a:lnTo>
                  <a:close/>
                </a:path>
                <a:path w="1979295" h="11429">
                  <a:moveTo>
                    <a:pt x="1978982" y="0"/>
                  </a:moveTo>
                  <a:lnTo>
                    <a:pt x="1924359" y="0"/>
                  </a:lnTo>
                  <a:lnTo>
                    <a:pt x="1915383" y="11429"/>
                  </a:lnTo>
                  <a:lnTo>
                    <a:pt x="1974410" y="11429"/>
                  </a:lnTo>
                  <a:lnTo>
                    <a:pt x="1978982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6807148" y="29210"/>
              <a:ext cx="1971039" cy="10160"/>
            </a:xfrm>
            <a:custGeom>
              <a:avLst/>
              <a:gdLst/>
              <a:ahLst/>
              <a:cxnLst/>
              <a:rect l="l" t="t" r="r" b="b"/>
              <a:pathLst>
                <a:path w="1971040" h="10159">
                  <a:moveTo>
                    <a:pt x="57379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801" y="10160"/>
                  </a:lnTo>
                  <a:lnTo>
                    <a:pt x="57379" y="0"/>
                  </a:lnTo>
                  <a:close/>
                </a:path>
                <a:path w="1971040" h="10159">
                  <a:moveTo>
                    <a:pt x="1970583" y="0"/>
                  </a:moveTo>
                  <a:lnTo>
                    <a:pt x="1912046" y="0"/>
                  </a:lnTo>
                  <a:lnTo>
                    <a:pt x="1904066" y="10160"/>
                  </a:lnTo>
                  <a:lnTo>
                    <a:pt x="1966519" y="10160"/>
                  </a:lnTo>
                  <a:lnTo>
                    <a:pt x="1970583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6810941" y="38099"/>
              <a:ext cx="1963420" cy="11430"/>
            </a:xfrm>
            <a:custGeom>
              <a:avLst/>
              <a:gdLst/>
              <a:ahLst/>
              <a:cxnLst/>
              <a:rect l="l" t="t" r="r" b="b"/>
              <a:pathLst>
                <a:path w="1963420" h="11429">
                  <a:moveTo>
                    <a:pt x="57456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431" y="11429"/>
                  </a:lnTo>
                  <a:lnTo>
                    <a:pt x="57456" y="0"/>
                  </a:lnTo>
                  <a:close/>
                </a:path>
                <a:path w="1963420" h="11429">
                  <a:moveTo>
                    <a:pt x="1963234" y="0"/>
                  </a:moveTo>
                  <a:lnTo>
                    <a:pt x="1901271" y="0"/>
                  </a:lnTo>
                  <a:lnTo>
                    <a:pt x="1892294" y="11429"/>
                  </a:lnTo>
                  <a:lnTo>
                    <a:pt x="1958662" y="11429"/>
                  </a:lnTo>
                  <a:lnTo>
                    <a:pt x="1963234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815275" y="48260"/>
              <a:ext cx="1955164" cy="10160"/>
            </a:xfrm>
            <a:custGeom>
              <a:avLst/>
              <a:gdLst/>
              <a:ahLst/>
              <a:cxnLst/>
              <a:rect l="l" t="t" r="r" b="b"/>
              <a:pathLst>
                <a:path w="1955165" h="10159">
                  <a:moveTo>
                    <a:pt x="57543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966" y="10160"/>
                  </a:lnTo>
                  <a:lnTo>
                    <a:pt x="57543" y="0"/>
                  </a:lnTo>
                  <a:close/>
                </a:path>
                <a:path w="1955165" h="10159">
                  <a:moveTo>
                    <a:pt x="1954836" y="0"/>
                  </a:moveTo>
                  <a:lnTo>
                    <a:pt x="1888957" y="0"/>
                  </a:lnTo>
                  <a:lnTo>
                    <a:pt x="1880978" y="10160"/>
                  </a:lnTo>
                  <a:lnTo>
                    <a:pt x="1950772" y="10160"/>
                  </a:lnTo>
                  <a:lnTo>
                    <a:pt x="1954836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6819068" y="57149"/>
              <a:ext cx="1947545" cy="10160"/>
            </a:xfrm>
            <a:custGeom>
              <a:avLst/>
              <a:gdLst/>
              <a:ahLst/>
              <a:cxnLst/>
              <a:rect l="l" t="t" r="r" b="b"/>
              <a:pathLst>
                <a:path w="1947545" h="10159">
                  <a:moveTo>
                    <a:pt x="57620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042" y="10159"/>
                  </a:lnTo>
                  <a:lnTo>
                    <a:pt x="57620" y="0"/>
                  </a:lnTo>
                  <a:close/>
                </a:path>
                <a:path w="1947545" h="10159">
                  <a:moveTo>
                    <a:pt x="1947487" y="0"/>
                  </a:moveTo>
                  <a:lnTo>
                    <a:pt x="1878182" y="0"/>
                  </a:lnTo>
                  <a:lnTo>
                    <a:pt x="1870203" y="10159"/>
                  </a:lnTo>
                  <a:lnTo>
                    <a:pt x="1943423" y="10159"/>
                  </a:lnTo>
                  <a:lnTo>
                    <a:pt x="194748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6823403" y="67310"/>
              <a:ext cx="1939289" cy="10160"/>
            </a:xfrm>
            <a:custGeom>
              <a:avLst/>
              <a:gdLst/>
              <a:ahLst/>
              <a:cxnLst/>
              <a:rect l="l" t="t" r="r" b="b"/>
              <a:pathLst>
                <a:path w="1939290" h="10159">
                  <a:moveTo>
                    <a:pt x="57708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130" y="10160"/>
                  </a:lnTo>
                  <a:lnTo>
                    <a:pt x="57708" y="0"/>
                  </a:lnTo>
                  <a:close/>
                </a:path>
                <a:path w="1939290" h="10159">
                  <a:moveTo>
                    <a:pt x="1939088" y="0"/>
                  </a:moveTo>
                  <a:lnTo>
                    <a:pt x="1865869" y="0"/>
                  </a:lnTo>
                  <a:lnTo>
                    <a:pt x="1857889" y="10160"/>
                  </a:lnTo>
                  <a:lnTo>
                    <a:pt x="1935024" y="10160"/>
                  </a:lnTo>
                  <a:lnTo>
                    <a:pt x="1939088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6827196" y="76199"/>
              <a:ext cx="1932305" cy="10160"/>
            </a:xfrm>
            <a:custGeom>
              <a:avLst/>
              <a:gdLst/>
              <a:ahLst/>
              <a:cxnLst/>
              <a:rect l="l" t="t" r="r" b="b"/>
              <a:pathLst>
                <a:path w="1932304" h="10159">
                  <a:moveTo>
                    <a:pt x="57784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206" y="10159"/>
                  </a:lnTo>
                  <a:lnTo>
                    <a:pt x="57784" y="0"/>
                  </a:lnTo>
                  <a:close/>
                </a:path>
                <a:path w="1932304" h="10159">
                  <a:moveTo>
                    <a:pt x="1931739" y="0"/>
                  </a:moveTo>
                  <a:lnTo>
                    <a:pt x="1855094" y="0"/>
                  </a:lnTo>
                  <a:lnTo>
                    <a:pt x="1847115" y="10159"/>
                  </a:lnTo>
                  <a:lnTo>
                    <a:pt x="1927675" y="10159"/>
                  </a:lnTo>
                  <a:lnTo>
                    <a:pt x="1931739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6831530" y="86360"/>
              <a:ext cx="1923414" cy="10160"/>
            </a:xfrm>
            <a:custGeom>
              <a:avLst/>
              <a:gdLst/>
              <a:ahLst/>
              <a:cxnLst/>
              <a:rect l="l" t="t" r="r" b="b"/>
              <a:pathLst>
                <a:path w="1923415" h="10159">
                  <a:moveTo>
                    <a:pt x="57872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294" y="10160"/>
                  </a:lnTo>
                  <a:lnTo>
                    <a:pt x="57872" y="0"/>
                  </a:lnTo>
                  <a:close/>
                </a:path>
                <a:path w="1923415" h="10159">
                  <a:moveTo>
                    <a:pt x="1923341" y="0"/>
                  </a:moveTo>
                  <a:lnTo>
                    <a:pt x="1842780" y="0"/>
                  </a:lnTo>
                  <a:lnTo>
                    <a:pt x="1834801" y="10160"/>
                  </a:lnTo>
                  <a:lnTo>
                    <a:pt x="1919277" y="10160"/>
                  </a:lnTo>
                  <a:lnTo>
                    <a:pt x="1923341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6835323" y="95249"/>
              <a:ext cx="1916430" cy="10160"/>
            </a:xfrm>
            <a:custGeom>
              <a:avLst/>
              <a:gdLst/>
              <a:ahLst/>
              <a:cxnLst/>
              <a:rect l="l" t="t" r="r" b="b"/>
              <a:pathLst>
                <a:path w="1916429" h="10160">
                  <a:moveTo>
                    <a:pt x="57948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370" y="10159"/>
                  </a:lnTo>
                  <a:lnTo>
                    <a:pt x="57948" y="0"/>
                  </a:lnTo>
                  <a:close/>
                </a:path>
                <a:path w="1916429" h="10160">
                  <a:moveTo>
                    <a:pt x="1915992" y="0"/>
                  </a:moveTo>
                  <a:lnTo>
                    <a:pt x="1832006" y="0"/>
                  </a:lnTo>
                  <a:lnTo>
                    <a:pt x="1824026" y="10159"/>
                  </a:lnTo>
                  <a:lnTo>
                    <a:pt x="1909114" y="10159"/>
                  </a:lnTo>
                  <a:lnTo>
                    <a:pt x="1914976" y="2540"/>
                  </a:lnTo>
                  <a:lnTo>
                    <a:pt x="1915992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839648" y="105409"/>
              <a:ext cx="1905000" cy="10160"/>
            </a:xfrm>
            <a:custGeom>
              <a:avLst/>
              <a:gdLst/>
              <a:ahLst/>
              <a:cxnLst/>
              <a:rect l="l" t="t" r="r" b="b"/>
              <a:pathLst>
                <a:path w="1905000" h="10160">
                  <a:moveTo>
                    <a:pt x="62458" y="10160"/>
                  </a:moveTo>
                  <a:lnTo>
                    <a:pt x="58039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458" y="10160"/>
                  </a:lnTo>
                  <a:close/>
                </a:path>
                <a:path w="1905000" h="10160">
                  <a:moveTo>
                    <a:pt x="1904784" y="0"/>
                  </a:moveTo>
                  <a:lnTo>
                    <a:pt x="1819694" y="0"/>
                  </a:lnTo>
                  <a:lnTo>
                    <a:pt x="1811718" y="10160"/>
                  </a:lnTo>
                  <a:lnTo>
                    <a:pt x="1896973" y="10160"/>
                  </a:lnTo>
                  <a:lnTo>
                    <a:pt x="1904784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843446" y="114299"/>
              <a:ext cx="1894205" cy="10160"/>
            </a:xfrm>
            <a:custGeom>
              <a:avLst/>
              <a:gdLst/>
              <a:ahLst/>
              <a:cxnLst/>
              <a:rect l="l" t="t" r="r" b="b"/>
              <a:pathLst>
                <a:path w="1894204" h="10160">
                  <a:moveTo>
                    <a:pt x="62534" y="10160"/>
                  </a:moveTo>
                  <a:lnTo>
                    <a:pt x="58115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534" y="10160"/>
                  </a:lnTo>
                  <a:close/>
                </a:path>
                <a:path w="1894204" h="10160">
                  <a:moveTo>
                    <a:pt x="1894154" y="0"/>
                  </a:moveTo>
                  <a:lnTo>
                    <a:pt x="1808911" y="0"/>
                  </a:lnTo>
                  <a:lnTo>
                    <a:pt x="1800936" y="10160"/>
                  </a:lnTo>
                  <a:lnTo>
                    <a:pt x="1886331" y="10160"/>
                  </a:lnTo>
                  <a:lnTo>
                    <a:pt x="1894154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847777" y="124459"/>
              <a:ext cx="1882139" cy="10160"/>
            </a:xfrm>
            <a:custGeom>
              <a:avLst/>
              <a:gdLst/>
              <a:ahLst/>
              <a:cxnLst/>
              <a:rect l="l" t="t" r="r" b="b"/>
              <a:pathLst>
                <a:path w="1882140" h="10160">
                  <a:moveTo>
                    <a:pt x="62623" y="10160"/>
                  </a:moveTo>
                  <a:lnTo>
                    <a:pt x="5820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623" y="10160"/>
                  </a:lnTo>
                  <a:close/>
                </a:path>
                <a:path w="1882140" h="10160">
                  <a:moveTo>
                    <a:pt x="1882000" y="0"/>
                  </a:moveTo>
                  <a:lnTo>
                    <a:pt x="1796605" y="0"/>
                  </a:lnTo>
                  <a:lnTo>
                    <a:pt x="1788629" y="10160"/>
                  </a:lnTo>
                  <a:lnTo>
                    <a:pt x="1874189" y="10160"/>
                  </a:lnTo>
                  <a:lnTo>
                    <a:pt x="1882000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851574" y="133349"/>
              <a:ext cx="1871980" cy="10160"/>
            </a:xfrm>
            <a:custGeom>
              <a:avLst/>
              <a:gdLst/>
              <a:ahLst/>
              <a:cxnLst/>
              <a:rect l="l" t="t" r="r" b="b"/>
              <a:pathLst>
                <a:path w="1871979" h="10160">
                  <a:moveTo>
                    <a:pt x="62699" y="10160"/>
                  </a:moveTo>
                  <a:lnTo>
                    <a:pt x="5828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699" y="10160"/>
                  </a:lnTo>
                  <a:close/>
                </a:path>
                <a:path w="1871979" h="10160">
                  <a:moveTo>
                    <a:pt x="1871370" y="0"/>
                  </a:moveTo>
                  <a:lnTo>
                    <a:pt x="1785823" y="0"/>
                  </a:lnTo>
                  <a:lnTo>
                    <a:pt x="1777847" y="10160"/>
                  </a:lnTo>
                  <a:lnTo>
                    <a:pt x="1863547" y="10160"/>
                  </a:lnTo>
                  <a:lnTo>
                    <a:pt x="1871370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6855904" y="143509"/>
              <a:ext cx="1859280" cy="10160"/>
            </a:xfrm>
            <a:custGeom>
              <a:avLst/>
              <a:gdLst/>
              <a:ahLst/>
              <a:cxnLst/>
              <a:rect l="l" t="t" r="r" b="b"/>
              <a:pathLst>
                <a:path w="1859279" h="10160">
                  <a:moveTo>
                    <a:pt x="62788" y="10160"/>
                  </a:moveTo>
                  <a:lnTo>
                    <a:pt x="5836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788" y="10160"/>
                  </a:lnTo>
                  <a:close/>
                </a:path>
                <a:path w="1859279" h="10160">
                  <a:moveTo>
                    <a:pt x="1859216" y="0"/>
                  </a:moveTo>
                  <a:lnTo>
                    <a:pt x="1773516" y="0"/>
                  </a:lnTo>
                  <a:lnTo>
                    <a:pt x="1765541" y="10160"/>
                  </a:lnTo>
                  <a:lnTo>
                    <a:pt x="1851406" y="10160"/>
                  </a:lnTo>
                  <a:lnTo>
                    <a:pt x="1859216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6859701" y="152399"/>
              <a:ext cx="1849120" cy="10160"/>
            </a:xfrm>
            <a:custGeom>
              <a:avLst/>
              <a:gdLst/>
              <a:ahLst/>
              <a:cxnLst/>
              <a:rect l="l" t="t" r="r" b="b"/>
              <a:pathLst>
                <a:path w="1849120" h="10160">
                  <a:moveTo>
                    <a:pt x="62865" y="10160"/>
                  </a:moveTo>
                  <a:lnTo>
                    <a:pt x="5843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865" y="10160"/>
                  </a:lnTo>
                  <a:close/>
                </a:path>
                <a:path w="1849120" h="10160">
                  <a:moveTo>
                    <a:pt x="1848586" y="0"/>
                  </a:moveTo>
                  <a:lnTo>
                    <a:pt x="1762734" y="0"/>
                  </a:lnTo>
                  <a:lnTo>
                    <a:pt x="1754759" y="10160"/>
                  </a:lnTo>
                  <a:lnTo>
                    <a:pt x="1840763" y="10160"/>
                  </a:lnTo>
                  <a:lnTo>
                    <a:pt x="1848586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6864032" y="162559"/>
              <a:ext cx="1837055" cy="10160"/>
            </a:xfrm>
            <a:custGeom>
              <a:avLst/>
              <a:gdLst/>
              <a:ahLst/>
              <a:cxnLst/>
              <a:rect l="l" t="t" r="r" b="b"/>
              <a:pathLst>
                <a:path w="1837054" h="10160">
                  <a:moveTo>
                    <a:pt x="62953" y="10160"/>
                  </a:moveTo>
                  <a:lnTo>
                    <a:pt x="58534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953" y="10160"/>
                  </a:lnTo>
                  <a:close/>
                </a:path>
                <a:path w="1837054" h="10160">
                  <a:moveTo>
                    <a:pt x="1836432" y="0"/>
                  </a:moveTo>
                  <a:lnTo>
                    <a:pt x="1750428" y="0"/>
                  </a:lnTo>
                  <a:lnTo>
                    <a:pt x="1742452" y="10160"/>
                  </a:lnTo>
                  <a:lnTo>
                    <a:pt x="1828622" y="10160"/>
                  </a:lnTo>
                  <a:lnTo>
                    <a:pt x="1836432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6867830" y="171449"/>
              <a:ext cx="1826260" cy="10160"/>
            </a:xfrm>
            <a:custGeom>
              <a:avLst/>
              <a:gdLst/>
              <a:ahLst/>
              <a:cxnLst/>
              <a:rect l="l" t="t" r="r" b="b"/>
              <a:pathLst>
                <a:path w="1826259" h="10160">
                  <a:moveTo>
                    <a:pt x="63030" y="10160"/>
                  </a:moveTo>
                  <a:lnTo>
                    <a:pt x="5859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30" y="10160"/>
                  </a:lnTo>
                  <a:close/>
                </a:path>
                <a:path w="1826259" h="10160">
                  <a:moveTo>
                    <a:pt x="1825802" y="0"/>
                  </a:moveTo>
                  <a:lnTo>
                    <a:pt x="1739646" y="0"/>
                  </a:lnTo>
                  <a:lnTo>
                    <a:pt x="1731670" y="10160"/>
                  </a:lnTo>
                  <a:lnTo>
                    <a:pt x="1817992" y="10160"/>
                  </a:lnTo>
                  <a:lnTo>
                    <a:pt x="182580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6872160" y="181609"/>
              <a:ext cx="1814195" cy="10160"/>
            </a:xfrm>
            <a:custGeom>
              <a:avLst/>
              <a:gdLst/>
              <a:ahLst/>
              <a:cxnLst/>
              <a:rect l="l" t="t" r="r" b="b"/>
              <a:pathLst>
                <a:path w="1814195" h="10160">
                  <a:moveTo>
                    <a:pt x="63119" y="10160"/>
                  </a:moveTo>
                  <a:lnTo>
                    <a:pt x="5869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19" y="10160"/>
                  </a:lnTo>
                  <a:close/>
                </a:path>
                <a:path w="1814195" h="10160">
                  <a:moveTo>
                    <a:pt x="1813661" y="0"/>
                  </a:moveTo>
                  <a:lnTo>
                    <a:pt x="1727339" y="0"/>
                  </a:lnTo>
                  <a:lnTo>
                    <a:pt x="1719364" y="10160"/>
                  </a:lnTo>
                  <a:lnTo>
                    <a:pt x="1805838" y="10160"/>
                  </a:lnTo>
                  <a:lnTo>
                    <a:pt x="18136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875958" y="190499"/>
              <a:ext cx="1803400" cy="10160"/>
            </a:xfrm>
            <a:custGeom>
              <a:avLst/>
              <a:gdLst/>
              <a:ahLst/>
              <a:cxnLst/>
              <a:rect l="l" t="t" r="r" b="b"/>
              <a:pathLst>
                <a:path w="1803400" h="10160">
                  <a:moveTo>
                    <a:pt x="63182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82" y="10160"/>
                  </a:lnTo>
                  <a:close/>
                </a:path>
                <a:path w="1803400" h="10160">
                  <a:moveTo>
                    <a:pt x="1803019" y="0"/>
                  </a:moveTo>
                  <a:lnTo>
                    <a:pt x="1716557" y="0"/>
                  </a:lnTo>
                  <a:lnTo>
                    <a:pt x="1708581" y="10160"/>
                  </a:lnTo>
                  <a:lnTo>
                    <a:pt x="1795208" y="10160"/>
                  </a:lnTo>
                  <a:lnTo>
                    <a:pt x="1803019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880289" y="200659"/>
              <a:ext cx="1791335" cy="10160"/>
            </a:xfrm>
            <a:custGeom>
              <a:avLst/>
              <a:gdLst/>
              <a:ahLst/>
              <a:cxnLst/>
              <a:rect l="l" t="t" r="r" b="b"/>
              <a:pathLst>
                <a:path w="1791334" h="10160">
                  <a:moveTo>
                    <a:pt x="63284" y="10160"/>
                  </a:moveTo>
                  <a:lnTo>
                    <a:pt x="588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284" y="10160"/>
                  </a:lnTo>
                  <a:close/>
                </a:path>
                <a:path w="1791334" h="10160">
                  <a:moveTo>
                    <a:pt x="1790877" y="0"/>
                  </a:moveTo>
                  <a:lnTo>
                    <a:pt x="1704251" y="0"/>
                  </a:lnTo>
                  <a:lnTo>
                    <a:pt x="1696275" y="10160"/>
                  </a:lnTo>
                  <a:lnTo>
                    <a:pt x="1783054" y="10160"/>
                  </a:lnTo>
                  <a:lnTo>
                    <a:pt x="1790877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6884086" y="20954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60">
                  <a:moveTo>
                    <a:pt x="63347" y="10160"/>
                  </a:moveTo>
                  <a:lnTo>
                    <a:pt x="5892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347" y="10160"/>
                  </a:lnTo>
                  <a:close/>
                </a:path>
                <a:path w="1780540" h="10160">
                  <a:moveTo>
                    <a:pt x="1780235" y="0"/>
                  </a:moveTo>
                  <a:lnTo>
                    <a:pt x="1693468" y="0"/>
                  </a:lnTo>
                  <a:lnTo>
                    <a:pt x="1685493" y="10160"/>
                  </a:lnTo>
                  <a:lnTo>
                    <a:pt x="1772424" y="10160"/>
                  </a:lnTo>
                  <a:lnTo>
                    <a:pt x="1780235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6888417" y="219709"/>
              <a:ext cx="1768475" cy="10160"/>
            </a:xfrm>
            <a:custGeom>
              <a:avLst/>
              <a:gdLst/>
              <a:ahLst/>
              <a:cxnLst/>
              <a:rect l="l" t="t" r="r" b="b"/>
              <a:pathLst>
                <a:path w="1768475" h="10160">
                  <a:moveTo>
                    <a:pt x="63449" y="10160"/>
                  </a:moveTo>
                  <a:lnTo>
                    <a:pt x="59016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449" y="10160"/>
                  </a:lnTo>
                  <a:close/>
                </a:path>
                <a:path w="1768475" h="10160">
                  <a:moveTo>
                    <a:pt x="1768094" y="0"/>
                  </a:moveTo>
                  <a:lnTo>
                    <a:pt x="1681162" y="0"/>
                  </a:lnTo>
                  <a:lnTo>
                    <a:pt x="1673186" y="10160"/>
                  </a:lnTo>
                  <a:lnTo>
                    <a:pt x="1760283" y="10160"/>
                  </a:lnTo>
                  <a:lnTo>
                    <a:pt x="1768094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6892213" y="228599"/>
              <a:ext cx="1757680" cy="10160"/>
            </a:xfrm>
            <a:custGeom>
              <a:avLst/>
              <a:gdLst/>
              <a:ahLst/>
              <a:cxnLst/>
              <a:rect l="l" t="t" r="r" b="b"/>
              <a:pathLst>
                <a:path w="1757679" h="10160">
                  <a:moveTo>
                    <a:pt x="63512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512" y="10160"/>
                  </a:lnTo>
                  <a:close/>
                </a:path>
                <a:path w="1757679" h="10160">
                  <a:moveTo>
                    <a:pt x="1757451" y="0"/>
                  </a:moveTo>
                  <a:lnTo>
                    <a:pt x="1670380" y="0"/>
                  </a:lnTo>
                  <a:lnTo>
                    <a:pt x="1662404" y="10160"/>
                  </a:lnTo>
                  <a:lnTo>
                    <a:pt x="1749640" y="10160"/>
                  </a:lnTo>
                  <a:lnTo>
                    <a:pt x="175745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6896544" y="238759"/>
              <a:ext cx="1745614" cy="10160"/>
            </a:xfrm>
            <a:custGeom>
              <a:avLst/>
              <a:gdLst/>
              <a:ahLst/>
              <a:cxnLst/>
              <a:rect l="l" t="t" r="r" b="b"/>
              <a:pathLst>
                <a:path w="1745615" h="10160">
                  <a:moveTo>
                    <a:pt x="63601" y="10160"/>
                  </a:moveTo>
                  <a:lnTo>
                    <a:pt x="5918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01" y="10160"/>
                  </a:lnTo>
                  <a:close/>
                </a:path>
                <a:path w="1745615" h="10160">
                  <a:moveTo>
                    <a:pt x="1745310" y="0"/>
                  </a:moveTo>
                  <a:lnTo>
                    <a:pt x="1658073" y="0"/>
                  </a:lnTo>
                  <a:lnTo>
                    <a:pt x="1650098" y="10160"/>
                  </a:lnTo>
                  <a:lnTo>
                    <a:pt x="1737499" y="10160"/>
                  </a:lnTo>
                  <a:lnTo>
                    <a:pt x="174531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6900342" y="247649"/>
              <a:ext cx="1734820" cy="10160"/>
            </a:xfrm>
            <a:custGeom>
              <a:avLst/>
              <a:gdLst/>
              <a:ahLst/>
              <a:cxnLst/>
              <a:rect l="l" t="t" r="r" b="b"/>
              <a:pathLst>
                <a:path w="1734820" h="10160">
                  <a:moveTo>
                    <a:pt x="63677" y="10160"/>
                  </a:moveTo>
                  <a:lnTo>
                    <a:pt x="5925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77" y="10160"/>
                  </a:lnTo>
                  <a:close/>
                </a:path>
                <a:path w="1734820" h="10160">
                  <a:moveTo>
                    <a:pt x="1734680" y="0"/>
                  </a:moveTo>
                  <a:lnTo>
                    <a:pt x="1647291" y="0"/>
                  </a:lnTo>
                  <a:lnTo>
                    <a:pt x="1639316" y="10160"/>
                  </a:lnTo>
                  <a:lnTo>
                    <a:pt x="1726857" y="10160"/>
                  </a:lnTo>
                  <a:lnTo>
                    <a:pt x="173468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6904672" y="257809"/>
              <a:ext cx="1722755" cy="10160"/>
            </a:xfrm>
            <a:custGeom>
              <a:avLst/>
              <a:gdLst/>
              <a:ahLst/>
              <a:cxnLst/>
              <a:rect l="l" t="t" r="r" b="b"/>
              <a:pathLst>
                <a:path w="1722754" h="10160">
                  <a:moveTo>
                    <a:pt x="63766" y="10160"/>
                  </a:moveTo>
                  <a:lnTo>
                    <a:pt x="5934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766" y="10160"/>
                  </a:lnTo>
                  <a:close/>
                </a:path>
                <a:path w="1722754" h="10160">
                  <a:moveTo>
                    <a:pt x="1722526" y="0"/>
                  </a:moveTo>
                  <a:lnTo>
                    <a:pt x="1634985" y="0"/>
                  </a:lnTo>
                  <a:lnTo>
                    <a:pt x="1627009" y="10160"/>
                  </a:lnTo>
                  <a:lnTo>
                    <a:pt x="1714715" y="10160"/>
                  </a:lnTo>
                  <a:lnTo>
                    <a:pt x="172252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6908470" y="266699"/>
              <a:ext cx="1711960" cy="10160"/>
            </a:xfrm>
            <a:custGeom>
              <a:avLst/>
              <a:gdLst/>
              <a:ahLst/>
              <a:cxnLst/>
              <a:rect l="l" t="t" r="r" b="b"/>
              <a:pathLst>
                <a:path w="1711959" h="10160">
                  <a:moveTo>
                    <a:pt x="63842" y="10160"/>
                  </a:moveTo>
                  <a:lnTo>
                    <a:pt x="5942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842" y="10160"/>
                  </a:lnTo>
                  <a:close/>
                </a:path>
                <a:path w="1711959" h="10160">
                  <a:moveTo>
                    <a:pt x="1711896" y="0"/>
                  </a:moveTo>
                  <a:lnTo>
                    <a:pt x="1624203" y="0"/>
                  </a:lnTo>
                  <a:lnTo>
                    <a:pt x="1616227" y="10160"/>
                  </a:lnTo>
                  <a:lnTo>
                    <a:pt x="1704073" y="10160"/>
                  </a:lnTo>
                  <a:lnTo>
                    <a:pt x="17118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6912254" y="275602"/>
              <a:ext cx="1701800" cy="11430"/>
            </a:xfrm>
            <a:custGeom>
              <a:avLst/>
              <a:gdLst/>
              <a:ahLst/>
              <a:cxnLst/>
              <a:rect l="l" t="t" r="r" b="b"/>
              <a:pathLst>
                <a:path w="1701800" h="11429">
                  <a:moveTo>
                    <a:pt x="64477" y="11417"/>
                  </a:moveTo>
                  <a:lnTo>
                    <a:pt x="5949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477" y="11417"/>
                  </a:lnTo>
                  <a:close/>
                </a:path>
                <a:path w="1701800" h="11429">
                  <a:moveTo>
                    <a:pt x="1701266" y="0"/>
                  </a:moveTo>
                  <a:lnTo>
                    <a:pt x="1613433" y="0"/>
                  </a:lnTo>
                  <a:lnTo>
                    <a:pt x="1604454" y="11417"/>
                  </a:lnTo>
                  <a:lnTo>
                    <a:pt x="1692478" y="11417"/>
                  </a:lnTo>
                  <a:lnTo>
                    <a:pt x="170126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6916585" y="28574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4" h="10160">
                  <a:moveTo>
                    <a:pt x="64020" y="10160"/>
                  </a:moveTo>
                  <a:lnTo>
                    <a:pt x="59601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020" y="10160"/>
                  </a:lnTo>
                  <a:close/>
                </a:path>
                <a:path w="1689734" h="10160">
                  <a:moveTo>
                    <a:pt x="1689125" y="0"/>
                  </a:moveTo>
                  <a:lnTo>
                    <a:pt x="1601127" y="0"/>
                  </a:lnTo>
                  <a:lnTo>
                    <a:pt x="1593151" y="10160"/>
                  </a:lnTo>
                  <a:lnTo>
                    <a:pt x="1681314" y="10160"/>
                  </a:lnTo>
                  <a:lnTo>
                    <a:pt x="1689125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6920382" y="294652"/>
              <a:ext cx="1678939" cy="11430"/>
            </a:xfrm>
            <a:custGeom>
              <a:avLst/>
              <a:gdLst/>
              <a:ahLst/>
              <a:cxnLst/>
              <a:rect l="l" t="t" r="r" b="b"/>
              <a:pathLst>
                <a:path w="1678940" h="11429">
                  <a:moveTo>
                    <a:pt x="64643" y="11417"/>
                  </a:moveTo>
                  <a:lnTo>
                    <a:pt x="59664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643" y="11417"/>
                  </a:lnTo>
                  <a:close/>
                </a:path>
                <a:path w="1678940" h="11429">
                  <a:moveTo>
                    <a:pt x="1678482" y="0"/>
                  </a:moveTo>
                  <a:lnTo>
                    <a:pt x="1590344" y="0"/>
                  </a:lnTo>
                  <a:lnTo>
                    <a:pt x="1581365" y="11417"/>
                  </a:lnTo>
                  <a:lnTo>
                    <a:pt x="1669694" y="11417"/>
                  </a:lnTo>
                  <a:lnTo>
                    <a:pt x="167848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6924713" y="304799"/>
              <a:ext cx="1666875" cy="10160"/>
            </a:xfrm>
            <a:custGeom>
              <a:avLst/>
              <a:gdLst/>
              <a:ahLst/>
              <a:cxnLst/>
              <a:rect l="l" t="t" r="r" b="b"/>
              <a:pathLst>
                <a:path w="1666875" h="10160">
                  <a:moveTo>
                    <a:pt x="64185" y="10160"/>
                  </a:moveTo>
                  <a:lnTo>
                    <a:pt x="5975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185" y="10160"/>
                  </a:lnTo>
                  <a:close/>
                </a:path>
                <a:path w="1666875" h="10160">
                  <a:moveTo>
                    <a:pt x="1666341" y="0"/>
                  </a:moveTo>
                  <a:lnTo>
                    <a:pt x="1578038" y="0"/>
                  </a:lnTo>
                  <a:lnTo>
                    <a:pt x="1570062" y="10160"/>
                  </a:lnTo>
                  <a:lnTo>
                    <a:pt x="1658531" y="10160"/>
                  </a:lnTo>
                  <a:lnTo>
                    <a:pt x="1666341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6928510" y="313702"/>
              <a:ext cx="1656080" cy="11430"/>
            </a:xfrm>
            <a:custGeom>
              <a:avLst/>
              <a:gdLst/>
              <a:ahLst/>
              <a:cxnLst/>
              <a:rect l="l" t="t" r="r" b="b"/>
              <a:pathLst>
                <a:path w="1656079" h="11429">
                  <a:moveTo>
                    <a:pt x="64808" y="11417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808" y="11417"/>
                  </a:lnTo>
                  <a:close/>
                </a:path>
                <a:path w="1656079" h="11429">
                  <a:moveTo>
                    <a:pt x="1655711" y="0"/>
                  </a:moveTo>
                  <a:lnTo>
                    <a:pt x="1567256" y="0"/>
                  </a:lnTo>
                  <a:lnTo>
                    <a:pt x="1558277" y="11417"/>
                  </a:lnTo>
                  <a:lnTo>
                    <a:pt x="1646910" y="11417"/>
                  </a:lnTo>
                  <a:lnTo>
                    <a:pt x="1655711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6932841" y="323849"/>
              <a:ext cx="1644014" cy="10160"/>
            </a:xfrm>
            <a:custGeom>
              <a:avLst/>
              <a:gdLst/>
              <a:ahLst/>
              <a:cxnLst/>
              <a:rect l="l" t="t" r="r" b="b"/>
              <a:pathLst>
                <a:path w="1644015" h="10160">
                  <a:moveTo>
                    <a:pt x="64350" y="10160"/>
                  </a:moveTo>
                  <a:lnTo>
                    <a:pt x="59918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350" y="10160"/>
                  </a:lnTo>
                  <a:close/>
                </a:path>
                <a:path w="1644015" h="10160">
                  <a:moveTo>
                    <a:pt x="1643557" y="0"/>
                  </a:moveTo>
                  <a:lnTo>
                    <a:pt x="1554949" y="0"/>
                  </a:lnTo>
                  <a:lnTo>
                    <a:pt x="1546974" y="10160"/>
                  </a:lnTo>
                  <a:lnTo>
                    <a:pt x="1635747" y="10160"/>
                  </a:lnTo>
                  <a:lnTo>
                    <a:pt x="1643557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6936639" y="332752"/>
              <a:ext cx="1633220" cy="10160"/>
            </a:xfrm>
            <a:custGeom>
              <a:avLst/>
              <a:gdLst/>
              <a:ahLst/>
              <a:cxnLst/>
              <a:rect l="l" t="t" r="r" b="b"/>
              <a:pathLst>
                <a:path w="1633220" h="10160">
                  <a:moveTo>
                    <a:pt x="64414" y="10147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30" y="10147"/>
                  </a:lnTo>
                  <a:lnTo>
                    <a:pt x="64414" y="10147"/>
                  </a:lnTo>
                  <a:close/>
                </a:path>
                <a:path w="1633220" h="10160">
                  <a:moveTo>
                    <a:pt x="1632927" y="0"/>
                  </a:moveTo>
                  <a:lnTo>
                    <a:pt x="1544167" y="0"/>
                  </a:lnTo>
                  <a:lnTo>
                    <a:pt x="1536192" y="10147"/>
                  </a:lnTo>
                  <a:lnTo>
                    <a:pt x="1625104" y="10147"/>
                  </a:lnTo>
                  <a:lnTo>
                    <a:pt x="163292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6940969" y="342899"/>
              <a:ext cx="1621155" cy="10160"/>
            </a:xfrm>
            <a:custGeom>
              <a:avLst/>
              <a:gdLst/>
              <a:ahLst/>
              <a:cxnLst/>
              <a:rect l="l" t="t" r="r" b="b"/>
              <a:pathLst>
                <a:path w="1621154" h="10160">
                  <a:moveTo>
                    <a:pt x="64503" y="10160"/>
                  </a:moveTo>
                  <a:lnTo>
                    <a:pt x="6008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503" y="10160"/>
                  </a:lnTo>
                  <a:close/>
                </a:path>
                <a:path w="1621154" h="10160">
                  <a:moveTo>
                    <a:pt x="1620774" y="0"/>
                  </a:moveTo>
                  <a:lnTo>
                    <a:pt x="1531861" y="0"/>
                  </a:lnTo>
                  <a:lnTo>
                    <a:pt x="1523885" y="10160"/>
                  </a:lnTo>
                  <a:lnTo>
                    <a:pt x="1612963" y="10160"/>
                  </a:lnTo>
                  <a:lnTo>
                    <a:pt x="1620774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6945846" y="353059"/>
              <a:ext cx="1608455" cy="8890"/>
            </a:xfrm>
            <a:custGeom>
              <a:avLst/>
              <a:gdLst/>
              <a:ahLst/>
              <a:cxnLst/>
              <a:rect l="l" t="t" r="r" b="b"/>
              <a:pathLst>
                <a:path w="1608454" h="8889">
                  <a:moveTo>
                    <a:pt x="61988" y="2540"/>
                  </a:moveTo>
                  <a:lnTo>
                    <a:pt x="60185" y="2540"/>
                  </a:lnTo>
                  <a:lnTo>
                    <a:pt x="60185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1905" y="2540"/>
                  </a:lnTo>
                  <a:lnTo>
                    <a:pt x="1905" y="8890"/>
                  </a:lnTo>
                  <a:lnTo>
                    <a:pt x="61988" y="8890"/>
                  </a:lnTo>
                  <a:lnTo>
                    <a:pt x="61988" y="2540"/>
                  </a:lnTo>
                  <a:close/>
                </a:path>
                <a:path w="1608454" h="8889">
                  <a:moveTo>
                    <a:pt x="1608086" y="0"/>
                  </a:moveTo>
                  <a:lnTo>
                    <a:pt x="1519008" y="0"/>
                  </a:lnTo>
                  <a:lnTo>
                    <a:pt x="1512023" y="8890"/>
                  </a:lnTo>
                  <a:lnTo>
                    <a:pt x="1601254" y="8890"/>
                  </a:lnTo>
                  <a:lnTo>
                    <a:pt x="1608086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6949097" y="361949"/>
              <a:ext cx="1598295" cy="10160"/>
            </a:xfrm>
            <a:custGeom>
              <a:avLst/>
              <a:gdLst/>
              <a:ahLst/>
              <a:cxnLst/>
              <a:rect l="l" t="t" r="r" b="b"/>
              <a:pathLst>
                <a:path w="1598295" h="10160">
                  <a:moveTo>
                    <a:pt x="63995" y="10160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995" y="10160"/>
                  </a:lnTo>
                  <a:close/>
                </a:path>
                <a:path w="1598295" h="10160">
                  <a:moveTo>
                    <a:pt x="1598002" y="0"/>
                  </a:moveTo>
                  <a:lnTo>
                    <a:pt x="1508772" y="0"/>
                  </a:lnTo>
                  <a:lnTo>
                    <a:pt x="1500797" y="10160"/>
                  </a:lnTo>
                  <a:lnTo>
                    <a:pt x="1590179" y="10160"/>
                  </a:lnTo>
                  <a:lnTo>
                    <a:pt x="159800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6953441" y="372109"/>
              <a:ext cx="1586230" cy="8890"/>
            </a:xfrm>
            <a:custGeom>
              <a:avLst/>
              <a:gdLst/>
              <a:ahLst/>
              <a:cxnLst/>
              <a:rect l="l" t="t" r="r" b="b"/>
              <a:pathLst>
                <a:path w="1586229" h="8889">
                  <a:moveTo>
                    <a:pt x="63157" y="8890"/>
                  </a:moveTo>
                  <a:lnTo>
                    <a:pt x="59651" y="0"/>
                  </a:lnTo>
                  <a:lnTo>
                    <a:pt x="0" y="0"/>
                  </a:lnTo>
                  <a:lnTo>
                    <a:pt x="3784" y="8890"/>
                  </a:lnTo>
                  <a:lnTo>
                    <a:pt x="63157" y="8890"/>
                  </a:lnTo>
                  <a:close/>
                </a:path>
                <a:path w="1586229" h="8889">
                  <a:moveTo>
                    <a:pt x="1585836" y="0"/>
                  </a:moveTo>
                  <a:lnTo>
                    <a:pt x="1496453" y="0"/>
                  </a:lnTo>
                  <a:lnTo>
                    <a:pt x="1489468" y="8890"/>
                  </a:lnTo>
                  <a:lnTo>
                    <a:pt x="1579003" y="8890"/>
                  </a:lnTo>
                  <a:lnTo>
                    <a:pt x="1585836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6957225" y="380999"/>
              <a:ext cx="1575435" cy="10160"/>
            </a:xfrm>
            <a:custGeom>
              <a:avLst/>
              <a:gdLst/>
              <a:ahLst/>
              <a:cxnLst/>
              <a:rect l="l" t="t" r="r" b="b"/>
              <a:pathLst>
                <a:path w="1575434" h="10160">
                  <a:moveTo>
                    <a:pt x="63385" y="10160"/>
                  </a:moveTo>
                  <a:lnTo>
                    <a:pt x="5937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385" y="10160"/>
                  </a:lnTo>
                  <a:close/>
                </a:path>
                <a:path w="1575434" h="10160">
                  <a:moveTo>
                    <a:pt x="1575219" y="0"/>
                  </a:moveTo>
                  <a:lnTo>
                    <a:pt x="1485684" y="0"/>
                  </a:lnTo>
                  <a:lnTo>
                    <a:pt x="1477708" y="10160"/>
                  </a:lnTo>
                  <a:lnTo>
                    <a:pt x="1567395" y="10160"/>
                  </a:lnTo>
                  <a:lnTo>
                    <a:pt x="1575219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6961022" y="38988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40" h="10160">
                  <a:moveTo>
                    <a:pt x="63093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93" y="10160"/>
                  </a:lnTo>
                  <a:close/>
                </a:path>
                <a:path w="1564640" h="10160">
                  <a:moveTo>
                    <a:pt x="1564576" y="0"/>
                  </a:moveTo>
                  <a:lnTo>
                    <a:pt x="1474901" y="0"/>
                  </a:lnTo>
                  <a:lnTo>
                    <a:pt x="1466926" y="10160"/>
                  </a:lnTo>
                  <a:lnTo>
                    <a:pt x="1556766" y="10160"/>
                  </a:lnTo>
                  <a:lnTo>
                    <a:pt x="1564576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6965353" y="400049"/>
              <a:ext cx="1552575" cy="10160"/>
            </a:xfrm>
            <a:custGeom>
              <a:avLst/>
              <a:gdLst/>
              <a:ahLst/>
              <a:cxnLst/>
              <a:rect l="l" t="t" r="r" b="b"/>
              <a:pathLst>
                <a:path w="1552575" h="10159">
                  <a:moveTo>
                    <a:pt x="62776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776" y="10160"/>
                  </a:lnTo>
                  <a:close/>
                </a:path>
                <a:path w="1552575" h="10159">
                  <a:moveTo>
                    <a:pt x="1552435" y="0"/>
                  </a:moveTo>
                  <a:lnTo>
                    <a:pt x="1462595" y="0"/>
                  </a:lnTo>
                  <a:lnTo>
                    <a:pt x="1454619" y="10160"/>
                  </a:lnTo>
                  <a:lnTo>
                    <a:pt x="1544612" y="10160"/>
                  </a:lnTo>
                  <a:lnTo>
                    <a:pt x="1552435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6969151" y="40893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5" h="11429">
                  <a:moveTo>
                    <a:pt x="62979" y="11430"/>
                  </a:moveTo>
                  <a:lnTo>
                    <a:pt x="58470" y="0"/>
                  </a:lnTo>
                  <a:lnTo>
                    <a:pt x="0" y="0"/>
                  </a:lnTo>
                  <a:lnTo>
                    <a:pt x="4876" y="11430"/>
                  </a:lnTo>
                  <a:lnTo>
                    <a:pt x="62979" y="11430"/>
                  </a:lnTo>
                  <a:close/>
                </a:path>
                <a:path w="1542415" h="11429">
                  <a:moveTo>
                    <a:pt x="1541792" y="0"/>
                  </a:moveTo>
                  <a:lnTo>
                    <a:pt x="1451813" y="0"/>
                  </a:lnTo>
                  <a:lnTo>
                    <a:pt x="1442834" y="11430"/>
                  </a:lnTo>
                  <a:lnTo>
                    <a:pt x="1533004" y="11430"/>
                  </a:lnTo>
                  <a:lnTo>
                    <a:pt x="1541792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6973481" y="419099"/>
              <a:ext cx="1529715" cy="10160"/>
            </a:xfrm>
            <a:custGeom>
              <a:avLst/>
              <a:gdLst/>
              <a:ahLst/>
              <a:cxnLst/>
              <a:rect l="l" t="t" r="r" b="b"/>
              <a:pathLst>
                <a:path w="1529715" h="10159">
                  <a:moveTo>
                    <a:pt x="62153" y="10160"/>
                  </a:moveTo>
                  <a:lnTo>
                    <a:pt x="5815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153" y="10160"/>
                  </a:lnTo>
                  <a:close/>
                </a:path>
                <a:path w="1529715" h="10159">
                  <a:moveTo>
                    <a:pt x="1529651" y="0"/>
                  </a:moveTo>
                  <a:lnTo>
                    <a:pt x="1439506" y="0"/>
                  </a:lnTo>
                  <a:lnTo>
                    <a:pt x="1431518" y="10160"/>
                  </a:lnTo>
                  <a:lnTo>
                    <a:pt x="1521841" y="10160"/>
                  </a:lnTo>
                  <a:lnTo>
                    <a:pt x="1529651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6977278" y="427989"/>
              <a:ext cx="1519555" cy="10160"/>
            </a:xfrm>
            <a:custGeom>
              <a:avLst/>
              <a:gdLst/>
              <a:ahLst/>
              <a:cxnLst/>
              <a:rect l="l" t="t" r="r" b="b"/>
              <a:pathLst>
                <a:path w="1519554" h="10159">
                  <a:moveTo>
                    <a:pt x="61874" y="10160"/>
                  </a:moveTo>
                  <a:lnTo>
                    <a:pt x="5786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874" y="10160"/>
                  </a:lnTo>
                  <a:close/>
                </a:path>
                <a:path w="1519554" h="10159">
                  <a:moveTo>
                    <a:pt x="1519021" y="0"/>
                  </a:moveTo>
                  <a:lnTo>
                    <a:pt x="1428724" y="0"/>
                  </a:lnTo>
                  <a:lnTo>
                    <a:pt x="1420749" y="10160"/>
                  </a:lnTo>
                  <a:lnTo>
                    <a:pt x="1511198" y="10160"/>
                  </a:lnTo>
                  <a:lnTo>
                    <a:pt x="15190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6981609" y="438149"/>
              <a:ext cx="1507490" cy="10160"/>
            </a:xfrm>
            <a:custGeom>
              <a:avLst/>
              <a:gdLst/>
              <a:ahLst/>
              <a:cxnLst/>
              <a:rect l="l" t="t" r="r" b="b"/>
              <a:pathLst>
                <a:path w="1507490" h="10159">
                  <a:moveTo>
                    <a:pt x="61544" y="10160"/>
                  </a:moveTo>
                  <a:lnTo>
                    <a:pt x="5754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544" y="10160"/>
                  </a:lnTo>
                  <a:close/>
                </a:path>
                <a:path w="1507490" h="10159">
                  <a:moveTo>
                    <a:pt x="1506867" y="0"/>
                  </a:moveTo>
                  <a:lnTo>
                    <a:pt x="1416418" y="0"/>
                  </a:lnTo>
                  <a:lnTo>
                    <a:pt x="1408430" y="10160"/>
                  </a:lnTo>
                  <a:lnTo>
                    <a:pt x="1499057" y="10160"/>
                  </a:lnTo>
                  <a:lnTo>
                    <a:pt x="1506867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6985406" y="447039"/>
              <a:ext cx="1496695" cy="10160"/>
            </a:xfrm>
            <a:custGeom>
              <a:avLst/>
              <a:gdLst/>
              <a:ahLst/>
              <a:cxnLst/>
              <a:rect l="l" t="t" r="r" b="b"/>
              <a:pathLst>
                <a:path w="1496695" h="10159">
                  <a:moveTo>
                    <a:pt x="61252" y="10160"/>
                  </a:moveTo>
                  <a:lnTo>
                    <a:pt x="572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252" y="10160"/>
                  </a:lnTo>
                  <a:close/>
                </a:path>
                <a:path w="1496695" h="10159">
                  <a:moveTo>
                    <a:pt x="1496237" y="0"/>
                  </a:moveTo>
                  <a:lnTo>
                    <a:pt x="1405636" y="0"/>
                  </a:lnTo>
                  <a:lnTo>
                    <a:pt x="1397660" y="10160"/>
                  </a:lnTo>
                  <a:lnTo>
                    <a:pt x="1488414" y="10160"/>
                  </a:lnTo>
                  <a:lnTo>
                    <a:pt x="1496237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6989737" y="457199"/>
              <a:ext cx="1484630" cy="10160"/>
            </a:xfrm>
            <a:custGeom>
              <a:avLst/>
              <a:gdLst/>
              <a:ahLst/>
              <a:cxnLst/>
              <a:rect l="l" t="t" r="r" b="b"/>
              <a:pathLst>
                <a:path w="1484629" h="10159">
                  <a:moveTo>
                    <a:pt x="60934" y="10160"/>
                  </a:moveTo>
                  <a:lnTo>
                    <a:pt x="5692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934" y="10160"/>
                  </a:lnTo>
                  <a:close/>
                </a:path>
                <a:path w="1484629" h="10159">
                  <a:moveTo>
                    <a:pt x="1484083" y="0"/>
                  </a:moveTo>
                  <a:lnTo>
                    <a:pt x="1393329" y="0"/>
                  </a:lnTo>
                  <a:lnTo>
                    <a:pt x="1385341" y="10160"/>
                  </a:lnTo>
                  <a:lnTo>
                    <a:pt x="1476273" y="10160"/>
                  </a:lnTo>
                  <a:lnTo>
                    <a:pt x="14840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6993534" y="466089"/>
              <a:ext cx="1473835" cy="10160"/>
            </a:xfrm>
            <a:custGeom>
              <a:avLst/>
              <a:gdLst/>
              <a:ahLst/>
              <a:cxnLst/>
              <a:rect l="l" t="t" r="r" b="b"/>
              <a:pathLst>
                <a:path w="1473834" h="10159">
                  <a:moveTo>
                    <a:pt x="60642" y="10160"/>
                  </a:moveTo>
                  <a:lnTo>
                    <a:pt x="5662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642" y="10160"/>
                  </a:lnTo>
                  <a:close/>
                </a:path>
                <a:path w="1473834" h="10159">
                  <a:moveTo>
                    <a:pt x="1473454" y="0"/>
                  </a:moveTo>
                  <a:lnTo>
                    <a:pt x="1382547" y="0"/>
                  </a:lnTo>
                  <a:lnTo>
                    <a:pt x="1374571" y="10160"/>
                  </a:lnTo>
                  <a:lnTo>
                    <a:pt x="1465630" y="10160"/>
                  </a:lnTo>
                  <a:lnTo>
                    <a:pt x="1473454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6997865" y="476249"/>
              <a:ext cx="1461770" cy="10160"/>
            </a:xfrm>
            <a:custGeom>
              <a:avLst/>
              <a:gdLst/>
              <a:ahLst/>
              <a:cxnLst/>
              <a:rect l="l" t="t" r="r" b="b"/>
              <a:pathLst>
                <a:path w="1461770" h="10159">
                  <a:moveTo>
                    <a:pt x="60325" y="10160"/>
                  </a:moveTo>
                  <a:lnTo>
                    <a:pt x="5631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325" y="10160"/>
                  </a:lnTo>
                  <a:close/>
                </a:path>
                <a:path w="1461770" h="10159">
                  <a:moveTo>
                    <a:pt x="1461300" y="0"/>
                  </a:moveTo>
                  <a:lnTo>
                    <a:pt x="1370241" y="0"/>
                  </a:lnTo>
                  <a:lnTo>
                    <a:pt x="1362252" y="10160"/>
                  </a:lnTo>
                  <a:lnTo>
                    <a:pt x="1453489" y="10160"/>
                  </a:lnTo>
                  <a:lnTo>
                    <a:pt x="1461300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7001663" y="485139"/>
              <a:ext cx="1450975" cy="10160"/>
            </a:xfrm>
            <a:custGeom>
              <a:avLst/>
              <a:gdLst/>
              <a:ahLst/>
              <a:cxnLst/>
              <a:rect l="l" t="t" r="r" b="b"/>
              <a:pathLst>
                <a:path w="1450975" h="10159">
                  <a:moveTo>
                    <a:pt x="60032" y="10160"/>
                  </a:moveTo>
                  <a:lnTo>
                    <a:pt x="5601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032" y="10160"/>
                  </a:lnTo>
                  <a:close/>
                </a:path>
                <a:path w="1450975" h="10159">
                  <a:moveTo>
                    <a:pt x="1450670" y="0"/>
                  </a:moveTo>
                  <a:lnTo>
                    <a:pt x="1359458" y="0"/>
                  </a:lnTo>
                  <a:lnTo>
                    <a:pt x="1351483" y="10160"/>
                  </a:lnTo>
                  <a:lnTo>
                    <a:pt x="1442859" y="10160"/>
                  </a:lnTo>
                  <a:lnTo>
                    <a:pt x="1450670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7005993" y="495299"/>
              <a:ext cx="1438910" cy="10160"/>
            </a:xfrm>
            <a:custGeom>
              <a:avLst/>
              <a:gdLst/>
              <a:ahLst/>
              <a:cxnLst/>
              <a:rect l="l" t="t" r="r" b="b"/>
              <a:pathLst>
                <a:path w="1438909" h="10159">
                  <a:moveTo>
                    <a:pt x="59702" y="10160"/>
                  </a:moveTo>
                  <a:lnTo>
                    <a:pt x="5570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702" y="10160"/>
                  </a:lnTo>
                  <a:close/>
                </a:path>
                <a:path w="1438909" h="10159">
                  <a:moveTo>
                    <a:pt x="1438529" y="0"/>
                  </a:moveTo>
                  <a:lnTo>
                    <a:pt x="1347152" y="0"/>
                  </a:lnTo>
                  <a:lnTo>
                    <a:pt x="1339164" y="10160"/>
                  </a:lnTo>
                  <a:lnTo>
                    <a:pt x="1430705" y="10160"/>
                  </a:lnTo>
                  <a:lnTo>
                    <a:pt x="1438529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7009790" y="504189"/>
              <a:ext cx="1428115" cy="10160"/>
            </a:xfrm>
            <a:custGeom>
              <a:avLst/>
              <a:gdLst/>
              <a:ahLst/>
              <a:cxnLst/>
              <a:rect l="l" t="t" r="r" b="b"/>
              <a:pathLst>
                <a:path w="1428115" h="10159">
                  <a:moveTo>
                    <a:pt x="59410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410" y="10160"/>
                  </a:lnTo>
                  <a:close/>
                </a:path>
                <a:path w="1428115" h="10159">
                  <a:moveTo>
                    <a:pt x="1427886" y="0"/>
                  </a:moveTo>
                  <a:lnTo>
                    <a:pt x="1336370" y="0"/>
                  </a:lnTo>
                  <a:lnTo>
                    <a:pt x="1328394" y="10160"/>
                  </a:lnTo>
                  <a:lnTo>
                    <a:pt x="1420075" y="10160"/>
                  </a:lnTo>
                  <a:lnTo>
                    <a:pt x="1427886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7014121" y="514349"/>
              <a:ext cx="1416050" cy="10160"/>
            </a:xfrm>
            <a:custGeom>
              <a:avLst/>
              <a:gdLst/>
              <a:ahLst/>
              <a:cxnLst/>
              <a:rect l="l" t="t" r="r" b="b"/>
              <a:pathLst>
                <a:path w="1416050" h="10159">
                  <a:moveTo>
                    <a:pt x="59093" y="10160"/>
                  </a:moveTo>
                  <a:lnTo>
                    <a:pt x="5507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093" y="10160"/>
                  </a:lnTo>
                  <a:close/>
                </a:path>
                <a:path w="1416050" h="10159">
                  <a:moveTo>
                    <a:pt x="1415745" y="0"/>
                  </a:moveTo>
                  <a:lnTo>
                    <a:pt x="1324063" y="0"/>
                  </a:lnTo>
                  <a:lnTo>
                    <a:pt x="1316075" y="10160"/>
                  </a:lnTo>
                  <a:lnTo>
                    <a:pt x="1407922" y="10160"/>
                  </a:lnTo>
                  <a:lnTo>
                    <a:pt x="1415745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7017918" y="523239"/>
              <a:ext cx="1405255" cy="10160"/>
            </a:xfrm>
            <a:custGeom>
              <a:avLst/>
              <a:gdLst/>
              <a:ahLst/>
              <a:cxnLst/>
              <a:rect l="l" t="t" r="r" b="b"/>
              <a:pathLst>
                <a:path w="1405254" h="10159">
                  <a:moveTo>
                    <a:pt x="58801" y="10160"/>
                  </a:moveTo>
                  <a:lnTo>
                    <a:pt x="5480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801" y="10160"/>
                  </a:lnTo>
                  <a:close/>
                </a:path>
                <a:path w="1405254" h="10159">
                  <a:moveTo>
                    <a:pt x="1405102" y="0"/>
                  </a:moveTo>
                  <a:lnTo>
                    <a:pt x="1313281" y="0"/>
                  </a:lnTo>
                  <a:lnTo>
                    <a:pt x="1305306" y="10160"/>
                  </a:lnTo>
                  <a:lnTo>
                    <a:pt x="1397292" y="10160"/>
                  </a:lnTo>
                  <a:lnTo>
                    <a:pt x="1405102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7022249" y="533399"/>
              <a:ext cx="1393190" cy="10160"/>
            </a:xfrm>
            <a:custGeom>
              <a:avLst/>
              <a:gdLst/>
              <a:ahLst/>
              <a:cxnLst/>
              <a:rect l="l" t="t" r="r" b="b"/>
              <a:pathLst>
                <a:path w="1393190" h="10159">
                  <a:moveTo>
                    <a:pt x="58483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483" y="10160"/>
                  </a:lnTo>
                  <a:close/>
                </a:path>
                <a:path w="1393190" h="10159">
                  <a:moveTo>
                    <a:pt x="1392961" y="0"/>
                  </a:moveTo>
                  <a:lnTo>
                    <a:pt x="1300975" y="0"/>
                  </a:lnTo>
                  <a:lnTo>
                    <a:pt x="1292987" y="10160"/>
                  </a:lnTo>
                  <a:lnTo>
                    <a:pt x="1385150" y="10160"/>
                  </a:lnTo>
                  <a:lnTo>
                    <a:pt x="1392961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7026046" y="542289"/>
              <a:ext cx="1382395" cy="10160"/>
            </a:xfrm>
            <a:custGeom>
              <a:avLst/>
              <a:gdLst/>
              <a:ahLst/>
              <a:cxnLst/>
              <a:rect l="l" t="t" r="r" b="b"/>
              <a:pathLst>
                <a:path w="1382395" h="10159">
                  <a:moveTo>
                    <a:pt x="58191" y="10160"/>
                  </a:moveTo>
                  <a:lnTo>
                    <a:pt x="5417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191" y="10160"/>
                  </a:lnTo>
                  <a:close/>
                </a:path>
                <a:path w="1382395" h="10159">
                  <a:moveTo>
                    <a:pt x="1382318" y="0"/>
                  </a:moveTo>
                  <a:lnTo>
                    <a:pt x="1290193" y="0"/>
                  </a:lnTo>
                  <a:lnTo>
                    <a:pt x="1282217" y="10160"/>
                  </a:lnTo>
                  <a:lnTo>
                    <a:pt x="1374508" y="10160"/>
                  </a:lnTo>
                  <a:lnTo>
                    <a:pt x="1382318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7030377" y="55244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29" h="10159">
                  <a:moveTo>
                    <a:pt x="57861" y="10160"/>
                  </a:moveTo>
                  <a:lnTo>
                    <a:pt x="5386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7861" y="10160"/>
                  </a:lnTo>
                  <a:close/>
                </a:path>
                <a:path w="1370329" h="10159">
                  <a:moveTo>
                    <a:pt x="1370177" y="0"/>
                  </a:moveTo>
                  <a:lnTo>
                    <a:pt x="1277886" y="0"/>
                  </a:lnTo>
                  <a:lnTo>
                    <a:pt x="1269898" y="10160"/>
                  </a:lnTo>
                  <a:lnTo>
                    <a:pt x="1362367" y="10160"/>
                  </a:lnTo>
                  <a:lnTo>
                    <a:pt x="1370177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7034987" y="561339"/>
              <a:ext cx="1358900" cy="10160"/>
            </a:xfrm>
            <a:custGeom>
              <a:avLst/>
              <a:gdLst/>
              <a:ahLst/>
              <a:cxnLst/>
              <a:rect l="l" t="t" r="r" b="b"/>
              <a:pathLst>
                <a:path w="1358900" h="10159">
                  <a:moveTo>
                    <a:pt x="55511" y="3810"/>
                  </a:moveTo>
                  <a:lnTo>
                    <a:pt x="53505" y="3810"/>
                  </a:lnTo>
                  <a:lnTo>
                    <a:pt x="5350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1816" y="3810"/>
                  </a:lnTo>
                  <a:lnTo>
                    <a:pt x="1816" y="10160"/>
                  </a:lnTo>
                  <a:lnTo>
                    <a:pt x="55511" y="10160"/>
                  </a:lnTo>
                  <a:lnTo>
                    <a:pt x="55511" y="3810"/>
                  </a:lnTo>
                  <a:close/>
                </a:path>
                <a:path w="1358900" h="10159">
                  <a:moveTo>
                    <a:pt x="1358734" y="0"/>
                  </a:moveTo>
                  <a:lnTo>
                    <a:pt x="1266291" y="0"/>
                  </a:lnTo>
                  <a:lnTo>
                    <a:pt x="1258303" y="10160"/>
                  </a:lnTo>
                  <a:lnTo>
                    <a:pt x="1350911" y="10160"/>
                  </a:lnTo>
                  <a:lnTo>
                    <a:pt x="1358734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7037807" y="571499"/>
              <a:ext cx="1348105" cy="10160"/>
            </a:xfrm>
            <a:custGeom>
              <a:avLst/>
              <a:gdLst/>
              <a:ahLst/>
              <a:cxnLst/>
              <a:rect l="l" t="t" r="r" b="b"/>
              <a:pathLst>
                <a:path w="1348104" h="10159">
                  <a:moveTo>
                    <a:pt x="57950" y="10160"/>
                  </a:moveTo>
                  <a:lnTo>
                    <a:pt x="5394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7950" y="10160"/>
                  </a:lnTo>
                  <a:close/>
                </a:path>
                <a:path w="1348104" h="10159">
                  <a:moveTo>
                    <a:pt x="1348092" y="0"/>
                  </a:moveTo>
                  <a:lnTo>
                    <a:pt x="1255483" y="0"/>
                  </a:lnTo>
                  <a:lnTo>
                    <a:pt x="1247508" y="10160"/>
                  </a:lnTo>
                  <a:lnTo>
                    <a:pt x="1340281" y="10160"/>
                  </a:lnTo>
                  <a:lnTo>
                    <a:pt x="1348092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7040626" y="580389"/>
              <a:ext cx="1338580" cy="10160"/>
            </a:xfrm>
            <a:custGeom>
              <a:avLst/>
              <a:gdLst/>
              <a:ahLst/>
              <a:cxnLst/>
              <a:rect l="l" t="t" r="r" b="b"/>
              <a:pathLst>
                <a:path w="1338579" h="10159">
                  <a:moveTo>
                    <a:pt x="58635" y="10160"/>
                  </a:moveTo>
                  <a:lnTo>
                    <a:pt x="546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8635" y="10160"/>
                  </a:lnTo>
                  <a:close/>
                </a:path>
                <a:path w="1338579" h="10159">
                  <a:moveTo>
                    <a:pt x="1338440" y="0"/>
                  </a:moveTo>
                  <a:lnTo>
                    <a:pt x="1245692" y="0"/>
                  </a:lnTo>
                  <a:lnTo>
                    <a:pt x="1237703" y="10160"/>
                  </a:lnTo>
                  <a:lnTo>
                    <a:pt x="1330617" y="10160"/>
                  </a:lnTo>
                  <a:lnTo>
                    <a:pt x="1338440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7043851" y="590549"/>
              <a:ext cx="1326515" cy="10160"/>
            </a:xfrm>
            <a:custGeom>
              <a:avLst/>
              <a:gdLst/>
              <a:ahLst/>
              <a:cxnLst/>
              <a:rect l="l" t="t" r="r" b="b"/>
              <a:pathLst>
                <a:path w="1326515" h="10159">
                  <a:moveTo>
                    <a:pt x="59423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9423" y="10160"/>
                  </a:lnTo>
                  <a:close/>
                </a:path>
                <a:path w="1326515" h="10159">
                  <a:moveTo>
                    <a:pt x="1326413" y="0"/>
                  </a:moveTo>
                  <a:lnTo>
                    <a:pt x="1233487" y="0"/>
                  </a:lnTo>
                  <a:lnTo>
                    <a:pt x="1233487" y="2540"/>
                  </a:lnTo>
                  <a:lnTo>
                    <a:pt x="1229499" y="2540"/>
                  </a:lnTo>
                  <a:lnTo>
                    <a:pt x="1229499" y="10160"/>
                  </a:lnTo>
                  <a:lnTo>
                    <a:pt x="1322806" y="10160"/>
                  </a:lnTo>
                  <a:lnTo>
                    <a:pt x="1322806" y="2540"/>
                  </a:lnTo>
                  <a:lnTo>
                    <a:pt x="1326413" y="2540"/>
                  </a:lnTo>
                  <a:lnTo>
                    <a:pt x="132641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7046671" y="599439"/>
              <a:ext cx="1318260" cy="10160"/>
            </a:xfrm>
            <a:custGeom>
              <a:avLst/>
              <a:gdLst/>
              <a:ahLst/>
              <a:cxnLst/>
              <a:rect l="l" t="t" r="r" b="b"/>
              <a:pathLst>
                <a:path w="1318259" h="10159">
                  <a:moveTo>
                    <a:pt x="60109" y="10160"/>
                  </a:moveTo>
                  <a:lnTo>
                    <a:pt x="560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109" y="10160"/>
                  </a:lnTo>
                  <a:close/>
                </a:path>
                <a:path w="1318259" h="10159">
                  <a:moveTo>
                    <a:pt x="1318234" y="0"/>
                  </a:moveTo>
                  <a:lnTo>
                    <a:pt x="1224686" y="0"/>
                  </a:lnTo>
                  <a:lnTo>
                    <a:pt x="1216698" y="10160"/>
                  </a:lnTo>
                  <a:lnTo>
                    <a:pt x="1311211" y="10160"/>
                  </a:lnTo>
                  <a:lnTo>
                    <a:pt x="1318234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7049897" y="609599"/>
              <a:ext cx="1308100" cy="10160"/>
            </a:xfrm>
            <a:custGeom>
              <a:avLst/>
              <a:gdLst/>
              <a:ahLst/>
              <a:cxnLst/>
              <a:rect l="l" t="t" r="r" b="b"/>
              <a:pathLst>
                <a:path w="1308100" h="10159">
                  <a:moveTo>
                    <a:pt x="60896" y="10160"/>
                  </a:moveTo>
                  <a:lnTo>
                    <a:pt x="56883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896" y="10160"/>
                  </a:lnTo>
                  <a:close/>
                </a:path>
                <a:path w="1308100" h="10159">
                  <a:moveTo>
                    <a:pt x="1307985" y="0"/>
                  </a:moveTo>
                  <a:lnTo>
                    <a:pt x="1213472" y="0"/>
                  </a:lnTo>
                  <a:lnTo>
                    <a:pt x="1205496" y="10160"/>
                  </a:lnTo>
                  <a:lnTo>
                    <a:pt x="1300962" y="10160"/>
                  </a:lnTo>
                  <a:lnTo>
                    <a:pt x="1307985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7052716" y="618489"/>
              <a:ext cx="1299210" cy="10160"/>
            </a:xfrm>
            <a:custGeom>
              <a:avLst/>
              <a:gdLst/>
              <a:ahLst/>
              <a:cxnLst/>
              <a:rect l="l" t="t" r="r" b="b"/>
              <a:pathLst>
                <a:path w="1299209" h="10159">
                  <a:moveTo>
                    <a:pt x="61582" y="10160"/>
                  </a:moveTo>
                  <a:lnTo>
                    <a:pt x="5756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1582" y="10160"/>
                  </a:lnTo>
                  <a:close/>
                </a:path>
                <a:path w="1299209" h="10159">
                  <a:moveTo>
                    <a:pt x="1299019" y="0"/>
                  </a:moveTo>
                  <a:lnTo>
                    <a:pt x="1203680" y="0"/>
                  </a:lnTo>
                  <a:lnTo>
                    <a:pt x="1195692" y="10160"/>
                  </a:lnTo>
                  <a:lnTo>
                    <a:pt x="1291996" y="10160"/>
                  </a:lnTo>
                  <a:lnTo>
                    <a:pt x="1299019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7055942" y="628649"/>
              <a:ext cx="1289050" cy="10160"/>
            </a:xfrm>
            <a:custGeom>
              <a:avLst/>
              <a:gdLst/>
              <a:ahLst/>
              <a:cxnLst/>
              <a:rect l="l" t="t" r="r" b="b"/>
              <a:pathLst>
                <a:path w="1289050" h="10159">
                  <a:moveTo>
                    <a:pt x="62357" y="10160"/>
                  </a:moveTo>
                  <a:lnTo>
                    <a:pt x="58356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2357" y="10160"/>
                  </a:lnTo>
                  <a:close/>
                </a:path>
                <a:path w="1289050" h="10159">
                  <a:moveTo>
                    <a:pt x="1288770" y="0"/>
                  </a:moveTo>
                  <a:lnTo>
                    <a:pt x="1192466" y="0"/>
                  </a:lnTo>
                  <a:lnTo>
                    <a:pt x="1184490" y="10160"/>
                  </a:lnTo>
                  <a:lnTo>
                    <a:pt x="1281747" y="10160"/>
                  </a:lnTo>
                  <a:lnTo>
                    <a:pt x="1288770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7058761" y="63753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63042" y="10160"/>
                  </a:moveTo>
                  <a:lnTo>
                    <a:pt x="59042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3042" y="10160"/>
                  </a:lnTo>
                  <a:close/>
                </a:path>
                <a:path w="1280159" h="10159">
                  <a:moveTo>
                    <a:pt x="1279804" y="0"/>
                  </a:moveTo>
                  <a:lnTo>
                    <a:pt x="1182674" y="0"/>
                  </a:lnTo>
                  <a:lnTo>
                    <a:pt x="1174686" y="10160"/>
                  </a:lnTo>
                  <a:lnTo>
                    <a:pt x="1272781" y="10160"/>
                  </a:lnTo>
                  <a:lnTo>
                    <a:pt x="12798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7061974" y="647699"/>
              <a:ext cx="1270000" cy="10160"/>
            </a:xfrm>
            <a:custGeom>
              <a:avLst/>
              <a:gdLst/>
              <a:ahLst/>
              <a:cxnLst/>
              <a:rect l="l" t="t" r="r" b="b"/>
              <a:pathLst>
                <a:path w="1270000" h="10159">
                  <a:moveTo>
                    <a:pt x="63842" y="10160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3842" y="10160"/>
                  </a:lnTo>
                  <a:close/>
                </a:path>
                <a:path w="1270000" h="10159">
                  <a:moveTo>
                    <a:pt x="1269568" y="0"/>
                  </a:moveTo>
                  <a:lnTo>
                    <a:pt x="1171473" y="0"/>
                  </a:lnTo>
                  <a:lnTo>
                    <a:pt x="1163497" y="10160"/>
                  </a:lnTo>
                  <a:lnTo>
                    <a:pt x="1262545" y="10160"/>
                  </a:lnTo>
                  <a:lnTo>
                    <a:pt x="1269568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7064794" y="656589"/>
              <a:ext cx="1261110" cy="10160"/>
            </a:xfrm>
            <a:custGeom>
              <a:avLst/>
              <a:gdLst/>
              <a:ahLst/>
              <a:cxnLst/>
              <a:rect l="l" t="t" r="r" b="b"/>
              <a:pathLst>
                <a:path w="1261109" h="10159">
                  <a:moveTo>
                    <a:pt x="64528" y="10160"/>
                  </a:moveTo>
                  <a:lnTo>
                    <a:pt x="605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4528" y="10160"/>
                  </a:lnTo>
                  <a:close/>
                </a:path>
                <a:path w="1261109" h="10159">
                  <a:moveTo>
                    <a:pt x="1260602" y="0"/>
                  </a:moveTo>
                  <a:lnTo>
                    <a:pt x="1161681" y="0"/>
                  </a:lnTo>
                  <a:lnTo>
                    <a:pt x="1153693" y="10160"/>
                  </a:lnTo>
                  <a:lnTo>
                    <a:pt x="1253578" y="10160"/>
                  </a:lnTo>
                  <a:lnTo>
                    <a:pt x="1260602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7067614" y="665479"/>
              <a:ext cx="1252220" cy="11430"/>
            </a:xfrm>
            <a:custGeom>
              <a:avLst/>
              <a:gdLst/>
              <a:ahLst/>
              <a:cxnLst/>
              <a:rect l="l" t="t" r="r" b="b"/>
              <a:pathLst>
                <a:path w="1252220" h="11429">
                  <a:moveTo>
                    <a:pt x="65722" y="11430"/>
                  </a:moveTo>
                  <a:lnTo>
                    <a:pt x="6121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5722" y="11430"/>
                  </a:lnTo>
                  <a:close/>
                </a:path>
                <a:path w="1252220" h="11429">
                  <a:moveTo>
                    <a:pt x="1251635" y="0"/>
                  </a:moveTo>
                  <a:lnTo>
                    <a:pt x="1151877" y="0"/>
                  </a:lnTo>
                  <a:lnTo>
                    <a:pt x="1142898" y="11430"/>
                  </a:lnTo>
                  <a:lnTo>
                    <a:pt x="1243736" y="11430"/>
                  </a:lnTo>
                  <a:lnTo>
                    <a:pt x="125163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7070839" y="675639"/>
              <a:ext cx="1241425" cy="10160"/>
            </a:xfrm>
            <a:custGeom>
              <a:avLst/>
              <a:gdLst/>
              <a:ahLst/>
              <a:cxnLst/>
              <a:rect l="l" t="t" r="r" b="b"/>
              <a:pathLst>
                <a:path w="1241425" h="10159">
                  <a:moveTo>
                    <a:pt x="66001" y="10160"/>
                  </a:moveTo>
                  <a:lnTo>
                    <a:pt x="619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6001" y="10160"/>
                  </a:lnTo>
                  <a:close/>
                </a:path>
                <a:path w="1241425" h="10159">
                  <a:moveTo>
                    <a:pt x="1241386" y="0"/>
                  </a:moveTo>
                  <a:lnTo>
                    <a:pt x="1140675" y="0"/>
                  </a:lnTo>
                  <a:lnTo>
                    <a:pt x="1132687" y="10160"/>
                  </a:lnTo>
                  <a:lnTo>
                    <a:pt x="1234363" y="10160"/>
                  </a:lnTo>
                  <a:lnTo>
                    <a:pt x="124138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7073659" y="684529"/>
              <a:ext cx="1232535" cy="11430"/>
            </a:xfrm>
            <a:custGeom>
              <a:avLst/>
              <a:gdLst/>
              <a:ahLst/>
              <a:cxnLst/>
              <a:rect l="l" t="t" r="r" b="b"/>
              <a:pathLst>
                <a:path w="1232534" h="11429">
                  <a:moveTo>
                    <a:pt x="67183" y="11430"/>
                  </a:moveTo>
                  <a:lnTo>
                    <a:pt x="6267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7183" y="11430"/>
                  </a:lnTo>
                  <a:close/>
                </a:path>
                <a:path w="1232534" h="11429">
                  <a:moveTo>
                    <a:pt x="1232433" y="0"/>
                  </a:moveTo>
                  <a:lnTo>
                    <a:pt x="1130871" y="0"/>
                  </a:lnTo>
                  <a:lnTo>
                    <a:pt x="1121892" y="11430"/>
                  </a:lnTo>
                  <a:lnTo>
                    <a:pt x="1224521" y="11430"/>
                  </a:lnTo>
                  <a:lnTo>
                    <a:pt x="1232433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7076884" y="694689"/>
              <a:ext cx="1222375" cy="10160"/>
            </a:xfrm>
            <a:custGeom>
              <a:avLst/>
              <a:gdLst/>
              <a:ahLst/>
              <a:cxnLst/>
              <a:rect l="l" t="t" r="r" b="b"/>
              <a:pathLst>
                <a:path w="1222375" h="10159">
                  <a:moveTo>
                    <a:pt x="67462" y="10160"/>
                  </a:moveTo>
                  <a:lnTo>
                    <a:pt x="63461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7462" y="10160"/>
                  </a:lnTo>
                  <a:close/>
                </a:path>
                <a:path w="1222375" h="10159">
                  <a:moveTo>
                    <a:pt x="1222184" y="0"/>
                  </a:moveTo>
                  <a:lnTo>
                    <a:pt x="1119670" y="0"/>
                  </a:lnTo>
                  <a:lnTo>
                    <a:pt x="1111681" y="10160"/>
                  </a:lnTo>
                  <a:lnTo>
                    <a:pt x="1215161" y="10160"/>
                  </a:lnTo>
                  <a:lnTo>
                    <a:pt x="122218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7079703" y="703579"/>
              <a:ext cx="1213485" cy="10160"/>
            </a:xfrm>
            <a:custGeom>
              <a:avLst/>
              <a:gdLst/>
              <a:ahLst/>
              <a:cxnLst/>
              <a:rect l="l" t="t" r="r" b="b"/>
              <a:pathLst>
                <a:path w="1213484" h="10159">
                  <a:moveTo>
                    <a:pt x="68160" y="10160"/>
                  </a:moveTo>
                  <a:lnTo>
                    <a:pt x="64147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160" y="10160"/>
                  </a:lnTo>
                  <a:close/>
                </a:path>
                <a:path w="1213484" h="10159">
                  <a:moveTo>
                    <a:pt x="1213218" y="0"/>
                  </a:moveTo>
                  <a:lnTo>
                    <a:pt x="1109865" y="0"/>
                  </a:lnTo>
                  <a:lnTo>
                    <a:pt x="1101877" y="10160"/>
                  </a:lnTo>
                  <a:lnTo>
                    <a:pt x="1206195" y="10160"/>
                  </a:lnTo>
                  <a:lnTo>
                    <a:pt x="1213218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7082930" y="713739"/>
              <a:ext cx="1203325" cy="10160"/>
            </a:xfrm>
            <a:custGeom>
              <a:avLst/>
              <a:gdLst/>
              <a:ahLst/>
              <a:cxnLst/>
              <a:rect l="l" t="t" r="r" b="b"/>
              <a:pathLst>
                <a:path w="1203325" h="10159">
                  <a:moveTo>
                    <a:pt x="68935" y="10160"/>
                  </a:moveTo>
                  <a:lnTo>
                    <a:pt x="649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935" y="10160"/>
                  </a:lnTo>
                  <a:close/>
                </a:path>
                <a:path w="1203325" h="10159">
                  <a:moveTo>
                    <a:pt x="1202969" y="0"/>
                  </a:moveTo>
                  <a:lnTo>
                    <a:pt x="1098651" y="0"/>
                  </a:lnTo>
                  <a:lnTo>
                    <a:pt x="1090676" y="10160"/>
                  </a:lnTo>
                  <a:lnTo>
                    <a:pt x="1195946" y="10160"/>
                  </a:lnTo>
                  <a:lnTo>
                    <a:pt x="1202969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7085749" y="722629"/>
              <a:ext cx="1194435" cy="10160"/>
            </a:xfrm>
            <a:custGeom>
              <a:avLst/>
              <a:gdLst/>
              <a:ahLst/>
              <a:cxnLst/>
              <a:rect l="l" t="t" r="r" b="b"/>
              <a:pathLst>
                <a:path w="1194434" h="10159">
                  <a:moveTo>
                    <a:pt x="69621" y="10160"/>
                  </a:moveTo>
                  <a:lnTo>
                    <a:pt x="6562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9621" y="10160"/>
                  </a:lnTo>
                  <a:close/>
                </a:path>
                <a:path w="1194434" h="10159">
                  <a:moveTo>
                    <a:pt x="1194003" y="0"/>
                  </a:moveTo>
                  <a:lnTo>
                    <a:pt x="1088859" y="0"/>
                  </a:lnTo>
                  <a:lnTo>
                    <a:pt x="1080871" y="10160"/>
                  </a:lnTo>
                  <a:lnTo>
                    <a:pt x="1186980" y="10160"/>
                  </a:lnTo>
                  <a:lnTo>
                    <a:pt x="1194003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7088975" y="732789"/>
              <a:ext cx="1184275" cy="10160"/>
            </a:xfrm>
            <a:custGeom>
              <a:avLst/>
              <a:gdLst/>
              <a:ahLst/>
              <a:cxnLst/>
              <a:rect l="l" t="t" r="r" b="b"/>
              <a:pathLst>
                <a:path w="1184275" h="10159">
                  <a:moveTo>
                    <a:pt x="70408" y="10160"/>
                  </a:moveTo>
                  <a:lnTo>
                    <a:pt x="663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0408" y="10160"/>
                  </a:lnTo>
                  <a:close/>
                </a:path>
                <a:path w="1184275" h="10159">
                  <a:moveTo>
                    <a:pt x="1183754" y="0"/>
                  </a:moveTo>
                  <a:lnTo>
                    <a:pt x="1077645" y="0"/>
                  </a:lnTo>
                  <a:lnTo>
                    <a:pt x="1069670" y="10160"/>
                  </a:lnTo>
                  <a:lnTo>
                    <a:pt x="1176731" y="10160"/>
                  </a:lnTo>
                  <a:lnTo>
                    <a:pt x="1183754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7092200" y="742949"/>
              <a:ext cx="1174115" cy="8890"/>
            </a:xfrm>
            <a:custGeom>
              <a:avLst/>
              <a:gdLst/>
              <a:ahLst/>
              <a:cxnLst/>
              <a:rect l="l" t="t" r="r" b="b"/>
              <a:pathLst>
                <a:path w="1174115" h="8890">
                  <a:moveTo>
                    <a:pt x="70688" y="8890"/>
                  </a:moveTo>
                  <a:lnTo>
                    <a:pt x="67183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0688" y="8890"/>
                  </a:lnTo>
                  <a:close/>
                </a:path>
                <a:path w="1174115" h="8890">
                  <a:moveTo>
                    <a:pt x="1173505" y="0"/>
                  </a:moveTo>
                  <a:lnTo>
                    <a:pt x="1066444" y="0"/>
                  </a:lnTo>
                  <a:lnTo>
                    <a:pt x="1059459" y="8890"/>
                  </a:lnTo>
                  <a:lnTo>
                    <a:pt x="1167358" y="8890"/>
                  </a:lnTo>
                  <a:lnTo>
                    <a:pt x="1173505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7095020" y="751839"/>
              <a:ext cx="1164590" cy="10160"/>
            </a:xfrm>
            <a:custGeom>
              <a:avLst/>
              <a:gdLst/>
              <a:ahLst/>
              <a:cxnLst/>
              <a:rect l="l" t="t" r="r" b="b"/>
              <a:pathLst>
                <a:path w="1164590" h="10159">
                  <a:moveTo>
                    <a:pt x="71882" y="10160"/>
                  </a:moveTo>
                  <a:lnTo>
                    <a:pt x="6786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71882" y="10160"/>
                  </a:lnTo>
                  <a:close/>
                </a:path>
                <a:path w="1164590" h="10159">
                  <a:moveTo>
                    <a:pt x="1164539" y="0"/>
                  </a:moveTo>
                  <a:lnTo>
                    <a:pt x="1056640" y="0"/>
                  </a:lnTo>
                  <a:lnTo>
                    <a:pt x="1048664" y="10160"/>
                  </a:lnTo>
                  <a:lnTo>
                    <a:pt x="1157516" y="10160"/>
                  </a:lnTo>
                  <a:lnTo>
                    <a:pt x="1164539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7098233" y="761999"/>
              <a:ext cx="1153160" cy="8890"/>
            </a:xfrm>
            <a:custGeom>
              <a:avLst/>
              <a:gdLst/>
              <a:ahLst/>
              <a:cxnLst/>
              <a:rect l="l" t="t" r="r" b="b"/>
              <a:pathLst>
                <a:path w="1153159" h="8890">
                  <a:moveTo>
                    <a:pt x="72174" y="8890"/>
                  </a:moveTo>
                  <a:lnTo>
                    <a:pt x="68668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2174" y="8890"/>
                  </a:lnTo>
                  <a:close/>
                </a:path>
                <a:path w="1153159" h="8890">
                  <a:moveTo>
                    <a:pt x="1152982" y="0"/>
                  </a:moveTo>
                  <a:lnTo>
                    <a:pt x="1043952" y="0"/>
                  </a:lnTo>
                  <a:lnTo>
                    <a:pt x="1043952" y="3810"/>
                  </a:lnTo>
                  <a:lnTo>
                    <a:pt x="1041717" y="3810"/>
                  </a:lnTo>
                  <a:lnTo>
                    <a:pt x="1041717" y="8890"/>
                  </a:lnTo>
                  <a:lnTo>
                    <a:pt x="1149908" y="8890"/>
                  </a:lnTo>
                  <a:lnTo>
                    <a:pt x="1149908" y="3810"/>
                  </a:lnTo>
                  <a:lnTo>
                    <a:pt x="1152982" y="3810"/>
                  </a:lnTo>
                  <a:lnTo>
                    <a:pt x="115298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7101053" y="770889"/>
              <a:ext cx="1145540" cy="10160"/>
            </a:xfrm>
            <a:custGeom>
              <a:avLst/>
              <a:gdLst/>
              <a:ahLst/>
              <a:cxnLst/>
              <a:rect l="l" t="t" r="r" b="b"/>
              <a:pathLst>
                <a:path w="1145540" h="10159">
                  <a:moveTo>
                    <a:pt x="73355" y="10160"/>
                  </a:moveTo>
                  <a:lnTo>
                    <a:pt x="6935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3355" y="10160"/>
                  </a:lnTo>
                  <a:close/>
                </a:path>
                <a:path w="1145540" h="10159">
                  <a:moveTo>
                    <a:pt x="1145336" y="0"/>
                  </a:moveTo>
                  <a:lnTo>
                    <a:pt x="1038148" y="0"/>
                  </a:lnTo>
                  <a:lnTo>
                    <a:pt x="1035164" y="10160"/>
                  </a:lnTo>
                  <a:lnTo>
                    <a:pt x="1138313" y="10160"/>
                  </a:lnTo>
                  <a:lnTo>
                    <a:pt x="1145336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7103872" y="779779"/>
              <a:ext cx="1136650" cy="10160"/>
            </a:xfrm>
            <a:custGeom>
              <a:avLst/>
              <a:gdLst/>
              <a:ahLst/>
              <a:cxnLst/>
              <a:rect l="l" t="t" r="r" b="b"/>
              <a:pathLst>
                <a:path w="1136650" h="10159">
                  <a:moveTo>
                    <a:pt x="74041" y="10160"/>
                  </a:moveTo>
                  <a:lnTo>
                    <a:pt x="7004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041" y="10160"/>
                  </a:lnTo>
                  <a:close/>
                </a:path>
                <a:path w="1136650" h="10159">
                  <a:moveTo>
                    <a:pt x="1136370" y="0"/>
                  </a:moveTo>
                  <a:lnTo>
                    <a:pt x="1032713" y="0"/>
                  </a:lnTo>
                  <a:lnTo>
                    <a:pt x="1029728" y="10160"/>
                  </a:lnTo>
                  <a:lnTo>
                    <a:pt x="1129347" y="10160"/>
                  </a:lnTo>
                  <a:lnTo>
                    <a:pt x="1136370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7107098" y="789939"/>
              <a:ext cx="1126490" cy="10160"/>
            </a:xfrm>
            <a:custGeom>
              <a:avLst/>
              <a:gdLst/>
              <a:ahLst/>
              <a:cxnLst/>
              <a:rect l="l" t="t" r="r" b="b"/>
              <a:pathLst>
                <a:path w="1126490" h="10159">
                  <a:moveTo>
                    <a:pt x="74828" y="10160"/>
                  </a:moveTo>
                  <a:lnTo>
                    <a:pt x="708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828" y="10160"/>
                  </a:lnTo>
                  <a:close/>
                </a:path>
                <a:path w="1126490" h="10159">
                  <a:moveTo>
                    <a:pt x="1126121" y="0"/>
                  </a:moveTo>
                  <a:lnTo>
                    <a:pt x="1026502" y="0"/>
                  </a:lnTo>
                  <a:lnTo>
                    <a:pt x="1023505" y="10160"/>
                  </a:lnTo>
                  <a:lnTo>
                    <a:pt x="1119098" y="10160"/>
                  </a:lnTo>
                  <a:lnTo>
                    <a:pt x="1126121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7109917" y="798829"/>
              <a:ext cx="1117600" cy="11430"/>
            </a:xfrm>
            <a:custGeom>
              <a:avLst/>
              <a:gdLst/>
              <a:ahLst/>
              <a:cxnLst/>
              <a:rect l="l" t="t" r="r" b="b"/>
              <a:pathLst>
                <a:path w="1117600" h="11429">
                  <a:moveTo>
                    <a:pt x="76022" y="11430"/>
                  </a:moveTo>
                  <a:lnTo>
                    <a:pt x="71513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76022" y="11430"/>
                  </a:lnTo>
                  <a:close/>
                </a:path>
                <a:path w="1117600" h="11429">
                  <a:moveTo>
                    <a:pt x="1117155" y="0"/>
                  </a:moveTo>
                  <a:lnTo>
                    <a:pt x="1021067" y="0"/>
                  </a:lnTo>
                  <a:lnTo>
                    <a:pt x="1017701" y="11430"/>
                  </a:lnTo>
                  <a:lnTo>
                    <a:pt x="1109256" y="11430"/>
                  </a:lnTo>
                  <a:lnTo>
                    <a:pt x="1117155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7113143" y="808989"/>
              <a:ext cx="1107440" cy="10160"/>
            </a:xfrm>
            <a:custGeom>
              <a:avLst/>
              <a:gdLst/>
              <a:ahLst/>
              <a:cxnLst/>
              <a:rect l="l" t="t" r="r" b="b"/>
              <a:pathLst>
                <a:path w="1107440" h="10159">
                  <a:moveTo>
                    <a:pt x="76301" y="10160"/>
                  </a:moveTo>
                  <a:lnTo>
                    <a:pt x="722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301" y="10160"/>
                  </a:lnTo>
                  <a:close/>
                </a:path>
                <a:path w="1107440" h="10159">
                  <a:moveTo>
                    <a:pt x="1106906" y="0"/>
                  </a:moveTo>
                  <a:lnTo>
                    <a:pt x="1014857" y="0"/>
                  </a:lnTo>
                  <a:lnTo>
                    <a:pt x="1011859" y="10160"/>
                  </a:lnTo>
                  <a:lnTo>
                    <a:pt x="1099883" y="10160"/>
                  </a:lnTo>
                  <a:lnTo>
                    <a:pt x="1106906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7115963" y="817879"/>
              <a:ext cx="1098550" cy="10160"/>
            </a:xfrm>
            <a:custGeom>
              <a:avLst/>
              <a:gdLst/>
              <a:ahLst/>
              <a:cxnLst/>
              <a:rect l="l" t="t" r="r" b="b"/>
              <a:pathLst>
                <a:path w="1098550" h="10159">
                  <a:moveTo>
                    <a:pt x="76987" y="10160"/>
                  </a:moveTo>
                  <a:lnTo>
                    <a:pt x="7297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987" y="10160"/>
                  </a:lnTo>
                  <a:close/>
                </a:path>
                <a:path w="1098550" h="10159">
                  <a:moveTo>
                    <a:pt x="1097940" y="0"/>
                  </a:moveTo>
                  <a:lnTo>
                    <a:pt x="1009421" y="0"/>
                  </a:lnTo>
                  <a:lnTo>
                    <a:pt x="1006424" y="10160"/>
                  </a:lnTo>
                  <a:lnTo>
                    <a:pt x="1090917" y="10160"/>
                  </a:lnTo>
                  <a:lnTo>
                    <a:pt x="1097940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7119192" y="828040"/>
              <a:ext cx="1087755" cy="10160"/>
            </a:xfrm>
            <a:custGeom>
              <a:avLst/>
              <a:gdLst/>
              <a:ahLst/>
              <a:cxnLst/>
              <a:rect l="l" t="t" r="r" b="b"/>
              <a:pathLst>
                <a:path w="1087754" h="10159">
                  <a:moveTo>
                    <a:pt x="73761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7769" y="10160"/>
                  </a:lnTo>
                  <a:lnTo>
                    <a:pt x="73761" y="0"/>
                  </a:lnTo>
                  <a:close/>
                </a:path>
                <a:path w="1087754" h="10159">
                  <a:moveTo>
                    <a:pt x="1087699" y="0"/>
                  </a:moveTo>
                  <a:lnTo>
                    <a:pt x="1003204" y="0"/>
                  </a:lnTo>
                  <a:lnTo>
                    <a:pt x="1000216" y="10160"/>
                  </a:lnTo>
                  <a:lnTo>
                    <a:pt x="1080676" y="10160"/>
                  </a:lnTo>
                  <a:lnTo>
                    <a:pt x="1087699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7122012" y="836929"/>
              <a:ext cx="1078865" cy="10160"/>
            </a:xfrm>
            <a:custGeom>
              <a:avLst/>
              <a:gdLst/>
              <a:ahLst/>
              <a:cxnLst/>
              <a:rect l="l" t="t" r="r" b="b"/>
              <a:pathLst>
                <a:path w="1078865" h="10159">
                  <a:moveTo>
                    <a:pt x="7444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8456" y="10160"/>
                  </a:lnTo>
                  <a:lnTo>
                    <a:pt x="74448" y="0"/>
                  </a:lnTo>
                  <a:close/>
                </a:path>
                <a:path w="1078865" h="10159">
                  <a:moveTo>
                    <a:pt x="1078734" y="0"/>
                  </a:moveTo>
                  <a:lnTo>
                    <a:pt x="997769" y="0"/>
                  </a:lnTo>
                  <a:lnTo>
                    <a:pt x="994781" y="10160"/>
                  </a:lnTo>
                  <a:lnTo>
                    <a:pt x="1071711" y="10160"/>
                  </a:lnTo>
                  <a:lnTo>
                    <a:pt x="1078734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7125235" y="847090"/>
              <a:ext cx="1068705" cy="10160"/>
            </a:xfrm>
            <a:custGeom>
              <a:avLst/>
              <a:gdLst/>
              <a:ahLst/>
              <a:cxnLst/>
              <a:rect l="l" t="t" r="r" b="b"/>
              <a:pathLst>
                <a:path w="1068704" h="10159">
                  <a:moveTo>
                    <a:pt x="752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241" y="10160"/>
                  </a:lnTo>
                  <a:lnTo>
                    <a:pt x="75233" y="0"/>
                  </a:lnTo>
                  <a:close/>
                </a:path>
                <a:path w="1068704" h="10159">
                  <a:moveTo>
                    <a:pt x="1068488" y="0"/>
                  </a:moveTo>
                  <a:lnTo>
                    <a:pt x="991558" y="0"/>
                  </a:lnTo>
                  <a:lnTo>
                    <a:pt x="988570" y="10160"/>
                  </a:lnTo>
                  <a:lnTo>
                    <a:pt x="1061465" y="10160"/>
                  </a:lnTo>
                  <a:lnTo>
                    <a:pt x="1068488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7128055" y="855979"/>
              <a:ext cx="1059815" cy="10160"/>
            </a:xfrm>
            <a:custGeom>
              <a:avLst/>
              <a:gdLst/>
              <a:ahLst/>
              <a:cxnLst/>
              <a:rect l="l" t="t" r="r" b="b"/>
              <a:pathLst>
                <a:path w="1059815" h="10159">
                  <a:moveTo>
                    <a:pt x="75920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591" y="10160"/>
                  </a:lnTo>
                  <a:lnTo>
                    <a:pt x="77924" y="5080"/>
                  </a:lnTo>
                  <a:lnTo>
                    <a:pt x="75920" y="0"/>
                  </a:lnTo>
                  <a:close/>
                </a:path>
                <a:path w="1059815" h="10159">
                  <a:moveTo>
                    <a:pt x="1059523" y="0"/>
                  </a:moveTo>
                  <a:lnTo>
                    <a:pt x="986123" y="0"/>
                  </a:lnTo>
                  <a:lnTo>
                    <a:pt x="983135" y="10160"/>
                  </a:lnTo>
                  <a:lnTo>
                    <a:pt x="1052500" y="10160"/>
                  </a:lnTo>
                  <a:lnTo>
                    <a:pt x="1059523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7131278" y="866140"/>
              <a:ext cx="1049655" cy="10160"/>
            </a:xfrm>
            <a:custGeom>
              <a:avLst/>
              <a:gdLst/>
              <a:ahLst/>
              <a:cxnLst/>
              <a:rect l="l" t="t" r="r" b="b"/>
              <a:pathLst>
                <a:path w="1049654" h="10159">
                  <a:moveTo>
                    <a:pt x="7636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703" y="10160"/>
                  </a:lnTo>
                  <a:lnTo>
                    <a:pt x="76368" y="0"/>
                  </a:lnTo>
                  <a:close/>
                </a:path>
                <a:path w="1049654" h="10159">
                  <a:moveTo>
                    <a:pt x="1049277" y="0"/>
                  </a:moveTo>
                  <a:lnTo>
                    <a:pt x="979912" y="0"/>
                  </a:lnTo>
                  <a:lnTo>
                    <a:pt x="976924" y="10160"/>
                  </a:lnTo>
                  <a:lnTo>
                    <a:pt x="1044987" y="10160"/>
                  </a:lnTo>
                  <a:lnTo>
                    <a:pt x="1047521" y="2539"/>
                  </a:lnTo>
                  <a:lnTo>
                    <a:pt x="1049277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7134098" y="875029"/>
              <a:ext cx="1042669" cy="10160"/>
            </a:xfrm>
            <a:custGeom>
              <a:avLst/>
              <a:gdLst/>
              <a:ahLst/>
              <a:cxnLst/>
              <a:rect l="l" t="t" r="r" b="b"/>
              <a:pathLst>
                <a:path w="1042670" h="10159">
                  <a:moveTo>
                    <a:pt x="7646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801" y="10160"/>
                  </a:lnTo>
                  <a:lnTo>
                    <a:pt x="76466" y="0"/>
                  </a:lnTo>
                  <a:close/>
                </a:path>
                <a:path w="1042670" h="10159">
                  <a:moveTo>
                    <a:pt x="1042589" y="0"/>
                  </a:moveTo>
                  <a:lnTo>
                    <a:pt x="974477" y="0"/>
                  </a:lnTo>
                  <a:lnTo>
                    <a:pt x="971489" y="10160"/>
                  </a:lnTo>
                  <a:lnTo>
                    <a:pt x="1039210" y="10160"/>
                  </a:lnTo>
                  <a:lnTo>
                    <a:pt x="1042589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7137321" y="885190"/>
              <a:ext cx="1036319" cy="10160"/>
            </a:xfrm>
            <a:custGeom>
              <a:avLst/>
              <a:gdLst/>
              <a:ahLst/>
              <a:cxnLst/>
              <a:rect l="l" t="t" r="r" b="b"/>
              <a:pathLst>
                <a:path w="1036320" h="10159">
                  <a:moveTo>
                    <a:pt x="7657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913" y="10160"/>
                  </a:lnTo>
                  <a:lnTo>
                    <a:pt x="76578" y="0"/>
                  </a:lnTo>
                  <a:close/>
                </a:path>
                <a:path w="1036320" h="10159">
                  <a:moveTo>
                    <a:pt x="1035987" y="0"/>
                  </a:moveTo>
                  <a:lnTo>
                    <a:pt x="968266" y="0"/>
                  </a:lnTo>
                  <a:lnTo>
                    <a:pt x="965278" y="10160"/>
                  </a:lnTo>
                  <a:lnTo>
                    <a:pt x="1032608" y="10160"/>
                  </a:lnTo>
                  <a:lnTo>
                    <a:pt x="1035987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7140141" y="894079"/>
              <a:ext cx="1030605" cy="10160"/>
            </a:xfrm>
            <a:custGeom>
              <a:avLst/>
              <a:gdLst/>
              <a:ahLst/>
              <a:cxnLst/>
              <a:rect l="l" t="t" r="r" b="b"/>
              <a:pathLst>
                <a:path w="1030604" h="10159">
                  <a:moveTo>
                    <a:pt x="7667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011" y="10160"/>
                  </a:lnTo>
                  <a:lnTo>
                    <a:pt x="76676" y="0"/>
                  </a:lnTo>
                  <a:close/>
                </a:path>
                <a:path w="1030604" h="10159">
                  <a:moveTo>
                    <a:pt x="1030210" y="0"/>
                  </a:moveTo>
                  <a:lnTo>
                    <a:pt x="962832" y="0"/>
                  </a:lnTo>
                  <a:lnTo>
                    <a:pt x="959843" y="10160"/>
                  </a:lnTo>
                  <a:lnTo>
                    <a:pt x="1026831" y="10160"/>
                  </a:lnTo>
                  <a:lnTo>
                    <a:pt x="1030210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7143364" y="904240"/>
              <a:ext cx="1023619" cy="10160"/>
            </a:xfrm>
            <a:custGeom>
              <a:avLst/>
              <a:gdLst/>
              <a:ahLst/>
              <a:cxnLst/>
              <a:rect l="l" t="t" r="r" b="b"/>
              <a:pathLst>
                <a:path w="1023620" h="10159">
                  <a:moveTo>
                    <a:pt x="7678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123" y="10160"/>
                  </a:lnTo>
                  <a:lnTo>
                    <a:pt x="76788" y="0"/>
                  </a:lnTo>
                  <a:close/>
                </a:path>
                <a:path w="1023620" h="10159">
                  <a:moveTo>
                    <a:pt x="1023608" y="0"/>
                  </a:moveTo>
                  <a:lnTo>
                    <a:pt x="956620" y="0"/>
                  </a:lnTo>
                  <a:lnTo>
                    <a:pt x="953632" y="10160"/>
                  </a:lnTo>
                  <a:lnTo>
                    <a:pt x="1020229" y="10160"/>
                  </a:lnTo>
                  <a:lnTo>
                    <a:pt x="1023608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7146184" y="913129"/>
              <a:ext cx="1017905" cy="10160"/>
            </a:xfrm>
            <a:custGeom>
              <a:avLst/>
              <a:gdLst/>
              <a:ahLst/>
              <a:cxnLst/>
              <a:rect l="l" t="t" r="r" b="b"/>
              <a:pathLst>
                <a:path w="1017904" h="10159">
                  <a:moveTo>
                    <a:pt x="7688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221" y="10160"/>
                  </a:lnTo>
                  <a:lnTo>
                    <a:pt x="76886" y="0"/>
                  </a:lnTo>
                  <a:close/>
                </a:path>
                <a:path w="1017904" h="10159">
                  <a:moveTo>
                    <a:pt x="1017831" y="0"/>
                  </a:moveTo>
                  <a:lnTo>
                    <a:pt x="951186" y="0"/>
                  </a:lnTo>
                  <a:lnTo>
                    <a:pt x="948197" y="10160"/>
                  </a:lnTo>
                  <a:lnTo>
                    <a:pt x="1014452" y="10160"/>
                  </a:lnTo>
                  <a:lnTo>
                    <a:pt x="101783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7149407" y="923290"/>
              <a:ext cx="1011555" cy="10160"/>
            </a:xfrm>
            <a:custGeom>
              <a:avLst/>
              <a:gdLst/>
              <a:ahLst/>
              <a:cxnLst/>
              <a:rect l="l" t="t" r="r" b="b"/>
              <a:pathLst>
                <a:path w="1011554" h="10159">
                  <a:moveTo>
                    <a:pt x="7699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333" y="10160"/>
                  </a:lnTo>
                  <a:lnTo>
                    <a:pt x="76998" y="0"/>
                  </a:lnTo>
                  <a:close/>
                </a:path>
                <a:path w="1011554" h="10159">
                  <a:moveTo>
                    <a:pt x="1011229" y="0"/>
                  </a:moveTo>
                  <a:lnTo>
                    <a:pt x="944975" y="0"/>
                  </a:lnTo>
                  <a:lnTo>
                    <a:pt x="941986" y="10160"/>
                  </a:lnTo>
                  <a:lnTo>
                    <a:pt x="1007850" y="10160"/>
                  </a:lnTo>
                  <a:lnTo>
                    <a:pt x="1011229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7152227" y="932179"/>
              <a:ext cx="1005840" cy="10160"/>
            </a:xfrm>
            <a:custGeom>
              <a:avLst/>
              <a:gdLst/>
              <a:ahLst/>
              <a:cxnLst/>
              <a:rect l="l" t="t" r="r" b="b"/>
              <a:pathLst>
                <a:path w="1005840" h="10159">
                  <a:moveTo>
                    <a:pt x="7709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431" y="10160"/>
                  </a:lnTo>
                  <a:lnTo>
                    <a:pt x="77096" y="0"/>
                  </a:lnTo>
                  <a:close/>
                </a:path>
                <a:path w="1005840" h="10159">
                  <a:moveTo>
                    <a:pt x="1005452" y="0"/>
                  </a:moveTo>
                  <a:lnTo>
                    <a:pt x="939540" y="0"/>
                  </a:lnTo>
                  <a:lnTo>
                    <a:pt x="936552" y="10160"/>
                  </a:lnTo>
                  <a:lnTo>
                    <a:pt x="1002073" y="10160"/>
                  </a:lnTo>
                  <a:lnTo>
                    <a:pt x="100545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7155450" y="942340"/>
              <a:ext cx="998855" cy="10160"/>
            </a:xfrm>
            <a:custGeom>
              <a:avLst/>
              <a:gdLst/>
              <a:ahLst/>
              <a:cxnLst/>
              <a:rect l="l" t="t" r="r" b="b"/>
              <a:pathLst>
                <a:path w="998854" h="10159">
                  <a:moveTo>
                    <a:pt x="7720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542" y="10160"/>
                  </a:lnTo>
                  <a:lnTo>
                    <a:pt x="77208" y="0"/>
                  </a:lnTo>
                  <a:close/>
                </a:path>
                <a:path w="998854" h="10159">
                  <a:moveTo>
                    <a:pt x="998850" y="0"/>
                  </a:moveTo>
                  <a:lnTo>
                    <a:pt x="933329" y="0"/>
                  </a:lnTo>
                  <a:lnTo>
                    <a:pt x="930340" y="10160"/>
                  </a:lnTo>
                  <a:lnTo>
                    <a:pt x="995471" y="10160"/>
                  </a:lnTo>
                  <a:lnTo>
                    <a:pt x="998850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7158270" y="951229"/>
              <a:ext cx="993140" cy="10160"/>
            </a:xfrm>
            <a:custGeom>
              <a:avLst/>
              <a:gdLst/>
              <a:ahLst/>
              <a:cxnLst/>
              <a:rect l="l" t="t" r="r" b="b"/>
              <a:pathLst>
                <a:path w="993140" h="10159">
                  <a:moveTo>
                    <a:pt x="7730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640" y="10160"/>
                  </a:lnTo>
                  <a:lnTo>
                    <a:pt x="77306" y="0"/>
                  </a:lnTo>
                  <a:close/>
                </a:path>
                <a:path w="993140" h="10159">
                  <a:moveTo>
                    <a:pt x="993074" y="0"/>
                  </a:moveTo>
                  <a:lnTo>
                    <a:pt x="927894" y="0"/>
                  </a:lnTo>
                  <a:lnTo>
                    <a:pt x="924906" y="10160"/>
                  </a:lnTo>
                  <a:lnTo>
                    <a:pt x="989694" y="10160"/>
                  </a:lnTo>
                  <a:lnTo>
                    <a:pt x="993074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7161492" y="961390"/>
              <a:ext cx="986790" cy="10160"/>
            </a:xfrm>
            <a:custGeom>
              <a:avLst/>
              <a:gdLst/>
              <a:ahLst/>
              <a:cxnLst/>
              <a:rect l="l" t="t" r="r" b="b"/>
              <a:pathLst>
                <a:path w="986790" h="10159">
                  <a:moveTo>
                    <a:pt x="7741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752" y="10160"/>
                  </a:lnTo>
                  <a:lnTo>
                    <a:pt x="77417" y="0"/>
                  </a:lnTo>
                  <a:close/>
                </a:path>
                <a:path w="986790" h="10159">
                  <a:moveTo>
                    <a:pt x="986472" y="0"/>
                  </a:moveTo>
                  <a:lnTo>
                    <a:pt x="921683" y="0"/>
                  </a:lnTo>
                  <a:lnTo>
                    <a:pt x="918695" y="10160"/>
                  </a:lnTo>
                  <a:lnTo>
                    <a:pt x="983092" y="10160"/>
                  </a:lnTo>
                  <a:lnTo>
                    <a:pt x="986472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7164312" y="970279"/>
              <a:ext cx="981075" cy="20320"/>
            </a:xfrm>
            <a:custGeom>
              <a:avLst/>
              <a:gdLst/>
              <a:ahLst/>
              <a:cxnLst/>
              <a:rect l="l" t="t" r="r" b="b"/>
              <a:pathLst>
                <a:path w="981075" h="20319">
                  <a:moveTo>
                    <a:pt x="84175" y="20320"/>
                  </a:moveTo>
                  <a:lnTo>
                    <a:pt x="80848" y="10160"/>
                  </a:lnTo>
                  <a:lnTo>
                    <a:pt x="7750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438" y="20320"/>
                  </a:lnTo>
                  <a:lnTo>
                    <a:pt x="84175" y="20320"/>
                  </a:lnTo>
                  <a:close/>
                </a:path>
                <a:path w="981075" h="20319">
                  <a:moveTo>
                    <a:pt x="980694" y="0"/>
                  </a:moveTo>
                  <a:lnTo>
                    <a:pt x="916241" y="0"/>
                  </a:lnTo>
                  <a:lnTo>
                    <a:pt x="913257" y="10160"/>
                  </a:lnTo>
                  <a:lnTo>
                    <a:pt x="910272" y="20320"/>
                  </a:lnTo>
                  <a:lnTo>
                    <a:pt x="973937" y="20320"/>
                  </a:lnTo>
                  <a:lnTo>
                    <a:pt x="977315" y="10160"/>
                  </a:lnTo>
                  <a:lnTo>
                    <a:pt x="980694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7170355" y="989329"/>
              <a:ext cx="968375" cy="10160"/>
            </a:xfrm>
            <a:custGeom>
              <a:avLst/>
              <a:gdLst/>
              <a:ahLst/>
              <a:cxnLst/>
              <a:rect l="l" t="t" r="r" b="b"/>
              <a:pathLst>
                <a:path w="968375" h="10159">
                  <a:moveTo>
                    <a:pt x="7772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060" y="10160"/>
                  </a:lnTo>
                  <a:lnTo>
                    <a:pt x="77725" y="0"/>
                  </a:lnTo>
                  <a:close/>
                </a:path>
                <a:path w="968375" h="10159">
                  <a:moveTo>
                    <a:pt x="968316" y="0"/>
                  </a:moveTo>
                  <a:lnTo>
                    <a:pt x="904602" y="0"/>
                  </a:lnTo>
                  <a:lnTo>
                    <a:pt x="901614" y="10160"/>
                  </a:lnTo>
                  <a:lnTo>
                    <a:pt x="964937" y="10160"/>
                  </a:lnTo>
                  <a:lnTo>
                    <a:pt x="968316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7173578" y="999490"/>
              <a:ext cx="962025" cy="10160"/>
            </a:xfrm>
            <a:custGeom>
              <a:avLst/>
              <a:gdLst/>
              <a:ahLst/>
              <a:cxnLst/>
              <a:rect l="l" t="t" r="r" b="b"/>
              <a:pathLst>
                <a:path w="962025" h="10159">
                  <a:moveTo>
                    <a:pt x="7783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172" y="10160"/>
                  </a:lnTo>
                  <a:lnTo>
                    <a:pt x="77837" y="0"/>
                  </a:lnTo>
                  <a:close/>
                </a:path>
                <a:path w="962025" h="10159">
                  <a:moveTo>
                    <a:pt x="961714" y="0"/>
                  </a:moveTo>
                  <a:lnTo>
                    <a:pt x="898391" y="0"/>
                  </a:lnTo>
                  <a:lnTo>
                    <a:pt x="895403" y="10160"/>
                  </a:lnTo>
                  <a:lnTo>
                    <a:pt x="958335" y="10160"/>
                  </a:lnTo>
                  <a:lnTo>
                    <a:pt x="96171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7176398" y="1008379"/>
              <a:ext cx="956310" cy="10160"/>
            </a:xfrm>
            <a:custGeom>
              <a:avLst/>
              <a:gdLst/>
              <a:ahLst/>
              <a:cxnLst/>
              <a:rect l="l" t="t" r="r" b="b"/>
              <a:pathLst>
                <a:path w="956309" h="10159">
                  <a:moveTo>
                    <a:pt x="7793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270" y="10160"/>
                  </a:lnTo>
                  <a:lnTo>
                    <a:pt x="77935" y="0"/>
                  </a:lnTo>
                  <a:close/>
                </a:path>
                <a:path w="956309" h="10159">
                  <a:moveTo>
                    <a:pt x="955937" y="0"/>
                  </a:moveTo>
                  <a:lnTo>
                    <a:pt x="892956" y="0"/>
                  </a:lnTo>
                  <a:lnTo>
                    <a:pt x="889968" y="10160"/>
                  </a:lnTo>
                  <a:lnTo>
                    <a:pt x="952558" y="10160"/>
                  </a:lnTo>
                  <a:lnTo>
                    <a:pt x="95593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7179621" y="1018540"/>
              <a:ext cx="949960" cy="10160"/>
            </a:xfrm>
            <a:custGeom>
              <a:avLst/>
              <a:gdLst/>
              <a:ahLst/>
              <a:cxnLst/>
              <a:rect l="l" t="t" r="r" b="b"/>
              <a:pathLst>
                <a:path w="949959" h="10159">
                  <a:moveTo>
                    <a:pt x="7804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382" y="10160"/>
                  </a:lnTo>
                  <a:lnTo>
                    <a:pt x="78047" y="0"/>
                  </a:lnTo>
                  <a:close/>
                </a:path>
                <a:path w="949959" h="10159">
                  <a:moveTo>
                    <a:pt x="949335" y="0"/>
                  </a:moveTo>
                  <a:lnTo>
                    <a:pt x="886745" y="0"/>
                  </a:lnTo>
                  <a:lnTo>
                    <a:pt x="883757" y="10160"/>
                  </a:lnTo>
                  <a:lnTo>
                    <a:pt x="945956" y="10160"/>
                  </a:lnTo>
                  <a:lnTo>
                    <a:pt x="949335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7182441" y="1027429"/>
              <a:ext cx="943610" cy="10160"/>
            </a:xfrm>
            <a:custGeom>
              <a:avLst/>
              <a:gdLst/>
              <a:ahLst/>
              <a:cxnLst/>
              <a:rect l="l" t="t" r="r" b="b"/>
              <a:pathLst>
                <a:path w="943609" h="10159">
                  <a:moveTo>
                    <a:pt x="7814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480" y="10160"/>
                  </a:lnTo>
                  <a:lnTo>
                    <a:pt x="78145" y="0"/>
                  </a:lnTo>
                  <a:close/>
                </a:path>
                <a:path w="943609" h="10159">
                  <a:moveTo>
                    <a:pt x="943558" y="0"/>
                  </a:moveTo>
                  <a:lnTo>
                    <a:pt x="881310" y="0"/>
                  </a:lnTo>
                  <a:lnTo>
                    <a:pt x="878322" y="10160"/>
                  </a:lnTo>
                  <a:lnTo>
                    <a:pt x="940179" y="10160"/>
                  </a:lnTo>
                  <a:lnTo>
                    <a:pt x="943558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7185261" y="1036319"/>
              <a:ext cx="937894" cy="11430"/>
            </a:xfrm>
            <a:custGeom>
              <a:avLst/>
              <a:gdLst/>
              <a:ahLst/>
              <a:cxnLst/>
              <a:rect l="l" t="t" r="r" b="b"/>
              <a:pathLst>
                <a:path w="937895" h="11430">
                  <a:moveTo>
                    <a:pt x="78243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1994" y="11429"/>
                  </a:lnTo>
                  <a:lnTo>
                    <a:pt x="78243" y="0"/>
                  </a:lnTo>
                  <a:close/>
                </a:path>
                <a:path w="937895" h="11430">
                  <a:moveTo>
                    <a:pt x="937781" y="0"/>
                  </a:moveTo>
                  <a:lnTo>
                    <a:pt x="875876" y="0"/>
                  </a:lnTo>
                  <a:lnTo>
                    <a:pt x="872514" y="11429"/>
                  </a:lnTo>
                  <a:lnTo>
                    <a:pt x="933980" y="11429"/>
                  </a:lnTo>
                  <a:lnTo>
                    <a:pt x="937781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7188484" y="104647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59">
                  <a:moveTo>
                    <a:pt x="7835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689" y="10160"/>
                  </a:lnTo>
                  <a:lnTo>
                    <a:pt x="78355" y="0"/>
                  </a:lnTo>
                  <a:close/>
                </a:path>
                <a:path w="931545" h="10159">
                  <a:moveTo>
                    <a:pt x="931179" y="0"/>
                  </a:moveTo>
                  <a:lnTo>
                    <a:pt x="869665" y="0"/>
                  </a:lnTo>
                  <a:lnTo>
                    <a:pt x="866676" y="10160"/>
                  </a:lnTo>
                  <a:lnTo>
                    <a:pt x="927800" y="10160"/>
                  </a:lnTo>
                  <a:lnTo>
                    <a:pt x="931179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7191304" y="1055369"/>
              <a:ext cx="925830" cy="11430"/>
            </a:xfrm>
            <a:custGeom>
              <a:avLst/>
              <a:gdLst/>
              <a:ahLst/>
              <a:cxnLst/>
              <a:rect l="l" t="t" r="r" b="b"/>
              <a:pathLst>
                <a:path w="925829" h="11430">
                  <a:moveTo>
                    <a:pt x="7845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204" y="11429"/>
                  </a:lnTo>
                  <a:lnTo>
                    <a:pt x="78452" y="0"/>
                  </a:lnTo>
                  <a:close/>
                </a:path>
                <a:path w="925829" h="11430">
                  <a:moveTo>
                    <a:pt x="925402" y="0"/>
                  </a:moveTo>
                  <a:lnTo>
                    <a:pt x="864230" y="0"/>
                  </a:lnTo>
                  <a:lnTo>
                    <a:pt x="860868" y="11429"/>
                  </a:lnTo>
                  <a:lnTo>
                    <a:pt x="921601" y="11429"/>
                  </a:lnTo>
                  <a:lnTo>
                    <a:pt x="92540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7194527" y="1065529"/>
              <a:ext cx="918844" cy="10160"/>
            </a:xfrm>
            <a:custGeom>
              <a:avLst/>
              <a:gdLst/>
              <a:ahLst/>
              <a:cxnLst/>
              <a:rect l="l" t="t" r="r" b="b"/>
              <a:pathLst>
                <a:path w="918845" h="10159">
                  <a:moveTo>
                    <a:pt x="7856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899" y="10160"/>
                  </a:lnTo>
                  <a:lnTo>
                    <a:pt x="78564" y="0"/>
                  </a:lnTo>
                  <a:close/>
                </a:path>
                <a:path w="918845" h="10159">
                  <a:moveTo>
                    <a:pt x="918800" y="0"/>
                  </a:moveTo>
                  <a:lnTo>
                    <a:pt x="858019" y="0"/>
                  </a:lnTo>
                  <a:lnTo>
                    <a:pt x="855030" y="10160"/>
                  </a:lnTo>
                  <a:lnTo>
                    <a:pt x="915421" y="10160"/>
                  </a:lnTo>
                  <a:lnTo>
                    <a:pt x="918800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7197347" y="1074419"/>
              <a:ext cx="913130" cy="11430"/>
            </a:xfrm>
            <a:custGeom>
              <a:avLst/>
              <a:gdLst/>
              <a:ahLst/>
              <a:cxnLst/>
              <a:rect l="l" t="t" r="r" b="b"/>
              <a:pathLst>
                <a:path w="913129" h="11430">
                  <a:moveTo>
                    <a:pt x="7866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414" y="11429"/>
                  </a:lnTo>
                  <a:lnTo>
                    <a:pt x="78662" y="0"/>
                  </a:lnTo>
                  <a:close/>
                </a:path>
                <a:path w="913129" h="11430">
                  <a:moveTo>
                    <a:pt x="913024" y="0"/>
                  </a:moveTo>
                  <a:lnTo>
                    <a:pt x="852584" y="0"/>
                  </a:lnTo>
                  <a:lnTo>
                    <a:pt x="849222" y="11429"/>
                  </a:lnTo>
                  <a:lnTo>
                    <a:pt x="909222" y="11429"/>
                  </a:lnTo>
                  <a:lnTo>
                    <a:pt x="913024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7200571" y="1084579"/>
              <a:ext cx="906780" cy="10160"/>
            </a:xfrm>
            <a:custGeom>
              <a:avLst/>
              <a:gdLst/>
              <a:ahLst/>
              <a:cxnLst/>
              <a:rect l="l" t="t" r="r" b="b"/>
              <a:pathLst>
                <a:path w="906779" h="10159">
                  <a:moveTo>
                    <a:pt x="7877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109" y="10160"/>
                  </a:lnTo>
                  <a:lnTo>
                    <a:pt x="78774" y="0"/>
                  </a:lnTo>
                  <a:close/>
                </a:path>
                <a:path w="906779" h="10159">
                  <a:moveTo>
                    <a:pt x="906422" y="0"/>
                  </a:moveTo>
                  <a:lnTo>
                    <a:pt x="846373" y="0"/>
                  </a:lnTo>
                  <a:lnTo>
                    <a:pt x="843385" y="10160"/>
                  </a:lnTo>
                  <a:lnTo>
                    <a:pt x="903042" y="10160"/>
                  </a:lnTo>
                  <a:lnTo>
                    <a:pt x="906422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7203391" y="1093469"/>
              <a:ext cx="901065" cy="10160"/>
            </a:xfrm>
            <a:custGeom>
              <a:avLst/>
              <a:gdLst/>
              <a:ahLst/>
              <a:cxnLst/>
              <a:rect l="l" t="t" r="r" b="b"/>
              <a:pathLst>
                <a:path w="901065" h="10159">
                  <a:moveTo>
                    <a:pt x="7887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207" y="10159"/>
                  </a:lnTo>
                  <a:lnTo>
                    <a:pt x="78872" y="0"/>
                  </a:lnTo>
                  <a:close/>
                </a:path>
                <a:path w="901065" h="10159">
                  <a:moveTo>
                    <a:pt x="900645" y="0"/>
                  </a:moveTo>
                  <a:lnTo>
                    <a:pt x="840938" y="0"/>
                  </a:lnTo>
                  <a:lnTo>
                    <a:pt x="837950" y="10159"/>
                  </a:lnTo>
                  <a:lnTo>
                    <a:pt x="897266" y="10159"/>
                  </a:lnTo>
                  <a:lnTo>
                    <a:pt x="900645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7206614" y="1103629"/>
              <a:ext cx="894080" cy="10160"/>
            </a:xfrm>
            <a:custGeom>
              <a:avLst/>
              <a:gdLst/>
              <a:ahLst/>
              <a:cxnLst/>
              <a:rect l="l" t="t" r="r" b="b"/>
              <a:pathLst>
                <a:path w="894079" h="10159">
                  <a:moveTo>
                    <a:pt x="7898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319" y="10160"/>
                  </a:lnTo>
                  <a:lnTo>
                    <a:pt x="78984" y="0"/>
                  </a:lnTo>
                  <a:close/>
                </a:path>
                <a:path w="894079" h="10159">
                  <a:moveTo>
                    <a:pt x="894043" y="0"/>
                  </a:moveTo>
                  <a:lnTo>
                    <a:pt x="834727" y="0"/>
                  </a:lnTo>
                  <a:lnTo>
                    <a:pt x="831739" y="10160"/>
                  </a:lnTo>
                  <a:lnTo>
                    <a:pt x="890664" y="10160"/>
                  </a:lnTo>
                  <a:lnTo>
                    <a:pt x="894043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7209434" y="111251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59">
                  <a:moveTo>
                    <a:pt x="7908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417" y="10159"/>
                  </a:lnTo>
                  <a:lnTo>
                    <a:pt x="79082" y="0"/>
                  </a:lnTo>
                  <a:close/>
                </a:path>
                <a:path w="888365" h="10159">
                  <a:moveTo>
                    <a:pt x="888266" y="0"/>
                  </a:moveTo>
                  <a:lnTo>
                    <a:pt x="829292" y="0"/>
                  </a:lnTo>
                  <a:lnTo>
                    <a:pt x="826304" y="10159"/>
                  </a:lnTo>
                  <a:lnTo>
                    <a:pt x="884887" y="10159"/>
                  </a:lnTo>
                  <a:lnTo>
                    <a:pt x="888266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7212656" y="1122679"/>
              <a:ext cx="882015" cy="10160"/>
            </a:xfrm>
            <a:custGeom>
              <a:avLst/>
              <a:gdLst/>
              <a:ahLst/>
              <a:cxnLst/>
              <a:rect l="l" t="t" r="r" b="b"/>
              <a:pathLst>
                <a:path w="882015" h="10159">
                  <a:moveTo>
                    <a:pt x="7919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528" y="10160"/>
                  </a:lnTo>
                  <a:lnTo>
                    <a:pt x="79194" y="0"/>
                  </a:lnTo>
                  <a:close/>
                </a:path>
                <a:path w="882015" h="10159">
                  <a:moveTo>
                    <a:pt x="881664" y="0"/>
                  </a:moveTo>
                  <a:lnTo>
                    <a:pt x="823081" y="0"/>
                  </a:lnTo>
                  <a:lnTo>
                    <a:pt x="820093" y="10160"/>
                  </a:lnTo>
                  <a:lnTo>
                    <a:pt x="878285" y="10160"/>
                  </a:lnTo>
                  <a:lnTo>
                    <a:pt x="881664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7215477" y="1131569"/>
              <a:ext cx="876300" cy="10160"/>
            </a:xfrm>
            <a:custGeom>
              <a:avLst/>
              <a:gdLst/>
              <a:ahLst/>
              <a:cxnLst/>
              <a:rect l="l" t="t" r="r" b="b"/>
              <a:pathLst>
                <a:path w="876300" h="10159">
                  <a:moveTo>
                    <a:pt x="7929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626" y="10159"/>
                  </a:lnTo>
                  <a:lnTo>
                    <a:pt x="79292" y="0"/>
                  </a:lnTo>
                  <a:close/>
                </a:path>
                <a:path w="876300" h="10159">
                  <a:moveTo>
                    <a:pt x="875887" y="0"/>
                  </a:moveTo>
                  <a:lnTo>
                    <a:pt x="817646" y="0"/>
                  </a:lnTo>
                  <a:lnTo>
                    <a:pt x="814658" y="10159"/>
                  </a:lnTo>
                  <a:lnTo>
                    <a:pt x="872508" y="10159"/>
                  </a:lnTo>
                  <a:lnTo>
                    <a:pt x="875887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7218699" y="1141729"/>
              <a:ext cx="869315" cy="10160"/>
            </a:xfrm>
            <a:custGeom>
              <a:avLst/>
              <a:gdLst/>
              <a:ahLst/>
              <a:cxnLst/>
              <a:rect l="l" t="t" r="r" b="b"/>
              <a:pathLst>
                <a:path w="869315" h="10159">
                  <a:moveTo>
                    <a:pt x="7940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738" y="10160"/>
                  </a:lnTo>
                  <a:lnTo>
                    <a:pt x="79403" y="0"/>
                  </a:lnTo>
                  <a:close/>
                </a:path>
                <a:path w="869315" h="10159">
                  <a:moveTo>
                    <a:pt x="869285" y="0"/>
                  </a:moveTo>
                  <a:lnTo>
                    <a:pt x="811435" y="0"/>
                  </a:lnTo>
                  <a:lnTo>
                    <a:pt x="808447" y="10160"/>
                  </a:lnTo>
                  <a:lnTo>
                    <a:pt x="865906" y="10160"/>
                  </a:lnTo>
                  <a:lnTo>
                    <a:pt x="869285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7221519" y="1150619"/>
              <a:ext cx="863600" cy="10160"/>
            </a:xfrm>
            <a:custGeom>
              <a:avLst/>
              <a:gdLst/>
              <a:ahLst/>
              <a:cxnLst/>
              <a:rect l="l" t="t" r="r" b="b"/>
              <a:pathLst>
                <a:path w="863600" h="10159">
                  <a:moveTo>
                    <a:pt x="7950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836" y="10159"/>
                  </a:lnTo>
                  <a:lnTo>
                    <a:pt x="79501" y="0"/>
                  </a:lnTo>
                  <a:close/>
                </a:path>
                <a:path w="863600" h="10159">
                  <a:moveTo>
                    <a:pt x="863508" y="0"/>
                  </a:moveTo>
                  <a:lnTo>
                    <a:pt x="806000" y="0"/>
                  </a:lnTo>
                  <a:lnTo>
                    <a:pt x="803012" y="10159"/>
                  </a:lnTo>
                  <a:lnTo>
                    <a:pt x="860129" y="10159"/>
                  </a:lnTo>
                  <a:lnTo>
                    <a:pt x="863508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224742" y="1160779"/>
              <a:ext cx="857250" cy="10160"/>
            </a:xfrm>
            <a:custGeom>
              <a:avLst/>
              <a:gdLst/>
              <a:ahLst/>
              <a:cxnLst/>
              <a:rect l="l" t="t" r="r" b="b"/>
              <a:pathLst>
                <a:path w="857250" h="10159">
                  <a:moveTo>
                    <a:pt x="7961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948" y="10160"/>
                  </a:lnTo>
                  <a:lnTo>
                    <a:pt x="79613" y="0"/>
                  </a:lnTo>
                  <a:close/>
                </a:path>
                <a:path w="857250" h="10159">
                  <a:moveTo>
                    <a:pt x="856906" y="0"/>
                  </a:moveTo>
                  <a:lnTo>
                    <a:pt x="799789" y="0"/>
                  </a:lnTo>
                  <a:lnTo>
                    <a:pt x="796801" y="10160"/>
                  </a:lnTo>
                  <a:lnTo>
                    <a:pt x="853527" y="10160"/>
                  </a:lnTo>
                  <a:lnTo>
                    <a:pt x="856906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227562" y="1169669"/>
              <a:ext cx="851535" cy="10160"/>
            </a:xfrm>
            <a:custGeom>
              <a:avLst/>
              <a:gdLst/>
              <a:ahLst/>
              <a:cxnLst/>
              <a:rect l="l" t="t" r="r" b="b"/>
              <a:pathLst>
                <a:path w="851534" h="10159">
                  <a:moveTo>
                    <a:pt x="7971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046" y="10159"/>
                  </a:lnTo>
                  <a:lnTo>
                    <a:pt x="79711" y="0"/>
                  </a:lnTo>
                  <a:close/>
                </a:path>
                <a:path w="851534" h="10159">
                  <a:moveTo>
                    <a:pt x="851129" y="0"/>
                  </a:moveTo>
                  <a:lnTo>
                    <a:pt x="794355" y="0"/>
                  </a:lnTo>
                  <a:lnTo>
                    <a:pt x="791366" y="10159"/>
                  </a:lnTo>
                  <a:lnTo>
                    <a:pt x="847750" y="10159"/>
                  </a:lnTo>
                  <a:lnTo>
                    <a:pt x="85112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7230785" y="1179829"/>
              <a:ext cx="844550" cy="10160"/>
            </a:xfrm>
            <a:custGeom>
              <a:avLst/>
              <a:gdLst/>
              <a:ahLst/>
              <a:cxnLst/>
              <a:rect l="l" t="t" r="r" b="b"/>
              <a:pathLst>
                <a:path w="844550" h="10159">
                  <a:moveTo>
                    <a:pt x="7982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158" y="10160"/>
                  </a:lnTo>
                  <a:lnTo>
                    <a:pt x="79823" y="0"/>
                  </a:lnTo>
                  <a:close/>
                </a:path>
                <a:path w="844550" h="10159">
                  <a:moveTo>
                    <a:pt x="844527" y="0"/>
                  </a:moveTo>
                  <a:lnTo>
                    <a:pt x="788143" y="0"/>
                  </a:lnTo>
                  <a:lnTo>
                    <a:pt x="785155" y="10160"/>
                  </a:lnTo>
                  <a:lnTo>
                    <a:pt x="841148" y="10160"/>
                  </a:lnTo>
                  <a:lnTo>
                    <a:pt x="844527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7233605" y="1188719"/>
              <a:ext cx="838835" cy="10160"/>
            </a:xfrm>
            <a:custGeom>
              <a:avLst/>
              <a:gdLst/>
              <a:ahLst/>
              <a:cxnLst/>
              <a:rect l="l" t="t" r="r" b="b"/>
              <a:pathLst>
                <a:path w="838834" h="10159">
                  <a:moveTo>
                    <a:pt x="7992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256" y="10159"/>
                  </a:lnTo>
                  <a:lnTo>
                    <a:pt x="79921" y="0"/>
                  </a:lnTo>
                  <a:close/>
                </a:path>
                <a:path w="838834" h="10159">
                  <a:moveTo>
                    <a:pt x="838750" y="0"/>
                  </a:moveTo>
                  <a:lnTo>
                    <a:pt x="782709" y="0"/>
                  </a:lnTo>
                  <a:lnTo>
                    <a:pt x="779720" y="10159"/>
                  </a:lnTo>
                  <a:lnTo>
                    <a:pt x="835371" y="10159"/>
                  </a:lnTo>
                  <a:lnTo>
                    <a:pt x="838750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7236828" y="119887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59">
                  <a:moveTo>
                    <a:pt x="800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368" y="10160"/>
                  </a:lnTo>
                  <a:lnTo>
                    <a:pt x="80033" y="0"/>
                  </a:lnTo>
                  <a:close/>
                </a:path>
                <a:path w="832484" h="10159">
                  <a:moveTo>
                    <a:pt x="832148" y="0"/>
                  </a:moveTo>
                  <a:lnTo>
                    <a:pt x="776497" y="0"/>
                  </a:lnTo>
                  <a:lnTo>
                    <a:pt x="773509" y="10160"/>
                  </a:lnTo>
                  <a:lnTo>
                    <a:pt x="828769" y="10160"/>
                  </a:lnTo>
                  <a:lnTo>
                    <a:pt x="832148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7239648" y="1207769"/>
              <a:ext cx="826769" cy="10160"/>
            </a:xfrm>
            <a:custGeom>
              <a:avLst/>
              <a:gdLst/>
              <a:ahLst/>
              <a:cxnLst/>
              <a:rect l="l" t="t" r="r" b="b"/>
              <a:pathLst>
                <a:path w="826770" h="10159">
                  <a:moveTo>
                    <a:pt x="8013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466" y="10159"/>
                  </a:lnTo>
                  <a:lnTo>
                    <a:pt x="80131" y="0"/>
                  </a:lnTo>
                  <a:close/>
                </a:path>
                <a:path w="826770" h="10159">
                  <a:moveTo>
                    <a:pt x="826372" y="0"/>
                  </a:moveTo>
                  <a:lnTo>
                    <a:pt x="771063" y="0"/>
                  </a:lnTo>
                  <a:lnTo>
                    <a:pt x="768075" y="10159"/>
                  </a:lnTo>
                  <a:lnTo>
                    <a:pt x="822992" y="10159"/>
                  </a:lnTo>
                  <a:lnTo>
                    <a:pt x="826372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7242871" y="1217929"/>
              <a:ext cx="819785" cy="10160"/>
            </a:xfrm>
            <a:custGeom>
              <a:avLst/>
              <a:gdLst/>
              <a:ahLst/>
              <a:cxnLst/>
              <a:rect l="l" t="t" r="r" b="b"/>
              <a:pathLst>
                <a:path w="819784" h="10159">
                  <a:moveTo>
                    <a:pt x="80243" y="0"/>
                  </a:moveTo>
                  <a:lnTo>
                    <a:pt x="0" y="0"/>
                  </a:lnTo>
                  <a:lnTo>
                    <a:pt x="1208" y="3810"/>
                  </a:lnTo>
                  <a:lnTo>
                    <a:pt x="3328" y="10160"/>
                  </a:lnTo>
                  <a:lnTo>
                    <a:pt x="83577" y="10160"/>
                  </a:lnTo>
                  <a:lnTo>
                    <a:pt x="80243" y="0"/>
                  </a:lnTo>
                  <a:close/>
                </a:path>
                <a:path w="819784" h="10159">
                  <a:moveTo>
                    <a:pt x="819770" y="0"/>
                  </a:moveTo>
                  <a:lnTo>
                    <a:pt x="764852" y="0"/>
                  </a:lnTo>
                  <a:lnTo>
                    <a:pt x="761863" y="10160"/>
                  </a:lnTo>
                  <a:lnTo>
                    <a:pt x="816390" y="10160"/>
                  </a:lnTo>
                  <a:lnTo>
                    <a:pt x="819770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7245776" y="1226819"/>
              <a:ext cx="814069" cy="10160"/>
            </a:xfrm>
            <a:custGeom>
              <a:avLst/>
              <a:gdLst/>
              <a:ahLst/>
              <a:cxnLst/>
              <a:rect l="l" t="t" r="r" b="b"/>
              <a:pathLst>
                <a:path w="814070" h="10159">
                  <a:moveTo>
                    <a:pt x="80256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591" y="10159"/>
                  </a:lnTo>
                  <a:lnTo>
                    <a:pt x="80256" y="0"/>
                  </a:lnTo>
                  <a:close/>
                </a:path>
                <a:path w="814070" h="10159">
                  <a:moveTo>
                    <a:pt x="813908" y="0"/>
                  </a:moveTo>
                  <a:lnTo>
                    <a:pt x="759332" y="0"/>
                  </a:lnTo>
                  <a:lnTo>
                    <a:pt x="756344" y="10159"/>
                  </a:lnTo>
                  <a:lnTo>
                    <a:pt x="810529" y="10159"/>
                  </a:lnTo>
                  <a:lnTo>
                    <a:pt x="813908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7249168" y="1236979"/>
              <a:ext cx="807720" cy="10160"/>
            </a:xfrm>
            <a:custGeom>
              <a:avLst/>
              <a:gdLst/>
              <a:ahLst/>
              <a:cxnLst/>
              <a:rect l="l" t="t" r="r" b="b"/>
              <a:pathLst>
                <a:path w="807720" h="10159">
                  <a:moveTo>
                    <a:pt x="8019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533" y="10160"/>
                  </a:lnTo>
                  <a:lnTo>
                    <a:pt x="80198" y="0"/>
                  </a:lnTo>
                  <a:close/>
                </a:path>
                <a:path w="807720" h="10159">
                  <a:moveTo>
                    <a:pt x="807136" y="0"/>
                  </a:moveTo>
                  <a:lnTo>
                    <a:pt x="752951" y="0"/>
                  </a:lnTo>
                  <a:lnTo>
                    <a:pt x="749963" y="10160"/>
                  </a:lnTo>
                  <a:lnTo>
                    <a:pt x="803757" y="10160"/>
                  </a:lnTo>
                  <a:lnTo>
                    <a:pt x="80713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7252136" y="1245869"/>
              <a:ext cx="801370" cy="10160"/>
            </a:xfrm>
            <a:custGeom>
              <a:avLst/>
              <a:gdLst/>
              <a:ahLst/>
              <a:cxnLst/>
              <a:rect l="l" t="t" r="r" b="b"/>
              <a:pathLst>
                <a:path w="801370" h="10159">
                  <a:moveTo>
                    <a:pt x="80148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483" y="10159"/>
                  </a:lnTo>
                  <a:lnTo>
                    <a:pt x="80148" y="0"/>
                  </a:lnTo>
                  <a:close/>
                </a:path>
                <a:path w="801370" h="10159">
                  <a:moveTo>
                    <a:pt x="801211" y="0"/>
                  </a:moveTo>
                  <a:lnTo>
                    <a:pt x="747368" y="0"/>
                  </a:lnTo>
                  <a:lnTo>
                    <a:pt x="744380" y="10159"/>
                  </a:lnTo>
                  <a:lnTo>
                    <a:pt x="797832" y="10159"/>
                  </a:lnTo>
                  <a:lnTo>
                    <a:pt x="801211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7255529" y="1256029"/>
              <a:ext cx="795020" cy="10160"/>
            </a:xfrm>
            <a:custGeom>
              <a:avLst/>
              <a:gdLst/>
              <a:ahLst/>
              <a:cxnLst/>
              <a:rect l="l" t="t" r="r" b="b"/>
              <a:pathLst>
                <a:path w="795020" h="10159">
                  <a:moveTo>
                    <a:pt x="8009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425" y="10160"/>
                  </a:lnTo>
                  <a:lnTo>
                    <a:pt x="80090" y="0"/>
                  </a:lnTo>
                  <a:close/>
                </a:path>
                <a:path w="795020" h="10159">
                  <a:moveTo>
                    <a:pt x="794440" y="0"/>
                  </a:moveTo>
                  <a:lnTo>
                    <a:pt x="740988" y="0"/>
                  </a:lnTo>
                  <a:lnTo>
                    <a:pt x="737999" y="10160"/>
                  </a:lnTo>
                  <a:lnTo>
                    <a:pt x="791060" y="10160"/>
                  </a:lnTo>
                  <a:lnTo>
                    <a:pt x="79444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7258497" y="1264919"/>
              <a:ext cx="788670" cy="10160"/>
            </a:xfrm>
            <a:custGeom>
              <a:avLst/>
              <a:gdLst/>
              <a:ahLst/>
              <a:cxnLst/>
              <a:rect l="l" t="t" r="r" b="b"/>
              <a:pathLst>
                <a:path w="788670" h="10159">
                  <a:moveTo>
                    <a:pt x="80040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374" y="10159"/>
                  </a:lnTo>
                  <a:lnTo>
                    <a:pt x="80040" y="0"/>
                  </a:lnTo>
                  <a:close/>
                </a:path>
                <a:path w="788670" h="10159">
                  <a:moveTo>
                    <a:pt x="788515" y="0"/>
                  </a:moveTo>
                  <a:lnTo>
                    <a:pt x="735405" y="0"/>
                  </a:lnTo>
                  <a:lnTo>
                    <a:pt x="732416" y="10159"/>
                  </a:lnTo>
                  <a:lnTo>
                    <a:pt x="785135" y="10159"/>
                  </a:lnTo>
                  <a:lnTo>
                    <a:pt x="788515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7261890" y="1275079"/>
              <a:ext cx="782320" cy="10160"/>
            </a:xfrm>
            <a:custGeom>
              <a:avLst/>
              <a:gdLst/>
              <a:ahLst/>
              <a:cxnLst/>
              <a:rect l="l" t="t" r="r" b="b"/>
              <a:pathLst>
                <a:path w="782320" h="10159">
                  <a:moveTo>
                    <a:pt x="7998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317" y="10160"/>
                  </a:lnTo>
                  <a:lnTo>
                    <a:pt x="79982" y="0"/>
                  </a:lnTo>
                  <a:close/>
                </a:path>
                <a:path w="782320" h="10159">
                  <a:moveTo>
                    <a:pt x="781743" y="0"/>
                  </a:moveTo>
                  <a:lnTo>
                    <a:pt x="729024" y="0"/>
                  </a:lnTo>
                  <a:lnTo>
                    <a:pt x="726036" y="10160"/>
                  </a:lnTo>
                  <a:lnTo>
                    <a:pt x="778364" y="10160"/>
                  </a:lnTo>
                  <a:lnTo>
                    <a:pt x="781743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7264858" y="128396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59">
                  <a:moveTo>
                    <a:pt x="79932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266" y="10159"/>
                  </a:lnTo>
                  <a:lnTo>
                    <a:pt x="79932" y="0"/>
                  </a:lnTo>
                  <a:close/>
                </a:path>
                <a:path w="775970" h="10159">
                  <a:moveTo>
                    <a:pt x="775818" y="0"/>
                  </a:moveTo>
                  <a:lnTo>
                    <a:pt x="723441" y="0"/>
                  </a:lnTo>
                  <a:lnTo>
                    <a:pt x="720453" y="10159"/>
                  </a:lnTo>
                  <a:lnTo>
                    <a:pt x="772439" y="10159"/>
                  </a:lnTo>
                  <a:lnTo>
                    <a:pt x="775818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7268251" y="1294129"/>
              <a:ext cx="769620" cy="10160"/>
            </a:xfrm>
            <a:custGeom>
              <a:avLst/>
              <a:gdLst/>
              <a:ahLst/>
              <a:cxnLst/>
              <a:rect l="l" t="t" r="r" b="b"/>
              <a:pathLst>
                <a:path w="769620" h="10159">
                  <a:moveTo>
                    <a:pt x="79874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209" y="10160"/>
                  </a:lnTo>
                  <a:lnTo>
                    <a:pt x="79874" y="0"/>
                  </a:lnTo>
                  <a:close/>
                </a:path>
                <a:path w="769620" h="10159">
                  <a:moveTo>
                    <a:pt x="769046" y="0"/>
                  </a:moveTo>
                  <a:lnTo>
                    <a:pt x="717060" y="0"/>
                  </a:lnTo>
                  <a:lnTo>
                    <a:pt x="714072" y="10160"/>
                  </a:lnTo>
                  <a:lnTo>
                    <a:pt x="765667" y="10160"/>
                  </a:lnTo>
                  <a:lnTo>
                    <a:pt x="769046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7271219" y="1303019"/>
              <a:ext cx="1793239" cy="10160"/>
            </a:xfrm>
            <a:custGeom>
              <a:avLst/>
              <a:gdLst/>
              <a:ahLst/>
              <a:cxnLst/>
              <a:rect l="l" t="t" r="r" b="b"/>
              <a:pathLst>
                <a:path w="1793240" h="10159">
                  <a:moveTo>
                    <a:pt x="7982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158" y="10159"/>
                  </a:lnTo>
                  <a:lnTo>
                    <a:pt x="79823" y="0"/>
                  </a:lnTo>
                  <a:close/>
                </a:path>
                <a:path w="1793240" h="10159">
                  <a:moveTo>
                    <a:pt x="763121" y="0"/>
                  </a:moveTo>
                  <a:lnTo>
                    <a:pt x="711477" y="0"/>
                  </a:lnTo>
                  <a:lnTo>
                    <a:pt x="708489" y="10159"/>
                  </a:lnTo>
                  <a:lnTo>
                    <a:pt x="759742" y="10159"/>
                  </a:lnTo>
                  <a:lnTo>
                    <a:pt x="763121" y="0"/>
                  </a:lnTo>
                  <a:close/>
                </a:path>
                <a:path w="1793240" h="10159">
                  <a:moveTo>
                    <a:pt x="1792770" y="5079"/>
                  </a:moveTo>
                  <a:lnTo>
                    <a:pt x="1780632" y="10159"/>
                  </a:lnTo>
                  <a:lnTo>
                    <a:pt x="1783318" y="10159"/>
                  </a:lnTo>
                  <a:lnTo>
                    <a:pt x="1792770" y="5079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7274612" y="131317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59">
                  <a:moveTo>
                    <a:pt x="79766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101" y="10160"/>
                  </a:lnTo>
                  <a:lnTo>
                    <a:pt x="79766" y="0"/>
                  </a:lnTo>
                  <a:close/>
                </a:path>
                <a:path w="1780540" h="10159">
                  <a:moveTo>
                    <a:pt x="756349" y="0"/>
                  </a:moveTo>
                  <a:lnTo>
                    <a:pt x="705096" y="0"/>
                  </a:lnTo>
                  <a:lnTo>
                    <a:pt x="702108" y="10160"/>
                  </a:lnTo>
                  <a:lnTo>
                    <a:pt x="752970" y="10160"/>
                  </a:lnTo>
                  <a:lnTo>
                    <a:pt x="756349" y="0"/>
                  </a:lnTo>
                  <a:close/>
                </a:path>
                <a:path w="1780540" h="10159">
                  <a:moveTo>
                    <a:pt x="1779926" y="0"/>
                  </a:moveTo>
                  <a:lnTo>
                    <a:pt x="1777240" y="0"/>
                  </a:lnTo>
                  <a:lnTo>
                    <a:pt x="1752963" y="10160"/>
                  </a:lnTo>
                  <a:lnTo>
                    <a:pt x="1761022" y="10160"/>
                  </a:lnTo>
                  <a:lnTo>
                    <a:pt x="1779926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7277580" y="1322069"/>
              <a:ext cx="1760855" cy="10160"/>
            </a:xfrm>
            <a:custGeom>
              <a:avLst/>
              <a:gdLst/>
              <a:ahLst/>
              <a:cxnLst/>
              <a:rect l="l" t="t" r="r" b="b"/>
              <a:pathLst>
                <a:path w="1760854" h="10159">
                  <a:moveTo>
                    <a:pt x="7971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050" y="10159"/>
                  </a:lnTo>
                  <a:lnTo>
                    <a:pt x="79715" y="0"/>
                  </a:lnTo>
                  <a:close/>
                </a:path>
                <a:path w="1760854" h="10159">
                  <a:moveTo>
                    <a:pt x="750424" y="0"/>
                  </a:moveTo>
                  <a:lnTo>
                    <a:pt x="699513" y="0"/>
                  </a:lnTo>
                  <a:lnTo>
                    <a:pt x="696525" y="10159"/>
                  </a:lnTo>
                  <a:lnTo>
                    <a:pt x="747045" y="10159"/>
                  </a:lnTo>
                  <a:lnTo>
                    <a:pt x="750424" y="0"/>
                  </a:lnTo>
                  <a:close/>
                </a:path>
                <a:path w="1760854" h="10159">
                  <a:moveTo>
                    <a:pt x="1760417" y="0"/>
                  </a:moveTo>
                  <a:lnTo>
                    <a:pt x="1753030" y="0"/>
                  </a:lnTo>
                  <a:lnTo>
                    <a:pt x="1728753" y="10159"/>
                  </a:lnTo>
                  <a:lnTo>
                    <a:pt x="1741513" y="10159"/>
                  </a:lnTo>
                  <a:lnTo>
                    <a:pt x="17604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7280973" y="1332229"/>
              <a:ext cx="1738630" cy="10160"/>
            </a:xfrm>
            <a:custGeom>
              <a:avLst/>
              <a:gdLst/>
              <a:ahLst/>
              <a:cxnLst/>
              <a:rect l="l" t="t" r="r" b="b"/>
              <a:pathLst>
                <a:path w="1738629" h="10159">
                  <a:moveTo>
                    <a:pt x="7965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993" y="10160"/>
                  </a:lnTo>
                  <a:lnTo>
                    <a:pt x="79658" y="0"/>
                  </a:lnTo>
                  <a:close/>
                </a:path>
                <a:path w="1738629" h="10159">
                  <a:moveTo>
                    <a:pt x="743653" y="0"/>
                  </a:moveTo>
                  <a:lnTo>
                    <a:pt x="693133" y="0"/>
                  </a:lnTo>
                  <a:lnTo>
                    <a:pt x="690144" y="10160"/>
                  </a:lnTo>
                  <a:lnTo>
                    <a:pt x="740274" y="10160"/>
                  </a:lnTo>
                  <a:lnTo>
                    <a:pt x="743653" y="0"/>
                  </a:lnTo>
                  <a:close/>
                </a:path>
                <a:path w="1738629" h="10159">
                  <a:moveTo>
                    <a:pt x="1738120" y="0"/>
                  </a:moveTo>
                  <a:lnTo>
                    <a:pt x="1725361" y="0"/>
                  </a:lnTo>
                  <a:lnTo>
                    <a:pt x="1701085" y="10160"/>
                  </a:lnTo>
                  <a:lnTo>
                    <a:pt x="1719217" y="10160"/>
                  </a:lnTo>
                  <a:lnTo>
                    <a:pt x="173812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7283941" y="1341119"/>
              <a:ext cx="1718945" cy="10160"/>
            </a:xfrm>
            <a:custGeom>
              <a:avLst/>
              <a:gdLst/>
              <a:ahLst/>
              <a:cxnLst/>
              <a:rect l="l" t="t" r="r" b="b"/>
              <a:pathLst>
                <a:path w="1718945" h="10159">
                  <a:moveTo>
                    <a:pt x="79607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942" y="10159"/>
                  </a:lnTo>
                  <a:lnTo>
                    <a:pt x="79607" y="0"/>
                  </a:lnTo>
                  <a:close/>
                </a:path>
                <a:path w="1718945" h="10159">
                  <a:moveTo>
                    <a:pt x="737728" y="0"/>
                  </a:moveTo>
                  <a:lnTo>
                    <a:pt x="687550" y="0"/>
                  </a:lnTo>
                  <a:lnTo>
                    <a:pt x="684561" y="10159"/>
                  </a:lnTo>
                  <a:lnTo>
                    <a:pt x="734348" y="10159"/>
                  </a:lnTo>
                  <a:lnTo>
                    <a:pt x="737728" y="0"/>
                  </a:lnTo>
                  <a:close/>
                </a:path>
                <a:path w="1718945" h="10159">
                  <a:moveTo>
                    <a:pt x="1718611" y="0"/>
                  </a:moveTo>
                  <a:lnTo>
                    <a:pt x="1701151" y="0"/>
                  </a:lnTo>
                  <a:lnTo>
                    <a:pt x="1676875" y="10159"/>
                  </a:lnTo>
                  <a:lnTo>
                    <a:pt x="1699707" y="10159"/>
                  </a:lnTo>
                  <a:lnTo>
                    <a:pt x="1718611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7287333" y="1351279"/>
              <a:ext cx="1696720" cy="10160"/>
            </a:xfrm>
            <a:custGeom>
              <a:avLst/>
              <a:gdLst/>
              <a:ahLst/>
              <a:cxnLst/>
              <a:rect l="l" t="t" r="r" b="b"/>
              <a:pathLst>
                <a:path w="1696720" h="10159">
                  <a:moveTo>
                    <a:pt x="7955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884" y="10160"/>
                  </a:lnTo>
                  <a:lnTo>
                    <a:pt x="79550" y="0"/>
                  </a:lnTo>
                  <a:close/>
                </a:path>
                <a:path w="1696720" h="10159">
                  <a:moveTo>
                    <a:pt x="730956" y="0"/>
                  </a:moveTo>
                  <a:lnTo>
                    <a:pt x="681169" y="0"/>
                  </a:lnTo>
                  <a:lnTo>
                    <a:pt x="678181" y="10160"/>
                  </a:lnTo>
                  <a:lnTo>
                    <a:pt x="727577" y="10160"/>
                  </a:lnTo>
                  <a:lnTo>
                    <a:pt x="730956" y="0"/>
                  </a:lnTo>
                  <a:close/>
                </a:path>
                <a:path w="1696720" h="10159">
                  <a:moveTo>
                    <a:pt x="1696315" y="0"/>
                  </a:moveTo>
                  <a:lnTo>
                    <a:pt x="1673482" y="0"/>
                  </a:lnTo>
                  <a:lnTo>
                    <a:pt x="1649206" y="10160"/>
                  </a:lnTo>
                  <a:lnTo>
                    <a:pt x="1677411" y="10160"/>
                  </a:lnTo>
                  <a:lnTo>
                    <a:pt x="1696315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7290301" y="1360169"/>
              <a:ext cx="1677035" cy="10160"/>
            </a:xfrm>
            <a:custGeom>
              <a:avLst/>
              <a:gdLst/>
              <a:ahLst/>
              <a:cxnLst/>
              <a:rect l="l" t="t" r="r" b="b"/>
              <a:pathLst>
                <a:path w="1677034" h="10159">
                  <a:moveTo>
                    <a:pt x="79499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834" y="10159"/>
                  </a:lnTo>
                  <a:lnTo>
                    <a:pt x="79499" y="0"/>
                  </a:lnTo>
                  <a:close/>
                </a:path>
                <a:path w="1677034" h="10159">
                  <a:moveTo>
                    <a:pt x="725031" y="0"/>
                  </a:moveTo>
                  <a:lnTo>
                    <a:pt x="675586" y="0"/>
                  </a:lnTo>
                  <a:lnTo>
                    <a:pt x="672598" y="10159"/>
                  </a:lnTo>
                  <a:lnTo>
                    <a:pt x="721652" y="10159"/>
                  </a:lnTo>
                  <a:lnTo>
                    <a:pt x="725031" y="0"/>
                  </a:lnTo>
                  <a:close/>
                </a:path>
                <a:path w="1677034" h="10159">
                  <a:moveTo>
                    <a:pt x="1676806" y="0"/>
                  </a:moveTo>
                  <a:lnTo>
                    <a:pt x="1649273" y="0"/>
                  </a:lnTo>
                  <a:lnTo>
                    <a:pt x="1624996" y="10159"/>
                  </a:lnTo>
                  <a:lnTo>
                    <a:pt x="1657902" y="10159"/>
                  </a:lnTo>
                  <a:lnTo>
                    <a:pt x="167680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7293694" y="1370329"/>
              <a:ext cx="1654810" cy="10160"/>
            </a:xfrm>
            <a:custGeom>
              <a:avLst/>
              <a:gdLst/>
              <a:ahLst/>
              <a:cxnLst/>
              <a:rect l="l" t="t" r="r" b="b"/>
              <a:pathLst>
                <a:path w="1654809" h="10159">
                  <a:moveTo>
                    <a:pt x="7944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776" y="10160"/>
                  </a:lnTo>
                  <a:lnTo>
                    <a:pt x="79442" y="0"/>
                  </a:lnTo>
                  <a:close/>
                </a:path>
                <a:path w="1654809" h="10159">
                  <a:moveTo>
                    <a:pt x="718259" y="0"/>
                  </a:moveTo>
                  <a:lnTo>
                    <a:pt x="669205" y="0"/>
                  </a:lnTo>
                  <a:lnTo>
                    <a:pt x="666217" y="10160"/>
                  </a:lnTo>
                  <a:lnTo>
                    <a:pt x="714880" y="10160"/>
                  </a:lnTo>
                  <a:lnTo>
                    <a:pt x="718259" y="0"/>
                  </a:lnTo>
                  <a:close/>
                </a:path>
                <a:path w="1654809" h="10159">
                  <a:moveTo>
                    <a:pt x="1654510" y="0"/>
                  </a:moveTo>
                  <a:lnTo>
                    <a:pt x="1621604" y="0"/>
                  </a:lnTo>
                  <a:lnTo>
                    <a:pt x="1597328" y="10160"/>
                  </a:lnTo>
                  <a:lnTo>
                    <a:pt x="1635606" y="10160"/>
                  </a:lnTo>
                  <a:lnTo>
                    <a:pt x="1654510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7296662" y="1379219"/>
              <a:ext cx="1635125" cy="10160"/>
            </a:xfrm>
            <a:custGeom>
              <a:avLst/>
              <a:gdLst/>
              <a:ahLst/>
              <a:cxnLst/>
              <a:rect l="l" t="t" r="r" b="b"/>
              <a:pathLst>
                <a:path w="1635125" h="10159">
                  <a:moveTo>
                    <a:pt x="79391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726" y="10159"/>
                  </a:lnTo>
                  <a:lnTo>
                    <a:pt x="79391" y="0"/>
                  </a:lnTo>
                  <a:close/>
                </a:path>
                <a:path w="1635125" h="10159">
                  <a:moveTo>
                    <a:pt x="712334" y="0"/>
                  </a:moveTo>
                  <a:lnTo>
                    <a:pt x="663622" y="0"/>
                  </a:lnTo>
                  <a:lnTo>
                    <a:pt x="660634" y="10159"/>
                  </a:lnTo>
                  <a:lnTo>
                    <a:pt x="708955" y="10159"/>
                  </a:lnTo>
                  <a:lnTo>
                    <a:pt x="712334" y="0"/>
                  </a:lnTo>
                  <a:close/>
                </a:path>
                <a:path w="1635125" h="10159">
                  <a:moveTo>
                    <a:pt x="1635000" y="0"/>
                  </a:moveTo>
                  <a:lnTo>
                    <a:pt x="1597394" y="0"/>
                  </a:lnTo>
                  <a:lnTo>
                    <a:pt x="1573118" y="10159"/>
                  </a:lnTo>
                  <a:lnTo>
                    <a:pt x="1616097" y="10159"/>
                  </a:lnTo>
                  <a:lnTo>
                    <a:pt x="1635000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7300054" y="1389379"/>
              <a:ext cx="1612900" cy="10160"/>
            </a:xfrm>
            <a:custGeom>
              <a:avLst/>
              <a:gdLst/>
              <a:ahLst/>
              <a:cxnLst/>
              <a:rect l="l" t="t" r="r" b="b"/>
              <a:pathLst>
                <a:path w="1612900" h="10159">
                  <a:moveTo>
                    <a:pt x="79333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668" y="10160"/>
                  </a:lnTo>
                  <a:lnTo>
                    <a:pt x="79333" y="0"/>
                  </a:lnTo>
                  <a:close/>
                </a:path>
                <a:path w="1612900" h="10159">
                  <a:moveTo>
                    <a:pt x="705562" y="0"/>
                  </a:moveTo>
                  <a:lnTo>
                    <a:pt x="657241" y="0"/>
                  </a:lnTo>
                  <a:lnTo>
                    <a:pt x="654253" y="10160"/>
                  </a:lnTo>
                  <a:lnTo>
                    <a:pt x="702183" y="10160"/>
                  </a:lnTo>
                  <a:lnTo>
                    <a:pt x="705562" y="0"/>
                  </a:lnTo>
                  <a:close/>
                </a:path>
                <a:path w="1612900" h="10159">
                  <a:moveTo>
                    <a:pt x="1612704" y="0"/>
                  </a:moveTo>
                  <a:lnTo>
                    <a:pt x="1569725" y="0"/>
                  </a:lnTo>
                  <a:lnTo>
                    <a:pt x="1545449" y="10160"/>
                  </a:lnTo>
                  <a:lnTo>
                    <a:pt x="1593800" y="10160"/>
                  </a:lnTo>
                  <a:lnTo>
                    <a:pt x="1612704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7303023" y="1398269"/>
              <a:ext cx="1593215" cy="10160"/>
            </a:xfrm>
            <a:custGeom>
              <a:avLst/>
              <a:gdLst/>
              <a:ahLst/>
              <a:cxnLst/>
              <a:rect l="l" t="t" r="r" b="b"/>
              <a:pathLst>
                <a:path w="1593215" h="10159">
                  <a:moveTo>
                    <a:pt x="7928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618" y="10159"/>
                  </a:lnTo>
                  <a:lnTo>
                    <a:pt x="79283" y="0"/>
                  </a:lnTo>
                  <a:close/>
                </a:path>
                <a:path w="1593215" h="10159">
                  <a:moveTo>
                    <a:pt x="699637" y="0"/>
                  </a:moveTo>
                  <a:lnTo>
                    <a:pt x="651658" y="0"/>
                  </a:lnTo>
                  <a:lnTo>
                    <a:pt x="648670" y="10159"/>
                  </a:lnTo>
                  <a:lnTo>
                    <a:pt x="696258" y="10159"/>
                  </a:lnTo>
                  <a:lnTo>
                    <a:pt x="699637" y="0"/>
                  </a:lnTo>
                  <a:close/>
                </a:path>
                <a:path w="1593215" h="10159">
                  <a:moveTo>
                    <a:pt x="1593195" y="0"/>
                  </a:moveTo>
                  <a:lnTo>
                    <a:pt x="1545515" y="0"/>
                  </a:lnTo>
                  <a:lnTo>
                    <a:pt x="1521239" y="10159"/>
                  </a:lnTo>
                  <a:lnTo>
                    <a:pt x="1574291" y="10159"/>
                  </a:lnTo>
                  <a:lnTo>
                    <a:pt x="1593195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7306415" y="1408429"/>
              <a:ext cx="1570990" cy="10160"/>
            </a:xfrm>
            <a:custGeom>
              <a:avLst/>
              <a:gdLst/>
              <a:ahLst/>
              <a:cxnLst/>
              <a:rect l="l" t="t" r="r" b="b"/>
              <a:pathLst>
                <a:path w="1570990" h="10159">
                  <a:moveTo>
                    <a:pt x="79225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560" y="10160"/>
                  </a:lnTo>
                  <a:lnTo>
                    <a:pt x="79225" y="0"/>
                  </a:lnTo>
                  <a:close/>
                </a:path>
                <a:path w="1570990" h="10159">
                  <a:moveTo>
                    <a:pt x="692866" y="0"/>
                  </a:moveTo>
                  <a:lnTo>
                    <a:pt x="645278" y="0"/>
                  </a:lnTo>
                  <a:lnTo>
                    <a:pt x="643783" y="5080"/>
                  </a:lnTo>
                  <a:lnTo>
                    <a:pt x="639846" y="10160"/>
                  </a:lnTo>
                  <a:lnTo>
                    <a:pt x="689487" y="10160"/>
                  </a:lnTo>
                  <a:lnTo>
                    <a:pt x="692866" y="0"/>
                  </a:lnTo>
                  <a:close/>
                </a:path>
                <a:path w="1570990" h="10159">
                  <a:moveTo>
                    <a:pt x="1570899" y="0"/>
                  </a:moveTo>
                  <a:lnTo>
                    <a:pt x="1517847" y="0"/>
                  </a:lnTo>
                  <a:lnTo>
                    <a:pt x="1493571" y="10160"/>
                  </a:lnTo>
                  <a:lnTo>
                    <a:pt x="1551995" y="10160"/>
                  </a:lnTo>
                  <a:lnTo>
                    <a:pt x="1570899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7309384" y="1417319"/>
              <a:ext cx="1551940" cy="10160"/>
            </a:xfrm>
            <a:custGeom>
              <a:avLst/>
              <a:gdLst/>
              <a:ahLst/>
              <a:cxnLst/>
              <a:rect l="l" t="t" r="r" b="b"/>
              <a:pathLst>
                <a:path w="1551940" h="10159">
                  <a:moveTo>
                    <a:pt x="7917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510" y="10159"/>
                  </a:lnTo>
                  <a:lnTo>
                    <a:pt x="79175" y="0"/>
                  </a:lnTo>
                  <a:close/>
                </a:path>
                <a:path w="1551940" h="10159">
                  <a:moveTo>
                    <a:pt x="686941" y="0"/>
                  </a:moveTo>
                  <a:lnTo>
                    <a:pt x="637862" y="0"/>
                  </a:lnTo>
                  <a:lnTo>
                    <a:pt x="629988" y="10159"/>
                  </a:lnTo>
                  <a:lnTo>
                    <a:pt x="683561" y="10159"/>
                  </a:lnTo>
                  <a:lnTo>
                    <a:pt x="686941" y="0"/>
                  </a:lnTo>
                  <a:close/>
                </a:path>
                <a:path w="1551940" h="10159">
                  <a:moveTo>
                    <a:pt x="1551390" y="0"/>
                  </a:moveTo>
                  <a:lnTo>
                    <a:pt x="1493637" y="0"/>
                  </a:lnTo>
                  <a:lnTo>
                    <a:pt x="1469361" y="10159"/>
                  </a:lnTo>
                  <a:lnTo>
                    <a:pt x="1532486" y="10159"/>
                  </a:lnTo>
                  <a:lnTo>
                    <a:pt x="1551390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7312342" y="1426209"/>
              <a:ext cx="1532255" cy="11430"/>
            </a:xfrm>
            <a:custGeom>
              <a:avLst/>
              <a:gdLst/>
              <a:ahLst/>
              <a:cxnLst/>
              <a:rect l="l" t="t" r="r" b="b"/>
              <a:pathLst>
                <a:path w="1532254" h="11430">
                  <a:moveTo>
                    <a:pt x="82880" y="11430"/>
                  </a:moveTo>
                  <a:lnTo>
                    <a:pt x="79133" y="0"/>
                  </a:lnTo>
                  <a:lnTo>
                    <a:pt x="0" y="0"/>
                  </a:lnTo>
                  <a:lnTo>
                    <a:pt x="3822" y="11430"/>
                  </a:lnTo>
                  <a:lnTo>
                    <a:pt x="82880" y="11430"/>
                  </a:lnTo>
                  <a:close/>
                </a:path>
                <a:path w="1532254" h="11430">
                  <a:moveTo>
                    <a:pt x="681024" y="0"/>
                  </a:moveTo>
                  <a:lnTo>
                    <a:pt x="628015" y="0"/>
                  </a:lnTo>
                  <a:lnTo>
                    <a:pt x="619150" y="11430"/>
                  </a:lnTo>
                  <a:lnTo>
                    <a:pt x="677214" y="11430"/>
                  </a:lnTo>
                  <a:lnTo>
                    <a:pt x="681024" y="0"/>
                  </a:lnTo>
                  <a:close/>
                </a:path>
                <a:path w="1532254" h="11430">
                  <a:moveTo>
                    <a:pt x="1531886" y="0"/>
                  </a:moveTo>
                  <a:lnTo>
                    <a:pt x="1469428" y="0"/>
                  </a:lnTo>
                  <a:lnTo>
                    <a:pt x="1442123" y="11430"/>
                  </a:lnTo>
                  <a:lnTo>
                    <a:pt x="1510614" y="11430"/>
                  </a:lnTo>
                  <a:lnTo>
                    <a:pt x="1531886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7316584" y="1436369"/>
              <a:ext cx="1508760" cy="10160"/>
            </a:xfrm>
            <a:custGeom>
              <a:avLst/>
              <a:gdLst/>
              <a:ahLst/>
              <a:cxnLst/>
              <a:rect l="l" t="t" r="r" b="b"/>
              <a:pathLst>
                <a:path w="1508759" h="10159">
                  <a:moveTo>
                    <a:pt x="81064" y="5080"/>
                  </a:moveTo>
                  <a:lnTo>
                    <a:pt x="79057" y="5080"/>
                  </a:lnTo>
                  <a:lnTo>
                    <a:pt x="79057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701" y="5080"/>
                  </a:lnTo>
                  <a:lnTo>
                    <a:pt x="1701" y="10160"/>
                  </a:lnTo>
                  <a:lnTo>
                    <a:pt x="81064" y="10160"/>
                  </a:lnTo>
                  <a:lnTo>
                    <a:pt x="81064" y="5080"/>
                  </a:lnTo>
                  <a:close/>
                </a:path>
                <a:path w="1508759" h="10159">
                  <a:moveTo>
                    <a:pt x="672553" y="0"/>
                  </a:moveTo>
                  <a:lnTo>
                    <a:pt x="613930" y="0"/>
                  </a:lnTo>
                  <a:lnTo>
                    <a:pt x="613930" y="5080"/>
                  </a:lnTo>
                  <a:lnTo>
                    <a:pt x="609993" y="5080"/>
                  </a:lnTo>
                  <a:lnTo>
                    <a:pt x="609993" y="10160"/>
                  </a:lnTo>
                  <a:lnTo>
                    <a:pt x="670039" y="10160"/>
                  </a:lnTo>
                  <a:lnTo>
                    <a:pt x="670039" y="5080"/>
                  </a:lnTo>
                  <a:lnTo>
                    <a:pt x="672553" y="5080"/>
                  </a:lnTo>
                  <a:lnTo>
                    <a:pt x="672553" y="0"/>
                  </a:lnTo>
                  <a:close/>
                </a:path>
                <a:path w="1508759" h="10159">
                  <a:moveTo>
                    <a:pt x="1508734" y="0"/>
                  </a:moveTo>
                  <a:lnTo>
                    <a:pt x="1440916" y="0"/>
                  </a:lnTo>
                  <a:lnTo>
                    <a:pt x="1416634" y="10160"/>
                  </a:lnTo>
                  <a:lnTo>
                    <a:pt x="1489837" y="10160"/>
                  </a:lnTo>
                  <a:lnTo>
                    <a:pt x="1508734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7318713" y="1445260"/>
              <a:ext cx="1490345" cy="11430"/>
            </a:xfrm>
            <a:custGeom>
              <a:avLst/>
              <a:gdLst/>
              <a:ahLst/>
              <a:cxnLst/>
              <a:rect l="l" t="t" r="r" b="b"/>
              <a:pathLst>
                <a:path w="1490345" h="11430">
                  <a:moveTo>
                    <a:pt x="79536" y="0"/>
                  </a:moveTo>
                  <a:lnTo>
                    <a:pt x="0" y="0"/>
                  </a:lnTo>
                  <a:lnTo>
                    <a:pt x="3816" y="11429"/>
                  </a:lnTo>
                  <a:lnTo>
                    <a:pt x="84845" y="11429"/>
                  </a:lnTo>
                  <a:lnTo>
                    <a:pt x="79536" y="0"/>
                  </a:lnTo>
                  <a:close/>
                </a:path>
                <a:path w="1490345" h="11430">
                  <a:moveTo>
                    <a:pt x="667075" y="0"/>
                  </a:moveTo>
                  <a:lnTo>
                    <a:pt x="606880" y="0"/>
                  </a:lnTo>
                  <a:lnTo>
                    <a:pt x="598021" y="11429"/>
                  </a:lnTo>
                  <a:lnTo>
                    <a:pt x="659541" y="11429"/>
                  </a:lnTo>
                  <a:lnTo>
                    <a:pt x="667075" y="0"/>
                  </a:lnTo>
                  <a:close/>
                </a:path>
                <a:path w="1490345" h="11430">
                  <a:moveTo>
                    <a:pt x="1490075" y="0"/>
                  </a:moveTo>
                  <a:lnTo>
                    <a:pt x="1417548" y="0"/>
                  </a:lnTo>
                  <a:lnTo>
                    <a:pt x="1402376" y="6350"/>
                  </a:lnTo>
                  <a:lnTo>
                    <a:pt x="1382370" y="11429"/>
                  </a:lnTo>
                  <a:lnTo>
                    <a:pt x="1468808" y="11429"/>
                  </a:lnTo>
                  <a:lnTo>
                    <a:pt x="1490075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7322096" y="1455419"/>
              <a:ext cx="1468120" cy="19050"/>
            </a:xfrm>
            <a:custGeom>
              <a:avLst/>
              <a:gdLst/>
              <a:ahLst/>
              <a:cxnLst/>
              <a:rect l="l" t="t" r="r" b="b"/>
              <a:pathLst>
                <a:path w="1468120" h="19050">
                  <a:moveTo>
                    <a:pt x="89712" y="19050"/>
                  </a:moveTo>
                  <a:lnTo>
                    <a:pt x="85585" y="10160"/>
                  </a:lnTo>
                  <a:lnTo>
                    <a:pt x="85001" y="8890"/>
                  </a:lnTo>
                  <a:lnTo>
                    <a:pt x="8086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6362" y="19050"/>
                  </a:lnTo>
                  <a:lnTo>
                    <a:pt x="89712" y="19050"/>
                  </a:lnTo>
                  <a:close/>
                </a:path>
                <a:path w="1468120" h="19050">
                  <a:moveTo>
                    <a:pt x="656996" y="0"/>
                  </a:moveTo>
                  <a:lnTo>
                    <a:pt x="595617" y="0"/>
                  </a:lnTo>
                  <a:lnTo>
                    <a:pt x="588733" y="8890"/>
                  </a:lnTo>
                  <a:lnTo>
                    <a:pt x="587743" y="10160"/>
                  </a:lnTo>
                  <a:lnTo>
                    <a:pt x="580859" y="19050"/>
                  </a:lnTo>
                  <a:lnTo>
                    <a:pt x="644436" y="19050"/>
                  </a:lnTo>
                  <a:lnTo>
                    <a:pt x="650290" y="10160"/>
                  </a:lnTo>
                  <a:lnTo>
                    <a:pt x="651129" y="8890"/>
                  </a:lnTo>
                  <a:lnTo>
                    <a:pt x="656996" y="0"/>
                  </a:lnTo>
                  <a:close/>
                </a:path>
                <a:path w="1468120" h="19050">
                  <a:moveTo>
                    <a:pt x="1467777" y="0"/>
                  </a:moveTo>
                  <a:lnTo>
                    <a:pt x="1383982" y="0"/>
                  </a:lnTo>
                  <a:lnTo>
                    <a:pt x="1348968" y="8890"/>
                  </a:lnTo>
                  <a:lnTo>
                    <a:pt x="1343977" y="10160"/>
                  </a:lnTo>
                  <a:lnTo>
                    <a:pt x="1308963" y="19050"/>
                  </a:lnTo>
                  <a:lnTo>
                    <a:pt x="1432344" y="19050"/>
                  </a:lnTo>
                  <a:lnTo>
                    <a:pt x="1448879" y="10160"/>
                  </a:lnTo>
                  <a:lnTo>
                    <a:pt x="1451241" y="8890"/>
                  </a:lnTo>
                  <a:lnTo>
                    <a:pt x="1467777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7328459" y="1474469"/>
              <a:ext cx="1426210" cy="10160"/>
            </a:xfrm>
            <a:custGeom>
              <a:avLst/>
              <a:gdLst/>
              <a:ahLst/>
              <a:cxnLst/>
              <a:rect l="l" t="t" r="r" b="b"/>
              <a:pathLst>
                <a:path w="1426209" h="10159">
                  <a:moveTo>
                    <a:pt x="88074" y="10160"/>
                  </a:moveTo>
                  <a:lnTo>
                    <a:pt x="8335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8074" y="10160"/>
                  </a:lnTo>
                  <a:close/>
                </a:path>
                <a:path w="1426209" h="10159">
                  <a:moveTo>
                    <a:pt x="638073" y="0"/>
                  </a:moveTo>
                  <a:lnTo>
                    <a:pt x="574497" y="0"/>
                  </a:lnTo>
                  <a:lnTo>
                    <a:pt x="566623" y="10160"/>
                  </a:lnTo>
                  <a:lnTo>
                    <a:pt x="631380" y="10160"/>
                  </a:lnTo>
                  <a:lnTo>
                    <a:pt x="638073" y="0"/>
                  </a:lnTo>
                  <a:close/>
                </a:path>
                <a:path w="1426209" h="10159">
                  <a:moveTo>
                    <a:pt x="1425981" y="0"/>
                  </a:moveTo>
                  <a:lnTo>
                    <a:pt x="1302600" y="0"/>
                  </a:lnTo>
                  <a:lnTo>
                    <a:pt x="1262583" y="10160"/>
                  </a:lnTo>
                  <a:lnTo>
                    <a:pt x="1407071" y="10160"/>
                  </a:lnTo>
                  <a:lnTo>
                    <a:pt x="1425981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7331431" y="1483359"/>
              <a:ext cx="1406525" cy="10160"/>
            </a:xfrm>
            <a:custGeom>
              <a:avLst/>
              <a:gdLst/>
              <a:ahLst/>
              <a:cxnLst/>
              <a:rect l="l" t="t" r="r" b="b"/>
              <a:pathLst>
                <a:path w="1406525" h="10159">
                  <a:moveTo>
                    <a:pt x="89230" y="10160"/>
                  </a:moveTo>
                  <a:lnTo>
                    <a:pt x="845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9230" y="10160"/>
                  </a:lnTo>
                  <a:close/>
                </a:path>
                <a:path w="1406525" h="10159">
                  <a:moveTo>
                    <a:pt x="629246" y="0"/>
                  </a:moveTo>
                  <a:lnTo>
                    <a:pt x="564629" y="0"/>
                  </a:lnTo>
                  <a:lnTo>
                    <a:pt x="556755" y="10160"/>
                  </a:lnTo>
                  <a:lnTo>
                    <a:pt x="622541" y="10160"/>
                  </a:lnTo>
                  <a:lnTo>
                    <a:pt x="629246" y="0"/>
                  </a:lnTo>
                  <a:close/>
                </a:path>
                <a:path w="1406525" h="10159">
                  <a:moveTo>
                    <a:pt x="1406461" y="0"/>
                  </a:moveTo>
                  <a:lnTo>
                    <a:pt x="1264615" y="0"/>
                  </a:lnTo>
                  <a:lnTo>
                    <a:pt x="1224610" y="10160"/>
                  </a:lnTo>
                  <a:lnTo>
                    <a:pt x="1387563" y="10160"/>
                  </a:lnTo>
                  <a:lnTo>
                    <a:pt x="1406461" y="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7334821" y="1493519"/>
              <a:ext cx="1384300" cy="10160"/>
            </a:xfrm>
            <a:custGeom>
              <a:avLst/>
              <a:gdLst/>
              <a:ahLst/>
              <a:cxnLst/>
              <a:rect l="l" t="t" r="r" b="b"/>
              <a:pathLst>
                <a:path w="1384300" h="10159">
                  <a:moveTo>
                    <a:pt x="90563" y="10160"/>
                  </a:moveTo>
                  <a:lnTo>
                    <a:pt x="8583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0563" y="10160"/>
                  </a:lnTo>
                  <a:close/>
                </a:path>
                <a:path w="1384300" h="10159">
                  <a:moveTo>
                    <a:pt x="619150" y="0"/>
                  </a:moveTo>
                  <a:lnTo>
                    <a:pt x="553364" y="0"/>
                  </a:lnTo>
                  <a:lnTo>
                    <a:pt x="545490" y="10160"/>
                  </a:lnTo>
                  <a:lnTo>
                    <a:pt x="612457" y="10160"/>
                  </a:lnTo>
                  <a:lnTo>
                    <a:pt x="619150" y="0"/>
                  </a:lnTo>
                  <a:close/>
                </a:path>
                <a:path w="1384300" h="10159">
                  <a:moveTo>
                    <a:pt x="1384173" y="0"/>
                  </a:moveTo>
                  <a:lnTo>
                    <a:pt x="1221219" y="0"/>
                  </a:lnTo>
                  <a:lnTo>
                    <a:pt x="1181201" y="10160"/>
                  </a:lnTo>
                  <a:lnTo>
                    <a:pt x="1365262" y="10160"/>
                  </a:lnTo>
                  <a:lnTo>
                    <a:pt x="1384173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7337793" y="1502409"/>
              <a:ext cx="1365250" cy="10160"/>
            </a:xfrm>
            <a:custGeom>
              <a:avLst/>
              <a:gdLst/>
              <a:ahLst/>
              <a:cxnLst/>
              <a:rect l="l" t="t" r="r" b="b"/>
              <a:pathLst>
                <a:path w="1365250" h="10159">
                  <a:moveTo>
                    <a:pt x="91719" y="10160"/>
                  </a:moveTo>
                  <a:lnTo>
                    <a:pt x="869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1719" y="10160"/>
                  </a:lnTo>
                  <a:close/>
                </a:path>
                <a:path w="1365250" h="10159">
                  <a:moveTo>
                    <a:pt x="610323" y="0"/>
                  </a:moveTo>
                  <a:lnTo>
                    <a:pt x="543509" y="0"/>
                  </a:lnTo>
                  <a:lnTo>
                    <a:pt x="535622" y="10160"/>
                  </a:lnTo>
                  <a:lnTo>
                    <a:pt x="603631" y="10160"/>
                  </a:lnTo>
                  <a:lnTo>
                    <a:pt x="610323" y="0"/>
                  </a:lnTo>
                  <a:close/>
                </a:path>
                <a:path w="1365250" h="10159">
                  <a:moveTo>
                    <a:pt x="1364653" y="0"/>
                  </a:moveTo>
                  <a:lnTo>
                    <a:pt x="1183233" y="0"/>
                  </a:lnTo>
                  <a:lnTo>
                    <a:pt x="1143215" y="10160"/>
                  </a:lnTo>
                  <a:lnTo>
                    <a:pt x="1345755" y="10160"/>
                  </a:lnTo>
                  <a:lnTo>
                    <a:pt x="1364653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7341184" y="1512569"/>
              <a:ext cx="1337945" cy="10160"/>
            </a:xfrm>
            <a:custGeom>
              <a:avLst/>
              <a:gdLst/>
              <a:ahLst/>
              <a:cxnLst/>
              <a:rect l="l" t="t" r="r" b="b"/>
              <a:pathLst>
                <a:path w="1337945" h="10159">
                  <a:moveTo>
                    <a:pt x="93040" y="10160"/>
                  </a:moveTo>
                  <a:lnTo>
                    <a:pt x="88328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3040" y="10160"/>
                  </a:lnTo>
                  <a:close/>
                </a:path>
                <a:path w="1337945" h="10159">
                  <a:moveTo>
                    <a:pt x="600240" y="0"/>
                  </a:moveTo>
                  <a:lnTo>
                    <a:pt x="532244" y="0"/>
                  </a:lnTo>
                  <a:lnTo>
                    <a:pt x="524370" y="10160"/>
                  </a:lnTo>
                  <a:lnTo>
                    <a:pt x="593534" y="10160"/>
                  </a:lnTo>
                  <a:lnTo>
                    <a:pt x="600240" y="0"/>
                  </a:lnTo>
                  <a:close/>
                </a:path>
                <a:path w="1337945" h="10159">
                  <a:moveTo>
                    <a:pt x="1337640" y="0"/>
                  </a:moveTo>
                  <a:lnTo>
                    <a:pt x="1129830" y="0"/>
                  </a:lnTo>
                  <a:lnTo>
                    <a:pt x="1129830" y="5080"/>
                  </a:lnTo>
                  <a:lnTo>
                    <a:pt x="1109827" y="5080"/>
                  </a:lnTo>
                  <a:lnTo>
                    <a:pt x="1109827" y="10160"/>
                  </a:lnTo>
                  <a:lnTo>
                    <a:pt x="1324457" y="10160"/>
                  </a:lnTo>
                  <a:lnTo>
                    <a:pt x="1324457" y="5080"/>
                  </a:lnTo>
                  <a:lnTo>
                    <a:pt x="1337640" y="5080"/>
                  </a:lnTo>
                  <a:lnTo>
                    <a:pt x="1337640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7344156" y="1521459"/>
              <a:ext cx="1317625" cy="10160"/>
            </a:xfrm>
            <a:custGeom>
              <a:avLst/>
              <a:gdLst/>
              <a:ahLst/>
              <a:cxnLst/>
              <a:rect l="l" t="t" r="r" b="b"/>
              <a:pathLst>
                <a:path w="1317625" h="10159">
                  <a:moveTo>
                    <a:pt x="94195" y="10160"/>
                  </a:moveTo>
                  <a:lnTo>
                    <a:pt x="8948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4195" y="10160"/>
                  </a:lnTo>
                  <a:close/>
                </a:path>
                <a:path w="1317625" h="10159">
                  <a:moveTo>
                    <a:pt x="591400" y="0"/>
                  </a:moveTo>
                  <a:lnTo>
                    <a:pt x="522376" y="0"/>
                  </a:lnTo>
                  <a:lnTo>
                    <a:pt x="514502" y="10160"/>
                  </a:lnTo>
                  <a:lnTo>
                    <a:pt x="584708" y="10160"/>
                  </a:lnTo>
                  <a:lnTo>
                    <a:pt x="591400" y="0"/>
                  </a:lnTo>
                  <a:close/>
                </a:path>
                <a:path w="1317625" h="10159">
                  <a:moveTo>
                    <a:pt x="1317256" y="0"/>
                  </a:moveTo>
                  <a:lnTo>
                    <a:pt x="1101852" y="0"/>
                  </a:lnTo>
                  <a:lnTo>
                    <a:pt x="1061834" y="10160"/>
                  </a:lnTo>
                  <a:lnTo>
                    <a:pt x="1283449" y="10160"/>
                  </a:lnTo>
                  <a:lnTo>
                    <a:pt x="1317256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7347547" y="153161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95529" y="10160"/>
                  </a:moveTo>
                  <a:lnTo>
                    <a:pt x="908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5529" y="10160"/>
                  </a:lnTo>
                  <a:close/>
                </a:path>
                <a:path w="1280159" h="10159">
                  <a:moveTo>
                    <a:pt x="581317" y="0"/>
                  </a:moveTo>
                  <a:lnTo>
                    <a:pt x="511111" y="0"/>
                  </a:lnTo>
                  <a:lnTo>
                    <a:pt x="503237" y="10160"/>
                  </a:lnTo>
                  <a:lnTo>
                    <a:pt x="574624" y="10160"/>
                  </a:lnTo>
                  <a:lnTo>
                    <a:pt x="581317" y="0"/>
                  </a:lnTo>
                  <a:close/>
                </a:path>
                <a:path w="1280159" h="10159">
                  <a:moveTo>
                    <a:pt x="1280058" y="0"/>
                  </a:moveTo>
                  <a:lnTo>
                    <a:pt x="1058443" y="0"/>
                  </a:lnTo>
                  <a:lnTo>
                    <a:pt x="1018438" y="10160"/>
                  </a:lnTo>
                  <a:lnTo>
                    <a:pt x="1246251" y="10160"/>
                  </a:lnTo>
                  <a:lnTo>
                    <a:pt x="1280058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7350506" y="1540509"/>
              <a:ext cx="1247775" cy="10160"/>
            </a:xfrm>
            <a:custGeom>
              <a:avLst/>
              <a:gdLst/>
              <a:ahLst/>
              <a:cxnLst/>
              <a:rect l="l" t="t" r="r" b="b"/>
              <a:pathLst>
                <a:path w="1247775" h="10159">
                  <a:moveTo>
                    <a:pt x="96697" y="10160"/>
                  </a:moveTo>
                  <a:lnTo>
                    <a:pt x="9198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96697" y="10160"/>
                  </a:lnTo>
                  <a:close/>
                </a:path>
                <a:path w="1247775" h="10159">
                  <a:moveTo>
                    <a:pt x="572503" y="0"/>
                  </a:moveTo>
                  <a:lnTo>
                    <a:pt x="501269" y="0"/>
                  </a:lnTo>
                  <a:lnTo>
                    <a:pt x="493395" y="10160"/>
                  </a:lnTo>
                  <a:lnTo>
                    <a:pt x="565797" y="10160"/>
                  </a:lnTo>
                  <a:lnTo>
                    <a:pt x="572503" y="0"/>
                  </a:lnTo>
                  <a:close/>
                </a:path>
                <a:path w="1247775" h="10159">
                  <a:moveTo>
                    <a:pt x="1247521" y="0"/>
                  </a:moveTo>
                  <a:lnTo>
                    <a:pt x="1020470" y="0"/>
                  </a:lnTo>
                  <a:lnTo>
                    <a:pt x="980465" y="10160"/>
                  </a:lnTo>
                  <a:lnTo>
                    <a:pt x="1213713" y="10160"/>
                  </a:lnTo>
                  <a:lnTo>
                    <a:pt x="1247521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7353909" y="155066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09" h="10159">
                  <a:moveTo>
                    <a:pt x="98018" y="10160"/>
                  </a:moveTo>
                  <a:lnTo>
                    <a:pt x="9329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8018" y="10160"/>
                  </a:lnTo>
                  <a:close/>
                </a:path>
                <a:path w="1210309" h="10159">
                  <a:moveTo>
                    <a:pt x="562394" y="0"/>
                  </a:moveTo>
                  <a:lnTo>
                    <a:pt x="489991" y="0"/>
                  </a:lnTo>
                  <a:lnTo>
                    <a:pt x="482117" y="10160"/>
                  </a:lnTo>
                  <a:lnTo>
                    <a:pt x="555701" y="10160"/>
                  </a:lnTo>
                  <a:lnTo>
                    <a:pt x="562394" y="0"/>
                  </a:lnTo>
                  <a:close/>
                </a:path>
                <a:path w="1210309" h="10159">
                  <a:moveTo>
                    <a:pt x="1210310" y="0"/>
                  </a:moveTo>
                  <a:lnTo>
                    <a:pt x="977061" y="0"/>
                  </a:lnTo>
                  <a:lnTo>
                    <a:pt x="937044" y="10160"/>
                  </a:lnTo>
                  <a:lnTo>
                    <a:pt x="1176502" y="10160"/>
                  </a:lnTo>
                  <a:lnTo>
                    <a:pt x="121031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7356869" y="1559559"/>
              <a:ext cx="1177925" cy="10160"/>
            </a:xfrm>
            <a:custGeom>
              <a:avLst/>
              <a:gdLst/>
              <a:ahLst/>
              <a:cxnLst/>
              <a:rect l="l" t="t" r="r" b="b"/>
              <a:pathLst>
                <a:path w="1177925" h="10159">
                  <a:moveTo>
                    <a:pt x="99187" y="10160"/>
                  </a:moveTo>
                  <a:lnTo>
                    <a:pt x="94462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9187" y="10160"/>
                  </a:lnTo>
                  <a:close/>
                </a:path>
                <a:path w="1177925" h="10159">
                  <a:moveTo>
                    <a:pt x="553580" y="0"/>
                  </a:moveTo>
                  <a:lnTo>
                    <a:pt x="480136" y="0"/>
                  </a:lnTo>
                  <a:lnTo>
                    <a:pt x="472262" y="10160"/>
                  </a:lnTo>
                  <a:lnTo>
                    <a:pt x="546887" y="10160"/>
                  </a:lnTo>
                  <a:lnTo>
                    <a:pt x="553580" y="0"/>
                  </a:lnTo>
                  <a:close/>
                </a:path>
                <a:path w="1177925" h="10159">
                  <a:moveTo>
                    <a:pt x="1177772" y="0"/>
                  </a:moveTo>
                  <a:lnTo>
                    <a:pt x="939088" y="0"/>
                  </a:lnTo>
                  <a:lnTo>
                    <a:pt x="899083" y="10160"/>
                  </a:lnTo>
                  <a:lnTo>
                    <a:pt x="1143965" y="10160"/>
                  </a:lnTo>
                  <a:lnTo>
                    <a:pt x="1177772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7360259" y="1569719"/>
              <a:ext cx="1132205" cy="10160"/>
            </a:xfrm>
            <a:custGeom>
              <a:avLst/>
              <a:gdLst/>
              <a:ahLst/>
              <a:cxnLst/>
              <a:rect l="l" t="t" r="r" b="b"/>
              <a:pathLst>
                <a:path w="1132204" h="10159">
                  <a:moveTo>
                    <a:pt x="100520" y="10160"/>
                  </a:moveTo>
                  <a:lnTo>
                    <a:pt x="9579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00520" y="10160"/>
                  </a:lnTo>
                  <a:close/>
                </a:path>
                <a:path w="1132204" h="10159">
                  <a:moveTo>
                    <a:pt x="543496" y="0"/>
                  </a:moveTo>
                  <a:lnTo>
                    <a:pt x="468871" y="0"/>
                  </a:lnTo>
                  <a:lnTo>
                    <a:pt x="460997" y="10160"/>
                  </a:lnTo>
                  <a:lnTo>
                    <a:pt x="536790" y="10160"/>
                  </a:lnTo>
                  <a:lnTo>
                    <a:pt x="543496" y="0"/>
                  </a:lnTo>
                  <a:close/>
                </a:path>
                <a:path w="1132204" h="10159">
                  <a:moveTo>
                    <a:pt x="1132128" y="0"/>
                  </a:moveTo>
                  <a:lnTo>
                    <a:pt x="885685" y="0"/>
                  </a:lnTo>
                  <a:lnTo>
                    <a:pt x="885685" y="5080"/>
                  </a:lnTo>
                  <a:lnTo>
                    <a:pt x="870699" y="5080"/>
                  </a:lnTo>
                  <a:lnTo>
                    <a:pt x="870699" y="10160"/>
                  </a:lnTo>
                  <a:lnTo>
                    <a:pt x="1115225" y="10160"/>
                  </a:lnTo>
                  <a:lnTo>
                    <a:pt x="1115225" y="5080"/>
                  </a:lnTo>
                  <a:lnTo>
                    <a:pt x="1132128" y="5080"/>
                  </a:lnTo>
                  <a:lnTo>
                    <a:pt x="1132128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7363231" y="1578609"/>
              <a:ext cx="1108075" cy="10160"/>
            </a:xfrm>
            <a:custGeom>
              <a:avLst/>
              <a:gdLst/>
              <a:ahLst/>
              <a:cxnLst/>
              <a:rect l="l" t="t" r="r" b="b"/>
              <a:pathLst>
                <a:path w="1108075" h="10159">
                  <a:moveTo>
                    <a:pt x="101676" y="10160"/>
                  </a:moveTo>
                  <a:lnTo>
                    <a:pt x="969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1676" y="10160"/>
                  </a:lnTo>
                  <a:close/>
                </a:path>
                <a:path w="1108075" h="10159">
                  <a:moveTo>
                    <a:pt x="534657" y="0"/>
                  </a:moveTo>
                  <a:lnTo>
                    <a:pt x="459016" y="0"/>
                  </a:lnTo>
                  <a:lnTo>
                    <a:pt x="451142" y="10160"/>
                  </a:lnTo>
                  <a:lnTo>
                    <a:pt x="527964" y="10160"/>
                  </a:lnTo>
                  <a:lnTo>
                    <a:pt x="534657" y="0"/>
                  </a:lnTo>
                  <a:close/>
                </a:path>
                <a:path w="1108075" h="10159">
                  <a:moveTo>
                    <a:pt x="1108024" y="0"/>
                  </a:moveTo>
                  <a:lnTo>
                    <a:pt x="865238" y="0"/>
                  </a:lnTo>
                  <a:lnTo>
                    <a:pt x="845324" y="10160"/>
                  </a:lnTo>
                  <a:lnTo>
                    <a:pt x="1074216" y="10160"/>
                  </a:lnTo>
                  <a:lnTo>
                    <a:pt x="1108024" y="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7366622" y="1588769"/>
              <a:ext cx="1071245" cy="10160"/>
            </a:xfrm>
            <a:custGeom>
              <a:avLst/>
              <a:gdLst/>
              <a:ahLst/>
              <a:cxnLst/>
              <a:rect l="l" t="t" r="r" b="b"/>
              <a:pathLst>
                <a:path w="1071245" h="10159">
                  <a:moveTo>
                    <a:pt x="102997" y="10160"/>
                  </a:moveTo>
                  <a:lnTo>
                    <a:pt x="9828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2997" y="10160"/>
                  </a:lnTo>
                  <a:close/>
                </a:path>
                <a:path w="1071245" h="10159">
                  <a:moveTo>
                    <a:pt x="524573" y="0"/>
                  </a:moveTo>
                  <a:lnTo>
                    <a:pt x="447751" y="0"/>
                  </a:lnTo>
                  <a:lnTo>
                    <a:pt x="439877" y="10160"/>
                  </a:lnTo>
                  <a:lnTo>
                    <a:pt x="517880" y="10160"/>
                  </a:lnTo>
                  <a:lnTo>
                    <a:pt x="524573" y="0"/>
                  </a:lnTo>
                  <a:close/>
                </a:path>
                <a:path w="1071245" h="10159">
                  <a:moveTo>
                    <a:pt x="1070825" y="0"/>
                  </a:moveTo>
                  <a:lnTo>
                    <a:pt x="841933" y="0"/>
                  </a:lnTo>
                  <a:lnTo>
                    <a:pt x="822007" y="10160"/>
                  </a:lnTo>
                  <a:lnTo>
                    <a:pt x="1037018" y="10160"/>
                  </a:lnTo>
                  <a:lnTo>
                    <a:pt x="1070825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7369594" y="1597659"/>
              <a:ext cx="1038860" cy="10160"/>
            </a:xfrm>
            <a:custGeom>
              <a:avLst/>
              <a:gdLst/>
              <a:ahLst/>
              <a:cxnLst/>
              <a:rect l="l" t="t" r="r" b="b"/>
              <a:pathLst>
                <a:path w="1038859" h="10159">
                  <a:moveTo>
                    <a:pt x="104152" y="10160"/>
                  </a:moveTo>
                  <a:lnTo>
                    <a:pt x="9944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4152" y="10160"/>
                  </a:lnTo>
                  <a:close/>
                </a:path>
                <a:path w="1038859" h="10159">
                  <a:moveTo>
                    <a:pt x="515747" y="0"/>
                  </a:moveTo>
                  <a:lnTo>
                    <a:pt x="437883" y="0"/>
                  </a:lnTo>
                  <a:lnTo>
                    <a:pt x="430009" y="10160"/>
                  </a:lnTo>
                  <a:lnTo>
                    <a:pt x="509041" y="10160"/>
                  </a:lnTo>
                  <a:lnTo>
                    <a:pt x="515747" y="0"/>
                  </a:lnTo>
                  <a:close/>
                </a:path>
                <a:path w="1038859" h="10159">
                  <a:moveTo>
                    <a:pt x="1038275" y="0"/>
                  </a:moveTo>
                  <a:lnTo>
                    <a:pt x="821524" y="0"/>
                  </a:lnTo>
                  <a:lnTo>
                    <a:pt x="801611" y="10160"/>
                  </a:lnTo>
                  <a:lnTo>
                    <a:pt x="1004468" y="10160"/>
                  </a:lnTo>
                  <a:lnTo>
                    <a:pt x="103827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7372985" y="1607819"/>
              <a:ext cx="1001394" cy="10160"/>
            </a:xfrm>
            <a:custGeom>
              <a:avLst/>
              <a:gdLst/>
              <a:ahLst/>
              <a:cxnLst/>
              <a:rect l="l" t="t" r="r" b="b"/>
              <a:pathLst>
                <a:path w="1001395" h="10159">
                  <a:moveTo>
                    <a:pt x="105486" y="10160"/>
                  </a:moveTo>
                  <a:lnTo>
                    <a:pt x="10076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5486" y="10160"/>
                  </a:lnTo>
                  <a:close/>
                </a:path>
                <a:path w="1001395" h="10159">
                  <a:moveTo>
                    <a:pt x="505650" y="0"/>
                  </a:moveTo>
                  <a:lnTo>
                    <a:pt x="426618" y="0"/>
                  </a:lnTo>
                  <a:lnTo>
                    <a:pt x="418744" y="10160"/>
                  </a:lnTo>
                  <a:lnTo>
                    <a:pt x="498957" y="10160"/>
                  </a:lnTo>
                  <a:lnTo>
                    <a:pt x="505650" y="0"/>
                  </a:lnTo>
                  <a:close/>
                </a:path>
                <a:path w="1001395" h="10159">
                  <a:moveTo>
                    <a:pt x="1001077" y="0"/>
                  </a:moveTo>
                  <a:lnTo>
                    <a:pt x="798220" y="0"/>
                  </a:lnTo>
                  <a:lnTo>
                    <a:pt x="778294" y="10160"/>
                  </a:lnTo>
                  <a:lnTo>
                    <a:pt x="967270" y="10160"/>
                  </a:lnTo>
                  <a:lnTo>
                    <a:pt x="1001077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7375957" y="1616709"/>
              <a:ext cx="969010" cy="10160"/>
            </a:xfrm>
            <a:custGeom>
              <a:avLst/>
              <a:gdLst/>
              <a:ahLst/>
              <a:cxnLst/>
              <a:rect l="l" t="t" r="r" b="b"/>
              <a:pathLst>
                <a:path w="969009" h="10160">
                  <a:moveTo>
                    <a:pt x="106641" y="10160"/>
                  </a:moveTo>
                  <a:lnTo>
                    <a:pt x="10193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6641" y="10160"/>
                  </a:lnTo>
                  <a:close/>
                </a:path>
                <a:path w="969009" h="10160">
                  <a:moveTo>
                    <a:pt x="496824" y="0"/>
                  </a:moveTo>
                  <a:lnTo>
                    <a:pt x="416763" y="0"/>
                  </a:lnTo>
                  <a:lnTo>
                    <a:pt x="408889" y="10160"/>
                  </a:lnTo>
                  <a:lnTo>
                    <a:pt x="490131" y="10160"/>
                  </a:lnTo>
                  <a:lnTo>
                    <a:pt x="496824" y="0"/>
                  </a:lnTo>
                  <a:close/>
                </a:path>
                <a:path w="969009" h="10160">
                  <a:moveTo>
                    <a:pt x="968527" y="0"/>
                  </a:moveTo>
                  <a:lnTo>
                    <a:pt x="777824" y="0"/>
                  </a:lnTo>
                  <a:lnTo>
                    <a:pt x="757897" y="10160"/>
                  </a:lnTo>
                  <a:lnTo>
                    <a:pt x="934720" y="10160"/>
                  </a:lnTo>
                  <a:lnTo>
                    <a:pt x="968527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7379347" y="162686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60">
                  <a:moveTo>
                    <a:pt x="107975" y="10160"/>
                  </a:moveTo>
                  <a:lnTo>
                    <a:pt x="1032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7975" y="10160"/>
                  </a:lnTo>
                  <a:close/>
                </a:path>
                <a:path w="931545" h="10160">
                  <a:moveTo>
                    <a:pt x="486740" y="0"/>
                  </a:moveTo>
                  <a:lnTo>
                    <a:pt x="405498" y="0"/>
                  </a:lnTo>
                  <a:lnTo>
                    <a:pt x="397624" y="10160"/>
                  </a:lnTo>
                  <a:lnTo>
                    <a:pt x="480047" y="10160"/>
                  </a:lnTo>
                  <a:lnTo>
                    <a:pt x="486740" y="0"/>
                  </a:lnTo>
                  <a:close/>
                </a:path>
                <a:path w="931545" h="10160">
                  <a:moveTo>
                    <a:pt x="931329" y="0"/>
                  </a:moveTo>
                  <a:lnTo>
                    <a:pt x="754507" y="0"/>
                  </a:lnTo>
                  <a:lnTo>
                    <a:pt x="734593" y="10160"/>
                  </a:lnTo>
                  <a:lnTo>
                    <a:pt x="897521" y="10160"/>
                  </a:lnTo>
                  <a:lnTo>
                    <a:pt x="931329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7382319" y="1635759"/>
              <a:ext cx="899160" cy="10160"/>
            </a:xfrm>
            <a:custGeom>
              <a:avLst/>
              <a:gdLst/>
              <a:ahLst/>
              <a:cxnLst/>
              <a:rect l="l" t="t" r="r" b="b"/>
              <a:pathLst>
                <a:path w="899159" h="10160">
                  <a:moveTo>
                    <a:pt x="109131" y="10160"/>
                  </a:moveTo>
                  <a:lnTo>
                    <a:pt x="104406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9131" y="10160"/>
                  </a:lnTo>
                  <a:close/>
                </a:path>
                <a:path w="899159" h="10160">
                  <a:moveTo>
                    <a:pt x="477901" y="0"/>
                  </a:moveTo>
                  <a:lnTo>
                    <a:pt x="395630" y="0"/>
                  </a:lnTo>
                  <a:lnTo>
                    <a:pt x="387756" y="10160"/>
                  </a:lnTo>
                  <a:lnTo>
                    <a:pt x="471208" y="10160"/>
                  </a:lnTo>
                  <a:lnTo>
                    <a:pt x="477901" y="0"/>
                  </a:lnTo>
                  <a:close/>
                </a:path>
                <a:path w="899159" h="10160">
                  <a:moveTo>
                    <a:pt x="898766" y="0"/>
                  </a:moveTo>
                  <a:lnTo>
                    <a:pt x="734110" y="0"/>
                  </a:lnTo>
                  <a:lnTo>
                    <a:pt x="714184" y="10160"/>
                  </a:lnTo>
                  <a:lnTo>
                    <a:pt x="864958" y="10160"/>
                  </a:lnTo>
                  <a:lnTo>
                    <a:pt x="898766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7385710" y="1645919"/>
              <a:ext cx="861694" cy="10160"/>
            </a:xfrm>
            <a:custGeom>
              <a:avLst/>
              <a:gdLst/>
              <a:ahLst/>
              <a:cxnLst/>
              <a:rect l="l" t="t" r="r" b="b"/>
              <a:pathLst>
                <a:path w="861695" h="10160">
                  <a:moveTo>
                    <a:pt x="110464" y="10160"/>
                  </a:moveTo>
                  <a:lnTo>
                    <a:pt x="10574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0464" y="10160"/>
                  </a:lnTo>
                  <a:close/>
                </a:path>
                <a:path w="861695" h="10160">
                  <a:moveTo>
                    <a:pt x="467817" y="0"/>
                  </a:moveTo>
                  <a:lnTo>
                    <a:pt x="384365" y="0"/>
                  </a:lnTo>
                  <a:lnTo>
                    <a:pt x="376491" y="10160"/>
                  </a:lnTo>
                  <a:lnTo>
                    <a:pt x="461124" y="10160"/>
                  </a:lnTo>
                  <a:lnTo>
                    <a:pt x="467817" y="0"/>
                  </a:lnTo>
                  <a:close/>
                </a:path>
                <a:path w="861695" h="10160">
                  <a:moveTo>
                    <a:pt x="861568" y="0"/>
                  </a:moveTo>
                  <a:lnTo>
                    <a:pt x="710793" y="0"/>
                  </a:lnTo>
                  <a:lnTo>
                    <a:pt x="690880" y="10160"/>
                  </a:lnTo>
                  <a:lnTo>
                    <a:pt x="827760" y="10160"/>
                  </a:lnTo>
                  <a:lnTo>
                    <a:pt x="861568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7388682" y="1654809"/>
              <a:ext cx="818515" cy="10160"/>
            </a:xfrm>
            <a:custGeom>
              <a:avLst/>
              <a:gdLst/>
              <a:ahLst/>
              <a:cxnLst/>
              <a:rect l="l" t="t" r="r" b="b"/>
              <a:pathLst>
                <a:path w="818515" h="10160">
                  <a:moveTo>
                    <a:pt x="111620" y="10160"/>
                  </a:moveTo>
                  <a:lnTo>
                    <a:pt x="1068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1620" y="10160"/>
                  </a:lnTo>
                  <a:close/>
                </a:path>
                <a:path w="818515" h="10160">
                  <a:moveTo>
                    <a:pt x="458990" y="0"/>
                  </a:moveTo>
                  <a:lnTo>
                    <a:pt x="374510" y="0"/>
                  </a:lnTo>
                  <a:lnTo>
                    <a:pt x="366636" y="10160"/>
                  </a:lnTo>
                  <a:lnTo>
                    <a:pt x="452297" y="10160"/>
                  </a:lnTo>
                  <a:lnTo>
                    <a:pt x="458990" y="0"/>
                  </a:lnTo>
                  <a:close/>
                </a:path>
                <a:path w="818515" h="10160">
                  <a:moveTo>
                    <a:pt x="818451" y="0"/>
                  </a:moveTo>
                  <a:lnTo>
                    <a:pt x="684174" y="0"/>
                  </a:lnTo>
                  <a:lnTo>
                    <a:pt x="684174" y="6350"/>
                  </a:lnTo>
                  <a:lnTo>
                    <a:pt x="674204" y="6350"/>
                  </a:lnTo>
                  <a:lnTo>
                    <a:pt x="674204" y="10160"/>
                  </a:lnTo>
                  <a:lnTo>
                    <a:pt x="804011" y="10160"/>
                  </a:lnTo>
                  <a:lnTo>
                    <a:pt x="804011" y="6350"/>
                  </a:lnTo>
                  <a:lnTo>
                    <a:pt x="818451" y="6350"/>
                  </a:lnTo>
                  <a:lnTo>
                    <a:pt x="818451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7392073" y="1664969"/>
              <a:ext cx="796925" cy="10160"/>
            </a:xfrm>
            <a:custGeom>
              <a:avLst/>
              <a:gdLst/>
              <a:ahLst/>
              <a:cxnLst/>
              <a:rect l="l" t="t" r="r" b="b"/>
              <a:pathLst>
                <a:path w="796925" h="10160">
                  <a:moveTo>
                    <a:pt x="112941" y="10160"/>
                  </a:moveTo>
                  <a:lnTo>
                    <a:pt x="10822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2941" y="10160"/>
                  </a:lnTo>
                  <a:close/>
                </a:path>
                <a:path w="796925" h="10160">
                  <a:moveTo>
                    <a:pt x="448906" y="0"/>
                  </a:moveTo>
                  <a:lnTo>
                    <a:pt x="363245" y="0"/>
                  </a:lnTo>
                  <a:lnTo>
                    <a:pt x="355371" y="10160"/>
                  </a:lnTo>
                  <a:lnTo>
                    <a:pt x="442201" y="10160"/>
                  </a:lnTo>
                  <a:lnTo>
                    <a:pt x="448906" y="0"/>
                  </a:lnTo>
                  <a:close/>
                </a:path>
                <a:path w="796925" h="10160">
                  <a:moveTo>
                    <a:pt x="796747" y="0"/>
                  </a:moveTo>
                  <a:lnTo>
                    <a:pt x="667080" y="0"/>
                  </a:lnTo>
                  <a:lnTo>
                    <a:pt x="647166" y="10160"/>
                  </a:lnTo>
                  <a:lnTo>
                    <a:pt x="776058" y="10160"/>
                  </a:lnTo>
                  <a:lnTo>
                    <a:pt x="796747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7395032" y="167385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60">
                  <a:moveTo>
                    <a:pt x="114109" y="10160"/>
                  </a:moveTo>
                  <a:lnTo>
                    <a:pt x="109397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14109" y="10160"/>
                  </a:lnTo>
                  <a:close/>
                </a:path>
                <a:path w="775970" h="10160">
                  <a:moveTo>
                    <a:pt x="440080" y="0"/>
                  </a:moveTo>
                  <a:lnTo>
                    <a:pt x="353390" y="0"/>
                  </a:lnTo>
                  <a:lnTo>
                    <a:pt x="345516" y="10160"/>
                  </a:lnTo>
                  <a:lnTo>
                    <a:pt x="433387" y="10160"/>
                  </a:lnTo>
                  <a:lnTo>
                    <a:pt x="440080" y="0"/>
                  </a:lnTo>
                  <a:close/>
                </a:path>
                <a:path w="775970" h="10160">
                  <a:moveTo>
                    <a:pt x="775690" y="0"/>
                  </a:moveTo>
                  <a:lnTo>
                    <a:pt x="646696" y="0"/>
                  </a:lnTo>
                  <a:lnTo>
                    <a:pt x="626770" y="10160"/>
                  </a:lnTo>
                  <a:lnTo>
                    <a:pt x="755015" y="10160"/>
                  </a:lnTo>
                  <a:lnTo>
                    <a:pt x="775690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7398436" y="1684019"/>
              <a:ext cx="751840" cy="10160"/>
            </a:xfrm>
            <a:custGeom>
              <a:avLst/>
              <a:gdLst/>
              <a:ahLst/>
              <a:cxnLst/>
              <a:rect l="l" t="t" r="r" b="b"/>
              <a:pathLst>
                <a:path w="751840" h="10160">
                  <a:moveTo>
                    <a:pt x="115430" y="10160"/>
                  </a:moveTo>
                  <a:lnTo>
                    <a:pt x="1107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5430" y="10160"/>
                  </a:lnTo>
                  <a:close/>
                </a:path>
                <a:path w="751840" h="10160">
                  <a:moveTo>
                    <a:pt x="429983" y="0"/>
                  </a:moveTo>
                  <a:lnTo>
                    <a:pt x="342112" y="0"/>
                  </a:lnTo>
                  <a:lnTo>
                    <a:pt x="334238" y="10160"/>
                  </a:lnTo>
                  <a:lnTo>
                    <a:pt x="423291" y="10160"/>
                  </a:lnTo>
                  <a:lnTo>
                    <a:pt x="429983" y="0"/>
                  </a:lnTo>
                  <a:close/>
                </a:path>
                <a:path w="751840" h="10160">
                  <a:moveTo>
                    <a:pt x="751611" y="0"/>
                  </a:moveTo>
                  <a:lnTo>
                    <a:pt x="623366" y="0"/>
                  </a:lnTo>
                  <a:lnTo>
                    <a:pt x="603453" y="10160"/>
                  </a:lnTo>
                  <a:lnTo>
                    <a:pt x="730923" y="10160"/>
                  </a:lnTo>
                  <a:lnTo>
                    <a:pt x="751611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7401395" y="1692909"/>
              <a:ext cx="730885" cy="10160"/>
            </a:xfrm>
            <a:custGeom>
              <a:avLst/>
              <a:gdLst/>
              <a:ahLst/>
              <a:cxnLst/>
              <a:rect l="l" t="t" r="r" b="b"/>
              <a:pathLst>
                <a:path w="730884" h="10160">
                  <a:moveTo>
                    <a:pt x="116598" y="10160"/>
                  </a:moveTo>
                  <a:lnTo>
                    <a:pt x="11188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6598" y="10160"/>
                  </a:lnTo>
                  <a:close/>
                </a:path>
                <a:path w="730884" h="10160">
                  <a:moveTo>
                    <a:pt x="421170" y="0"/>
                  </a:moveTo>
                  <a:lnTo>
                    <a:pt x="332270" y="0"/>
                  </a:lnTo>
                  <a:lnTo>
                    <a:pt x="324396" y="10160"/>
                  </a:lnTo>
                  <a:lnTo>
                    <a:pt x="414464" y="10160"/>
                  </a:lnTo>
                  <a:lnTo>
                    <a:pt x="421170" y="0"/>
                  </a:lnTo>
                  <a:close/>
                </a:path>
                <a:path w="730884" h="10160">
                  <a:moveTo>
                    <a:pt x="730554" y="0"/>
                  </a:moveTo>
                  <a:lnTo>
                    <a:pt x="602983" y="0"/>
                  </a:lnTo>
                  <a:lnTo>
                    <a:pt x="583069" y="10160"/>
                  </a:lnTo>
                  <a:lnTo>
                    <a:pt x="709866" y="10160"/>
                  </a:lnTo>
                  <a:lnTo>
                    <a:pt x="730554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7404786" y="1703069"/>
              <a:ext cx="706755" cy="10160"/>
            </a:xfrm>
            <a:custGeom>
              <a:avLst/>
              <a:gdLst/>
              <a:ahLst/>
              <a:cxnLst/>
              <a:rect l="l" t="t" r="r" b="b"/>
              <a:pathLst>
                <a:path w="706754" h="10160">
                  <a:moveTo>
                    <a:pt x="117932" y="10160"/>
                  </a:moveTo>
                  <a:lnTo>
                    <a:pt x="11320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7932" y="10160"/>
                  </a:lnTo>
                  <a:close/>
                </a:path>
                <a:path w="706754" h="10160">
                  <a:moveTo>
                    <a:pt x="411073" y="0"/>
                  </a:moveTo>
                  <a:lnTo>
                    <a:pt x="321005" y="0"/>
                  </a:lnTo>
                  <a:lnTo>
                    <a:pt x="313131" y="10160"/>
                  </a:lnTo>
                  <a:lnTo>
                    <a:pt x="404380" y="10160"/>
                  </a:lnTo>
                  <a:lnTo>
                    <a:pt x="411073" y="0"/>
                  </a:lnTo>
                  <a:close/>
                </a:path>
                <a:path w="706754" h="10160">
                  <a:moveTo>
                    <a:pt x="706475" y="0"/>
                  </a:moveTo>
                  <a:lnTo>
                    <a:pt x="579678" y="0"/>
                  </a:lnTo>
                  <a:lnTo>
                    <a:pt x="559752" y="10160"/>
                  </a:lnTo>
                  <a:lnTo>
                    <a:pt x="685800" y="10160"/>
                  </a:lnTo>
                  <a:lnTo>
                    <a:pt x="70647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5595620" y="1711959"/>
              <a:ext cx="2498090" cy="10160"/>
            </a:xfrm>
            <a:custGeom>
              <a:avLst/>
              <a:gdLst/>
              <a:ahLst/>
              <a:cxnLst/>
              <a:rect l="l" t="t" r="r" b="b"/>
              <a:pathLst>
                <a:path w="2498090" h="10160">
                  <a:moveTo>
                    <a:pt x="57594" y="10160"/>
                  </a:moveTo>
                  <a:lnTo>
                    <a:pt x="0" y="6350"/>
                  </a:lnTo>
                  <a:lnTo>
                    <a:pt x="3124" y="10160"/>
                  </a:lnTo>
                  <a:lnTo>
                    <a:pt x="57594" y="10160"/>
                  </a:lnTo>
                  <a:close/>
                </a:path>
                <a:path w="2498090" h="10160">
                  <a:moveTo>
                    <a:pt x="1931225" y="10160"/>
                  </a:moveTo>
                  <a:lnTo>
                    <a:pt x="1926501" y="0"/>
                  </a:lnTo>
                  <a:lnTo>
                    <a:pt x="1812137" y="0"/>
                  </a:lnTo>
                  <a:lnTo>
                    <a:pt x="1815528" y="10160"/>
                  </a:lnTo>
                  <a:lnTo>
                    <a:pt x="1931225" y="10160"/>
                  </a:lnTo>
                  <a:close/>
                </a:path>
                <a:path w="2498090" h="10160">
                  <a:moveTo>
                    <a:pt x="2214384" y="0"/>
                  </a:moveTo>
                  <a:lnTo>
                    <a:pt x="2123275" y="0"/>
                  </a:lnTo>
                  <a:lnTo>
                    <a:pt x="2115401" y="10160"/>
                  </a:lnTo>
                  <a:lnTo>
                    <a:pt x="2207691" y="10160"/>
                  </a:lnTo>
                  <a:lnTo>
                    <a:pt x="2214384" y="0"/>
                  </a:lnTo>
                  <a:close/>
                </a:path>
                <a:path w="2498090" h="10160">
                  <a:moveTo>
                    <a:pt x="2497544" y="0"/>
                  </a:moveTo>
                  <a:lnTo>
                    <a:pt x="2371407" y="0"/>
                  </a:lnTo>
                  <a:lnTo>
                    <a:pt x="2351494" y="10160"/>
                  </a:lnTo>
                  <a:lnTo>
                    <a:pt x="2476868" y="10160"/>
                  </a:lnTo>
                  <a:lnTo>
                    <a:pt x="2497544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5598744" y="1722119"/>
              <a:ext cx="2473960" cy="10160"/>
            </a:xfrm>
            <a:custGeom>
              <a:avLst/>
              <a:gdLst/>
              <a:ahLst/>
              <a:cxnLst/>
              <a:rect l="l" t="t" r="r" b="b"/>
              <a:pathLst>
                <a:path w="2473959" h="10160">
                  <a:moveTo>
                    <a:pt x="208051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208051" y="10160"/>
                  </a:lnTo>
                  <a:close/>
                </a:path>
                <a:path w="2473959" h="10160">
                  <a:moveTo>
                    <a:pt x="1932813" y="10160"/>
                  </a:moveTo>
                  <a:lnTo>
                    <a:pt x="1928101" y="0"/>
                  </a:lnTo>
                  <a:lnTo>
                    <a:pt x="1812404" y="0"/>
                  </a:lnTo>
                  <a:lnTo>
                    <a:pt x="1815795" y="10160"/>
                  </a:lnTo>
                  <a:lnTo>
                    <a:pt x="1932813" y="10160"/>
                  </a:lnTo>
                  <a:close/>
                </a:path>
                <a:path w="2473959" h="10160">
                  <a:moveTo>
                    <a:pt x="2204567" y="0"/>
                  </a:moveTo>
                  <a:lnTo>
                    <a:pt x="2112276" y="0"/>
                  </a:lnTo>
                  <a:lnTo>
                    <a:pt x="2104402" y="10160"/>
                  </a:lnTo>
                  <a:lnTo>
                    <a:pt x="2197862" y="10160"/>
                  </a:lnTo>
                  <a:lnTo>
                    <a:pt x="2204567" y="0"/>
                  </a:lnTo>
                  <a:close/>
                </a:path>
                <a:path w="2473959" h="10160">
                  <a:moveTo>
                    <a:pt x="2473744" y="0"/>
                  </a:moveTo>
                  <a:lnTo>
                    <a:pt x="2348369" y="0"/>
                  </a:lnTo>
                  <a:lnTo>
                    <a:pt x="2328443" y="10160"/>
                  </a:lnTo>
                  <a:lnTo>
                    <a:pt x="2453055" y="10160"/>
                  </a:lnTo>
                  <a:lnTo>
                    <a:pt x="247374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5606059" y="1731009"/>
              <a:ext cx="2448560" cy="10160"/>
            </a:xfrm>
            <a:custGeom>
              <a:avLst/>
              <a:gdLst/>
              <a:ahLst/>
              <a:cxnLst/>
              <a:rect l="l" t="t" r="r" b="b"/>
              <a:pathLst>
                <a:path w="2448559" h="10160">
                  <a:moveTo>
                    <a:pt x="335127" y="10160"/>
                  </a:moveTo>
                  <a:lnTo>
                    <a:pt x="181533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335127" y="10160"/>
                  </a:lnTo>
                  <a:close/>
                </a:path>
                <a:path w="2448559" h="10160">
                  <a:moveTo>
                    <a:pt x="1929638" y="10160"/>
                  </a:moveTo>
                  <a:lnTo>
                    <a:pt x="1924913" y="0"/>
                  </a:lnTo>
                  <a:lnTo>
                    <a:pt x="1808060" y="0"/>
                  </a:lnTo>
                  <a:lnTo>
                    <a:pt x="1811451" y="10160"/>
                  </a:lnTo>
                  <a:lnTo>
                    <a:pt x="1929638" y="10160"/>
                  </a:lnTo>
                  <a:close/>
                </a:path>
                <a:path w="2448559" h="10160">
                  <a:moveTo>
                    <a:pt x="2191385" y="0"/>
                  </a:moveTo>
                  <a:lnTo>
                    <a:pt x="2098078" y="0"/>
                  </a:lnTo>
                  <a:lnTo>
                    <a:pt x="2090204" y="10160"/>
                  </a:lnTo>
                  <a:lnTo>
                    <a:pt x="2184692" y="10160"/>
                  </a:lnTo>
                  <a:lnTo>
                    <a:pt x="2191385" y="0"/>
                  </a:lnTo>
                  <a:close/>
                </a:path>
                <a:path w="2448559" h="10160">
                  <a:moveTo>
                    <a:pt x="2448331" y="0"/>
                  </a:moveTo>
                  <a:lnTo>
                    <a:pt x="2323617" y="0"/>
                  </a:lnTo>
                  <a:lnTo>
                    <a:pt x="2303703" y="10160"/>
                  </a:lnTo>
                  <a:lnTo>
                    <a:pt x="2427643" y="10160"/>
                  </a:lnTo>
                  <a:lnTo>
                    <a:pt x="2448331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5614416" y="1741169"/>
              <a:ext cx="2419350" cy="8890"/>
            </a:xfrm>
            <a:custGeom>
              <a:avLst/>
              <a:gdLst/>
              <a:ahLst/>
              <a:cxnLst/>
              <a:rect l="l" t="t" r="r" b="b"/>
              <a:pathLst>
                <a:path w="2419350" h="8889">
                  <a:moveTo>
                    <a:pt x="461149" y="8890"/>
                  </a:moveTo>
                  <a:lnTo>
                    <a:pt x="326771" y="0"/>
                  </a:lnTo>
                  <a:lnTo>
                    <a:pt x="0" y="0"/>
                  </a:lnTo>
                  <a:lnTo>
                    <a:pt x="7302" y="8890"/>
                  </a:lnTo>
                  <a:lnTo>
                    <a:pt x="461149" y="8890"/>
                  </a:lnTo>
                  <a:close/>
                </a:path>
                <a:path w="2419350" h="8889">
                  <a:moveTo>
                    <a:pt x="1925408" y="8890"/>
                  </a:moveTo>
                  <a:lnTo>
                    <a:pt x="1921281" y="0"/>
                  </a:lnTo>
                  <a:lnTo>
                    <a:pt x="1803095" y="0"/>
                  </a:lnTo>
                  <a:lnTo>
                    <a:pt x="1806067" y="8890"/>
                  </a:lnTo>
                  <a:lnTo>
                    <a:pt x="1925408" y="8890"/>
                  </a:lnTo>
                  <a:close/>
                </a:path>
                <a:path w="2419350" h="8889">
                  <a:moveTo>
                    <a:pt x="2176335" y="0"/>
                  </a:moveTo>
                  <a:lnTo>
                    <a:pt x="2081847" y="0"/>
                  </a:lnTo>
                  <a:lnTo>
                    <a:pt x="2074951" y="8890"/>
                  </a:lnTo>
                  <a:lnTo>
                    <a:pt x="2170480" y="8890"/>
                  </a:lnTo>
                  <a:lnTo>
                    <a:pt x="2176335" y="0"/>
                  </a:lnTo>
                  <a:close/>
                </a:path>
                <a:path w="2419350" h="8889">
                  <a:moveTo>
                    <a:pt x="2419299" y="0"/>
                  </a:moveTo>
                  <a:lnTo>
                    <a:pt x="2295347" y="0"/>
                  </a:lnTo>
                  <a:lnTo>
                    <a:pt x="2277910" y="8890"/>
                  </a:lnTo>
                  <a:lnTo>
                    <a:pt x="2401201" y="8890"/>
                  </a:lnTo>
                  <a:lnTo>
                    <a:pt x="2419299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5621718" y="1750059"/>
              <a:ext cx="2393950" cy="10160"/>
            </a:xfrm>
            <a:custGeom>
              <a:avLst/>
              <a:gdLst/>
              <a:ahLst/>
              <a:cxnLst/>
              <a:rect l="l" t="t" r="r" b="b"/>
              <a:pathLst>
                <a:path w="2393950" h="10160">
                  <a:moveTo>
                    <a:pt x="607441" y="10160"/>
                  </a:moveTo>
                  <a:lnTo>
                    <a:pt x="453847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607441" y="10160"/>
                  </a:lnTo>
                  <a:close/>
                </a:path>
                <a:path w="2393950" h="10160">
                  <a:moveTo>
                    <a:pt x="1922818" y="10160"/>
                  </a:moveTo>
                  <a:lnTo>
                    <a:pt x="1918106" y="0"/>
                  </a:lnTo>
                  <a:lnTo>
                    <a:pt x="1798764" y="0"/>
                  </a:lnTo>
                  <a:lnTo>
                    <a:pt x="1802155" y="10160"/>
                  </a:lnTo>
                  <a:lnTo>
                    <a:pt x="1922818" y="10160"/>
                  </a:lnTo>
                  <a:close/>
                </a:path>
                <a:path w="2393950" h="10160">
                  <a:moveTo>
                    <a:pt x="2163178" y="0"/>
                  </a:moveTo>
                  <a:lnTo>
                    <a:pt x="2067648" y="0"/>
                  </a:lnTo>
                  <a:lnTo>
                    <a:pt x="2059774" y="10160"/>
                  </a:lnTo>
                  <a:lnTo>
                    <a:pt x="2156472" y="10160"/>
                  </a:lnTo>
                  <a:lnTo>
                    <a:pt x="2163178" y="0"/>
                  </a:lnTo>
                  <a:close/>
                </a:path>
                <a:path w="2393950" h="10160">
                  <a:moveTo>
                    <a:pt x="2393899" y="0"/>
                  </a:moveTo>
                  <a:lnTo>
                    <a:pt x="2270607" y="0"/>
                  </a:lnTo>
                  <a:lnTo>
                    <a:pt x="2250694" y="10160"/>
                  </a:lnTo>
                  <a:lnTo>
                    <a:pt x="2373211" y="10160"/>
                  </a:lnTo>
                  <a:lnTo>
                    <a:pt x="2393899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5630075" y="1760219"/>
              <a:ext cx="2365375" cy="10160"/>
            </a:xfrm>
            <a:custGeom>
              <a:avLst/>
              <a:gdLst/>
              <a:ahLst/>
              <a:cxnLst/>
              <a:rect l="l" t="t" r="r" b="b"/>
              <a:pathLst>
                <a:path w="2365375" h="10160">
                  <a:moveTo>
                    <a:pt x="752665" y="10160"/>
                  </a:moveTo>
                  <a:lnTo>
                    <a:pt x="599084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752665" y="10160"/>
                  </a:lnTo>
                  <a:close/>
                </a:path>
                <a:path w="2365375" h="10160">
                  <a:moveTo>
                    <a:pt x="1919185" y="10160"/>
                  </a:moveTo>
                  <a:lnTo>
                    <a:pt x="1914461" y="0"/>
                  </a:lnTo>
                  <a:lnTo>
                    <a:pt x="1793798" y="0"/>
                  </a:lnTo>
                  <a:lnTo>
                    <a:pt x="1797189" y="10160"/>
                  </a:lnTo>
                  <a:lnTo>
                    <a:pt x="1919185" y="10160"/>
                  </a:lnTo>
                  <a:close/>
                </a:path>
                <a:path w="2365375" h="10160">
                  <a:moveTo>
                    <a:pt x="2148116" y="0"/>
                  </a:moveTo>
                  <a:lnTo>
                    <a:pt x="2051418" y="0"/>
                  </a:lnTo>
                  <a:lnTo>
                    <a:pt x="2043544" y="10160"/>
                  </a:lnTo>
                  <a:lnTo>
                    <a:pt x="2141423" y="10160"/>
                  </a:lnTo>
                  <a:lnTo>
                    <a:pt x="2148116" y="0"/>
                  </a:lnTo>
                  <a:close/>
                </a:path>
                <a:path w="2365375" h="10160">
                  <a:moveTo>
                    <a:pt x="2364854" y="0"/>
                  </a:moveTo>
                  <a:lnTo>
                    <a:pt x="2242337" y="0"/>
                  </a:lnTo>
                  <a:lnTo>
                    <a:pt x="2222411" y="10160"/>
                  </a:lnTo>
                  <a:lnTo>
                    <a:pt x="2344178" y="10160"/>
                  </a:lnTo>
                  <a:lnTo>
                    <a:pt x="2364854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5639994" y="1769109"/>
              <a:ext cx="2337435" cy="10160"/>
            </a:xfrm>
            <a:custGeom>
              <a:avLst/>
              <a:gdLst/>
              <a:ahLst/>
              <a:cxnLst/>
              <a:rect l="l" t="t" r="r" b="b"/>
              <a:pathLst>
                <a:path w="2337434" h="10160">
                  <a:moveTo>
                    <a:pt x="848334" y="6350"/>
                  </a:moveTo>
                  <a:lnTo>
                    <a:pt x="771537" y="6350"/>
                  </a:lnTo>
                  <a:lnTo>
                    <a:pt x="771537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3263" y="6350"/>
                  </a:lnTo>
                  <a:lnTo>
                    <a:pt x="53263" y="10160"/>
                  </a:lnTo>
                  <a:lnTo>
                    <a:pt x="848334" y="10160"/>
                  </a:lnTo>
                  <a:lnTo>
                    <a:pt x="848334" y="6350"/>
                  </a:lnTo>
                  <a:close/>
                </a:path>
                <a:path w="2337434" h="10160">
                  <a:moveTo>
                    <a:pt x="1913394" y="10160"/>
                  </a:moveTo>
                  <a:lnTo>
                    <a:pt x="1908683" y="0"/>
                  </a:lnTo>
                  <a:lnTo>
                    <a:pt x="1786851" y="0"/>
                  </a:lnTo>
                  <a:lnTo>
                    <a:pt x="1790242" y="10160"/>
                  </a:lnTo>
                  <a:lnTo>
                    <a:pt x="1913394" y="10160"/>
                  </a:lnTo>
                  <a:close/>
                </a:path>
                <a:path w="2337434" h="10160">
                  <a:moveTo>
                    <a:pt x="2132342" y="0"/>
                  </a:moveTo>
                  <a:lnTo>
                    <a:pt x="2034616" y="0"/>
                  </a:lnTo>
                  <a:lnTo>
                    <a:pt x="2026742" y="10160"/>
                  </a:lnTo>
                  <a:lnTo>
                    <a:pt x="2125649" y="10160"/>
                  </a:lnTo>
                  <a:lnTo>
                    <a:pt x="2132342" y="0"/>
                  </a:lnTo>
                  <a:close/>
                </a:path>
                <a:path w="2337434" h="10160">
                  <a:moveTo>
                    <a:pt x="2336838" y="0"/>
                  </a:moveTo>
                  <a:lnTo>
                    <a:pt x="2214981" y="0"/>
                  </a:lnTo>
                  <a:lnTo>
                    <a:pt x="2195068" y="10160"/>
                  </a:lnTo>
                  <a:lnTo>
                    <a:pt x="2316162" y="10160"/>
                  </a:lnTo>
                  <a:lnTo>
                    <a:pt x="2336838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5743918" y="1779269"/>
              <a:ext cx="2212340" cy="10160"/>
            </a:xfrm>
            <a:custGeom>
              <a:avLst/>
              <a:gdLst/>
              <a:ahLst/>
              <a:cxnLst/>
              <a:rect l="l" t="t" r="r" b="b"/>
              <a:pathLst>
                <a:path w="2212340" h="10160">
                  <a:moveTo>
                    <a:pt x="926795" y="10160"/>
                  </a:moveTo>
                  <a:lnTo>
                    <a:pt x="773214" y="0"/>
                  </a:lnTo>
                  <a:lnTo>
                    <a:pt x="0" y="0"/>
                  </a:lnTo>
                  <a:lnTo>
                    <a:pt x="270154" y="10160"/>
                  </a:lnTo>
                  <a:lnTo>
                    <a:pt x="926795" y="10160"/>
                  </a:lnTo>
                  <a:close/>
                </a:path>
                <a:path w="2212340" h="10160">
                  <a:moveTo>
                    <a:pt x="1814195" y="10160"/>
                  </a:moveTo>
                  <a:lnTo>
                    <a:pt x="1809470" y="0"/>
                  </a:lnTo>
                  <a:lnTo>
                    <a:pt x="1686318" y="0"/>
                  </a:lnTo>
                  <a:lnTo>
                    <a:pt x="1689709" y="10160"/>
                  </a:lnTo>
                  <a:lnTo>
                    <a:pt x="1814195" y="10160"/>
                  </a:lnTo>
                  <a:close/>
                </a:path>
                <a:path w="2212340" h="10160">
                  <a:moveTo>
                    <a:pt x="2021725" y="0"/>
                  </a:moveTo>
                  <a:lnTo>
                    <a:pt x="1922818" y="0"/>
                  </a:lnTo>
                  <a:lnTo>
                    <a:pt x="1914944" y="10160"/>
                  </a:lnTo>
                  <a:lnTo>
                    <a:pt x="2015020" y="10160"/>
                  </a:lnTo>
                  <a:lnTo>
                    <a:pt x="2021725" y="0"/>
                  </a:lnTo>
                  <a:close/>
                </a:path>
                <a:path w="2212340" h="10160">
                  <a:moveTo>
                    <a:pt x="2212238" y="0"/>
                  </a:moveTo>
                  <a:lnTo>
                    <a:pt x="2091143" y="0"/>
                  </a:lnTo>
                  <a:lnTo>
                    <a:pt x="2071230" y="10160"/>
                  </a:lnTo>
                  <a:lnTo>
                    <a:pt x="2191550" y="10160"/>
                  </a:lnTo>
                  <a:lnTo>
                    <a:pt x="2212238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6064732" y="1788159"/>
              <a:ext cx="1873885" cy="10160"/>
            </a:xfrm>
            <a:custGeom>
              <a:avLst/>
              <a:gdLst/>
              <a:ahLst/>
              <a:cxnLst/>
              <a:rect l="l" t="t" r="r" b="b"/>
              <a:pathLst>
                <a:path w="1873884" h="10160">
                  <a:moveTo>
                    <a:pt x="689495" y="6350"/>
                  </a:moveTo>
                  <a:lnTo>
                    <a:pt x="634771" y="6350"/>
                  </a:lnTo>
                  <a:lnTo>
                    <a:pt x="634771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35077" y="6350"/>
                  </a:lnTo>
                  <a:lnTo>
                    <a:pt x="135077" y="10160"/>
                  </a:lnTo>
                  <a:lnTo>
                    <a:pt x="689495" y="10160"/>
                  </a:lnTo>
                  <a:lnTo>
                    <a:pt x="689495" y="6350"/>
                  </a:lnTo>
                  <a:close/>
                </a:path>
                <a:path w="1873884" h="10160">
                  <a:moveTo>
                    <a:pt x="1497507" y="10160"/>
                  </a:moveTo>
                  <a:lnTo>
                    <a:pt x="1492783" y="0"/>
                  </a:lnTo>
                  <a:lnTo>
                    <a:pt x="1368463" y="0"/>
                  </a:lnTo>
                  <a:lnTo>
                    <a:pt x="1371866" y="10160"/>
                  </a:lnTo>
                  <a:lnTo>
                    <a:pt x="1497507" y="10160"/>
                  </a:lnTo>
                  <a:close/>
                </a:path>
                <a:path w="1873884" h="10160">
                  <a:moveTo>
                    <a:pt x="1695043" y="0"/>
                  </a:moveTo>
                  <a:lnTo>
                    <a:pt x="1595107" y="0"/>
                  </a:lnTo>
                  <a:lnTo>
                    <a:pt x="1587233" y="10160"/>
                  </a:lnTo>
                  <a:lnTo>
                    <a:pt x="1688350" y="10160"/>
                  </a:lnTo>
                  <a:lnTo>
                    <a:pt x="1695043" y="0"/>
                  </a:lnTo>
                  <a:close/>
                </a:path>
                <a:path w="1873884" h="10160">
                  <a:moveTo>
                    <a:pt x="1873326" y="0"/>
                  </a:moveTo>
                  <a:lnTo>
                    <a:pt x="1752904" y="0"/>
                  </a:lnTo>
                  <a:lnTo>
                    <a:pt x="1732978" y="10160"/>
                  </a:lnTo>
                  <a:lnTo>
                    <a:pt x="1852637" y="10160"/>
                  </a:lnTo>
                  <a:lnTo>
                    <a:pt x="1873326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6318009" y="1798319"/>
              <a:ext cx="1599565" cy="10160"/>
            </a:xfrm>
            <a:custGeom>
              <a:avLst/>
              <a:gdLst/>
              <a:ahLst/>
              <a:cxnLst/>
              <a:rect l="l" t="t" r="r" b="b"/>
              <a:pathLst>
                <a:path w="1599565" h="10160">
                  <a:moveTo>
                    <a:pt x="469849" y="5080"/>
                  </a:moveTo>
                  <a:lnTo>
                    <a:pt x="451916" y="5080"/>
                  </a:lnTo>
                  <a:lnTo>
                    <a:pt x="451916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80733" y="5080"/>
                  </a:lnTo>
                  <a:lnTo>
                    <a:pt x="80733" y="10160"/>
                  </a:lnTo>
                  <a:lnTo>
                    <a:pt x="469849" y="10160"/>
                  </a:lnTo>
                  <a:lnTo>
                    <a:pt x="469849" y="5080"/>
                  </a:lnTo>
                  <a:close/>
                </a:path>
                <a:path w="1599565" h="10160">
                  <a:moveTo>
                    <a:pt x="1248943" y="10160"/>
                  </a:moveTo>
                  <a:lnTo>
                    <a:pt x="1244231" y="0"/>
                  </a:lnTo>
                  <a:lnTo>
                    <a:pt x="1118590" y="0"/>
                  </a:lnTo>
                  <a:lnTo>
                    <a:pt x="1121981" y="10160"/>
                  </a:lnTo>
                  <a:lnTo>
                    <a:pt x="1248943" y="10160"/>
                  </a:lnTo>
                  <a:close/>
                </a:path>
                <a:path w="1599565" h="10160">
                  <a:moveTo>
                    <a:pt x="1435074" y="0"/>
                  </a:moveTo>
                  <a:lnTo>
                    <a:pt x="1333957" y="0"/>
                  </a:lnTo>
                  <a:lnTo>
                    <a:pt x="1326083" y="10160"/>
                  </a:lnTo>
                  <a:lnTo>
                    <a:pt x="1428381" y="10160"/>
                  </a:lnTo>
                  <a:lnTo>
                    <a:pt x="1435074" y="0"/>
                  </a:lnTo>
                  <a:close/>
                </a:path>
                <a:path w="1599565" h="10160">
                  <a:moveTo>
                    <a:pt x="1599361" y="0"/>
                  </a:moveTo>
                  <a:lnTo>
                    <a:pt x="1479702" y="0"/>
                  </a:lnTo>
                  <a:lnTo>
                    <a:pt x="1459788" y="10160"/>
                  </a:lnTo>
                  <a:lnTo>
                    <a:pt x="1578686" y="10160"/>
                  </a:lnTo>
                  <a:lnTo>
                    <a:pt x="159936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6405334" y="1807209"/>
              <a:ext cx="1494155" cy="10160"/>
            </a:xfrm>
            <a:custGeom>
              <a:avLst/>
              <a:gdLst/>
              <a:ahLst/>
              <a:cxnLst/>
              <a:rect l="l" t="t" r="r" b="b"/>
              <a:pathLst>
                <a:path w="1494154" h="10160">
                  <a:moveTo>
                    <a:pt x="422871" y="10160"/>
                  </a:moveTo>
                  <a:lnTo>
                    <a:pt x="387007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422871" y="10160"/>
                  </a:lnTo>
                  <a:close/>
                </a:path>
                <a:path w="1494154" h="10160">
                  <a:moveTo>
                    <a:pt x="1165758" y="10160"/>
                  </a:moveTo>
                  <a:lnTo>
                    <a:pt x="1161034" y="0"/>
                  </a:lnTo>
                  <a:lnTo>
                    <a:pt x="1034224" y="0"/>
                  </a:lnTo>
                  <a:lnTo>
                    <a:pt x="1037615" y="10160"/>
                  </a:lnTo>
                  <a:lnTo>
                    <a:pt x="1165758" y="10160"/>
                  </a:lnTo>
                  <a:close/>
                </a:path>
                <a:path w="1494154" h="10160">
                  <a:moveTo>
                    <a:pt x="1341894" y="0"/>
                  </a:moveTo>
                  <a:lnTo>
                    <a:pt x="1239748" y="0"/>
                  </a:lnTo>
                  <a:lnTo>
                    <a:pt x="1231874" y="10160"/>
                  </a:lnTo>
                  <a:lnTo>
                    <a:pt x="1335189" y="10160"/>
                  </a:lnTo>
                  <a:lnTo>
                    <a:pt x="1341894" y="0"/>
                  </a:lnTo>
                  <a:close/>
                </a:path>
                <a:path w="1494154" h="10160">
                  <a:moveTo>
                    <a:pt x="1493951" y="0"/>
                  </a:moveTo>
                  <a:lnTo>
                    <a:pt x="1374952" y="0"/>
                  </a:lnTo>
                  <a:lnTo>
                    <a:pt x="1355026" y="10160"/>
                  </a:lnTo>
                  <a:lnTo>
                    <a:pt x="1473263" y="10160"/>
                  </a:lnTo>
                  <a:lnTo>
                    <a:pt x="149395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6451486" y="1816099"/>
              <a:ext cx="1430020" cy="11430"/>
            </a:xfrm>
            <a:custGeom>
              <a:avLst/>
              <a:gdLst/>
              <a:ahLst/>
              <a:cxnLst/>
              <a:rect l="l" t="t" r="r" b="b"/>
              <a:pathLst>
                <a:path w="1430020" h="11430">
                  <a:moveTo>
                    <a:pt x="412584" y="11430"/>
                  </a:moveTo>
                  <a:lnTo>
                    <a:pt x="372237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412584" y="11430"/>
                  </a:lnTo>
                  <a:close/>
                </a:path>
                <a:path w="1430020" h="11430">
                  <a:moveTo>
                    <a:pt x="1124318" y="11430"/>
                  </a:moveTo>
                  <a:lnTo>
                    <a:pt x="1119009" y="0"/>
                  </a:lnTo>
                  <a:lnTo>
                    <a:pt x="991044" y="0"/>
                  </a:lnTo>
                  <a:lnTo>
                    <a:pt x="994867" y="11430"/>
                  </a:lnTo>
                  <a:lnTo>
                    <a:pt x="1124318" y="11430"/>
                  </a:lnTo>
                  <a:close/>
                </a:path>
                <a:path w="1430020" h="11430">
                  <a:moveTo>
                    <a:pt x="1289875" y="0"/>
                  </a:moveTo>
                  <a:lnTo>
                    <a:pt x="1186700" y="0"/>
                  </a:lnTo>
                  <a:lnTo>
                    <a:pt x="1177848" y="11430"/>
                  </a:lnTo>
                  <a:lnTo>
                    <a:pt x="1282344" y="11430"/>
                  </a:lnTo>
                  <a:lnTo>
                    <a:pt x="1289875" y="0"/>
                  </a:lnTo>
                  <a:close/>
                </a:path>
                <a:path w="1430020" h="11430">
                  <a:moveTo>
                    <a:pt x="1429702" y="0"/>
                  </a:moveTo>
                  <a:lnTo>
                    <a:pt x="1311363" y="0"/>
                  </a:lnTo>
                  <a:lnTo>
                    <a:pt x="1288961" y="11430"/>
                  </a:lnTo>
                  <a:lnTo>
                    <a:pt x="1406436" y="11430"/>
                  </a:lnTo>
                  <a:lnTo>
                    <a:pt x="1429702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6504230" y="1826259"/>
              <a:ext cx="1356360" cy="10160"/>
            </a:xfrm>
            <a:custGeom>
              <a:avLst/>
              <a:gdLst/>
              <a:ahLst/>
              <a:cxnLst/>
              <a:rect l="l" t="t" r="r" b="b"/>
              <a:pathLst>
                <a:path w="1356359" h="10160">
                  <a:moveTo>
                    <a:pt x="355361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91227" y="10160"/>
                  </a:lnTo>
                  <a:lnTo>
                    <a:pt x="355361" y="0"/>
                  </a:lnTo>
                  <a:close/>
                </a:path>
                <a:path w="1356359" h="10160">
                  <a:moveTo>
                    <a:pt x="1070992" y="0"/>
                  </a:moveTo>
                  <a:lnTo>
                    <a:pt x="941699" y="0"/>
                  </a:lnTo>
                  <a:lnTo>
                    <a:pt x="945092" y="10160"/>
                  </a:lnTo>
                  <a:lnTo>
                    <a:pt x="1075712" y="10160"/>
                  </a:lnTo>
                  <a:lnTo>
                    <a:pt x="1070992" y="0"/>
                  </a:lnTo>
                  <a:close/>
                </a:path>
                <a:path w="1356359" h="10160">
                  <a:moveTo>
                    <a:pt x="1230444" y="0"/>
                  </a:moveTo>
                  <a:lnTo>
                    <a:pt x="1126088" y="0"/>
                  </a:lnTo>
                  <a:lnTo>
                    <a:pt x="1118214" y="10160"/>
                  </a:lnTo>
                  <a:lnTo>
                    <a:pt x="1335598" y="10160"/>
                  </a:lnTo>
                  <a:lnTo>
                    <a:pt x="1343353" y="6350"/>
                  </a:lnTo>
                  <a:lnTo>
                    <a:pt x="1226259" y="6350"/>
                  </a:lnTo>
                  <a:lnTo>
                    <a:pt x="1230444" y="0"/>
                  </a:lnTo>
                  <a:close/>
                </a:path>
                <a:path w="1356359" h="10160">
                  <a:moveTo>
                    <a:pt x="1356279" y="0"/>
                  </a:moveTo>
                  <a:lnTo>
                    <a:pt x="1238709" y="0"/>
                  </a:lnTo>
                  <a:lnTo>
                    <a:pt x="1226259" y="6350"/>
                  </a:lnTo>
                  <a:lnTo>
                    <a:pt x="1343353" y="6350"/>
                  </a:lnTo>
                  <a:lnTo>
                    <a:pt x="1356279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6550368" y="1835149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30">
                  <a:moveTo>
                    <a:pt x="380949" y="11430"/>
                  </a:moveTo>
                  <a:lnTo>
                    <a:pt x="340601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380949" y="11430"/>
                  </a:lnTo>
                  <a:close/>
                </a:path>
                <a:path w="1292225" h="11430">
                  <a:moveTo>
                    <a:pt x="1034288" y="11430"/>
                  </a:moveTo>
                  <a:lnTo>
                    <a:pt x="1028979" y="0"/>
                  </a:lnTo>
                  <a:lnTo>
                    <a:pt x="898525" y="0"/>
                  </a:lnTo>
                  <a:lnTo>
                    <a:pt x="902335" y="11430"/>
                  </a:lnTo>
                  <a:lnTo>
                    <a:pt x="1034288" y="11430"/>
                  </a:lnTo>
                  <a:close/>
                </a:path>
                <a:path w="1292225" h="11430">
                  <a:moveTo>
                    <a:pt x="1292034" y="0"/>
                  </a:moveTo>
                  <a:lnTo>
                    <a:pt x="1073061" y="0"/>
                  </a:lnTo>
                  <a:lnTo>
                    <a:pt x="1064196" y="11430"/>
                  </a:lnTo>
                  <a:lnTo>
                    <a:pt x="1268768" y="11430"/>
                  </a:lnTo>
                  <a:lnTo>
                    <a:pt x="1292034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6603111" y="1845309"/>
              <a:ext cx="1219200" cy="10160"/>
            </a:xfrm>
            <a:custGeom>
              <a:avLst/>
              <a:gdLst/>
              <a:ahLst/>
              <a:cxnLst/>
              <a:rect l="l" t="t" r="r" b="b"/>
              <a:pathLst>
                <a:path w="1219200" h="10160">
                  <a:moveTo>
                    <a:pt x="359587" y="10160"/>
                  </a:moveTo>
                  <a:lnTo>
                    <a:pt x="323723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59587" y="10160"/>
                  </a:lnTo>
                  <a:close/>
                </a:path>
                <a:path w="1219200" h="10160">
                  <a:moveTo>
                    <a:pt x="985672" y="10160"/>
                  </a:moveTo>
                  <a:lnTo>
                    <a:pt x="980960" y="0"/>
                  </a:lnTo>
                  <a:lnTo>
                    <a:pt x="849172" y="0"/>
                  </a:lnTo>
                  <a:lnTo>
                    <a:pt x="852563" y="10160"/>
                  </a:lnTo>
                  <a:lnTo>
                    <a:pt x="985672" y="10160"/>
                  </a:lnTo>
                  <a:close/>
                </a:path>
                <a:path w="1219200" h="10160">
                  <a:moveTo>
                    <a:pt x="1218615" y="0"/>
                  </a:moveTo>
                  <a:lnTo>
                    <a:pt x="1012444" y="0"/>
                  </a:lnTo>
                  <a:lnTo>
                    <a:pt x="1004570" y="10160"/>
                  </a:lnTo>
                  <a:lnTo>
                    <a:pt x="1197940" y="10160"/>
                  </a:lnTo>
                  <a:lnTo>
                    <a:pt x="1218615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6649262" y="1854199"/>
              <a:ext cx="1154430" cy="10160"/>
            </a:xfrm>
            <a:custGeom>
              <a:avLst/>
              <a:gdLst/>
              <a:ahLst/>
              <a:cxnLst/>
              <a:rect l="l" t="t" r="r" b="b"/>
              <a:pathLst>
                <a:path w="1154429" h="10160">
                  <a:moveTo>
                    <a:pt x="344817" y="10160"/>
                  </a:moveTo>
                  <a:lnTo>
                    <a:pt x="308952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44817" y="10160"/>
                  </a:lnTo>
                  <a:close/>
                </a:path>
                <a:path w="1154429" h="10160">
                  <a:moveTo>
                    <a:pt x="943648" y="10160"/>
                  </a:moveTo>
                  <a:lnTo>
                    <a:pt x="938936" y="0"/>
                  </a:lnTo>
                  <a:lnTo>
                    <a:pt x="805992" y="0"/>
                  </a:lnTo>
                  <a:lnTo>
                    <a:pt x="809383" y="10160"/>
                  </a:lnTo>
                  <a:lnTo>
                    <a:pt x="943648" y="10160"/>
                  </a:lnTo>
                  <a:close/>
                </a:path>
                <a:path w="1154429" h="10160">
                  <a:moveTo>
                    <a:pt x="1154366" y="0"/>
                  </a:moveTo>
                  <a:lnTo>
                    <a:pt x="959396" y="0"/>
                  </a:lnTo>
                  <a:lnTo>
                    <a:pt x="951522" y="10160"/>
                  </a:lnTo>
                  <a:lnTo>
                    <a:pt x="1133690" y="10160"/>
                  </a:lnTo>
                  <a:lnTo>
                    <a:pt x="1154366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6702013" y="1864359"/>
              <a:ext cx="1081405" cy="10160"/>
            </a:xfrm>
            <a:custGeom>
              <a:avLst/>
              <a:gdLst/>
              <a:ahLst/>
              <a:cxnLst/>
              <a:rect l="l" t="t" r="r" b="b"/>
              <a:pathLst>
                <a:path w="1081404" h="10160">
                  <a:moveTo>
                    <a:pt x="292074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27940" y="10160"/>
                  </a:lnTo>
                  <a:lnTo>
                    <a:pt x="292074" y="0"/>
                  </a:lnTo>
                  <a:close/>
                </a:path>
                <a:path w="1081404" h="10160">
                  <a:moveTo>
                    <a:pt x="890906" y="0"/>
                  </a:moveTo>
                  <a:lnTo>
                    <a:pt x="756637" y="0"/>
                  </a:lnTo>
                  <a:lnTo>
                    <a:pt x="760029" y="10160"/>
                  </a:lnTo>
                  <a:lnTo>
                    <a:pt x="1060259" y="10160"/>
                  </a:lnTo>
                  <a:lnTo>
                    <a:pt x="1068015" y="6350"/>
                  </a:lnTo>
                  <a:lnTo>
                    <a:pt x="893855" y="6350"/>
                  </a:lnTo>
                  <a:lnTo>
                    <a:pt x="890906" y="0"/>
                  </a:lnTo>
                  <a:close/>
                </a:path>
                <a:path w="1081404" h="10160">
                  <a:moveTo>
                    <a:pt x="1080940" y="0"/>
                  </a:moveTo>
                  <a:lnTo>
                    <a:pt x="898777" y="0"/>
                  </a:lnTo>
                  <a:lnTo>
                    <a:pt x="893855" y="6350"/>
                  </a:lnTo>
                  <a:lnTo>
                    <a:pt x="1068015" y="6350"/>
                  </a:lnTo>
                  <a:lnTo>
                    <a:pt x="10809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6748158" y="1873249"/>
              <a:ext cx="1017269" cy="10160"/>
            </a:xfrm>
            <a:custGeom>
              <a:avLst/>
              <a:gdLst/>
              <a:ahLst/>
              <a:cxnLst/>
              <a:rect l="l" t="t" r="r" b="b"/>
              <a:pathLst>
                <a:path w="1017270" h="10160">
                  <a:moveTo>
                    <a:pt x="313169" y="10160"/>
                  </a:moveTo>
                  <a:lnTo>
                    <a:pt x="277304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13169" y="10160"/>
                  </a:lnTo>
                  <a:close/>
                </a:path>
                <a:path w="1017270" h="10160">
                  <a:moveTo>
                    <a:pt x="1016698" y="0"/>
                  </a:moveTo>
                  <a:lnTo>
                    <a:pt x="713460" y="0"/>
                  </a:lnTo>
                  <a:lnTo>
                    <a:pt x="716851" y="10160"/>
                  </a:lnTo>
                  <a:lnTo>
                    <a:pt x="996010" y="10160"/>
                  </a:lnTo>
                  <a:lnTo>
                    <a:pt x="1016698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6817385" y="1883409"/>
              <a:ext cx="927100" cy="10160"/>
            </a:xfrm>
            <a:custGeom>
              <a:avLst/>
              <a:gdLst/>
              <a:ahLst/>
              <a:cxnLst/>
              <a:rect l="l" t="t" r="r" b="b"/>
              <a:pathLst>
                <a:path w="927100" h="10160">
                  <a:moveTo>
                    <a:pt x="273088" y="6350"/>
                  </a:moveTo>
                  <a:lnTo>
                    <a:pt x="255155" y="6350"/>
                  </a:lnTo>
                  <a:lnTo>
                    <a:pt x="255155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22415" y="6350"/>
                  </a:lnTo>
                  <a:lnTo>
                    <a:pt x="22415" y="10160"/>
                  </a:lnTo>
                  <a:lnTo>
                    <a:pt x="273088" y="10160"/>
                  </a:lnTo>
                  <a:lnTo>
                    <a:pt x="273088" y="6350"/>
                  </a:lnTo>
                  <a:close/>
                </a:path>
                <a:path w="927100" h="10160">
                  <a:moveTo>
                    <a:pt x="926782" y="0"/>
                  </a:moveTo>
                  <a:lnTo>
                    <a:pt x="647623" y="0"/>
                  </a:lnTo>
                  <a:lnTo>
                    <a:pt x="651014" y="10160"/>
                  </a:lnTo>
                  <a:lnTo>
                    <a:pt x="906106" y="10160"/>
                  </a:lnTo>
                  <a:lnTo>
                    <a:pt x="926782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6853669" y="1892299"/>
              <a:ext cx="872490" cy="10160"/>
            </a:xfrm>
            <a:custGeom>
              <a:avLst/>
              <a:gdLst/>
              <a:ahLst/>
              <a:cxnLst/>
              <a:rect l="l" t="t" r="r" b="b"/>
              <a:pathLst>
                <a:path w="872490" h="10160">
                  <a:moveTo>
                    <a:pt x="272986" y="7620"/>
                  </a:moveTo>
                  <a:lnTo>
                    <a:pt x="252488" y="7620"/>
                  </a:lnTo>
                  <a:lnTo>
                    <a:pt x="252488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272986" y="10160"/>
                  </a:lnTo>
                  <a:lnTo>
                    <a:pt x="272986" y="7620"/>
                  </a:lnTo>
                  <a:close/>
                </a:path>
                <a:path w="872490" h="10160">
                  <a:moveTo>
                    <a:pt x="872401" y="0"/>
                  </a:moveTo>
                  <a:lnTo>
                    <a:pt x="614299" y="0"/>
                  </a:lnTo>
                  <a:lnTo>
                    <a:pt x="617702" y="10160"/>
                  </a:lnTo>
                  <a:lnTo>
                    <a:pt x="851725" y="10160"/>
                  </a:lnTo>
                  <a:lnTo>
                    <a:pt x="87240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6873481" y="190245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60">
                  <a:moveTo>
                    <a:pt x="316585" y="10160"/>
                  </a:moveTo>
                  <a:lnTo>
                    <a:pt x="26022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16585" y="10160"/>
                  </a:lnTo>
                  <a:close/>
                </a:path>
                <a:path w="832484" h="10160">
                  <a:moveTo>
                    <a:pt x="831913" y="0"/>
                  </a:moveTo>
                  <a:lnTo>
                    <a:pt x="597890" y="0"/>
                  </a:lnTo>
                  <a:lnTo>
                    <a:pt x="601281" y="10160"/>
                  </a:lnTo>
                  <a:lnTo>
                    <a:pt x="811237" y="10160"/>
                  </a:lnTo>
                  <a:lnTo>
                    <a:pt x="83191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6901218" y="1911349"/>
              <a:ext cx="786130" cy="10160"/>
            </a:xfrm>
            <a:custGeom>
              <a:avLst/>
              <a:gdLst/>
              <a:ahLst/>
              <a:cxnLst/>
              <a:rect l="l" t="t" r="r" b="b"/>
              <a:pathLst>
                <a:path w="786129" h="10160">
                  <a:moveTo>
                    <a:pt x="338162" y="10160"/>
                  </a:moveTo>
                  <a:lnTo>
                    <a:pt x="281800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38162" y="10160"/>
                  </a:lnTo>
                  <a:close/>
                </a:path>
                <a:path w="786129" h="10160">
                  <a:moveTo>
                    <a:pt x="786079" y="0"/>
                  </a:moveTo>
                  <a:lnTo>
                    <a:pt x="573112" y="0"/>
                  </a:lnTo>
                  <a:lnTo>
                    <a:pt x="576503" y="10160"/>
                  </a:lnTo>
                  <a:lnTo>
                    <a:pt x="765403" y="10160"/>
                  </a:lnTo>
                  <a:lnTo>
                    <a:pt x="786079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6932917" y="1921509"/>
              <a:ext cx="734060" cy="10160"/>
            </a:xfrm>
            <a:custGeom>
              <a:avLst/>
              <a:gdLst/>
              <a:ahLst/>
              <a:cxnLst/>
              <a:rect l="l" t="t" r="r" b="b"/>
              <a:pathLst>
                <a:path w="734059" h="10160">
                  <a:moveTo>
                    <a:pt x="362813" y="10160"/>
                  </a:moveTo>
                  <a:lnTo>
                    <a:pt x="30646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62813" y="10160"/>
                  </a:lnTo>
                  <a:close/>
                </a:path>
                <a:path w="734059" h="10160">
                  <a:moveTo>
                    <a:pt x="733704" y="0"/>
                  </a:moveTo>
                  <a:lnTo>
                    <a:pt x="544804" y="0"/>
                  </a:lnTo>
                  <a:lnTo>
                    <a:pt x="548208" y="10160"/>
                  </a:lnTo>
                  <a:lnTo>
                    <a:pt x="713016" y="10160"/>
                  </a:lnTo>
                  <a:lnTo>
                    <a:pt x="733704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6960654" y="1930399"/>
              <a:ext cx="688340" cy="10160"/>
            </a:xfrm>
            <a:custGeom>
              <a:avLst/>
              <a:gdLst/>
              <a:ahLst/>
              <a:cxnLst/>
              <a:rect l="l" t="t" r="r" b="b"/>
              <a:pathLst>
                <a:path w="688340" h="10160">
                  <a:moveTo>
                    <a:pt x="384390" y="10160"/>
                  </a:moveTo>
                  <a:lnTo>
                    <a:pt x="328041" y="0"/>
                  </a:lnTo>
                  <a:lnTo>
                    <a:pt x="0" y="0"/>
                  </a:lnTo>
                  <a:lnTo>
                    <a:pt x="31686" y="10160"/>
                  </a:lnTo>
                  <a:lnTo>
                    <a:pt x="384390" y="10160"/>
                  </a:lnTo>
                  <a:close/>
                </a:path>
                <a:path w="688340" h="10160">
                  <a:moveTo>
                    <a:pt x="687870" y="0"/>
                  </a:moveTo>
                  <a:lnTo>
                    <a:pt x="520039" y="0"/>
                  </a:lnTo>
                  <a:lnTo>
                    <a:pt x="523430" y="10160"/>
                  </a:lnTo>
                  <a:lnTo>
                    <a:pt x="667181" y="10160"/>
                  </a:lnTo>
                  <a:lnTo>
                    <a:pt x="68787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6992341" y="1940559"/>
              <a:ext cx="629285" cy="10160"/>
            </a:xfrm>
            <a:custGeom>
              <a:avLst/>
              <a:gdLst/>
              <a:ahLst/>
              <a:cxnLst/>
              <a:rect l="l" t="t" r="r" b="b"/>
              <a:pathLst>
                <a:path w="629284" h="10160">
                  <a:moveTo>
                    <a:pt x="409067" y="10160"/>
                  </a:moveTo>
                  <a:lnTo>
                    <a:pt x="352704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09067" y="10160"/>
                  </a:lnTo>
                  <a:close/>
                </a:path>
                <a:path w="629284" h="10160">
                  <a:moveTo>
                    <a:pt x="629031" y="0"/>
                  </a:moveTo>
                  <a:lnTo>
                    <a:pt x="492810" y="0"/>
                  </a:lnTo>
                  <a:lnTo>
                    <a:pt x="492810" y="6350"/>
                  </a:lnTo>
                  <a:lnTo>
                    <a:pt x="494499" y="6350"/>
                  </a:lnTo>
                  <a:lnTo>
                    <a:pt x="494499" y="10160"/>
                  </a:lnTo>
                  <a:lnTo>
                    <a:pt x="621195" y="10160"/>
                  </a:lnTo>
                  <a:lnTo>
                    <a:pt x="621195" y="6350"/>
                  </a:lnTo>
                  <a:lnTo>
                    <a:pt x="629031" y="6350"/>
                  </a:lnTo>
                  <a:lnTo>
                    <a:pt x="62903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7020077" y="1949449"/>
              <a:ext cx="593090" cy="10160"/>
            </a:xfrm>
            <a:custGeom>
              <a:avLst/>
              <a:gdLst/>
              <a:ahLst/>
              <a:cxnLst/>
              <a:rect l="l" t="t" r="r" b="b"/>
              <a:pathLst>
                <a:path w="593090" h="10160">
                  <a:moveTo>
                    <a:pt x="430644" y="10160"/>
                  </a:moveTo>
                  <a:lnTo>
                    <a:pt x="374281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30644" y="10160"/>
                  </a:lnTo>
                  <a:close/>
                </a:path>
                <a:path w="593090" h="10160">
                  <a:moveTo>
                    <a:pt x="592988" y="0"/>
                  </a:moveTo>
                  <a:lnTo>
                    <a:pt x="466979" y="0"/>
                  </a:lnTo>
                  <a:lnTo>
                    <a:pt x="470369" y="10160"/>
                  </a:lnTo>
                  <a:lnTo>
                    <a:pt x="585622" y="10160"/>
                  </a:lnTo>
                  <a:lnTo>
                    <a:pt x="592988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7051782" y="1959609"/>
              <a:ext cx="554355" cy="10160"/>
            </a:xfrm>
            <a:custGeom>
              <a:avLst/>
              <a:gdLst/>
              <a:ahLst/>
              <a:cxnLst/>
              <a:rect l="l" t="t" r="r" b="b"/>
              <a:pathLst>
                <a:path w="554354" h="10160">
                  <a:moveTo>
                    <a:pt x="39894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46557" y="10160"/>
                  </a:lnTo>
                  <a:lnTo>
                    <a:pt x="548400" y="7619"/>
                  </a:lnTo>
                  <a:lnTo>
                    <a:pt x="441217" y="7619"/>
                  </a:lnTo>
                  <a:lnTo>
                    <a:pt x="398948" y="0"/>
                  </a:lnTo>
                  <a:close/>
                </a:path>
                <a:path w="554354" h="10160">
                  <a:moveTo>
                    <a:pt x="553926" y="0"/>
                  </a:moveTo>
                  <a:lnTo>
                    <a:pt x="438673" y="0"/>
                  </a:lnTo>
                  <a:lnTo>
                    <a:pt x="441217" y="7619"/>
                  </a:lnTo>
                  <a:lnTo>
                    <a:pt x="548400" y="7619"/>
                  </a:lnTo>
                  <a:lnTo>
                    <a:pt x="553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7079516" y="1968500"/>
              <a:ext cx="520065" cy="10160"/>
            </a:xfrm>
            <a:custGeom>
              <a:avLst/>
              <a:gdLst/>
              <a:ahLst/>
              <a:cxnLst/>
              <a:rect l="l" t="t" r="r" b="b"/>
              <a:pathLst>
                <a:path w="520065" h="10160">
                  <a:moveTo>
                    <a:pt x="519744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12375" y="10160"/>
                  </a:lnTo>
                  <a:lnTo>
                    <a:pt x="519744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7111212" y="1978659"/>
              <a:ext cx="480695" cy="10160"/>
            </a:xfrm>
            <a:custGeom>
              <a:avLst/>
              <a:gdLst/>
              <a:ahLst/>
              <a:cxnLst/>
              <a:rect l="l" t="t" r="r" b="b"/>
              <a:pathLst>
                <a:path w="480695" h="10160">
                  <a:moveTo>
                    <a:pt x="480679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73310" y="10160"/>
                  </a:lnTo>
                  <a:lnTo>
                    <a:pt x="48067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7138946" y="1987550"/>
              <a:ext cx="447040" cy="10160"/>
            </a:xfrm>
            <a:custGeom>
              <a:avLst/>
              <a:gdLst/>
              <a:ahLst/>
              <a:cxnLst/>
              <a:rect l="l" t="t" r="r" b="b"/>
              <a:pathLst>
                <a:path w="447040" h="10160">
                  <a:moveTo>
                    <a:pt x="446497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39128" y="10160"/>
                  </a:lnTo>
                  <a:lnTo>
                    <a:pt x="446497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7170643" y="1997709"/>
              <a:ext cx="407670" cy="10160"/>
            </a:xfrm>
            <a:custGeom>
              <a:avLst/>
              <a:gdLst/>
              <a:ahLst/>
              <a:cxnLst/>
              <a:rect l="l" t="t" r="r" b="b"/>
              <a:pathLst>
                <a:path w="407670" h="10160">
                  <a:moveTo>
                    <a:pt x="407432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00063" y="10160"/>
                  </a:lnTo>
                  <a:lnTo>
                    <a:pt x="407432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7198378" y="2006600"/>
              <a:ext cx="373380" cy="10160"/>
            </a:xfrm>
            <a:custGeom>
              <a:avLst/>
              <a:gdLst/>
              <a:ahLst/>
              <a:cxnLst/>
              <a:rect l="l" t="t" r="r" b="b"/>
              <a:pathLst>
                <a:path w="373379" h="10160">
                  <a:moveTo>
                    <a:pt x="373250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65881" y="10160"/>
                  </a:lnTo>
                  <a:lnTo>
                    <a:pt x="37325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7230073" y="2016759"/>
              <a:ext cx="334645" cy="10160"/>
            </a:xfrm>
            <a:custGeom>
              <a:avLst/>
              <a:gdLst/>
              <a:ahLst/>
              <a:cxnLst/>
              <a:rect l="l" t="t" r="r" b="b"/>
              <a:pathLst>
                <a:path w="334645" h="10160">
                  <a:moveTo>
                    <a:pt x="334185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26816" y="10160"/>
                  </a:lnTo>
                  <a:lnTo>
                    <a:pt x="334185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7257808" y="2025650"/>
              <a:ext cx="300355" cy="10160"/>
            </a:xfrm>
            <a:custGeom>
              <a:avLst/>
              <a:gdLst/>
              <a:ahLst/>
              <a:cxnLst/>
              <a:rect l="l" t="t" r="r" b="b"/>
              <a:pathLst>
                <a:path w="300354" h="10160">
                  <a:moveTo>
                    <a:pt x="300003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92634" y="10160"/>
                  </a:lnTo>
                  <a:lnTo>
                    <a:pt x="300003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7289505" y="2035809"/>
              <a:ext cx="260985" cy="10160"/>
            </a:xfrm>
            <a:custGeom>
              <a:avLst/>
              <a:gdLst/>
              <a:ahLst/>
              <a:cxnLst/>
              <a:rect l="l" t="t" r="r" b="b"/>
              <a:pathLst>
                <a:path w="260984" h="10160">
                  <a:moveTo>
                    <a:pt x="26093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53569" y="10160"/>
                  </a:lnTo>
                  <a:lnTo>
                    <a:pt x="26093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7317239" y="2044700"/>
              <a:ext cx="227329" cy="10160"/>
            </a:xfrm>
            <a:custGeom>
              <a:avLst/>
              <a:gdLst/>
              <a:ahLst/>
              <a:cxnLst/>
              <a:rect l="l" t="t" r="r" b="b"/>
              <a:pathLst>
                <a:path w="227329" h="10160">
                  <a:moveTo>
                    <a:pt x="226756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19387" y="10160"/>
                  </a:lnTo>
                  <a:lnTo>
                    <a:pt x="22675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7360818" y="2054859"/>
              <a:ext cx="173355" cy="10160"/>
            </a:xfrm>
            <a:custGeom>
              <a:avLst/>
              <a:gdLst/>
              <a:ahLst/>
              <a:cxnLst/>
              <a:rect l="l" t="t" r="r" b="b"/>
              <a:pathLst>
                <a:path w="173354" h="10160">
                  <a:moveTo>
                    <a:pt x="17303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166217" y="10160"/>
                  </a:lnTo>
                  <a:lnTo>
                    <a:pt x="166217" y="7620"/>
                  </a:lnTo>
                  <a:lnTo>
                    <a:pt x="173037" y="7620"/>
                  </a:lnTo>
                  <a:lnTo>
                    <a:pt x="173037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7386574" y="2063749"/>
              <a:ext cx="130810" cy="10160"/>
            </a:xfrm>
            <a:custGeom>
              <a:avLst/>
              <a:gdLst/>
              <a:ahLst/>
              <a:cxnLst/>
              <a:rect l="l" t="t" r="r" b="b"/>
              <a:pathLst>
                <a:path w="130809" h="10160">
                  <a:moveTo>
                    <a:pt x="130302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025" y="6350"/>
                  </a:lnTo>
                  <a:lnTo>
                    <a:pt x="4025" y="10160"/>
                  </a:lnTo>
                  <a:lnTo>
                    <a:pt x="114046" y="10160"/>
                  </a:lnTo>
                  <a:lnTo>
                    <a:pt x="114046" y="6350"/>
                  </a:lnTo>
                  <a:lnTo>
                    <a:pt x="130302" y="6350"/>
                  </a:lnTo>
                  <a:lnTo>
                    <a:pt x="13030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7353405" y="2072640"/>
              <a:ext cx="145415" cy="11430"/>
            </a:xfrm>
            <a:custGeom>
              <a:avLst/>
              <a:gdLst/>
              <a:ahLst/>
              <a:cxnLst/>
              <a:rect l="l" t="t" r="r" b="b"/>
              <a:pathLst>
                <a:path w="145415" h="11430">
                  <a:moveTo>
                    <a:pt x="145182" y="0"/>
                  </a:moveTo>
                  <a:lnTo>
                    <a:pt x="35242" y="0"/>
                  </a:lnTo>
                  <a:lnTo>
                    <a:pt x="0" y="11430"/>
                  </a:lnTo>
                  <a:lnTo>
                    <a:pt x="108606" y="11430"/>
                  </a:lnTo>
                  <a:lnTo>
                    <a:pt x="14518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7325995" y="2082800"/>
              <a:ext cx="140335" cy="10160"/>
            </a:xfrm>
            <a:custGeom>
              <a:avLst/>
              <a:gdLst/>
              <a:ahLst/>
              <a:cxnLst/>
              <a:rect l="l" t="t" r="r" b="b"/>
              <a:pathLst>
                <a:path w="140334" h="10160">
                  <a:moveTo>
                    <a:pt x="140080" y="0"/>
                  </a:moveTo>
                  <a:lnTo>
                    <a:pt x="31326" y="0"/>
                  </a:lnTo>
                  <a:lnTo>
                    <a:pt x="0" y="10160"/>
                  </a:lnTo>
                  <a:lnTo>
                    <a:pt x="107569" y="10160"/>
                  </a:lnTo>
                  <a:lnTo>
                    <a:pt x="140080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7300036" y="2091689"/>
              <a:ext cx="123825" cy="11430"/>
            </a:xfrm>
            <a:custGeom>
              <a:avLst/>
              <a:gdLst/>
              <a:ahLst/>
              <a:cxnLst/>
              <a:rect l="l" t="t" r="r" b="b"/>
              <a:pathLst>
                <a:path w="123825" h="11430">
                  <a:moveTo>
                    <a:pt x="123367" y="0"/>
                  </a:moveTo>
                  <a:lnTo>
                    <a:pt x="16167" y="0"/>
                  </a:lnTo>
                  <a:lnTo>
                    <a:pt x="16167" y="8890"/>
                  </a:lnTo>
                  <a:lnTo>
                    <a:pt x="0" y="8890"/>
                  </a:lnTo>
                  <a:lnTo>
                    <a:pt x="0" y="11430"/>
                  </a:lnTo>
                  <a:lnTo>
                    <a:pt x="105067" y="11430"/>
                  </a:lnTo>
                  <a:lnTo>
                    <a:pt x="105067" y="8890"/>
                  </a:lnTo>
                  <a:lnTo>
                    <a:pt x="123367" y="8890"/>
                  </a:lnTo>
                  <a:lnTo>
                    <a:pt x="12336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7280326" y="2101850"/>
              <a:ext cx="125095" cy="10160"/>
            </a:xfrm>
            <a:custGeom>
              <a:avLst/>
              <a:gdLst/>
              <a:ahLst/>
              <a:cxnLst/>
              <a:rect l="l" t="t" r="r" b="b"/>
              <a:pathLst>
                <a:path w="125095" h="10160">
                  <a:moveTo>
                    <a:pt x="12478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2277" y="10160"/>
                  </a:lnTo>
                  <a:lnTo>
                    <a:pt x="124789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7260616" y="2112009"/>
              <a:ext cx="112395" cy="10160"/>
            </a:xfrm>
            <a:custGeom>
              <a:avLst/>
              <a:gdLst/>
              <a:ahLst/>
              <a:cxnLst/>
              <a:rect l="l" t="t" r="r" b="b"/>
              <a:pathLst>
                <a:path w="112395" h="10160">
                  <a:moveTo>
                    <a:pt x="11198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79474" y="10160"/>
                  </a:lnTo>
                  <a:lnTo>
                    <a:pt x="111986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7243371" y="2120900"/>
              <a:ext cx="100965" cy="10160"/>
            </a:xfrm>
            <a:custGeom>
              <a:avLst/>
              <a:gdLst/>
              <a:ahLst/>
              <a:cxnLst/>
              <a:rect l="l" t="t" r="r" b="b"/>
              <a:pathLst>
                <a:path w="100965" h="10160">
                  <a:moveTo>
                    <a:pt x="10078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68272" y="10160"/>
                  </a:lnTo>
                  <a:lnTo>
                    <a:pt x="10078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7226125" y="2131059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18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57070" y="8889"/>
                  </a:lnTo>
                  <a:lnTo>
                    <a:pt x="85518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7206416" y="2139950"/>
              <a:ext cx="76835" cy="10160"/>
            </a:xfrm>
            <a:custGeom>
              <a:avLst/>
              <a:gdLst/>
              <a:ahLst/>
              <a:cxnLst/>
              <a:rect l="l" t="t" r="r" b="b"/>
              <a:pathLst>
                <a:path w="76834" h="10160">
                  <a:moveTo>
                    <a:pt x="7677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44267" y="10160"/>
                  </a:lnTo>
                  <a:lnTo>
                    <a:pt x="76779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7186706" y="2150109"/>
              <a:ext cx="64135" cy="10160"/>
            </a:xfrm>
            <a:custGeom>
              <a:avLst/>
              <a:gdLst/>
              <a:ahLst/>
              <a:cxnLst/>
              <a:rect l="l" t="t" r="r" b="b"/>
              <a:pathLst>
                <a:path w="64134" h="10160">
                  <a:moveTo>
                    <a:pt x="63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682" y="10160"/>
                  </a:lnTo>
                  <a:lnTo>
                    <a:pt x="39593" y="7619"/>
                  </a:lnTo>
                  <a:lnTo>
                    <a:pt x="63977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7169460" y="215900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38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741" y="10160"/>
                  </a:lnTo>
                  <a:lnTo>
                    <a:pt x="5438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7149750" y="2169159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45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08" y="10160"/>
                  </a:lnTo>
                  <a:lnTo>
                    <a:pt x="54450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7132505" y="217805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50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66" y="10160"/>
                  </a:lnTo>
                  <a:lnTo>
                    <a:pt x="5450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7112795" y="2186940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57031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4933" y="11430"/>
                  </a:lnTo>
                  <a:lnTo>
                    <a:pt x="5703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7095550" y="21971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63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992" y="10160"/>
                  </a:lnTo>
                  <a:lnTo>
                    <a:pt x="5463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7075840" y="2205990"/>
              <a:ext cx="57785" cy="11430"/>
            </a:xfrm>
            <a:custGeom>
              <a:avLst/>
              <a:gdLst/>
              <a:ahLst/>
              <a:cxnLst/>
              <a:rect l="l" t="t" r="r" b="b"/>
              <a:pathLst>
                <a:path w="57784" h="11430">
                  <a:moveTo>
                    <a:pt x="57156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5058" y="11430"/>
                  </a:lnTo>
                  <a:lnTo>
                    <a:pt x="57156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7058594" y="22161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76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7" y="10160"/>
                  </a:lnTo>
                  <a:lnTo>
                    <a:pt x="54760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7041348" y="22250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18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75" y="10160"/>
                  </a:lnTo>
                  <a:lnTo>
                    <a:pt x="54818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7021639" y="22352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85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242" y="10160"/>
                  </a:lnTo>
                  <a:lnTo>
                    <a:pt x="54885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7004393" y="22440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94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01" y="10160"/>
                  </a:lnTo>
                  <a:lnTo>
                    <a:pt x="54943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984684" y="22542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1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68" y="10160"/>
                  </a:lnTo>
                  <a:lnTo>
                    <a:pt x="55010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967437" y="22631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6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26" y="10160"/>
                  </a:lnTo>
                  <a:lnTo>
                    <a:pt x="55069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947728" y="22733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3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93" y="10160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930482" y="22821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9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5" y="10160"/>
                  </a:lnTo>
                  <a:lnTo>
                    <a:pt x="38007" y="8889"/>
                  </a:lnTo>
                  <a:lnTo>
                    <a:pt x="55194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910773" y="22923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2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1689" y="10160"/>
                  </a:lnTo>
                  <a:lnTo>
                    <a:pt x="5482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893526" y="2301240"/>
              <a:ext cx="52069" cy="10160"/>
            </a:xfrm>
            <a:custGeom>
              <a:avLst/>
              <a:gdLst/>
              <a:ahLst/>
              <a:cxnLst/>
              <a:rect l="l" t="t" r="r" b="b"/>
              <a:pathLst>
                <a:path w="52070" h="10160">
                  <a:moveTo>
                    <a:pt x="5182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8691" y="10160"/>
                  </a:lnTo>
                  <a:lnTo>
                    <a:pt x="51827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873818" y="2311400"/>
              <a:ext cx="48895" cy="10160"/>
            </a:xfrm>
            <a:custGeom>
              <a:avLst/>
              <a:gdLst/>
              <a:ahLst/>
              <a:cxnLst/>
              <a:rect l="l" t="t" r="r" b="b"/>
              <a:pathLst>
                <a:path w="48895" h="10160">
                  <a:moveTo>
                    <a:pt x="48401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5265" y="10160"/>
                  </a:lnTo>
                  <a:lnTo>
                    <a:pt x="48401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856571" y="2320290"/>
              <a:ext cx="45720" cy="10160"/>
            </a:xfrm>
            <a:custGeom>
              <a:avLst/>
              <a:gdLst/>
              <a:ahLst/>
              <a:cxnLst/>
              <a:rect l="l" t="t" r="r" b="b"/>
              <a:pathLst>
                <a:path w="45720" h="10160">
                  <a:moveTo>
                    <a:pt x="4540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2268" y="10160"/>
                  </a:lnTo>
                  <a:lnTo>
                    <a:pt x="45403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6836862" y="2330450"/>
              <a:ext cx="42545" cy="10160"/>
            </a:xfrm>
            <a:custGeom>
              <a:avLst/>
              <a:gdLst/>
              <a:ahLst/>
              <a:cxnLst/>
              <a:rect l="l" t="t" r="r" b="b"/>
              <a:pathLst>
                <a:path w="42545" h="10160">
                  <a:moveTo>
                    <a:pt x="41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8842" y="10160"/>
                  </a:lnTo>
                  <a:lnTo>
                    <a:pt x="4197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6819616" y="2339340"/>
              <a:ext cx="39370" cy="10160"/>
            </a:xfrm>
            <a:custGeom>
              <a:avLst/>
              <a:gdLst/>
              <a:ahLst/>
              <a:cxnLst/>
              <a:rect l="l" t="t" r="r" b="b"/>
              <a:pathLst>
                <a:path w="39370" h="10160">
                  <a:moveTo>
                    <a:pt x="3898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5844" y="10160"/>
                  </a:lnTo>
                  <a:lnTo>
                    <a:pt x="38980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6799907" y="2349500"/>
              <a:ext cx="35560" cy="10160"/>
            </a:xfrm>
            <a:custGeom>
              <a:avLst/>
              <a:gdLst/>
              <a:ahLst/>
              <a:cxnLst/>
              <a:rect l="l" t="t" r="r" b="b"/>
              <a:pathLst>
                <a:path w="35559" h="10160">
                  <a:moveTo>
                    <a:pt x="3555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2418" y="10160"/>
                  </a:lnTo>
                  <a:lnTo>
                    <a:pt x="35554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6782660" y="2358390"/>
              <a:ext cx="33020" cy="10160"/>
            </a:xfrm>
            <a:custGeom>
              <a:avLst/>
              <a:gdLst/>
              <a:ahLst/>
              <a:cxnLst/>
              <a:rect l="l" t="t" r="r" b="b"/>
              <a:pathLst>
                <a:path w="33020" h="10160">
                  <a:moveTo>
                    <a:pt x="3255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421" y="10160"/>
                  </a:lnTo>
                  <a:lnTo>
                    <a:pt x="32556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6762952" y="2368550"/>
              <a:ext cx="29209" cy="10160"/>
            </a:xfrm>
            <a:custGeom>
              <a:avLst/>
              <a:gdLst/>
              <a:ahLst/>
              <a:cxnLst/>
              <a:rect l="l" t="t" r="r" b="b"/>
              <a:pathLst>
                <a:path w="29209" h="10160">
                  <a:moveTo>
                    <a:pt x="2913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5995" y="10160"/>
                  </a:lnTo>
                  <a:lnTo>
                    <a:pt x="29130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6745705" y="23774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13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997" y="10160"/>
                  </a:lnTo>
                  <a:lnTo>
                    <a:pt x="26133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6728460" y="2387600"/>
              <a:ext cx="20320" cy="8890"/>
            </a:xfrm>
            <a:custGeom>
              <a:avLst/>
              <a:gdLst/>
              <a:ahLst/>
              <a:cxnLst/>
              <a:rect l="l" t="t" r="r" b="b"/>
              <a:pathLst>
                <a:path w="20320" h="8889">
                  <a:moveTo>
                    <a:pt x="20243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20243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1289590" y="10312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5809" y="0"/>
                  </a:moveTo>
                  <a:lnTo>
                    <a:pt x="0" y="6350"/>
                  </a:lnTo>
                  <a:lnTo>
                    <a:pt x="870" y="6350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1282618" y="103631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8829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15" y="8889"/>
                  </a:lnTo>
                  <a:lnTo>
                    <a:pt x="8829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1276809" y="1043940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712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86" y="7620"/>
                  </a:lnTo>
                  <a:lnTo>
                    <a:pt x="8712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1269837" y="1051560"/>
              <a:ext cx="10160" cy="7620"/>
            </a:xfrm>
            <a:custGeom>
              <a:avLst/>
              <a:gdLst/>
              <a:ahLst/>
              <a:cxnLst/>
              <a:rect l="l" t="t" r="r" b="b"/>
              <a:pathLst>
                <a:path w="10159" h="7619">
                  <a:moveTo>
                    <a:pt x="9757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831" y="7619"/>
                  </a:lnTo>
                  <a:lnTo>
                    <a:pt x="9757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1262866" y="1057910"/>
              <a:ext cx="12065" cy="8890"/>
            </a:xfrm>
            <a:custGeom>
              <a:avLst/>
              <a:gdLst/>
              <a:ahLst/>
              <a:cxnLst/>
              <a:rect l="l" t="t" r="r" b="b"/>
              <a:pathLst>
                <a:path w="12065" h="8890">
                  <a:moveTo>
                    <a:pt x="1179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4875" y="8889"/>
                  </a:lnTo>
                  <a:lnTo>
                    <a:pt x="1179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257056" y="1065529"/>
              <a:ext cx="12065" cy="7620"/>
            </a:xfrm>
            <a:custGeom>
              <a:avLst/>
              <a:gdLst/>
              <a:ahLst/>
              <a:cxnLst/>
              <a:rect l="l" t="t" r="r" b="b"/>
              <a:pathLst>
                <a:path w="12065" h="7619">
                  <a:moveTo>
                    <a:pt x="11673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5746" y="7620"/>
                  </a:lnTo>
                  <a:lnTo>
                    <a:pt x="11673" y="0"/>
                  </a:lnTo>
                  <a:close/>
                </a:path>
              </a:pathLst>
            </a:custGeom>
            <a:solidFill>
              <a:srgbClr val="CCC9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250085" y="1073149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1271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6791" y="7620"/>
                  </a:lnTo>
                  <a:lnTo>
                    <a:pt x="12718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1243113" y="1079499"/>
              <a:ext cx="15240" cy="8890"/>
            </a:xfrm>
            <a:custGeom>
              <a:avLst/>
              <a:gdLst/>
              <a:ahLst/>
              <a:cxnLst/>
              <a:rect l="l" t="t" r="r" b="b"/>
              <a:pathLst>
                <a:path w="15240" h="8890">
                  <a:moveTo>
                    <a:pt x="1475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7836" y="8889"/>
                  </a:lnTo>
                  <a:lnTo>
                    <a:pt x="14750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1237304" y="1087119"/>
              <a:ext cx="15240" cy="7620"/>
            </a:xfrm>
            <a:custGeom>
              <a:avLst/>
              <a:gdLst/>
              <a:ahLst/>
              <a:cxnLst/>
              <a:rect l="l" t="t" r="r" b="b"/>
              <a:pathLst>
                <a:path w="15240" h="7619">
                  <a:moveTo>
                    <a:pt x="1463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8706" y="7619"/>
                  </a:lnTo>
                  <a:lnTo>
                    <a:pt x="14633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1230332" y="1094740"/>
              <a:ext cx="15875" cy="7620"/>
            </a:xfrm>
            <a:custGeom>
              <a:avLst/>
              <a:gdLst/>
              <a:ahLst/>
              <a:cxnLst/>
              <a:rect l="l" t="t" r="r" b="b"/>
              <a:pathLst>
                <a:path w="15875" h="7619">
                  <a:moveTo>
                    <a:pt x="1567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9751" y="7620"/>
                  </a:lnTo>
                  <a:lnTo>
                    <a:pt x="15678" y="0"/>
                  </a:lnTo>
                  <a:close/>
                </a:path>
              </a:pathLst>
            </a:custGeom>
            <a:solidFill>
              <a:srgbClr val="CAC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1223361" y="1101090"/>
              <a:ext cx="17780" cy="8890"/>
            </a:xfrm>
            <a:custGeom>
              <a:avLst/>
              <a:gdLst/>
              <a:ahLst/>
              <a:cxnLst/>
              <a:rect l="l" t="t" r="r" b="b"/>
              <a:pathLst>
                <a:path w="17780" h="8890">
                  <a:moveTo>
                    <a:pt x="1771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0796" y="8889"/>
                  </a:lnTo>
                  <a:lnTo>
                    <a:pt x="17710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1217551" y="1108710"/>
              <a:ext cx="17780" cy="7620"/>
            </a:xfrm>
            <a:custGeom>
              <a:avLst/>
              <a:gdLst/>
              <a:ahLst/>
              <a:cxnLst/>
              <a:rect l="l" t="t" r="r" b="b"/>
              <a:pathLst>
                <a:path w="17780" h="7619">
                  <a:moveTo>
                    <a:pt x="1759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1667" y="7619"/>
                  </a:lnTo>
                  <a:lnTo>
                    <a:pt x="1759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1210580" y="1116329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3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2712" y="7620"/>
                  </a:lnTo>
                  <a:lnTo>
                    <a:pt x="18638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1203608" y="1122679"/>
              <a:ext cx="20955" cy="8890"/>
            </a:xfrm>
            <a:custGeom>
              <a:avLst/>
              <a:gdLst/>
              <a:ahLst/>
              <a:cxnLst/>
              <a:rect l="l" t="t" r="r" b="b"/>
              <a:pathLst>
                <a:path w="20955" h="8890">
                  <a:moveTo>
                    <a:pt x="20671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13756" y="8890"/>
                  </a:lnTo>
                  <a:lnTo>
                    <a:pt x="2067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1197799" y="1130299"/>
              <a:ext cx="20955" cy="7620"/>
            </a:xfrm>
            <a:custGeom>
              <a:avLst/>
              <a:gdLst/>
              <a:ahLst/>
              <a:cxnLst/>
              <a:rect l="l" t="t" r="r" b="b"/>
              <a:pathLst>
                <a:path w="20955" h="7619">
                  <a:moveTo>
                    <a:pt x="2055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4627" y="7620"/>
                  </a:lnTo>
                  <a:lnTo>
                    <a:pt x="20554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1190827" y="1137919"/>
              <a:ext cx="22225" cy="7620"/>
            </a:xfrm>
            <a:custGeom>
              <a:avLst/>
              <a:gdLst/>
              <a:ahLst/>
              <a:cxnLst/>
              <a:rect l="l" t="t" r="r" b="b"/>
              <a:pathLst>
                <a:path w="22225" h="7619">
                  <a:moveTo>
                    <a:pt x="2159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5672" y="761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1183856" y="11442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90">
                  <a:moveTo>
                    <a:pt x="2363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6717" y="8889"/>
                  </a:lnTo>
                  <a:lnTo>
                    <a:pt x="23631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1178046" y="1151890"/>
              <a:ext cx="24130" cy="7620"/>
            </a:xfrm>
            <a:custGeom>
              <a:avLst/>
              <a:gdLst/>
              <a:ahLst/>
              <a:cxnLst/>
              <a:rect l="l" t="t" r="r" b="b"/>
              <a:pathLst>
                <a:path w="24130" h="7619">
                  <a:moveTo>
                    <a:pt x="2351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7587" y="7620"/>
                  </a:lnTo>
                  <a:lnTo>
                    <a:pt x="23514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1171075" y="1159510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19">
                  <a:moveTo>
                    <a:pt x="2455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8632" y="7619"/>
                  </a:lnTo>
                  <a:lnTo>
                    <a:pt x="24559" y="0"/>
                  </a:lnTo>
                  <a:close/>
                </a:path>
              </a:pathLst>
            </a:custGeom>
            <a:solidFill>
              <a:srgbClr val="C9C2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1164103" y="116586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69" h="8890">
                  <a:moveTo>
                    <a:pt x="2659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677" y="8889"/>
                  </a:lnTo>
                  <a:lnTo>
                    <a:pt x="26591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1158294" y="1173479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69" h="7619">
                  <a:moveTo>
                    <a:pt x="2647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0548" y="7620"/>
                  </a:lnTo>
                  <a:lnTo>
                    <a:pt x="26474" y="0"/>
                  </a:lnTo>
                  <a:close/>
                </a:path>
              </a:pathLst>
            </a:custGeom>
            <a:solidFill>
              <a:srgbClr val="C9C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1151322" y="1181099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19">
                  <a:moveTo>
                    <a:pt x="27519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1593" y="7620"/>
                  </a:lnTo>
                  <a:lnTo>
                    <a:pt x="275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1144351" y="1187449"/>
              <a:ext cx="29845" cy="8890"/>
            </a:xfrm>
            <a:custGeom>
              <a:avLst/>
              <a:gdLst/>
              <a:ahLst/>
              <a:cxnLst/>
              <a:rect l="l" t="t" r="r" b="b"/>
              <a:pathLst>
                <a:path w="29844" h="8890">
                  <a:moveTo>
                    <a:pt x="2955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2637" y="8889"/>
                  </a:lnTo>
                  <a:lnTo>
                    <a:pt x="2955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1138541" y="1195069"/>
              <a:ext cx="29845" cy="7620"/>
            </a:xfrm>
            <a:custGeom>
              <a:avLst/>
              <a:gdLst/>
              <a:ahLst/>
              <a:cxnLst/>
              <a:rect l="l" t="t" r="r" b="b"/>
              <a:pathLst>
                <a:path w="29844" h="7619">
                  <a:moveTo>
                    <a:pt x="2943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3508" y="7619"/>
                  </a:lnTo>
                  <a:lnTo>
                    <a:pt x="29435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1131569" y="1202690"/>
              <a:ext cx="30480" cy="7620"/>
            </a:xfrm>
            <a:custGeom>
              <a:avLst/>
              <a:gdLst/>
              <a:ahLst/>
              <a:cxnLst/>
              <a:rect l="l" t="t" r="r" b="b"/>
              <a:pathLst>
                <a:path w="30480" h="7619">
                  <a:moveTo>
                    <a:pt x="3048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4553" y="7620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1124598" y="1209040"/>
              <a:ext cx="33020" cy="8890"/>
            </a:xfrm>
            <a:custGeom>
              <a:avLst/>
              <a:gdLst/>
              <a:ahLst/>
              <a:cxnLst/>
              <a:rect l="l" t="t" r="r" b="b"/>
              <a:pathLst>
                <a:path w="33019" h="8890">
                  <a:moveTo>
                    <a:pt x="3251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5598" y="8889"/>
                  </a:lnTo>
                  <a:lnTo>
                    <a:pt x="32512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1118788" y="1216660"/>
              <a:ext cx="33020" cy="7620"/>
            </a:xfrm>
            <a:custGeom>
              <a:avLst/>
              <a:gdLst/>
              <a:ahLst/>
              <a:cxnLst/>
              <a:rect l="l" t="t" r="r" b="b"/>
              <a:pathLst>
                <a:path w="33019" h="7619">
                  <a:moveTo>
                    <a:pt x="3239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6468" y="7619"/>
                  </a:lnTo>
                  <a:lnTo>
                    <a:pt x="32395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1111817" y="1224279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44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513" y="7620"/>
                  </a:lnTo>
                  <a:lnTo>
                    <a:pt x="33440" y="0"/>
                  </a:lnTo>
                  <a:close/>
                </a:path>
              </a:pathLst>
            </a:custGeom>
            <a:solidFill>
              <a:srgbClr val="C8B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1104845" y="1230629"/>
              <a:ext cx="35560" cy="8890"/>
            </a:xfrm>
            <a:custGeom>
              <a:avLst/>
              <a:gdLst/>
              <a:ahLst/>
              <a:cxnLst/>
              <a:rect l="l" t="t" r="r" b="b"/>
              <a:pathLst>
                <a:path w="35559" h="8890">
                  <a:moveTo>
                    <a:pt x="35472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28558" y="8890"/>
                  </a:lnTo>
                  <a:lnTo>
                    <a:pt x="3547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1099036" y="1238249"/>
              <a:ext cx="35560" cy="7620"/>
            </a:xfrm>
            <a:custGeom>
              <a:avLst/>
              <a:gdLst/>
              <a:ahLst/>
              <a:cxnLst/>
              <a:rect l="l" t="t" r="r" b="b"/>
              <a:pathLst>
                <a:path w="35559" h="7619">
                  <a:moveTo>
                    <a:pt x="35355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9429" y="7620"/>
                  </a:lnTo>
                  <a:lnTo>
                    <a:pt x="35355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1092064" y="1245869"/>
              <a:ext cx="36830" cy="7620"/>
            </a:xfrm>
            <a:custGeom>
              <a:avLst/>
              <a:gdLst/>
              <a:ahLst/>
              <a:cxnLst/>
              <a:rect l="l" t="t" r="r" b="b"/>
              <a:pathLst>
                <a:path w="36830" h="7619">
                  <a:moveTo>
                    <a:pt x="36400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0473" y="7619"/>
                  </a:lnTo>
                  <a:lnTo>
                    <a:pt x="36400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1085093" y="125221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4" h="8890">
                  <a:moveTo>
                    <a:pt x="38433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31518" y="8889"/>
                  </a:lnTo>
                  <a:lnTo>
                    <a:pt x="38433" y="0"/>
                  </a:lnTo>
                  <a:close/>
                </a:path>
              </a:pathLst>
            </a:custGeom>
            <a:solidFill>
              <a:srgbClr val="C8B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1079283" y="1259840"/>
              <a:ext cx="38735" cy="7620"/>
            </a:xfrm>
            <a:custGeom>
              <a:avLst/>
              <a:gdLst/>
              <a:ahLst/>
              <a:cxnLst/>
              <a:rect l="l" t="t" r="r" b="b"/>
              <a:pathLst>
                <a:path w="38734" h="7619">
                  <a:moveTo>
                    <a:pt x="38316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32389" y="7620"/>
                  </a:lnTo>
                  <a:lnTo>
                    <a:pt x="38316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1069299" y="1267460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4" h="7619">
                  <a:moveTo>
                    <a:pt x="42373" y="0"/>
                  </a:moveTo>
                  <a:lnTo>
                    <a:pt x="9983" y="0"/>
                  </a:lnTo>
                  <a:lnTo>
                    <a:pt x="7660" y="2539"/>
                  </a:lnTo>
                  <a:lnTo>
                    <a:pt x="0" y="7619"/>
                  </a:lnTo>
                  <a:lnTo>
                    <a:pt x="36446" y="7619"/>
                  </a:lnTo>
                  <a:lnTo>
                    <a:pt x="4237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1057809" y="1273810"/>
              <a:ext cx="49530" cy="8890"/>
            </a:xfrm>
            <a:custGeom>
              <a:avLst/>
              <a:gdLst/>
              <a:ahLst/>
              <a:cxnLst/>
              <a:rect l="l" t="t" r="r" b="b"/>
              <a:pathLst>
                <a:path w="49530" h="8890">
                  <a:moveTo>
                    <a:pt x="4892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42010" y="8889"/>
                  </a:lnTo>
                  <a:lnTo>
                    <a:pt x="48924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1048234" y="1281429"/>
              <a:ext cx="52705" cy="7620"/>
            </a:xfrm>
            <a:custGeom>
              <a:avLst/>
              <a:gdLst/>
              <a:ahLst/>
              <a:cxnLst/>
              <a:rect l="l" t="t" r="r" b="b"/>
              <a:pathLst>
                <a:path w="52705" h="7619">
                  <a:moveTo>
                    <a:pt x="5257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46646" y="7620"/>
                  </a:lnTo>
                  <a:lnTo>
                    <a:pt x="5257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1036744" y="1289049"/>
              <a:ext cx="58419" cy="7620"/>
            </a:xfrm>
            <a:custGeom>
              <a:avLst/>
              <a:gdLst/>
              <a:ahLst/>
              <a:cxnLst/>
              <a:rect l="l" t="t" r="r" b="b"/>
              <a:pathLst>
                <a:path w="58419" h="7619">
                  <a:moveTo>
                    <a:pt x="581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52210" y="7620"/>
                  </a:lnTo>
                  <a:lnTo>
                    <a:pt x="581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1025254" y="1295399"/>
              <a:ext cx="64769" cy="8890"/>
            </a:xfrm>
            <a:custGeom>
              <a:avLst/>
              <a:gdLst/>
              <a:ahLst/>
              <a:cxnLst/>
              <a:rect l="l" t="t" r="r" b="b"/>
              <a:pathLst>
                <a:path w="64769" h="8890">
                  <a:moveTo>
                    <a:pt x="6468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57773" y="8889"/>
                  </a:lnTo>
                  <a:lnTo>
                    <a:pt x="64688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1015678" y="1303019"/>
              <a:ext cx="68580" cy="7620"/>
            </a:xfrm>
            <a:custGeom>
              <a:avLst/>
              <a:gdLst/>
              <a:ahLst/>
              <a:cxnLst/>
              <a:rect l="l" t="t" r="r" b="b"/>
              <a:pathLst>
                <a:path w="68580" h="7619">
                  <a:moveTo>
                    <a:pt x="6833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62409" y="7619"/>
                  </a:lnTo>
                  <a:lnTo>
                    <a:pt x="68336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1004188" y="1310640"/>
              <a:ext cx="74295" cy="7620"/>
            </a:xfrm>
            <a:custGeom>
              <a:avLst/>
              <a:gdLst/>
              <a:ahLst/>
              <a:cxnLst/>
              <a:rect l="l" t="t" r="r" b="b"/>
              <a:pathLst>
                <a:path w="74294" h="7619">
                  <a:moveTo>
                    <a:pt x="7390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67973" y="7620"/>
                  </a:lnTo>
                  <a:lnTo>
                    <a:pt x="7390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992698" y="1316990"/>
              <a:ext cx="80645" cy="8890"/>
            </a:xfrm>
            <a:custGeom>
              <a:avLst/>
              <a:gdLst/>
              <a:ahLst/>
              <a:cxnLst/>
              <a:rect l="l" t="t" r="r" b="b"/>
              <a:pathLst>
                <a:path w="80644" h="8890">
                  <a:moveTo>
                    <a:pt x="8045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73537" y="8889"/>
                  </a:lnTo>
                  <a:lnTo>
                    <a:pt x="80451" y="0"/>
                  </a:lnTo>
                  <a:close/>
                </a:path>
              </a:pathLst>
            </a:custGeom>
            <a:solidFill>
              <a:srgbClr val="C7B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983123" y="132461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09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78173" y="7619"/>
                  </a:lnTo>
                  <a:lnTo>
                    <a:pt x="84099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971633" y="133222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69" h="7619">
                  <a:moveTo>
                    <a:pt x="896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83736" y="7620"/>
                  </a:lnTo>
                  <a:lnTo>
                    <a:pt x="89663" y="0"/>
                  </a:lnTo>
                  <a:close/>
                </a:path>
              </a:pathLst>
            </a:custGeom>
            <a:solidFill>
              <a:srgbClr val="C7B5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960142" y="1338579"/>
              <a:ext cx="96520" cy="8890"/>
            </a:xfrm>
            <a:custGeom>
              <a:avLst/>
              <a:gdLst/>
              <a:ahLst/>
              <a:cxnLst/>
              <a:rect l="l" t="t" r="r" b="b"/>
              <a:pathLst>
                <a:path w="96519" h="8890">
                  <a:moveTo>
                    <a:pt x="9621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89300" y="8890"/>
                  </a:lnTo>
                  <a:lnTo>
                    <a:pt x="9621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950567" y="1346199"/>
              <a:ext cx="100330" cy="7620"/>
            </a:xfrm>
            <a:custGeom>
              <a:avLst/>
              <a:gdLst/>
              <a:ahLst/>
              <a:cxnLst/>
              <a:rect l="l" t="t" r="r" b="b"/>
              <a:pathLst>
                <a:path w="100330" h="7619">
                  <a:moveTo>
                    <a:pt x="998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93936" y="7620"/>
                  </a:lnTo>
                  <a:lnTo>
                    <a:pt x="9986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939077" y="1353819"/>
              <a:ext cx="106045" cy="7620"/>
            </a:xfrm>
            <a:custGeom>
              <a:avLst/>
              <a:gdLst/>
              <a:ahLst/>
              <a:cxnLst/>
              <a:rect l="l" t="t" r="r" b="b"/>
              <a:pathLst>
                <a:path w="106044" h="7619">
                  <a:moveTo>
                    <a:pt x="10542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99500" y="7619"/>
                  </a:lnTo>
                  <a:lnTo>
                    <a:pt x="10542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927587" y="1360169"/>
              <a:ext cx="112395" cy="8890"/>
            </a:xfrm>
            <a:custGeom>
              <a:avLst/>
              <a:gdLst/>
              <a:ahLst/>
              <a:cxnLst/>
              <a:rect l="l" t="t" r="r" b="b"/>
              <a:pathLst>
                <a:path w="112394" h="8890">
                  <a:moveTo>
                    <a:pt x="11197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05063" y="8889"/>
                  </a:lnTo>
                  <a:lnTo>
                    <a:pt x="11197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918959" y="1367789"/>
              <a:ext cx="112395" cy="7620"/>
            </a:xfrm>
            <a:custGeom>
              <a:avLst/>
              <a:gdLst/>
              <a:ahLst/>
              <a:cxnLst/>
              <a:rect l="l" t="t" r="r" b="b"/>
              <a:pathLst>
                <a:path w="112394" h="7619">
                  <a:moveTo>
                    <a:pt x="112204" y="0"/>
                  </a:moveTo>
                  <a:lnTo>
                    <a:pt x="5753" y="0"/>
                  </a:lnTo>
                  <a:lnTo>
                    <a:pt x="5753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08826" y="7620"/>
                  </a:lnTo>
                  <a:lnTo>
                    <a:pt x="108826" y="6350"/>
                  </a:lnTo>
                  <a:lnTo>
                    <a:pt x="112204" y="6350"/>
                  </a:lnTo>
                  <a:lnTo>
                    <a:pt x="1122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906521" y="1375410"/>
              <a:ext cx="120650" cy="7620"/>
            </a:xfrm>
            <a:custGeom>
              <a:avLst/>
              <a:gdLst/>
              <a:ahLst/>
              <a:cxnLst/>
              <a:rect l="l" t="t" r="r" b="b"/>
              <a:pathLst>
                <a:path w="120650" h="7619">
                  <a:moveTo>
                    <a:pt x="12035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09450" y="7619"/>
                  </a:lnTo>
                  <a:lnTo>
                    <a:pt x="120359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895031" y="1383029"/>
              <a:ext cx="121285" cy="7620"/>
            </a:xfrm>
            <a:custGeom>
              <a:avLst/>
              <a:gdLst/>
              <a:ahLst/>
              <a:cxnLst/>
              <a:rect l="l" t="t" r="r" b="b"/>
              <a:pathLst>
                <a:path w="121284" h="7619">
                  <a:moveTo>
                    <a:pt x="1209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031" y="7620"/>
                  </a:lnTo>
                  <a:lnTo>
                    <a:pt x="120940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885456" y="1389379"/>
              <a:ext cx="121920" cy="7620"/>
            </a:xfrm>
            <a:custGeom>
              <a:avLst/>
              <a:gdLst/>
              <a:ahLst/>
              <a:cxnLst/>
              <a:rect l="l" t="t" r="r" b="b"/>
              <a:pathLst>
                <a:path w="121919" h="7619">
                  <a:moveTo>
                    <a:pt x="12142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515" y="7620"/>
                  </a:lnTo>
                  <a:lnTo>
                    <a:pt x="121424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873966" y="1396999"/>
              <a:ext cx="122555" cy="7620"/>
            </a:xfrm>
            <a:custGeom>
              <a:avLst/>
              <a:gdLst/>
              <a:ahLst/>
              <a:cxnLst/>
              <a:rect l="l" t="t" r="r" b="b"/>
              <a:pathLst>
                <a:path w="122555" h="7619">
                  <a:moveTo>
                    <a:pt x="12200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1096" y="7620"/>
                  </a:lnTo>
                  <a:lnTo>
                    <a:pt x="122005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862476" y="140461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258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1677" y="7619"/>
                  </a:lnTo>
                  <a:lnTo>
                    <a:pt x="122586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852901" y="141096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307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2161" y="7619"/>
                  </a:lnTo>
                  <a:lnTo>
                    <a:pt x="123071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841410" y="1418590"/>
              <a:ext cx="123825" cy="7620"/>
            </a:xfrm>
            <a:custGeom>
              <a:avLst/>
              <a:gdLst/>
              <a:ahLst/>
              <a:cxnLst/>
              <a:rect l="l" t="t" r="r" b="b"/>
              <a:pathLst>
                <a:path w="123825" h="7619">
                  <a:moveTo>
                    <a:pt x="12365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2742" y="7620"/>
                  </a:lnTo>
                  <a:lnTo>
                    <a:pt x="123652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829920" y="1426210"/>
              <a:ext cx="124460" cy="7620"/>
            </a:xfrm>
            <a:custGeom>
              <a:avLst/>
              <a:gdLst/>
              <a:ahLst/>
              <a:cxnLst/>
              <a:rect l="l" t="t" r="r" b="b"/>
              <a:pathLst>
                <a:path w="124459" h="7619">
                  <a:moveTo>
                    <a:pt x="12423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323" y="7619"/>
                  </a:lnTo>
                  <a:lnTo>
                    <a:pt x="124233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820345" y="1432560"/>
              <a:ext cx="125095" cy="7620"/>
            </a:xfrm>
            <a:custGeom>
              <a:avLst/>
              <a:gdLst/>
              <a:ahLst/>
              <a:cxnLst/>
              <a:rect l="l" t="t" r="r" b="b"/>
              <a:pathLst>
                <a:path w="125094" h="7619">
                  <a:moveTo>
                    <a:pt x="1247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808" y="7619"/>
                  </a:lnTo>
                  <a:lnTo>
                    <a:pt x="12471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808855" y="1440179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30" h="7619">
                  <a:moveTo>
                    <a:pt x="12529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389" y="7620"/>
                  </a:lnTo>
                  <a:lnTo>
                    <a:pt x="125298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797365" y="144779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587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970" y="7620"/>
                  </a:lnTo>
                  <a:lnTo>
                    <a:pt x="125879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787789" y="145414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63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5454" y="7620"/>
                  </a:lnTo>
                  <a:lnTo>
                    <a:pt x="126363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776299" y="1461769"/>
              <a:ext cx="127000" cy="7620"/>
            </a:xfrm>
            <a:custGeom>
              <a:avLst/>
              <a:gdLst/>
              <a:ahLst/>
              <a:cxnLst/>
              <a:rect l="l" t="t" r="r" b="b"/>
              <a:pathLst>
                <a:path w="127000" h="7619">
                  <a:moveTo>
                    <a:pt x="12694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6035" y="7619"/>
                  </a:lnTo>
                  <a:lnTo>
                    <a:pt x="126944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764809" y="1469390"/>
              <a:ext cx="127635" cy="7620"/>
            </a:xfrm>
            <a:custGeom>
              <a:avLst/>
              <a:gdLst/>
              <a:ahLst/>
              <a:cxnLst/>
              <a:rect l="l" t="t" r="r" b="b"/>
              <a:pathLst>
                <a:path w="127634" h="7619">
                  <a:moveTo>
                    <a:pt x="12752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6616" y="7620"/>
                  </a:lnTo>
                  <a:lnTo>
                    <a:pt x="127525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755234" y="1475740"/>
              <a:ext cx="128270" cy="7620"/>
            </a:xfrm>
            <a:custGeom>
              <a:avLst/>
              <a:gdLst/>
              <a:ahLst/>
              <a:cxnLst/>
              <a:rect l="l" t="t" r="r" b="b"/>
              <a:pathLst>
                <a:path w="128269" h="7619">
                  <a:moveTo>
                    <a:pt x="12800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7100" y="7620"/>
                  </a:lnTo>
                  <a:lnTo>
                    <a:pt x="128009" y="0"/>
                  </a:lnTo>
                  <a:close/>
                </a:path>
              </a:pathLst>
            </a:custGeom>
            <a:solidFill>
              <a:srgbClr val="C4AA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743744" y="1483360"/>
              <a:ext cx="128905" cy="7620"/>
            </a:xfrm>
            <a:custGeom>
              <a:avLst/>
              <a:gdLst/>
              <a:ahLst/>
              <a:cxnLst/>
              <a:rect l="l" t="t" r="r" b="b"/>
              <a:pathLst>
                <a:path w="128905" h="7619">
                  <a:moveTo>
                    <a:pt x="128590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7681" y="7619"/>
                  </a:lnTo>
                  <a:lnTo>
                    <a:pt x="12859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732253" y="1490979"/>
              <a:ext cx="129539" cy="7620"/>
            </a:xfrm>
            <a:custGeom>
              <a:avLst/>
              <a:gdLst/>
              <a:ahLst/>
              <a:cxnLst/>
              <a:rect l="l" t="t" r="r" b="b"/>
              <a:pathLst>
                <a:path w="129540" h="7619">
                  <a:moveTo>
                    <a:pt x="1291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262" y="7620"/>
                  </a:lnTo>
                  <a:lnTo>
                    <a:pt x="129171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722678" y="1497329"/>
              <a:ext cx="130175" cy="7620"/>
            </a:xfrm>
            <a:custGeom>
              <a:avLst/>
              <a:gdLst/>
              <a:ahLst/>
              <a:cxnLst/>
              <a:rect l="l" t="t" r="r" b="b"/>
              <a:pathLst>
                <a:path w="130175" h="7619">
                  <a:moveTo>
                    <a:pt x="12965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746" y="7620"/>
                  </a:lnTo>
                  <a:lnTo>
                    <a:pt x="129655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711188" y="1504949"/>
              <a:ext cx="130810" cy="7620"/>
            </a:xfrm>
            <a:custGeom>
              <a:avLst/>
              <a:gdLst/>
              <a:ahLst/>
              <a:cxnLst/>
              <a:rect l="l" t="t" r="r" b="b"/>
              <a:pathLst>
                <a:path w="130809" h="7619">
                  <a:moveTo>
                    <a:pt x="1302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9327" y="7620"/>
                  </a:lnTo>
                  <a:lnTo>
                    <a:pt x="13023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699698" y="151256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08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9908" y="7619"/>
                  </a:lnTo>
                  <a:lnTo>
                    <a:pt x="130817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690123" y="151891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13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0392" y="7619"/>
                  </a:lnTo>
                  <a:lnTo>
                    <a:pt x="13130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678632" y="1526540"/>
              <a:ext cx="132080" cy="7620"/>
            </a:xfrm>
            <a:custGeom>
              <a:avLst/>
              <a:gdLst/>
              <a:ahLst/>
              <a:cxnLst/>
              <a:rect l="l" t="t" r="r" b="b"/>
              <a:pathLst>
                <a:path w="132079" h="7619">
                  <a:moveTo>
                    <a:pt x="13188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0973" y="7620"/>
                  </a:lnTo>
                  <a:lnTo>
                    <a:pt x="13188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667142" y="1534160"/>
              <a:ext cx="132715" cy="7620"/>
            </a:xfrm>
            <a:custGeom>
              <a:avLst/>
              <a:gdLst/>
              <a:ahLst/>
              <a:cxnLst/>
              <a:rect l="l" t="t" r="r" b="b"/>
              <a:pathLst>
                <a:path w="132715" h="7619">
                  <a:moveTo>
                    <a:pt x="13246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1554" y="7619"/>
                  </a:lnTo>
                  <a:lnTo>
                    <a:pt x="13246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657567" y="1540510"/>
              <a:ext cx="133350" cy="7620"/>
            </a:xfrm>
            <a:custGeom>
              <a:avLst/>
              <a:gdLst/>
              <a:ahLst/>
              <a:cxnLst/>
              <a:rect l="l" t="t" r="r" b="b"/>
              <a:pathLst>
                <a:path w="133350" h="7619">
                  <a:moveTo>
                    <a:pt x="1329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2038" y="7619"/>
                  </a:lnTo>
                  <a:lnTo>
                    <a:pt x="132948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634580" y="1548129"/>
              <a:ext cx="145415" cy="15240"/>
            </a:xfrm>
            <a:custGeom>
              <a:avLst/>
              <a:gdLst/>
              <a:ahLst/>
              <a:cxnLst/>
              <a:rect l="l" t="t" r="r" b="b"/>
              <a:pathLst>
                <a:path w="145415" h="15240">
                  <a:moveTo>
                    <a:pt x="145021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23202" y="15240"/>
                  </a:lnTo>
                  <a:lnTo>
                    <a:pt x="134112" y="7620"/>
                  </a:lnTo>
                  <a:lnTo>
                    <a:pt x="145021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625012" y="1562099"/>
              <a:ext cx="134620" cy="7620"/>
            </a:xfrm>
            <a:custGeom>
              <a:avLst/>
              <a:gdLst/>
              <a:ahLst/>
              <a:cxnLst/>
              <a:rect l="l" t="t" r="r" b="b"/>
              <a:pathLst>
                <a:path w="134620" h="7619">
                  <a:moveTo>
                    <a:pt x="13459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3684" y="7620"/>
                  </a:lnTo>
                  <a:lnTo>
                    <a:pt x="13459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613521" y="1569719"/>
              <a:ext cx="135255" cy="7620"/>
            </a:xfrm>
            <a:custGeom>
              <a:avLst/>
              <a:gdLst/>
              <a:ahLst/>
              <a:cxnLst/>
              <a:rect l="l" t="t" r="r" b="b"/>
              <a:pathLst>
                <a:path w="135254" h="7619">
                  <a:moveTo>
                    <a:pt x="13517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4265" y="7619"/>
                  </a:lnTo>
                  <a:lnTo>
                    <a:pt x="135175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602031" y="1577340"/>
              <a:ext cx="135890" cy="7620"/>
            </a:xfrm>
            <a:custGeom>
              <a:avLst/>
              <a:gdLst/>
              <a:ahLst/>
              <a:cxnLst/>
              <a:rect l="l" t="t" r="r" b="b"/>
              <a:pathLst>
                <a:path w="135890" h="7619">
                  <a:moveTo>
                    <a:pt x="13575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4846" y="7620"/>
                  </a:lnTo>
                  <a:lnTo>
                    <a:pt x="135756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592456" y="1583690"/>
              <a:ext cx="136525" cy="7620"/>
            </a:xfrm>
            <a:custGeom>
              <a:avLst/>
              <a:gdLst/>
              <a:ahLst/>
              <a:cxnLst/>
              <a:rect l="l" t="t" r="r" b="b"/>
              <a:pathLst>
                <a:path w="136525" h="7619">
                  <a:moveTo>
                    <a:pt x="1362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5331" y="7620"/>
                  </a:lnTo>
                  <a:lnTo>
                    <a:pt x="136240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580966" y="1591310"/>
              <a:ext cx="137160" cy="7620"/>
            </a:xfrm>
            <a:custGeom>
              <a:avLst/>
              <a:gdLst/>
              <a:ahLst/>
              <a:cxnLst/>
              <a:rect l="l" t="t" r="r" b="b"/>
              <a:pathLst>
                <a:path w="137159" h="7619">
                  <a:moveTo>
                    <a:pt x="13682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5912" y="7619"/>
                  </a:lnTo>
                  <a:lnTo>
                    <a:pt x="136821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569476" y="1598929"/>
              <a:ext cx="137795" cy="7620"/>
            </a:xfrm>
            <a:custGeom>
              <a:avLst/>
              <a:gdLst/>
              <a:ahLst/>
              <a:cxnLst/>
              <a:rect l="l" t="t" r="r" b="b"/>
              <a:pathLst>
                <a:path w="137795" h="7619">
                  <a:moveTo>
                    <a:pt x="13740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493" y="7620"/>
                  </a:lnTo>
                  <a:lnTo>
                    <a:pt x="13740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559900" y="1605279"/>
              <a:ext cx="138430" cy="7620"/>
            </a:xfrm>
            <a:custGeom>
              <a:avLst/>
              <a:gdLst/>
              <a:ahLst/>
              <a:cxnLst/>
              <a:rect l="l" t="t" r="r" b="b"/>
              <a:pathLst>
                <a:path w="138429" h="7619">
                  <a:moveTo>
                    <a:pt x="1378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977" y="7620"/>
                  </a:lnTo>
                  <a:lnTo>
                    <a:pt x="137886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548410" y="161289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8467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7558" y="7620"/>
                  </a:lnTo>
                  <a:lnTo>
                    <a:pt x="138467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536920" y="162051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90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139" y="7619"/>
                  </a:lnTo>
                  <a:lnTo>
                    <a:pt x="139048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527345" y="1626869"/>
              <a:ext cx="139700" cy="7620"/>
            </a:xfrm>
            <a:custGeom>
              <a:avLst/>
              <a:gdLst/>
              <a:ahLst/>
              <a:cxnLst/>
              <a:rect l="l" t="t" r="r" b="b"/>
              <a:pathLst>
                <a:path w="139700" h="7619">
                  <a:moveTo>
                    <a:pt x="13953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623" y="7619"/>
                  </a:lnTo>
                  <a:lnTo>
                    <a:pt x="139532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515855" y="1634490"/>
              <a:ext cx="140335" cy="7620"/>
            </a:xfrm>
            <a:custGeom>
              <a:avLst/>
              <a:gdLst/>
              <a:ahLst/>
              <a:cxnLst/>
              <a:rect l="l" t="t" r="r" b="b"/>
              <a:pathLst>
                <a:path w="140334" h="7619">
                  <a:moveTo>
                    <a:pt x="14011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9204" y="7620"/>
                  </a:lnTo>
                  <a:lnTo>
                    <a:pt x="140113" y="0"/>
                  </a:lnTo>
                  <a:close/>
                </a:path>
              </a:pathLst>
            </a:custGeom>
            <a:solidFill>
              <a:srgbClr val="C29E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504364" y="16421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69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9785" y="7619"/>
                  </a:lnTo>
                  <a:lnTo>
                    <a:pt x="140694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492874" y="1648459"/>
              <a:ext cx="143510" cy="8890"/>
            </a:xfrm>
            <a:custGeom>
              <a:avLst/>
              <a:gdLst/>
              <a:ahLst/>
              <a:cxnLst/>
              <a:rect l="l" t="t" r="r" b="b"/>
              <a:pathLst>
                <a:path w="143509" h="8889">
                  <a:moveTo>
                    <a:pt x="143093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0366" y="8889"/>
                  </a:lnTo>
                  <a:lnTo>
                    <a:pt x="143093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83299" y="1656079"/>
              <a:ext cx="142240" cy="7620"/>
            </a:xfrm>
            <a:custGeom>
              <a:avLst/>
              <a:gdLst/>
              <a:ahLst/>
              <a:cxnLst/>
              <a:rect l="l" t="t" r="r" b="b"/>
              <a:pathLst>
                <a:path w="142240" h="7619">
                  <a:moveTo>
                    <a:pt x="14175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0850" y="7620"/>
                  </a:lnTo>
                  <a:lnTo>
                    <a:pt x="14175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471809" y="1663700"/>
              <a:ext cx="142875" cy="7620"/>
            </a:xfrm>
            <a:custGeom>
              <a:avLst/>
              <a:gdLst/>
              <a:ahLst/>
              <a:cxnLst/>
              <a:rect l="l" t="t" r="r" b="b"/>
              <a:pathLst>
                <a:path w="142875" h="7619">
                  <a:moveTo>
                    <a:pt x="1423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1431" y="7620"/>
                  </a:lnTo>
                  <a:lnTo>
                    <a:pt x="14234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460319" y="1670050"/>
              <a:ext cx="144780" cy="8890"/>
            </a:xfrm>
            <a:custGeom>
              <a:avLst/>
              <a:gdLst/>
              <a:ahLst/>
              <a:cxnLst/>
              <a:rect l="l" t="t" r="r" b="b"/>
              <a:pathLst>
                <a:path w="144779" h="8889">
                  <a:moveTo>
                    <a:pt x="144739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2012" y="8889"/>
                  </a:lnTo>
                  <a:lnTo>
                    <a:pt x="144739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450743" y="1677669"/>
              <a:ext cx="143510" cy="7620"/>
            </a:xfrm>
            <a:custGeom>
              <a:avLst/>
              <a:gdLst/>
              <a:ahLst/>
              <a:cxnLst/>
              <a:rect l="l" t="t" r="r" b="b"/>
              <a:pathLst>
                <a:path w="143509" h="7619">
                  <a:moveTo>
                    <a:pt x="14340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2496" y="7619"/>
                  </a:lnTo>
                  <a:lnTo>
                    <a:pt x="143405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439253" y="1685290"/>
              <a:ext cx="144145" cy="7620"/>
            </a:xfrm>
            <a:custGeom>
              <a:avLst/>
              <a:gdLst/>
              <a:ahLst/>
              <a:cxnLst/>
              <a:rect l="l" t="t" r="r" b="b"/>
              <a:pathLst>
                <a:path w="144145" h="7619">
                  <a:moveTo>
                    <a:pt x="1439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3077" y="7620"/>
                  </a:lnTo>
                  <a:lnTo>
                    <a:pt x="143986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427763" y="1691640"/>
              <a:ext cx="146685" cy="8890"/>
            </a:xfrm>
            <a:custGeom>
              <a:avLst/>
              <a:gdLst/>
              <a:ahLst/>
              <a:cxnLst/>
              <a:rect l="l" t="t" r="r" b="b"/>
              <a:pathLst>
                <a:path w="146684" h="8889">
                  <a:moveTo>
                    <a:pt x="146386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3658" y="8889"/>
                  </a:lnTo>
                  <a:lnTo>
                    <a:pt x="14638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418188" y="1699259"/>
              <a:ext cx="145415" cy="7620"/>
            </a:xfrm>
            <a:custGeom>
              <a:avLst/>
              <a:gdLst/>
              <a:ahLst/>
              <a:cxnLst/>
              <a:rect l="l" t="t" r="r" b="b"/>
              <a:pathLst>
                <a:path w="145415" h="7619">
                  <a:moveTo>
                    <a:pt x="14505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4142" y="7619"/>
                  </a:lnTo>
                  <a:lnTo>
                    <a:pt x="145052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406698" y="1706879"/>
              <a:ext cx="146050" cy="7620"/>
            </a:xfrm>
            <a:custGeom>
              <a:avLst/>
              <a:gdLst/>
              <a:ahLst/>
              <a:cxnLst/>
              <a:rect l="l" t="t" r="r" b="b"/>
              <a:pathLst>
                <a:path w="146050" h="7619">
                  <a:moveTo>
                    <a:pt x="14563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4723" y="7620"/>
                  </a:lnTo>
                  <a:lnTo>
                    <a:pt x="145633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95207" y="1713229"/>
              <a:ext cx="148590" cy="8890"/>
            </a:xfrm>
            <a:custGeom>
              <a:avLst/>
              <a:gdLst/>
              <a:ahLst/>
              <a:cxnLst/>
              <a:rect l="l" t="t" r="r" b="b"/>
              <a:pathLst>
                <a:path w="148590" h="8889">
                  <a:moveTo>
                    <a:pt x="148032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35304" y="8890"/>
                  </a:lnTo>
                  <a:lnTo>
                    <a:pt x="148032" y="0"/>
                  </a:lnTo>
                  <a:close/>
                </a:path>
              </a:pathLst>
            </a:custGeom>
            <a:solidFill>
              <a:srgbClr val="C09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86588" y="1720849"/>
              <a:ext cx="141605" cy="7620"/>
            </a:xfrm>
            <a:custGeom>
              <a:avLst/>
              <a:gdLst/>
              <a:ahLst/>
              <a:cxnLst/>
              <a:rect l="l" t="t" r="r" b="b"/>
              <a:pathLst>
                <a:path w="141604" h="7619">
                  <a:moveTo>
                    <a:pt x="141185" y="0"/>
                  </a:moveTo>
                  <a:lnTo>
                    <a:pt x="5740" y="0"/>
                  </a:lnTo>
                  <a:lnTo>
                    <a:pt x="5740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35801" y="7620"/>
                  </a:lnTo>
                  <a:lnTo>
                    <a:pt x="135801" y="6350"/>
                  </a:lnTo>
                  <a:lnTo>
                    <a:pt x="141185" y="6350"/>
                  </a:lnTo>
                  <a:lnTo>
                    <a:pt x="141185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374142" y="1728469"/>
              <a:ext cx="147955" cy="7620"/>
            </a:xfrm>
            <a:custGeom>
              <a:avLst/>
              <a:gdLst/>
              <a:ahLst/>
              <a:cxnLst/>
              <a:rect l="l" t="t" r="r" b="b"/>
              <a:pathLst>
                <a:path w="147954" h="7619">
                  <a:moveTo>
                    <a:pt x="1474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7225" y="7619"/>
                  </a:lnTo>
                  <a:lnTo>
                    <a:pt x="14740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362652" y="1734819"/>
              <a:ext cx="150495" cy="8890"/>
            </a:xfrm>
            <a:custGeom>
              <a:avLst/>
              <a:gdLst/>
              <a:ahLst/>
              <a:cxnLst/>
              <a:rect l="l" t="t" r="r" b="b"/>
              <a:pathLst>
                <a:path w="150495" h="8889">
                  <a:moveTo>
                    <a:pt x="15041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8539" y="8889"/>
                  </a:lnTo>
                  <a:lnTo>
                    <a:pt x="150411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353077" y="1742440"/>
              <a:ext cx="149860" cy="7620"/>
            </a:xfrm>
            <a:custGeom>
              <a:avLst/>
              <a:gdLst/>
              <a:ahLst/>
              <a:cxnLst/>
              <a:rect l="l" t="t" r="r" b="b"/>
              <a:pathLst>
                <a:path w="149859" h="7619">
                  <a:moveTo>
                    <a:pt x="14981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9634" y="7620"/>
                  </a:lnTo>
                  <a:lnTo>
                    <a:pt x="14981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341587" y="1750059"/>
              <a:ext cx="151130" cy="7620"/>
            </a:xfrm>
            <a:custGeom>
              <a:avLst/>
              <a:gdLst/>
              <a:ahLst/>
              <a:cxnLst/>
              <a:rect l="l" t="t" r="r" b="b"/>
              <a:pathLst>
                <a:path w="151129" h="7619">
                  <a:moveTo>
                    <a:pt x="15112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0948" y="7619"/>
                  </a:lnTo>
                  <a:lnTo>
                    <a:pt x="151124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330096" y="1756409"/>
              <a:ext cx="154305" cy="8890"/>
            </a:xfrm>
            <a:custGeom>
              <a:avLst/>
              <a:gdLst/>
              <a:ahLst/>
              <a:cxnLst/>
              <a:rect l="l" t="t" r="r" b="b"/>
              <a:pathLst>
                <a:path w="154304" h="8889">
                  <a:moveTo>
                    <a:pt x="15413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2262" y="8889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320521" y="1764029"/>
              <a:ext cx="153670" cy="7620"/>
            </a:xfrm>
            <a:custGeom>
              <a:avLst/>
              <a:gdLst/>
              <a:ahLst/>
              <a:cxnLst/>
              <a:rect l="l" t="t" r="r" b="b"/>
              <a:pathLst>
                <a:path w="153670" h="7619">
                  <a:moveTo>
                    <a:pt x="15353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3357" y="7620"/>
                  </a:lnTo>
                  <a:lnTo>
                    <a:pt x="153534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309031" y="1771650"/>
              <a:ext cx="154940" cy="7620"/>
            </a:xfrm>
            <a:custGeom>
              <a:avLst/>
              <a:gdLst/>
              <a:ahLst/>
              <a:cxnLst/>
              <a:rect l="l" t="t" r="r" b="b"/>
              <a:pathLst>
                <a:path w="154940" h="7619">
                  <a:moveTo>
                    <a:pt x="15484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4672" y="7620"/>
                  </a:lnTo>
                  <a:lnTo>
                    <a:pt x="154848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297541" y="1778000"/>
              <a:ext cx="158115" cy="8890"/>
            </a:xfrm>
            <a:custGeom>
              <a:avLst/>
              <a:gdLst/>
              <a:ahLst/>
              <a:cxnLst/>
              <a:rect l="l" t="t" r="r" b="b"/>
              <a:pathLst>
                <a:path w="158115" h="8889">
                  <a:moveTo>
                    <a:pt x="15785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5986" y="8889"/>
                  </a:lnTo>
                  <a:lnTo>
                    <a:pt x="157858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287966" y="1785619"/>
              <a:ext cx="157480" cy="7620"/>
            </a:xfrm>
            <a:custGeom>
              <a:avLst/>
              <a:gdLst/>
              <a:ahLst/>
              <a:cxnLst/>
              <a:rect l="l" t="t" r="r" b="b"/>
              <a:pathLst>
                <a:path w="157479" h="7619">
                  <a:moveTo>
                    <a:pt x="15725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7081" y="7619"/>
                  </a:lnTo>
                  <a:lnTo>
                    <a:pt x="157257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276475" y="1793240"/>
              <a:ext cx="158750" cy="7620"/>
            </a:xfrm>
            <a:custGeom>
              <a:avLst/>
              <a:gdLst/>
              <a:ahLst/>
              <a:cxnLst/>
              <a:rect l="l" t="t" r="r" b="b"/>
              <a:pathLst>
                <a:path w="158750" h="7619">
                  <a:moveTo>
                    <a:pt x="1585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8395" y="7620"/>
                  </a:lnTo>
                  <a:lnTo>
                    <a:pt x="158571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264985" y="1799590"/>
              <a:ext cx="161925" cy="8890"/>
            </a:xfrm>
            <a:custGeom>
              <a:avLst/>
              <a:gdLst/>
              <a:ahLst/>
              <a:cxnLst/>
              <a:rect l="l" t="t" r="r" b="b"/>
              <a:pathLst>
                <a:path w="161925" h="8889">
                  <a:moveTo>
                    <a:pt x="16158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9709" y="8889"/>
                  </a:lnTo>
                  <a:lnTo>
                    <a:pt x="161581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243916" y="1807209"/>
              <a:ext cx="172720" cy="15240"/>
            </a:xfrm>
            <a:custGeom>
              <a:avLst/>
              <a:gdLst/>
              <a:ahLst/>
              <a:cxnLst/>
              <a:rect l="l" t="t" r="r" b="b"/>
              <a:pathLst>
                <a:path w="172720" h="15239">
                  <a:moveTo>
                    <a:pt x="172466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52120" y="15240"/>
                  </a:lnTo>
                  <a:lnTo>
                    <a:pt x="162293" y="7620"/>
                  </a:lnTo>
                  <a:lnTo>
                    <a:pt x="172466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232430" y="1821179"/>
              <a:ext cx="165735" cy="8890"/>
            </a:xfrm>
            <a:custGeom>
              <a:avLst/>
              <a:gdLst/>
              <a:ahLst/>
              <a:cxnLst/>
              <a:rect l="l" t="t" r="r" b="b"/>
              <a:pathLst>
                <a:path w="165735" h="8889">
                  <a:moveTo>
                    <a:pt x="16530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53432" y="8890"/>
                  </a:lnTo>
                  <a:lnTo>
                    <a:pt x="165304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227393" y="1828799"/>
              <a:ext cx="158115" cy="7620"/>
            </a:xfrm>
            <a:custGeom>
              <a:avLst/>
              <a:gdLst/>
              <a:ahLst/>
              <a:cxnLst/>
              <a:rect l="l" t="t" r="r" b="b"/>
              <a:pathLst>
                <a:path w="158115" h="7619">
                  <a:moveTo>
                    <a:pt x="157619" y="0"/>
                  </a:moveTo>
                  <a:lnTo>
                    <a:pt x="4076" y="0"/>
                  </a:lnTo>
                  <a:lnTo>
                    <a:pt x="4076" y="381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152527" y="7620"/>
                  </a:lnTo>
                  <a:lnTo>
                    <a:pt x="152527" y="3810"/>
                  </a:lnTo>
                  <a:lnTo>
                    <a:pt x="157619" y="3810"/>
                  </a:lnTo>
                  <a:lnTo>
                    <a:pt x="157619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221406" y="1836419"/>
              <a:ext cx="156210" cy="7620"/>
            </a:xfrm>
            <a:custGeom>
              <a:avLst/>
              <a:gdLst/>
              <a:ahLst/>
              <a:cxnLst/>
              <a:rect l="l" t="t" r="r" b="b"/>
              <a:pathLst>
                <a:path w="156210" h="7619">
                  <a:moveTo>
                    <a:pt x="155976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45800" y="7619"/>
                  </a:lnTo>
                  <a:lnTo>
                    <a:pt x="15597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216610" y="1842769"/>
              <a:ext cx="152400" cy="8890"/>
            </a:xfrm>
            <a:custGeom>
              <a:avLst/>
              <a:gdLst/>
              <a:ahLst/>
              <a:cxnLst/>
              <a:rect l="l" t="t" r="r" b="b"/>
              <a:pathLst>
                <a:path w="152400" h="8889">
                  <a:moveTo>
                    <a:pt x="152292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40420" y="8889"/>
                  </a:lnTo>
                  <a:lnTo>
                    <a:pt x="152292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212613" y="1850390"/>
              <a:ext cx="146685" cy="7620"/>
            </a:xfrm>
            <a:custGeom>
              <a:avLst/>
              <a:gdLst/>
              <a:ahLst/>
              <a:cxnLst/>
              <a:rect l="l" t="t" r="r" b="b"/>
              <a:pathLst>
                <a:path w="146685" h="7619">
                  <a:moveTo>
                    <a:pt x="14611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35936" y="7620"/>
                  </a:lnTo>
                  <a:lnTo>
                    <a:pt x="146112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207818" y="18580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732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30556" y="7619"/>
                  </a:lnTo>
                  <a:lnTo>
                    <a:pt x="140732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203022" y="1864359"/>
              <a:ext cx="137160" cy="8890"/>
            </a:xfrm>
            <a:custGeom>
              <a:avLst/>
              <a:gdLst/>
              <a:ahLst/>
              <a:cxnLst/>
              <a:rect l="l" t="t" r="r" b="b"/>
              <a:pathLst>
                <a:path w="137160" h="8889">
                  <a:moveTo>
                    <a:pt x="137048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25176" y="8889"/>
                  </a:lnTo>
                  <a:lnTo>
                    <a:pt x="137048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199025" y="187197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5" h="7619">
                  <a:moveTo>
                    <a:pt x="1308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20692" y="7620"/>
                  </a:lnTo>
                  <a:lnTo>
                    <a:pt x="130868" y="0"/>
                  </a:lnTo>
                  <a:close/>
                </a:path>
              </a:pathLst>
            </a:custGeom>
            <a:solidFill>
              <a:srgbClr val="BE8B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194230" y="1879600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29" h="7619">
                  <a:moveTo>
                    <a:pt x="12548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15312" y="7620"/>
                  </a:lnTo>
                  <a:lnTo>
                    <a:pt x="125488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189434" y="1885950"/>
              <a:ext cx="121920" cy="8890"/>
            </a:xfrm>
            <a:custGeom>
              <a:avLst/>
              <a:gdLst/>
              <a:ahLst/>
              <a:cxnLst/>
              <a:rect l="l" t="t" r="r" b="b"/>
              <a:pathLst>
                <a:path w="121920" h="8889">
                  <a:moveTo>
                    <a:pt x="12180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09932" y="8889"/>
                  </a:lnTo>
                  <a:lnTo>
                    <a:pt x="121804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185437" y="1893569"/>
              <a:ext cx="116205" cy="7620"/>
            </a:xfrm>
            <a:custGeom>
              <a:avLst/>
              <a:gdLst/>
              <a:ahLst/>
              <a:cxnLst/>
              <a:rect l="l" t="t" r="r" b="b"/>
              <a:pathLst>
                <a:path w="116204" h="7619">
                  <a:moveTo>
                    <a:pt x="11562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05448" y="7619"/>
                  </a:lnTo>
                  <a:lnTo>
                    <a:pt x="11562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180641" y="1901190"/>
              <a:ext cx="110489" cy="7620"/>
            </a:xfrm>
            <a:custGeom>
              <a:avLst/>
              <a:gdLst/>
              <a:ahLst/>
              <a:cxnLst/>
              <a:rect l="l" t="t" r="r" b="b"/>
              <a:pathLst>
                <a:path w="110489" h="7619">
                  <a:moveTo>
                    <a:pt x="110244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00068" y="7620"/>
                  </a:lnTo>
                  <a:lnTo>
                    <a:pt x="110244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175846" y="1907540"/>
              <a:ext cx="106680" cy="8890"/>
            </a:xfrm>
            <a:custGeom>
              <a:avLst/>
              <a:gdLst/>
              <a:ahLst/>
              <a:cxnLst/>
              <a:rect l="l" t="t" r="r" b="b"/>
              <a:pathLst>
                <a:path w="106679" h="8889">
                  <a:moveTo>
                    <a:pt x="10656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94687" y="8889"/>
                  </a:lnTo>
                  <a:lnTo>
                    <a:pt x="106560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171849" y="1915159"/>
              <a:ext cx="100965" cy="7620"/>
            </a:xfrm>
            <a:custGeom>
              <a:avLst/>
              <a:gdLst/>
              <a:ahLst/>
              <a:cxnLst/>
              <a:rect l="l" t="t" r="r" b="b"/>
              <a:pathLst>
                <a:path w="100964" h="7619">
                  <a:moveTo>
                    <a:pt x="10038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90204" y="7619"/>
                  </a:lnTo>
                  <a:lnTo>
                    <a:pt x="100380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67053" y="1922779"/>
              <a:ext cx="95250" cy="7620"/>
            </a:xfrm>
            <a:custGeom>
              <a:avLst/>
              <a:gdLst/>
              <a:ahLst/>
              <a:cxnLst/>
              <a:rect l="l" t="t" r="r" b="b"/>
              <a:pathLst>
                <a:path w="95250" h="7619">
                  <a:moveTo>
                    <a:pt x="9500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6520" y="7620"/>
                  </a:lnTo>
                  <a:lnTo>
                    <a:pt x="88216" y="5080"/>
                  </a:lnTo>
                  <a:lnTo>
                    <a:pt x="95000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162258" y="1929129"/>
              <a:ext cx="92710" cy="8890"/>
            </a:xfrm>
            <a:custGeom>
              <a:avLst/>
              <a:gdLst/>
              <a:ahLst/>
              <a:cxnLst/>
              <a:rect l="l" t="t" r="r" b="b"/>
              <a:pathLst>
                <a:path w="92710" h="8889">
                  <a:moveTo>
                    <a:pt x="92163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6227" y="8890"/>
                  </a:lnTo>
                  <a:lnTo>
                    <a:pt x="92163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158261" y="1936750"/>
              <a:ext cx="91440" cy="7620"/>
            </a:xfrm>
            <a:custGeom>
              <a:avLst/>
              <a:gdLst/>
              <a:ahLst/>
              <a:cxnLst/>
              <a:rect l="l" t="t" r="r" b="b"/>
              <a:pathLst>
                <a:path w="91439" h="7619">
                  <a:moveTo>
                    <a:pt x="9107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983" y="7620"/>
                  </a:lnTo>
                  <a:lnTo>
                    <a:pt x="91071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153465" y="1944369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77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5690" y="7619"/>
                  </a:lnTo>
                  <a:lnTo>
                    <a:pt x="90779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148669" y="1950719"/>
              <a:ext cx="91440" cy="8890"/>
            </a:xfrm>
            <a:custGeom>
              <a:avLst/>
              <a:gdLst/>
              <a:ahLst/>
              <a:cxnLst/>
              <a:rect l="l" t="t" r="r" b="b"/>
              <a:pathLst>
                <a:path w="91439" h="8889">
                  <a:moveTo>
                    <a:pt x="9133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5398" y="8889"/>
                  </a:lnTo>
                  <a:lnTo>
                    <a:pt x="9133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144673" y="1958340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24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154" y="7620"/>
                  </a:lnTo>
                  <a:lnTo>
                    <a:pt x="90242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139877" y="196595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70" h="7619">
                  <a:moveTo>
                    <a:pt x="8995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4861" y="7619"/>
                  </a:lnTo>
                  <a:lnTo>
                    <a:pt x="89950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135081" y="1972309"/>
              <a:ext cx="90805" cy="8890"/>
            </a:xfrm>
            <a:custGeom>
              <a:avLst/>
              <a:gdLst/>
              <a:ahLst/>
              <a:cxnLst/>
              <a:rect l="l" t="t" r="r" b="b"/>
              <a:pathLst>
                <a:path w="90804" h="8889">
                  <a:moveTo>
                    <a:pt x="90505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4569" y="8889"/>
                  </a:lnTo>
                  <a:lnTo>
                    <a:pt x="90505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131085" y="1979929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413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325" y="7620"/>
                  </a:lnTo>
                  <a:lnTo>
                    <a:pt x="89413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126289" y="1987550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12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032" y="7620"/>
                  </a:lnTo>
                  <a:lnTo>
                    <a:pt x="89121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121493" y="1993900"/>
              <a:ext cx="90170" cy="8890"/>
            </a:xfrm>
            <a:custGeom>
              <a:avLst/>
              <a:gdLst/>
              <a:ahLst/>
              <a:cxnLst/>
              <a:rect l="l" t="t" r="r" b="b"/>
              <a:pathLst>
                <a:path w="90170" h="8889">
                  <a:moveTo>
                    <a:pt x="89676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3739" y="8889"/>
                  </a:lnTo>
                  <a:lnTo>
                    <a:pt x="89676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117497" y="2001519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58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3496" y="7619"/>
                  </a:lnTo>
                  <a:lnTo>
                    <a:pt x="8858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112701" y="2009140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29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3203" y="7620"/>
                  </a:lnTo>
                  <a:lnTo>
                    <a:pt x="88291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107905" y="2015490"/>
              <a:ext cx="88900" cy="8890"/>
            </a:xfrm>
            <a:custGeom>
              <a:avLst/>
              <a:gdLst/>
              <a:ahLst/>
              <a:cxnLst/>
              <a:rect l="l" t="t" r="r" b="b"/>
              <a:pathLst>
                <a:path w="88900" h="8889">
                  <a:moveTo>
                    <a:pt x="88847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2910" y="8889"/>
                  </a:lnTo>
                  <a:lnTo>
                    <a:pt x="88847" y="0"/>
                  </a:lnTo>
                  <a:close/>
                </a:path>
              </a:pathLst>
            </a:custGeom>
            <a:solidFill>
              <a:srgbClr val="BB80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103909" y="2023109"/>
              <a:ext cx="88265" cy="7620"/>
            </a:xfrm>
            <a:custGeom>
              <a:avLst/>
              <a:gdLst/>
              <a:ahLst/>
              <a:cxnLst/>
              <a:rect l="l" t="t" r="r" b="b"/>
              <a:pathLst>
                <a:path w="88264" h="7619">
                  <a:moveTo>
                    <a:pt x="8775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2666" y="7619"/>
                  </a:lnTo>
                  <a:lnTo>
                    <a:pt x="87755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99113" y="2030729"/>
              <a:ext cx="87630" cy="7620"/>
            </a:xfrm>
            <a:custGeom>
              <a:avLst/>
              <a:gdLst/>
              <a:ahLst/>
              <a:cxnLst/>
              <a:rect l="l" t="t" r="r" b="b"/>
              <a:pathLst>
                <a:path w="87630" h="7619">
                  <a:moveTo>
                    <a:pt x="8746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2374" y="7620"/>
                  </a:lnTo>
                  <a:lnTo>
                    <a:pt x="87462" y="0"/>
                  </a:lnTo>
                  <a:close/>
                </a:path>
              </a:pathLst>
            </a:custGeom>
            <a:solidFill>
              <a:srgbClr val="BB7F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94317" y="2037079"/>
              <a:ext cx="88265" cy="8890"/>
            </a:xfrm>
            <a:custGeom>
              <a:avLst/>
              <a:gdLst/>
              <a:ahLst/>
              <a:cxnLst/>
              <a:rect l="l" t="t" r="r" b="b"/>
              <a:pathLst>
                <a:path w="88264" h="8889">
                  <a:moveTo>
                    <a:pt x="88018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2081" y="8890"/>
                  </a:lnTo>
                  <a:lnTo>
                    <a:pt x="88018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90320" y="2044700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92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837" y="7620"/>
                  </a:lnTo>
                  <a:lnTo>
                    <a:pt x="86926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85525" y="2052319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633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1545" y="7619"/>
                  </a:lnTo>
                  <a:lnTo>
                    <a:pt x="8663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80729" y="2058669"/>
              <a:ext cx="87630" cy="8890"/>
            </a:xfrm>
            <a:custGeom>
              <a:avLst/>
              <a:gdLst/>
              <a:ahLst/>
              <a:cxnLst/>
              <a:rect l="l" t="t" r="r" b="b"/>
              <a:pathLst>
                <a:path w="87630" h="8889">
                  <a:moveTo>
                    <a:pt x="8718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1252" y="8889"/>
                  </a:lnTo>
                  <a:lnTo>
                    <a:pt x="87189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76732" y="2066290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609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008" y="7620"/>
                  </a:lnTo>
                  <a:lnTo>
                    <a:pt x="86097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71937" y="2073909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580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0716" y="7619"/>
                  </a:lnTo>
                  <a:lnTo>
                    <a:pt x="858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67141" y="2080259"/>
              <a:ext cx="86360" cy="8890"/>
            </a:xfrm>
            <a:custGeom>
              <a:avLst/>
              <a:gdLst/>
              <a:ahLst/>
              <a:cxnLst/>
              <a:rect l="l" t="t" r="r" b="b"/>
              <a:pathLst>
                <a:path w="86360" h="8889">
                  <a:moveTo>
                    <a:pt x="8635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0423" y="8889"/>
                  </a:lnTo>
                  <a:lnTo>
                    <a:pt x="86359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63144" y="2087879"/>
              <a:ext cx="85725" cy="7620"/>
            </a:xfrm>
            <a:custGeom>
              <a:avLst/>
              <a:gdLst/>
              <a:ahLst/>
              <a:cxnLst/>
              <a:rect l="l" t="t" r="r" b="b"/>
              <a:pathLst>
                <a:path w="85725" h="7619">
                  <a:moveTo>
                    <a:pt x="852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0179" y="7620"/>
                  </a:lnTo>
                  <a:lnTo>
                    <a:pt x="8526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58348" y="2095500"/>
              <a:ext cx="85090" cy="7620"/>
            </a:xfrm>
            <a:custGeom>
              <a:avLst/>
              <a:gdLst/>
              <a:ahLst/>
              <a:cxnLst/>
              <a:rect l="l" t="t" r="r" b="b"/>
              <a:pathLst>
                <a:path w="85089" h="7619">
                  <a:moveTo>
                    <a:pt x="84975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886" y="7620"/>
                  </a:lnTo>
                  <a:lnTo>
                    <a:pt x="84975" y="0"/>
                  </a:lnTo>
                  <a:close/>
                </a:path>
              </a:pathLst>
            </a:custGeom>
            <a:solidFill>
              <a:srgbClr val="BA7A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53553" y="2101850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3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9594" y="8889"/>
                  </a:lnTo>
                  <a:lnTo>
                    <a:pt x="85530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49556" y="2109469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43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9350" y="7619"/>
                  </a:lnTo>
                  <a:lnTo>
                    <a:pt x="8443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44760" y="211709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14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057" y="7620"/>
                  </a:lnTo>
                  <a:lnTo>
                    <a:pt x="84146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39965" y="2123440"/>
              <a:ext cx="85090" cy="8890"/>
            </a:xfrm>
            <a:custGeom>
              <a:avLst/>
              <a:gdLst/>
              <a:ahLst/>
              <a:cxnLst/>
              <a:rect l="l" t="t" r="r" b="b"/>
              <a:pathLst>
                <a:path w="85089" h="8889">
                  <a:moveTo>
                    <a:pt x="84701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8765" y="8889"/>
                  </a:lnTo>
                  <a:lnTo>
                    <a:pt x="84701" y="0"/>
                  </a:lnTo>
                  <a:close/>
                </a:path>
              </a:pathLst>
            </a:custGeom>
            <a:solidFill>
              <a:srgbClr val="BA78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35968" y="213105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60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8521" y="7619"/>
                  </a:lnTo>
                  <a:lnTo>
                    <a:pt x="83609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31172" y="213867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31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8228" y="7620"/>
                  </a:lnTo>
                  <a:lnTo>
                    <a:pt x="8331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26376" y="2145029"/>
              <a:ext cx="84455" cy="8890"/>
            </a:xfrm>
            <a:custGeom>
              <a:avLst/>
              <a:gdLst/>
              <a:ahLst/>
              <a:cxnLst/>
              <a:rect l="l" t="t" r="r" b="b"/>
              <a:pathLst>
                <a:path w="84455" h="8889">
                  <a:moveTo>
                    <a:pt x="83872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77936" y="8890"/>
                  </a:lnTo>
                  <a:lnTo>
                    <a:pt x="83872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22380" y="2152650"/>
              <a:ext cx="83185" cy="7620"/>
            </a:xfrm>
            <a:custGeom>
              <a:avLst/>
              <a:gdLst/>
              <a:ahLst/>
              <a:cxnLst/>
              <a:rect l="l" t="t" r="r" b="b"/>
              <a:pathLst>
                <a:path w="83185" h="7619">
                  <a:moveTo>
                    <a:pt x="8278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7692" y="7620"/>
                  </a:lnTo>
                  <a:lnTo>
                    <a:pt x="82780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17584" y="2160269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248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7399" y="7619"/>
                  </a:lnTo>
                  <a:lnTo>
                    <a:pt x="8248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12788" y="2166619"/>
              <a:ext cx="83185" cy="8890"/>
            </a:xfrm>
            <a:custGeom>
              <a:avLst/>
              <a:gdLst/>
              <a:ahLst/>
              <a:cxnLst/>
              <a:rect l="l" t="t" r="r" b="b"/>
              <a:pathLst>
                <a:path w="83185" h="8889">
                  <a:moveTo>
                    <a:pt x="83043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7106" y="8889"/>
                  </a:lnTo>
                  <a:lnTo>
                    <a:pt x="83043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8792" y="2174240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195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6863" y="7620"/>
                  </a:lnTo>
                  <a:lnTo>
                    <a:pt x="81951" y="0"/>
                  </a:lnTo>
                  <a:close/>
                </a:path>
              </a:pathLst>
            </a:custGeom>
            <a:solidFill>
              <a:srgbClr val="B974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3996" y="2181859"/>
              <a:ext cx="81915" cy="7620"/>
            </a:xfrm>
            <a:custGeom>
              <a:avLst/>
              <a:gdLst/>
              <a:ahLst/>
              <a:cxnLst/>
              <a:rect l="l" t="t" r="r" b="b"/>
              <a:pathLst>
                <a:path w="81915" h="7619">
                  <a:moveTo>
                    <a:pt x="8165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6570" y="7619"/>
                  </a:lnTo>
                  <a:lnTo>
                    <a:pt x="81658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0" y="2188209"/>
              <a:ext cx="81915" cy="8890"/>
            </a:xfrm>
            <a:custGeom>
              <a:avLst/>
              <a:gdLst/>
              <a:ahLst/>
              <a:cxnLst/>
              <a:rect l="l" t="t" r="r" b="b"/>
              <a:pathLst>
                <a:path w="81915" h="8889">
                  <a:moveTo>
                    <a:pt x="8141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0" y="8889"/>
                  </a:lnTo>
                  <a:lnTo>
                    <a:pt x="75478" y="8889"/>
                  </a:lnTo>
                  <a:lnTo>
                    <a:pt x="81415" y="0"/>
                  </a:lnTo>
                  <a:close/>
                </a:path>
              </a:pathLst>
            </a:custGeom>
            <a:solidFill>
              <a:srgbClr val="B973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0" y="2195829"/>
              <a:ext cx="76835" cy="7620"/>
            </a:xfrm>
            <a:custGeom>
              <a:avLst/>
              <a:gdLst/>
              <a:ahLst/>
              <a:cxnLst/>
              <a:rect l="l" t="t" r="r" b="b"/>
              <a:pathLst>
                <a:path w="76835" h="7619">
                  <a:moveTo>
                    <a:pt x="7632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71238" y="7620"/>
                  </a:lnTo>
                  <a:lnTo>
                    <a:pt x="76326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0" y="2203450"/>
              <a:ext cx="71755" cy="7620"/>
            </a:xfrm>
            <a:custGeom>
              <a:avLst/>
              <a:gdLst/>
              <a:ahLst/>
              <a:cxnLst/>
              <a:rect l="l" t="t" r="r" b="b"/>
              <a:pathLst>
                <a:path w="71755" h="7619">
                  <a:moveTo>
                    <a:pt x="71238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66149" y="7620"/>
                  </a:lnTo>
                  <a:lnTo>
                    <a:pt x="71238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0" y="2209800"/>
              <a:ext cx="67310" cy="8890"/>
            </a:xfrm>
            <a:custGeom>
              <a:avLst/>
              <a:gdLst/>
              <a:ahLst/>
              <a:cxnLst/>
              <a:rect l="l" t="t" r="r" b="b"/>
              <a:pathLst>
                <a:path w="67310" h="8889">
                  <a:moveTo>
                    <a:pt x="66997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61061" y="8889"/>
                  </a:lnTo>
                  <a:lnTo>
                    <a:pt x="66997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0" y="2217419"/>
              <a:ext cx="62230" cy="7620"/>
            </a:xfrm>
            <a:custGeom>
              <a:avLst/>
              <a:gdLst/>
              <a:ahLst/>
              <a:cxnLst/>
              <a:rect l="l" t="t" r="r" b="b"/>
              <a:pathLst>
                <a:path w="62230" h="7619">
                  <a:moveTo>
                    <a:pt x="6190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56820" y="7619"/>
                  </a:lnTo>
                  <a:lnTo>
                    <a:pt x="6190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0" y="2225040"/>
              <a:ext cx="57150" cy="7620"/>
            </a:xfrm>
            <a:custGeom>
              <a:avLst/>
              <a:gdLst/>
              <a:ahLst/>
              <a:cxnLst/>
              <a:rect l="l" t="t" r="r" b="b"/>
              <a:pathLst>
                <a:path w="57150" h="7619">
                  <a:moveTo>
                    <a:pt x="5682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51732" y="7620"/>
                  </a:lnTo>
                  <a:lnTo>
                    <a:pt x="5682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0" y="2231390"/>
              <a:ext cx="52705" cy="8890"/>
            </a:xfrm>
            <a:custGeom>
              <a:avLst/>
              <a:gdLst/>
              <a:ahLst/>
              <a:cxnLst/>
              <a:rect l="l" t="t" r="r" b="b"/>
              <a:pathLst>
                <a:path w="52705" h="8889">
                  <a:moveTo>
                    <a:pt x="5258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46644" y="8889"/>
                  </a:lnTo>
                  <a:lnTo>
                    <a:pt x="52580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0" y="2239009"/>
              <a:ext cx="47625" cy="7620"/>
            </a:xfrm>
            <a:custGeom>
              <a:avLst/>
              <a:gdLst/>
              <a:ahLst/>
              <a:cxnLst/>
              <a:rect l="l" t="t" r="r" b="b"/>
              <a:pathLst>
                <a:path w="47625" h="7619">
                  <a:moveTo>
                    <a:pt x="47492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42403" y="7619"/>
                  </a:lnTo>
                  <a:lnTo>
                    <a:pt x="47492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0" y="2246629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5" h="7619">
                  <a:moveTo>
                    <a:pt x="4240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7315" y="7620"/>
                  </a:lnTo>
                  <a:lnTo>
                    <a:pt x="42403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0" y="225297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5" h="8889">
                  <a:moveTo>
                    <a:pt x="38163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32226" y="8890"/>
                  </a:lnTo>
                  <a:lnTo>
                    <a:pt x="38163" y="0"/>
                  </a:lnTo>
                  <a:close/>
                </a:path>
              </a:pathLst>
            </a:custGeom>
            <a:solidFill>
              <a:srgbClr val="B86E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0" y="2260600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07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27986" y="7620"/>
                  </a:lnTo>
                  <a:lnTo>
                    <a:pt x="330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0" y="2268219"/>
              <a:ext cx="28575" cy="7620"/>
            </a:xfrm>
            <a:custGeom>
              <a:avLst/>
              <a:gdLst/>
              <a:ahLst/>
              <a:cxnLst/>
              <a:rect l="l" t="t" r="r" b="b"/>
              <a:pathLst>
                <a:path w="28575" h="7619">
                  <a:moveTo>
                    <a:pt x="27986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22897" y="7619"/>
                  </a:lnTo>
                  <a:lnTo>
                    <a:pt x="27986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0" y="22745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89">
                  <a:moveTo>
                    <a:pt x="23746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17809" y="8889"/>
                  </a:lnTo>
                  <a:lnTo>
                    <a:pt x="23746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0" y="2282190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5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3569" y="7620"/>
                  </a:lnTo>
                  <a:lnTo>
                    <a:pt x="18657" y="0"/>
                  </a:lnTo>
                  <a:close/>
                </a:path>
              </a:pathLst>
            </a:custGeom>
            <a:solidFill>
              <a:srgbClr val="B76C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0" y="2289809"/>
              <a:ext cx="13970" cy="7620"/>
            </a:xfrm>
            <a:custGeom>
              <a:avLst/>
              <a:gdLst/>
              <a:ahLst/>
              <a:cxnLst/>
              <a:rect l="l" t="t" r="r" b="b"/>
              <a:pathLst>
                <a:path w="13970" h="7619">
                  <a:moveTo>
                    <a:pt x="1356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8480" y="7619"/>
                  </a:lnTo>
                  <a:lnTo>
                    <a:pt x="13569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0" y="2297429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48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392" y="7620"/>
                  </a:lnTo>
                  <a:lnTo>
                    <a:pt x="848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0" y="2303779"/>
              <a:ext cx="4445" cy="6350"/>
            </a:xfrm>
            <a:custGeom>
              <a:avLst/>
              <a:gdLst/>
              <a:ahLst/>
              <a:cxnLst/>
              <a:rect l="l" t="t" r="r" b="b"/>
              <a:pathLst>
                <a:path w="4445" h="6350">
                  <a:moveTo>
                    <a:pt x="4240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240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1190413" y="2453640"/>
              <a:ext cx="19050" cy="2540"/>
            </a:xfrm>
            <a:custGeom>
              <a:avLst/>
              <a:gdLst/>
              <a:ahLst/>
              <a:cxnLst/>
              <a:rect l="l" t="t" r="r" b="b"/>
              <a:pathLst>
                <a:path w="19050" h="2539">
                  <a:moveTo>
                    <a:pt x="18626" y="0"/>
                  </a:moveTo>
                  <a:lnTo>
                    <a:pt x="0" y="2539"/>
                  </a:lnTo>
                  <a:lnTo>
                    <a:pt x="7010" y="2539"/>
                  </a:lnTo>
                  <a:lnTo>
                    <a:pt x="18626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1162473" y="2456179"/>
              <a:ext cx="35560" cy="3810"/>
            </a:xfrm>
            <a:custGeom>
              <a:avLst/>
              <a:gdLst/>
              <a:ahLst/>
              <a:cxnLst/>
              <a:rect l="l" t="t" r="r" b="b"/>
              <a:pathLst>
                <a:path w="35559" h="3810">
                  <a:moveTo>
                    <a:pt x="3495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7527" y="3810"/>
                  </a:lnTo>
                  <a:lnTo>
                    <a:pt x="3495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1143846" y="2458719"/>
              <a:ext cx="42545" cy="3810"/>
            </a:xfrm>
            <a:custGeom>
              <a:avLst/>
              <a:gdLst/>
              <a:ahLst/>
              <a:cxnLst/>
              <a:rect l="l" t="t" r="r" b="b"/>
              <a:pathLst>
                <a:path w="42544" h="3810">
                  <a:moveTo>
                    <a:pt x="41961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24537" y="3809"/>
                  </a:lnTo>
                  <a:lnTo>
                    <a:pt x="41961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1115906" y="2462529"/>
              <a:ext cx="52705" cy="3810"/>
            </a:xfrm>
            <a:custGeom>
              <a:avLst/>
              <a:gdLst/>
              <a:ahLst/>
              <a:cxnLst/>
              <a:rect l="l" t="t" r="r" b="b"/>
              <a:pathLst>
                <a:path w="52705" h="3810">
                  <a:moveTo>
                    <a:pt x="5247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35054" y="3810"/>
                  </a:lnTo>
                  <a:lnTo>
                    <a:pt x="5247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1087966" y="2466340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10">
                  <a:moveTo>
                    <a:pt x="6299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45570" y="3810"/>
                  </a:lnTo>
                  <a:lnTo>
                    <a:pt x="62994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1060026" y="2470150"/>
              <a:ext cx="73660" cy="3810"/>
            </a:xfrm>
            <a:custGeom>
              <a:avLst/>
              <a:gdLst/>
              <a:ahLst/>
              <a:cxnLst/>
              <a:rect l="l" t="t" r="r" b="b"/>
              <a:pathLst>
                <a:path w="73659" h="3810">
                  <a:moveTo>
                    <a:pt x="7351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56086" y="3810"/>
                  </a:lnTo>
                  <a:lnTo>
                    <a:pt x="73510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1032086" y="2473959"/>
              <a:ext cx="84455" cy="3810"/>
            </a:xfrm>
            <a:custGeom>
              <a:avLst/>
              <a:gdLst/>
              <a:ahLst/>
              <a:cxnLst/>
              <a:rect l="l" t="t" r="r" b="b"/>
              <a:pathLst>
                <a:path w="84455" h="3810">
                  <a:moveTo>
                    <a:pt x="84026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66602" y="3810"/>
                  </a:lnTo>
                  <a:lnTo>
                    <a:pt x="84026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1004146" y="2477769"/>
              <a:ext cx="94615" cy="3810"/>
            </a:xfrm>
            <a:custGeom>
              <a:avLst/>
              <a:gdLst/>
              <a:ahLst/>
              <a:cxnLst/>
              <a:rect l="l" t="t" r="r" b="b"/>
              <a:pathLst>
                <a:path w="94615" h="3810">
                  <a:moveTo>
                    <a:pt x="94542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77118" y="3809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976206" y="2481579"/>
              <a:ext cx="105410" cy="3810"/>
            </a:xfrm>
            <a:custGeom>
              <a:avLst/>
              <a:gdLst/>
              <a:ahLst/>
              <a:cxnLst/>
              <a:rect l="l" t="t" r="r" b="b"/>
              <a:pathLst>
                <a:path w="105409" h="3810">
                  <a:moveTo>
                    <a:pt x="10505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87635" y="3810"/>
                  </a:lnTo>
                  <a:lnTo>
                    <a:pt x="105058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948266" y="2484119"/>
              <a:ext cx="121920" cy="5080"/>
            </a:xfrm>
            <a:custGeom>
              <a:avLst/>
              <a:gdLst/>
              <a:ahLst/>
              <a:cxnLst/>
              <a:rect l="l" t="t" r="r" b="b"/>
              <a:pathLst>
                <a:path w="121919" h="5080">
                  <a:moveTo>
                    <a:pt x="121383" y="0"/>
                  </a:moveTo>
                  <a:lnTo>
                    <a:pt x="37253" y="0"/>
                  </a:lnTo>
                  <a:lnTo>
                    <a:pt x="0" y="5079"/>
                  </a:lnTo>
                  <a:lnTo>
                    <a:pt x="98151" y="5079"/>
                  </a:lnTo>
                  <a:lnTo>
                    <a:pt x="1213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929640" y="2487929"/>
              <a:ext cx="123189" cy="3810"/>
            </a:xfrm>
            <a:custGeom>
              <a:avLst/>
              <a:gdLst/>
              <a:ahLst/>
              <a:cxnLst/>
              <a:rect l="l" t="t" r="r" b="b"/>
              <a:pathLst>
                <a:path w="123190" h="3810">
                  <a:moveTo>
                    <a:pt x="122585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05162" y="3810"/>
                  </a:lnTo>
                  <a:lnTo>
                    <a:pt x="122585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892386" y="2491740"/>
              <a:ext cx="142875" cy="5080"/>
            </a:xfrm>
            <a:custGeom>
              <a:avLst/>
              <a:gdLst/>
              <a:ahLst/>
              <a:cxnLst/>
              <a:rect l="l" t="t" r="r" b="b"/>
              <a:pathLst>
                <a:path w="142875" h="5080">
                  <a:moveTo>
                    <a:pt x="142415" y="0"/>
                  </a:moveTo>
                  <a:lnTo>
                    <a:pt x="37253" y="0"/>
                  </a:lnTo>
                  <a:lnTo>
                    <a:pt x="0" y="5080"/>
                  </a:lnTo>
                  <a:lnTo>
                    <a:pt x="119183" y="5080"/>
                  </a:lnTo>
                  <a:lnTo>
                    <a:pt x="142415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873760" y="2495550"/>
              <a:ext cx="144145" cy="3810"/>
            </a:xfrm>
            <a:custGeom>
              <a:avLst/>
              <a:gdLst/>
              <a:ahLst/>
              <a:cxnLst/>
              <a:rect l="l" t="t" r="r" b="b"/>
              <a:pathLst>
                <a:path w="144144" h="3810">
                  <a:moveTo>
                    <a:pt x="14361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26194" y="3810"/>
                  </a:lnTo>
                  <a:lnTo>
                    <a:pt x="143618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845819" y="2499359"/>
              <a:ext cx="154305" cy="3810"/>
            </a:xfrm>
            <a:custGeom>
              <a:avLst/>
              <a:gdLst/>
              <a:ahLst/>
              <a:cxnLst/>
              <a:rect l="l" t="t" r="r" b="b"/>
              <a:pathLst>
                <a:path w="154305" h="3810">
                  <a:moveTo>
                    <a:pt x="15413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36710" y="3810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817879" y="2503169"/>
              <a:ext cx="165100" cy="3810"/>
            </a:xfrm>
            <a:custGeom>
              <a:avLst/>
              <a:gdLst/>
              <a:ahLst/>
              <a:cxnLst/>
              <a:rect l="l" t="t" r="r" b="b"/>
              <a:pathLst>
                <a:path w="165100" h="3810">
                  <a:moveTo>
                    <a:pt x="164650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147227" y="3809"/>
                  </a:lnTo>
                  <a:lnTo>
                    <a:pt x="164650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789939" y="2506979"/>
              <a:ext cx="175260" cy="3810"/>
            </a:xfrm>
            <a:custGeom>
              <a:avLst/>
              <a:gdLst/>
              <a:ahLst/>
              <a:cxnLst/>
              <a:rect l="l" t="t" r="r" b="b"/>
              <a:pathLst>
                <a:path w="175259" h="3810">
                  <a:moveTo>
                    <a:pt x="17516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57743" y="3810"/>
                  </a:lnTo>
                  <a:lnTo>
                    <a:pt x="17516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675893" y="2510790"/>
              <a:ext cx="272415" cy="3810"/>
            </a:xfrm>
            <a:custGeom>
              <a:avLst/>
              <a:gdLst/>
              <a:ahLst/>
              <a:cxnLst/>
              <a:rect l="l" t="t" r="r" b="b"/>
              <a:pathLst>
                <a:path w="272415" h="3810">
                  <a:moveTo>
                    <a:pt x="271789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254365" y="3810"/>
                  </a:lnTo>
                  <a:lnTo>
                    <a:pt x="271789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561848" y="2513329"/>
              <a:ext cx="374650" cy="5080"/>
            </a:xfrm>
            <a:custGeom>
              <a:avLst/>
              <a:gdLst/>
              <a:ahLst/>
              <a:cxnLst/>
              <a:rect l="l" t="t" r="r" b="b"/>
              <a:pathLst>
                <a:path w="374650" h="5080">
                  <a:moveTo>
                    <a:pt x="374219" y="0"/>
                  </a:moveTo>
                  <a:lnTo>
                    <a:pt x="152061" y="0"/>
                  </a:lnTo>
                  <a:lnTo>
                    <a:pt x="0" y="5080"/>
                  </a:lnTo>
                  <a:lnTo>
                    <a:pt x="350987" y="5080"/>
                  </a:lnTo>
                  <a:lnTo>
                    <a:pt x="374219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447802" y="2518409"/>
              <a:ext cx="465455" cy="3810"/>
            </a:xfrm>
            <a:custGeom>
              <a:avLst/>
              <a:gdLst/>
              <a:ahLst/>
              <a:cxnLst/>
              <a:rect l="l" t="t" r="r" b="b"/>
              <a:pathLst>
                <a:path w="465455" h="3810">
                  <a:moveTo>
                    <a:pt x="465033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447609" y="3810"/>
                  </a:lnTo>
                  <a:lnTo>
                    <a:pt x="4650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333755" y="2520950"/>
              <a:ext cx="567690" cy="5080"/>
            </a:xfrm>
            <a:custGeom>
              <a:avLst/>
              <a:gdLst/>
              <a:ahLst/>
              <a:cxnLst/>
              <a:rect l="l" t="t" r="r" b="b"/>
              <a:pathLst>
                <a:path w="567690" h="5080">
                  <a:moveTo>
                    <a:pt x="567463" y="0"/>
                  </a:moveTo>
                  <a:lnTo>
                    <a:pt x="152061" y="0"/>
                  </a:lnTo>
                  <a:lnTo>
                    <a:pt x="0" y="5079"/>
                  </a:lnTo>
                  <a:lnTo>
                    <a:pt x="544232" y="5079"/>
                  </a:lnTo>
                  <a:lnTo>
                    <a:pt x="567463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257725" y="2524759"/>
              <a:ext cx="626110" cy="3810"/>
            </a:xfrm>
            <a:custGeom>
              <a:avLst/>
              <a:gdLst/>
              <a:ahLst/>
              <a:cxnLst/>
              <a:rect l="l" t="t" r="r" b="b"/>
              <a:pathLst>
                <a:path w="626110" h="3810">
                  <a:moveTo>
                    <a:pt x="626070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608646" y="3810"/>
                  </a:lnTo>
                  <a:lnTo>
                    <a:pt x="626070" y="0"/>
                  </a:lnTo>
                  <a:close/>
                </a:path>
              </a:pathLst>
            </a:custGeom>
            <a:solidFill>
              <a:srgbClr val="C3A3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213766" y="2528569"/>
              <a:ext cx="650240" cy="3810"/>
            </a:xfrm>
            <a:custGeom>
              <a:avLst/>
              <a:gdLst/>
              <a:ahLst/>
              <a:cxnLst/>
              <a:rect l="l" t="t" r="r" b="b"/>
              <a:pathLst>
                <a:path w="650240" h="3810">
                  <a:moveTo>
                    <a:pt x="649693" y="0"/>
                  </a:moveTo>
                  <a:lnTo>
                    <a:pt x="24942" y="0"/>
                  </a:lnTo>
                  <a:lnTo>
                    <a:pt x="24942" y="1270"/>
                  </a:lnTo>
                  <a:lnTo>
                    <a:pt x="0" y="1270"/>
                  </a:lnTo>
                  <a:lnTo>
                    <a:pt x="0" y="3810"/>
                  </a:lnTo>
                  <a:lnTo>
                    <a:pt x="640981" y="3810"/>
                  </a:lnTo>
                  <a:lnTo>
                    <a:pt x="640981" y="1270"/>
                  </a:lnTo>
                  <a:lnTo>
                    <a:pt x="649693" y="1270"/>
                  </a:lnTo>
                  <a:lnTo>
                    <a:pt x="649693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190019" y="2532379"/>
              <a:ext cx="659130" cy="3810"/>
            </a:xfrm>
            <a:custGeom>
              <a:avLst/>
              <a:gdLst/>
              <a:ahLst/>
              <a:cxnLst/>
              <a:rect l="l" t="t" r="r" b="b"/>
              <a:pathLst>
                <a:path w="659130" h="3810">
                  <a:moveTo>
                    <a:pt x="65892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505" y="3810"/>
                  </a:lnTo>
                  <a:lnTo>
                    <a:pt x="658929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172205" y="253619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31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895" y="3810"/>
                  </a:lnTo>
                  <a:lnTo>
                    <a:pt x="659319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154390" y="254000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71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286" y="3810"/>
                  </a:lnTo>
                  <a:lnTo>
                    <a:pt x="659710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136576" y="2543809"/>
              <a:ext cx="660400" cy="3810"/>
            </a:xfrm>
            <a:custGeom>
              <a:avLst/>
              <a:gdLst/>
              <a:ahLst/>
              <a:cxnLst/>
              <a:rect l="l" t="t" r="r" b="b"/>
              <a:pathLst>
                <a:path w="660400" h="3810">
                  <a:moveTo>
                    <a:pt x="66010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676" y="3810"/>
                  </a:lnTo>
                  <a:lnTo>
                    <a:pt x="66010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118762" y="254761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491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067" y="3809"/>
                  </a:lnTo>
                  <a:lnTo>
                    <a:pt x="66049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106885" y="255015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751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3327" y="3810"/>
                  </a:lnTo>
                  <a:lnTo>
                    <a:pt x="660751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89071" y="255396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142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718" y="3809"/>
                  </a:lnTo>
                  <a:lnTo>
                    <a:pt x="66114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71257" y="255777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532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01492" y="3810"/>
                  </a:lnTo>
                  <a:lnTo>
                    <a:pt x="661532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53442" y="2561590"/>
              <a:ext cx="619760" cy="3810"/>
            </a:xfrm>
            <a:custGeom>
              <a:avLst/>
              <a:gdLst/>
              <a:ahLst/>
              <a:cxnLst/>
              <a:rect l="l" t="t" r="r" b="b"/>
              <a:pathLst>
                <a:path w="619760" h="3810">
                  <a:moveTo>
                    <a:pt x="619306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59266" y="3810"/>
                  </a:lnTo>
                  <a:lnTo>
                    <a:pt x="61930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35628" y="2565400"/>
              <a:ext cx="577215" cy="3810"/>
            </a:xfrm>
            <a:custGeom>
              <a:avLst/>
              <a:gdLst/>
              <a:ahLst/>
              <a:cxnLst/>
              <a:rect l="l" t="t" r="r" b="b"/>
              <a:pathLst>
                <a:path w="577215" h="3810">
                  <a:moveTo>
                    <a:pt x="57708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17040" y="3810"/>
                  </a:lnTo>
                  <a:lnTo>
                    <a:pt x="57708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17814" y="2569209"/>
              <a:ext cx="535305" cy="3810"/>
            </a:xfrm>
            <a:custGeom>
              <a:avLst/>
              <a:gdLst/>
              <a:ahLst/>
              <a:cxnLst/>
              <a:rect l="l" t="t" r="r" b="b"/>
              <a:pathLst>
                <a:path w="535305" h="3810">
                  <a:moveTo>
                    <a:pt x="534854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474814" y="3810"/>
                  </a:lnTo>
                  <a:lnTo>
                    <a:pt x="53485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0" y="2573019"/>
              <a:ext cx="492759" cy="3810"/>
            </a:xfrm>
            <a:custGeom>
              <a:avLst/>
              <a:gdLst/>
              <a:ahLst/>
              <a:cxnLst/>
              <a:rect l="l" t="t" r="r" b="b"/>
              <a:pathLst>
                <a:path w="492759" h="3810">
                  <a:moveTo>
                    <a:pt x="492628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432588" y="3809"/>
                  </a:lnTo>
                  <a:lnTo>
                    <a:pt x="492628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0" y="2575559"/>
              <a:ext cx="442595" cy="5080"/>
            </a:xfrm>
            <a:custGeom>
              <a:avLst/>
              <a:gdLst/>
              <a:ahLst/>
              <a:cxnLst/>
              <a:rect l="l" t="t" r="r" b="b"/>
              <a:pathLst>
                <a:path w="442595" h="5080">
                  <a:moveTo>
                    <a:pt x="442595" y="0"/>
                  </a:moveTo>
                  <a:lnTo>
                    <a:pt x="2959" y="0"/>
                  </a:lnTo>
                  <a:lnTo>
                    <a:pt x="2959" y="1270"/>
                  </a:lnTo>
                  <a:lnTo>
                    <a:pt x="0" y="1270"/>
                  </a:lnTo>
                  <a:lnTo>
                    <a:pt x="0" y="5080"/>
                  </a:lnTo>
                  <a:lnTo>
                    <a:pt x="402564" y="5080"/>
                  </a:lnTo>
                  <a:lnTo>
                    <a:pt x="402564" y="1270"/>
                  </a:lnTo>
                  <a:lnTo>
                    <a:pt x="442595" y="1270"/>
                  </a:lnTo>
                  <a:lnTo>
                    <a:pt x="44259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0" y="2579369"/>
              <a:ext cx="393065" cy="5080"/>
            </a:xfrm>
            <a:custGeom>
              <a:avLst/>
              <a:gdLst/>
              <a:ahLst/>
              <a:cxnLst/>
              <a:rect l="l" t="t" r="r" b="b"/>
              <a:pathLst>
                <a:path w="393065" h="5080">
                  <a:moveTo>
                    <a:pt x="392561" y="0"/>
                  </a:moveTo>
                  <a:lnTo>
                    <a:pt x="0" y="0"/>
                  </a:lnTo>
                  <a:lnTo>
                    <a:pt x="0" y="5079"/>
                  </a:lnTo>
                  <a:lnTo>
                    <a:pt x="312507" y="5079"/>
                  </a:lnTo>
                  <a:lnTo>
                    <a:pt x="392561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0" y="2583179"/>
              <a:ext cx="332740" cy="5080"/>
            </a:xfrm>
            <a:custGeom>
              <a:avLst/>
              <a:gdLst/>
              <a:ahLst/>
              <a:cxnLst/>
              <a:rect l="l" t="t" r="r" b="b"/>
              <a:pathLst>
                <a:path w="332740" h="5080">
                  <a:moveTo>
                    <a:pt x="332521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252467" y="5080"/>
                  </a:lnTo>
                  <a:lnTo>
                    <a:pt x="33252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0" y="2586990"/>
              <a:ext cx="273050" cy="3810"/>
            </a:xfrm>
            <a:custGeom>
              <a:avLst/>
              <a:gdLst/>
              <a:ahLst/>
              <a:cxnLst/>
              <a:rect l="l" t="t" r="r" b="b"/>
              <a:pathLst>
                <a:path w="273050" h="3810">
                  <a:moveTo>
                    <a:pt x="27248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212440" y="3810"/>
                  </a:lnTo>
                  <a:lnTo>
                    <a:pt x="27248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0" y="2590800"/>
              <a:ext cx="212725" cy="3810"/>
            </a:xfrm>
            <a:custGeom>
              <a:avLst/>
              <a:gdLst/>
              <a:ahLst/>
              <a:cxnLst/>
              <a:rect l="l" t="t" r="r" b="b"/>
              <a:pathLst>
                <a:path w="212725" h="3810">
                  <a:moveTo>
                    <a:pt x="21244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52400" y="3810"/>
                  </a:lnTo>
                  <a:lnTo>
                    <a:pt x="212440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0" y="2594609"/>
              <a:ext cx="152400" cy="3810"/>
            </a:xfrm>
            <a:custGeom>
              <a:avLst/>
              <a:gdLst/>
              <a:ahLst/>
              <a:cxnLst/>
              <a:rect l="l" t="t" r="r" b="b"/>
              <a:pathLst>
                <a:path w="152400" h="3810">
                  <a:moveTo>
                    <a:pt x="15240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32521" y="381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0" y="2598419"/>
              <a:ext cx="132715" cy="3810"/>
            </a:xfrm>
            <a:custGeom>
              <a:avLst/>
              <a:gdLst/>
              <a:ahLst/>
              <a:cxnLst/>
              <a:rect l="l" t="t" r="r" b="b"/>
              <a:pathLst>
                <a:path w="132715" h="3810">
                  <a:moveTo>
                    <a:pt x="132521" y="0"/>
                  </a:moveTo>
                  <a:lnTo>
                    <a:pt x="0" y="0"/>
                  </a:lnTo>
                  <a:lnTo>
                    <a:pt x="0" y="3809"/>
                  </a:lnTo>
                  <a:lnTo>
                    <a:pt x="112643" y="3809"/>
                  </a:lnTo>
                  <a:lnTo>
                    <a:pt x="132521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0" y="2602229"/>
              <a:ext cx="113030" cy="3810"/>
            </a:xfrm>
            <a:custGeom>
              <a:avLst/>
              <a:gdLst/>
              <a:ahLst/>
              <a:cxnLst/>
              <a:rect l="l" t="t" r="r" b="b"/>
              <a:pathLst>
                <a:path w="113030" h="3810">
                  <a:moveTo>
                    <a:pt x="11264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92765" y="3810"/>
                  </a:lnTo>
                  <a:lnTo>
                    <a:pt x="112643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0" y="2606040"/>
              <a:ext cx="93345" cy="3810"/>
            </a:xfrm>
            <a:custGeom>
              <a:avLst/>
              <a:gdLst/>
              <a:ahLst/>
              <a:cxnLst/>
              <a:rect l="l" t="t" r="r" b="b"/>
              <a:pathLst>
                <a:path w="93345" h="3810">
                  <a:moveTo>
                    <a:pt x="92765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72886" y="3810"/>
                  </a:lnTo>
                  <a:lnTo>
                    <a:pt x="9276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0" y="2609850"/>
              <a:ext cx="73025" cy="3810"/>
            </a:xfrm>
            <a:custGeom>
              <a:avLst/>
              <a:gdLst/>
              <a:ahLst/>
              <a:cxnLst/>
              <a:rect l="l" t="t" r="r" b="b"/>
              <a:pathLst>
                <a:path w="73025" h="3810">
                  <a:moveTo>
                    <a:pt x="7288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53008" y="3810"/>
                  </a:lnTo>
                  <a:lnTo>
                    <a:pt x="72886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0" y="2612390"/>
              <a:ext cx="59690" cy="5080"/>
            </a:xfrm>
            <a:custGeom>
              <a:avLst/>
              <a:gdLst/>
              <a:ahLst/>
              <a:cxnLst/>
              <a:rect l="l" t="t" r="r" b="b"/>
              <a:pathLst>
                <a:path w="59690" h="5080">
                  <a:moveTo>
                    <a:pt x="59634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33130" y="5080"/>
                  </a:lnTo>
                  <a:lnTo>
                    <a:pt x="59634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0" y="2616200"/>
              <a:ext cx="40005" cy="3810"/>
            </a:xfrm>
            <a:custGeom>
              <a:avLst/>
              <a:gdLst/>
              <a:ahLst/>
              <a:cxnLst/>
              <a:rect l="l" t="t" r="r" b="b"/>
              <a:pathLst>
                <a:path w="40005" h="3810">
                  <a:moveTo>
                    <a:pt x="3975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3810"/>
                  </a:lnTo>
                  <a:lnTo>
                    <a:pt x="3975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0" y="2620009"/>
              <a:ext cx="20320" cy="3810"/>
            </a:xfrm>
            <a:custGeom>
              <a:avLst/>
              <a:gdLst/>
              <a:ahLst/>
              <a:cxnLst/>
              <a:rect l="l" t="t" r="r" b="b"/>
              <a:pathLst>
                <a:path w="20320" h="3810">
                  <a:moveTo>
                    <a:pt x="19878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3672839" y="5447029"/>
              <a:ext cx="5052060" cy="11823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304800" y="201929"/>
              <a:ext cx="20320" cy="7620"/>
            </a:xfrm>
            <a:custGeom>
              <a:avLst/>
              <a:gdLst/>
              <a:ahLst/>
              <a:cxnLst/>
              <a:rect l="l" t="t" r="r" b="b"/>
              <a:pathLst>
                <a:path w="20320" h="7620">
                  <a:moveTo>
                    <a:pt x="1270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270" y="1270"/>
                  </a:lnTo>
                  <a:lnTo>
                    <a:pt x="1270" y="0"/>
                  </a:lnTo>
                  <a:close/>
                </a:path>
                <a:path w="20320" h="7620">
                  <a:moveTo>
                    <a:pt x="20320" y="6350"/>
                  </a:moveTo>
                  <a:lnTo>
                    <a:pt x="19050" y="6350"/>
                  </a:lnTo>
                  <a:lnTo>
                    <a:pt x="19050" y="7620"/>
                  </a:lnTo>
                  <a:lnTo>
                    <a:pt x="20320" y="7620"/>
                  </a:lnTo>
                  <a:lnTo>
                    <a:pt x="20320" y="6350"/>
                  </a:lnTo>
                  <a:close/>
                </a:path>
              </a:pathLst>
            </a:custGeom>
            <a:solidFill>
              <a:srgbClr val="991D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060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-1270" y="64287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363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-1270" y="644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-1270" y="64503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969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-1270" y="645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-1270" y="64655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C6C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-1270" y="64731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-1270" y="64795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F6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-1270" y="648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-1270" y="649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-1270" y="65023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-1270" y="65087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67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-1270" y="65163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-1270" y="65239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-1270" y="65316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-1270" y="65379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-1270" y="65455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F7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-1270" y="65531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-1270" y="656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282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-1270" y="656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-1270" y="65747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-1270" y="65824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-1270" y="659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-1270" y="659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-1270" y="66039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-1270" y="661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-1270" y="66179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-1270" y="662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-1270" y="66332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-1270" y="664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95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-1270" y="66471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-1270" y="66547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-1270" y="66624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-1270" y="667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-1270" y="66763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-1270" y="66840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-1270" y="66916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-1270" y="66992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-1270" y="67055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A5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-1270" y="671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-1270" y="672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8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-1270" y="67284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-1270" y="67348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-1270" y="67424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-1270" y="67500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-1270" y="675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-1270" y="67640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-1270" y="677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4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-1270" y="677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-1270" y="678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-1270" y="6793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-1270" y="680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BBB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-1270" y="68084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DB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-1270" y="68160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B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-1270" y="68224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0C0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-1270" y="68300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2C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-1270" y="68376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4C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-1270" y="6845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C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-1270" y="68516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7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F5F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161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-1270" y="6428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464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-1270" y="64427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-1270" y="6450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-1270" y="64579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868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-1270" y="64643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-1270" y="64719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B6B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-1270" y="64795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D6D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-1270" y="64871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-1270" y="64935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070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-1270" y="6501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-1270" y="65087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-1270" y="65150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4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-1270" y="6522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-1270" y="65303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7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-1270" y="65379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-1270" y="65443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-1270" y="6551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-1270" y="65595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-1270" y="65658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E7E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-1270" y="6573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-1270" y="65811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-1270" y="65874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38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-1270" y="65951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-1270" y="66027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-1270" y="66103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-1270" y="66166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-1270" y="66243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A8A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-1270" y="66319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-1270" y="66382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-1270" y="66459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-1270" y="66535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-1270" y="66598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191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-1270" y="66674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3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-1270" y="66751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-1270" y="6682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6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-1270" y="66890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-1270" y="66967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-1270" y="6704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-1270" y="67106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-1270" y="6718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D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-1270" y="67259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F9F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-1270" y="67322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-1270" y="67398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-1270" y="67475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-1270" y="6755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4A4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-1270" y="67614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-1270" y="67690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A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-1270" y="6776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A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-1270" y="67830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-1270" y="67906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-1270" y="67983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-1270" y="6805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-1270" y="68122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B0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-1270" y="68198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-1270" y="6827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B3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-1270" y="68338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-1270" y="68414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-1270" y="68491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B7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0" y="6855460"/>
              <a:ext cx="9144000" cy="2540"/>
            </a:xfrm>
            <a:custGeom>
              <a:avLst/>
              <a:gdLst/>
              <a:ahLst/>
              <a:cxnLst/>
              <a:rect l="l" t="t" r="r" b="b"/>
              <a:pathLst>
                <a:path w="9144000" h="2540">
                  <a:moveTo>
                    <a:pt x="0" y="254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2540"/>
                  </a:lnTo>
                  <a:lnTo>
                    <a:pt x="0" y="254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-1270" y="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-1270" y="63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DC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-1270" y="139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9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-1270" y="203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-1270" y="279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6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-1270" y="355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4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-1270" y="431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3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-1270" y="4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-1270" y="571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-1270" y="6476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B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-1270" y="723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B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-1270" y="7874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BC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-1270" y="863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BB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-1270" y="9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-1270" y="1016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-1270" y="10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-1270" y="1155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-1270" y="1231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B4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-1270" y="1308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B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-1270" y="13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-1270" y="14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-1270" y="1524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AE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-1270" y="16001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A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-1270" y="1663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AB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-1270" y="1739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AA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-1270" y="1816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-1270" y="189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A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-1270" y="1955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A6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-1270" y="2032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A4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-1270" y="21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-1270" y="21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A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-1270" y="2247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8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-1270" y="2324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6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-1270" y="24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-1270" y="24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3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-1270" y="2540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1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-1270" y="26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F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-1270" y="2692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-1270" y="27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C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-1270" y="2832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A9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-1270" y="29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-1270" y="2984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-1270" y="3048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-1270" y="3124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8F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-1270" y="32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8E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-1270" y="3276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8C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-1270" y="3340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E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-1270" y="3416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-1270" y="3492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88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-1270" y="3568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-1270" y="36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8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-1270" y="37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84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-1270" y="3784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8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-1270" y="3860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2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-1270" y="3924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-1270" y="4000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7E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-1270" y="40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7D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-1270" y="4152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-1270" y="42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-1270" y="42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7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-1270" y="43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-1270" y="4444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76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-1270" y="45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616710" y="1239519"/>
              <a:ext cx="109220" cy="79375"/>
            </a:xfrm>
            <a:custGeom>
              <a:avLst/>
              <a:gdLst/>
              <a:ahLst/>
              <a:cxnLst/>
              <a:rect l="l" t="t" r="r" b="b"/>
              <a:pathLst>
                <a:path w="109219" h="79375">
                  <a:moveTo>
                    <a:pt x="67309" y="0"/>
                  </a:moveTo>
                  <a:lnTo>
                    <a:pt x="0" y="29209"/>
                  </a:lnTo>
                  <a:lnTo>
                    <a:pt x="29209" y="67309"/>
                  </a:lnTo>
                  <a:lnTo>
                    <a:pt x="35136" y="79163"/>
                  </a:lnTo>
                  <a:lnTo>
                    <a:pt x="108817" y="5482"/>
                  </a:lnTo>
                  <a:lnTo>
                    <a:pt x="6730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646766" y="378883"/>
              <a:ext cx="1107440" cy="1021715"/>
            </a:xfrm>
            <a:custGeom>
              <a:avLst/>
              <a:gdLst/>
              <a:ahLst/>
              <a:cxnLst/>
              <a:rect l="l" t="t" r="r" b="b"/>
              <a:pathLst>
                <a:path w="1107439" h="1021715">
                  <a:moveTo>
                    <a:pt x="65299" y="864340"/>
                  </a:moveTo>
                  <a:lnTo>
                    <a:pt x="0" y="929639"/>
                  </a:lnTo>
                  <a:lnTo>
                    <a:pt x="37253" y="1004146"/>
                  </a:lnTo>
                  <a:lnTo>
                    <a:pt x="86171" y="1021268"/>
                  </a:lnTo>
                  <a:lnTo>
                    <a:pt x="221059" y="886380"/>
                  </a:lnTo>
                  <a:lnTo>
                    <a:pt x="171873" y="878416"/>
                  </a:lnTo>
                  <a:lnTo>
                    <a:pt x="65299" y="864340"/>
                  </a:lnTo>
                  <a:close/>
                </a:path>
                <a:path w="1107439" h="1021715">
                  <a:moveTo>
                    <a:pt x="1107440" y="0"/>
                  </a:moveTo>
                  <a:lnTo>
                    <a:pt x="965623" y="56726"/>
                  </a:lnTo>
                  <a:lnTo>
                    <a:pt x="913872" y="193567"/>
                  </a:lnTo>
                  <a:lnTo>
                    <a:pt x="11074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1721649" y="364489"/>
              <a:ext cx="1124585" cy="1111885"/>
            </a:xfrm>
            <a:custGeom>
              <a:avLst/>
              <a:gdLst/>
              <a:ahLst/>
              <a:cxnLst/>
              <a:rect l="l" t="t" r="r" b="b"/>
              <a:pathLst>
                <a:path w="1124585" h="1111885">
                  <a:moveTo>
                    <a:pt x="133060" y="898649"/>
                  </a:moveTo>
                  <a:lnTo>
                    <a:pt x="0" y="1031710"/>
                  </a:lnTo>
                  <a:lnTo>
                    <a:pt x="38570" y="1045210"/>
                  </a:lnTo>
                  <a:lnTo>
                    <a:pt x="98126" y="1111383"/>
                  </a:lnTo>
                  <a:lnTo>
                    <a:pt x="295110" y="914400"/>
                  </a:lnTo>
                  <a:lnTo>
                    <a:pt x="230340" y="914400"/>
                  </a:lnTo>
                  <a:lnTo>
                    <a:pt x="133060" y="898649"/>
                  </a:lnTo>
                  <a:close/>
                </a:path>
                <a:path w="1124585" h="1111885">
                  <a:moveTo>
                    <a:pt x="297650" y="904239"/>
                  </a:moveTo>
                  <a:lnTo>
                    <a:pt x="230340" y="914400"/>
                  </a:lnTo>
                  <a:lnTo>
                    <a:pt x="295110" y="914400"/>
                  </a:lnTo>
                  <a:lnTo>
                    <a:pt x="302010" y="907499"/>
                  </a:lnTo>
                  <a:lnTo>
                    <a:pt x="297650" y="904239"/>
                  </a:lnTo>
                  <a:close/>
                </a:path>
                <a:path w="1124585" h="1111885">
                  <a:moveTo>
                    <a:pt x="1068540" y="0"/>
                  </a:moveTo>
                  <a:lnTo>
                    <a:pt x="1007157" y="24553"/>
                  </a:lnTo>
                  <a:lnTo>
                    <a:pt x="848258" y="183451"/>
                  </a:lnTo>
                  <a:lnTo>
                    <a:pt x="758660" y="420370"/>
                  </a:lnTo>
                  <a:lnTo>
                    <a:pt x="585940" y="623570"/>
                  </a:lnTo>
                  <a:lnTo>
                    <a:pt x="1124028" y="85481"/>
                  </a:lnTo>
                  <a:lnTo>
                    <a:pt x="1068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1779269" y="440249"/>
              <a:ext cx="1130935" cy="1206500"/>
            </a:xfrm>
            <a:custGeom>
              <a:avLst/>
              <a:gdLst/>
              <a:ahLst/>
              <a:cxnLst/>
              <a:rect l="l" t="t" r="r" b="b"/>
              <a:pathLst>
                <a:path w="1130935" h="1206500">
                  <a:moveTo>
                    <a:pt x="240030" y="828480"/>
                  </a:moveTo>
                  <a:lnTo>
                    <a:pt x="230421" y="829930"/>
                  </a:lnTo>
                  <a:lnTo>
                    <a:pt x="33060" y="1027351"/>
                  </a:lnTo>
                  <a:lnTo>
                    <a:pt x="49530" y="1045650"/>
                  </a:lnTo>
                  <a:lnTo>
                    <a:pt x="0" y="1152330"/>
                  </a:lnTo>
                  <a:lnTo>
                    <a:pt x="32385" y="1206305"/>
                  </a:lnTo>
                  <a:lnTo>
                    <a:pt x="337408" y="901282"/>
                  </a:lnTo>
                  <a:lnTo>
                    <a:pt x="240030" y="828480"/>
                  </a:lnTo>
                  <a:close/>
                </a:path>
                <a:path w="1130935" h="1206500">
                  <a:moveTo>
                    <a:pt x="1060097" y="0"/>
                  </a:moveTo>
                  <a:lnTo>
                    <a:pt x="618406" y="441826"/>
                  </a:lnTo>
                  <a:lnTo>
                    <a:pt x="528319" y="547810"/>
                  </a:lnTo>
                  <a:lnTo>
                    <a:pt x="572255" y="666435"/>
                  </a:lnTo>
                  <a:lnTo>
                    <a:pt x="1130394" y="108295"/>
                  </a:lnTo>
                  <a:lnTo>
                    <a:pt x="106009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1805770" y="538826"/>
              <a:ext cx="1174115" cy="1189355"/>
            </a:xfrm>
            <a:custGeom>
              <a:avLst/>
              <a:gdLst/>
              <a:ahLst/>
              <a:cxnLst/>
              <a:rect l="l" t="t" r="r" b="b"/>
              <a:pathLst>
                <a:path w="1174114" h="1189355">
                  <a:moveTo>
                    <a:pt x="301875" y="795953"/>
                  </a:moveTo>
                  <a:lnTo>
                    <a:pt x="0" y="1097921"/>
                  </a:lnTo>
                  <a:lnTo>
                    <a:pt x="42079" y="1168053"/>
                  </a:lnTo>
                  <a:lnTo>
                    <a:pt x="86898" y="1188823"/>
                  </a:lnTo>
                  <a:lnTo>
                    <a:pt x="403611" y="872013"/>
                  </a:lnTo>
                  <a:lnTo>
                    <a:pt x="301875" y="795953"/>
                  </a:lnTo>
                  <a:close/>
                </a:path>
                <a:path w="1174114" h="1189355">
                  <a:moveTo>
                    <a:pt x="1097584" y="0"/>
                  </a:moveTo>
                  <a:lnTo>
                    <a:pt x="541468" y="556287"/>
                  </a:lnTo>
                  <a:lnTo>
                    <a:pt x="589525" y="686042"/>
                  </a:lnTo>
                  <a:lnTo>
                    <a:pt x="1174100" y="101287"/>
                  </a:lnTo>
                  <a:lnTo>
                    <a:pt x="1125389" y="42833"/>
                  </a:lnTo>
                  <a:lnTo>
                    <a:pt x="109758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1847850" y="631801"/>
              <a:ext cx="1206500" cy="1224915"/>
            </a:xfrm>
            <a:custGeom>
              <a:avLst/>
              <a:gdLst/>
              <a:ahLst/>
              <a:cxnLst/>
              <a:rect l="l" t="t" r="r" b="b"/>
              <a:pathLst>
                <a:path w="1206500" h="1224914">
                  <a:moveTo>
                    <a:pt x="352812" y="772518"/>
                  </a:moveTo>
                  <a:lnTo>
                    <a:pt x="34406" y="1091023"/>
                  </a:lnTo>
                  <a:lnTo>
                    <a:pt x="104139" y="1123338"/>
                  </a:lnTo>
                  <a:lnTo>
                    <a:pt x="0" y="1171598"/>
                  </a:lnTo>
                  <a:lnTo>
                    <a:pt x="46989" y="1209698"/>
                  </a:lnTo>
                  <a:lnTo>
                    <a:pt x="78641" y="1224601"/>
                  </a:lnTo>
                  <a:lnTo>
                    <a:pt x="452734" y="850393"/>
                  </a:lnTo>
                  <a:lnTo>
                    <a:pt x="438150" y="836318"/>
                  </a:lnTo>
                  <a:lnTo>
                    <a:pt x="352812" y="772518"/>
                  </a:lnTo>
                  <a:close/>
                </a:path>
                <a:path w="1206500" h="1224914">
                  <a:moveTo>
                    <a:pt x="1125094" y="0"/>
                  </a:moveTo>
                  <a:lnTo>
                    <a:pt x="543327" y="581945"/>
                  </a:lnTo>
                  <a:lnTo>
                    <a:pt x="561339" y="630578"/>
                  </a:lnTo>
                  <a:lnTo>
                    <a:pt x="600174" y="702908"/>
                  </a:lnTo>
                  <a:lnTo>
                    <a:pt x="1205913" y="96983"/>
                  </a:lnTo>
                  <a:lnTo>
                    <a:pt x="1125094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1914995" y="719939"/>
              <a:ext cx="1212850" cy="1188720"/>
            </a:xfrm>
            <a:custGeom>
              <a:avLst/>
              <a:gdLst/>
              <a:ahLst/>
              <a:cxnLst/>
              <a:rect l="l" t="t" r="r" b="b"/>
              <a:pathLst>
                <a:path w="1212850" h="1188720">
                  <a:moveTo>
                    <a:pt x="377101" y="754064"/>
                  </a:moveTo>
                  <a:lnTo>
                    <a:pt x="0" y="1131050"/>
                  </a:lnTo>
                  <a:lnTo>
                    <a:pt x="122012" y="1188498"/>
                  </a:lnTo>
                  <a:lnTo>
                    <a:pt x="468317" y="842087"/>
                  </a:lnTo>
                  <a:lnTo>
                    <a:pt x="377101" y="754064"/>
                  </a:lnTo>
                  <a:close/>
                </a:path>
                <a:path w="1212850" h="1188720">
                  <a:moveTo>
                    <a:pt x="1131397" y="0"/>
                  </a:moveTo>
                  <a:lnTo>
                    <a:pt x="527234" y="603977"/>
                  </a:lnTo>
                  <a:lnTo>
                    <a:pt x="589821" y="720545"/>
                  </a:lnTo>
                  <a:lnTo>
                    <a:pt x="1212660" y="97515"/>
                  </a:lnTo>
                  <a:lnTo>
                    <a:pt x="113139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2025523" y="808607"/>
              <a:ext cx="1143000" cy="1151890"/>
            </a:xfrm>
            <a:custGeom>
              <a:avLst/>
              <a:gdLst/>
              <a:ahLst/>
              <a:cxnLst/>
              <a:rect l="l" t="t" r="r" b="b"/>
              <a:pathLst>
                <a:path w="1143000" h="1151889">
                  <a:moveTo>
                    <a:pt x="349301" y="745228"/>
                  </a:moveTo>
                  <a:lnTo>
                    <a:pt x="0" y="1094423"/>
                  </a:lnTo>
                  <a:lnTo>
                    <a:pt x="120890" y="1151342"/>
                  </a:lnTo>
                  <a:lnTo>
                    <a:pt x="439785" y="832545"/>
                  </a:lnTo>
                  <a:lnTo>
                    <a:pt x="349301" y="745228"/>
                  </a:lnTo>
                  <a:close/>
                </a:path>
                <a:path w="1143000" h="1151889">
                  <a:moveTo>
                    <a:pt x="1094758" y="0"/>
                  </a:moveTo>
                  <a:lnTo>
                    <a:pt x="473493" y="621075"/>
                  </a:lnTo>
                  <a:lnTo>
                    <a:pt x="485266" y="643002"/>
                  </a:lnTo>
                  <a:lnTo>
                    <a:pt x="499737" y="772611"/>
                  </a:lnTo>
                  <a:lnTo>
                    <a:pt x="1142717" y="129829"/>
                  </a:lnTo>
                  <a:lnTo>
                    <a:pt x="1108836" y="16892"/>
                  </a:lnTo>
                  <a:lnTo>
                    <a:pt x="109475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2135744" y="926123"/>
              <a:ext cx="1056005" cy="1078230"/>
            </a:xfrm>
            <a:custGeom>
              <a:avLst/>
              <a:gdLst/>
              <a:ahLst/>
              <a:cxnLst/>
              <a:rect l="l" t="t" r="r" b="b"/>
              <a:pathLst>
                <a:path w="1056005" h="1078230">
                  <a:moveTo>
                    <a:pt x="321528" y="707274"/>
                  </a:moveTo>
                  <a:lnTo>
                    <a:pt x="0" y="1028802"/>
                  </a:lnTo>
                  <a:lnTo>
                    <a:pt x="63895" y="1058886"/>
                  </a:lnTo>
                  <a:lnTo>
                    <a:pt x="129280" y="1077787"/>
                  </a:lnTo>
                  <a:lnTo>
                    <a:pt x="420050" y="787106"/>
                  </a:lnTo>
                  <a:lnTo>
                    <a:pt x="404255" y="787106"/>
                  </a:lnTo>
                  <a:lnTo>
                    <a:pt x="321528" y="707274"/>
                  </a:lnTo>
                  <a:close/>
                </a:path>
                <a:path w="1056005" h="1078230">
                  <a:moveTo>
                    <a:pt x="1028802" y="0"/>
                  </a:moveTo>
                  <a:lnTo>
                    <a:pt x="387928" y="640873"/>
                  </a:lnTo>
                  <a:lnTo>
                    <a:pt x="404255" y="787106"/>
                  </a:lnTo>
                  <a:lnTo>
                    <a:pt x="420050" y="787106"/>
                  </a:lnTo>
                  <a:lnTo>
                    <a:pt x="1040902" y="166444"/>
                  </a:lnTo>
                  <a:lnTo>
                    <a:pt x="1055765" y="89876"/>
                  </a:lnTo>
                  <a:lnTo>
                    <a:pt x="10288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807720" y="1072732"/>
              <a:ext cx="2372995" cy="2505075"/>
            </a:xfrm>
            <a:custGeom>
              <a:avLst/>
              <a:gdLst/>
              <a:ahLst/>
              <a:cxnLst/>
              <a:rect l="l" t="t" r="r" b="b"/>
              <a:pathLst>
                <a:path w="2372995" h="2505075">
                  <a:moveTo>
                    <a:pt x="2372777" y="0"/>
                  </a:moveTo>
                  <a:lnTo>
                    <a:pt x="1445121" y="927655"/>
                  </a:lnTo>
                  <a:lnTo>
                    <a:pt x="1554480" y="959267"/>
                  </a:lnTo>
                  <a:lnTo>
                    <a:pt x="1570562" y="980489"/>
                  </a:lnTo>
                  <a:lnTo>
                    <a:pt x="2272610" y="278656"/>
                  </a:lnTo>
                  <a:lnTo>
                    <a:pt x="2341880" y="159167"/>
                  </a:lnTo>
                  <a:lnTo>
                    <a:pt x="2372777" y="0"/>
                  </a:lnTo>
                  <a:close/>
                </a:path>
                <a:path w="2372995" h="2505075">
                  <a:moveTo>
                    <a:pt x="146778" y="2403836"/>
                  </a:moveTo>
                  <a:lnTo>
                    <a:pt x="0" y="2504857"/>
                  </a:lnTo>
                  <a:lnTo>
                    <a:pt x="53463" y="2497123"/>
                  </a:lnTo>
                  <a:lnTo>
                    <a:pt x="146778" y="2403836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843354" y="1009468"/>
              <a:ext cx="2741295" cy="2563495"/>
            </a:xfrm>
            <a:custGeom>
              <a:avLst/>
              <a:gdLst/>
              <a:ahLst/>
              <a:cxnLst/>
              <a:rect l="l" t="t" r="r" b="b"/>
              <a:pathLst>
                <a:path w="2741295" h="2563495">
                  <a:moveTo>
                    <a:pt x="632468" y="2108298"/>
                  </a:moveTo>
                  <a:lnTo>
                    <a:pt x="62136" y="2500830"/>
                  </a:lnTo>
                  <a:lnTo>
                    <a:pt x="0" y="2562966"/>
                  </a:lnTo>
                  <a:lnTo>
                    <a:pt x="166295" y="2538911"/>
                  </a:lnTo>
                  <a:lnTo>
                    <a:pt x="290172" y="2450594"/>
                  </a:lnTo>
                  <a:lnTo>
                    <a:pt x="632468" y="2108298"/>
                  </a:lnTo>
                  <a:close/>
                </a:path>
                <a:path w="2741295" h="2563495">
                  <a:moveTo>
                    <a:pt x="2258948" y="304017"/>
                  </a:moveTo>
                  <a:lnTo>
                    <a:pt x="1528152" y="1034813"/>
                  </a:lnTo>
                  <a:lnTo>
                    <a:pt x="1604804" y="1135962"/>
                  </a:lnTo>
                  <a:lnTo>
                    <a:pt x="2167815" y="572951"/>
                  </a:lnTo>
                  <a:lnTo>
                    <a:pt x="2103045" y="572951"/>
                  </a:lnTo>
                  <a:lnTo>
                    <a:pt x="2258948" y="304017"/>
                  </a:lnTo>
                  <a:close/>
                </a:path>
                <a:path w="2741295" h="2563495">
                  <a:moveTo>
                    <a:pt x="2275974" y="464791"/>
                  </a:moveTo>
                  <a:lnTo>
                    <a:pt x="2103045" y="572951"/>
                  </a:lnTo>
                  <a:lnTo>
                    <a:pt x="2167815" y="572951"/>
                  </a:lnTo>
                  <a:lnTo>
                    <a:pt x="2275974" y="464791"/>
                  </a:lnTo>
                  <a:close/>
                </a:path>
                <a:path w="2741295" h="2563495">
                  <a:moveTo>
                    <a:pt x="2740766" y="0"/>
                  </a:moveTo>
                  <a:lnTo>
                    <a:pt x="2642795" y="87811"/>
                  </a:lnTo>
                  <a:lnTo>
                    <a:pt x="2617395" y="123371"/>
                  </a:lnTo>
                  <a:lnTo>
                    <a:pt x="274076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1080248" y="691260"/>
              <a:ext cx="2985135" cy="2807335"/>
            </a:xfrm>
            <a:custGeom>
              <a:avLst/>
              <a:gdLst/>
              <a:ahLst/>
              <a:cxnLst/>
              <a:rect l="l" t="t" r="r" b="b"/>
              <a:pathLst>
                <a:path w="2985135" h="2807335">
                  <a:moveTo>
                    <a:pt x="917020" y="2067619"/>
                  </a:moveTo>
                  <a:lnTo>
                    <a:pt x="346174" y="2460505"/>
                  </a:lnTo>
                  <a:lnTo>
                    <a:pt x="0" y="2806786"/>
                  </a:lnTo>
                  <a:lnTo>
                    <a:pt x="619573" y="2365066"/>
                  </a:lnTo>
                  <a:lnTo>
                    <a:pt x="917020" y="2067619"/>
                  </a:lnTo>
                  <a:close/>
                </a:path>
                <a:path w="2985135" h="2807335">
                  <a:moveTo>
                    <a:pt x="2984640" y="0"/>
                  </a:moveTo>
                  <a:lnTo>
                    <a:pt x="2807221" y="51688"/>
                  </a:lnTo>
                  <a:lnTo>
                    <a:pt x="2577351" y="252349"/>
                  </a:lnTo>
                  <a:lnTo>
                    <a:pt x="2405901" y="406018"/>
                  </a:lnTo>
                  <a:lnTo>
                    <a:pt x="2215401" y="672718"/>
                  </a:lnTo>
                  <a:lnTo>
                    <a:pt x="1996611" y="809562"/>
                  </a:lnTo>
                  <a:lnTo>
                    <a:pt x="1361137" y="1445231"/>
                  </a:lnTo>
                  <a:lnTo>
                    <a:pt x="1405141" y="1503299"/>
                  </a:lnTo>
                  <a:lnTo>
                    <a:pt x="1445170" y="1539469"/>
                  </a:lnTo>
                  <a:lnTo>
                    <a:pt x="29846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1646731" y="624430"/>
              <a:ext cx="2647950" cy="2470150"/>
            </a:xfrm>
            <a:custGeom>
              <a:avLst/>
              <a:gdLst/>
              <a:ahLst/>
              <a:cxnLst/>
              <a:rect l="l" t="t" r="r" b="b"/>
              <a:pathLst>
                <a:path w="2647950" h="2470150">
                  <a:moveTo>
                    <a:pt x="2647547" y="0"/>
                  </a:moveTo>
                  <a:lnTo>
                    <a:pt x="2396651" y="73095"/>
                  </a:lnTo>
                  <a:lnTo>
                    <a:pt x="870681" y="1599065"/>
                  </a:lnTo>
                  <a:lnTo>
                    <a:pt x="944068" y="1665379"/>
                  </a:lnTo>
                  <a:lnTo>
                    <a:pt x="944068" y="1674269"/>
                  </a:lnTo>
                  <a:lnTo>
                    <a:pt x="925018" y="1684429"/>
                  </a:lnTo>
                  <a:lnTo>
                    <a:pt x="884378" y="1722529"/>
                  </a:lnTo>
                  <a:lnTo>
                    <a:pt x="838658" y="1769519"/>
                  </a:lnTo>
                  <a:lnTo>
                    <a:pt x="800558" y="1798729"/>
                  </a:lnTo>
                  <a:lnTo>
                    <a:pt x="772618" y="1817779"/>
                  </a:lnTo>
                  <a:lnTo>
                    <a:pt x="734518" y="1835559"/>
                  </a:lnTo>
                  <a:lnTo>
                    <a:pt x="648158" y="1913029"/>
                  </a:lnTo>
                  <a:lnTo>
                    <a:pt x="601168" y="1951129"/>
                  </a:lnTo>
                  <a:lnTo>
                    <a:pt x="571958" y="1979069"/>
                  </a:lnTo>
                  <a:lnTo>
                    <a:pt x="544018" y="1998119"/>
                  </a:lnTo>
                  <a:lnTo>
                    <a:pt x="533858" y="2008279"/>
                  </a:lnTo>
                  <a:lnTo>
                    <a:pt x="301651" y="2168095"/>
                  </a:lnTo>
                  <a:lnTo>
                    <a:pt x="0" y="2469747"/>
                  </a:lnTo>
                  <a:lnTo>
                    <a:pt x="619385" y="2028162"/>
                  </a:lnTo>
                  <a:lnTo>
                    <a:pt x="264754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2213027" y="596635"/>
              <a:ext cx="2272030" cy="2094230"/>
            </a:xfrm>
            <a:custGeom>
              <a:avLst/>
              <a:gdLst/>
              <a:ahLst/>
              <a:cxnLst/>
              <a:rect l="l" t="t" r="r" b="b"/>
              <a:pathLst>
                <a:path w="2272029" h="2094230">
                  <a:moveTo>
                    <a:pt x="2271607" y="0"/>
                  </a:moveTo>
                  <a:lnTo>
                    <a:pt x="2158312" y="5344"/>
                  </a:lnTo>
                  <a:lnTo>
                    <a:pt x="2059746" y="34060"/>
                  </a:lnTo>
                  <a:lnTo>
                    <a:pt x="0" y="2093807"/>
                  </a:lnTo>
                  <a:lnTo>
                    <a:pt x="415872" y="1797314"/>
                  </a:lnTo>
                  <a:lnTo>
                    <a:pt x="474292" y="1797314"/>
                  </a:lnTo>
                  <a:lnTo>
                    <a:pt x="2271607" y="0"/>
                  </a:lnTo>
                  <a:close/>
                </a:path>
                <a:path w="2272029" h="2094230">
                  <a:moveTo>
                    <a:pt x="474292" y="1797314"/>
                  </a:moveTo>
                  <a:lnTo>
                    <a:pt x="415872" y="1797314"/>
                  </a:lnTo>
                  <a:lnTo>
                    <a:pt x="465947" y="1805659"/>
                  </a:lnTo>
                  <a:lnTo>
                    <a:pt x="474292" y="1797314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2665512" y="588588"/>
              <a:ext cx="1990089" cy="1859280"/>
            </a:xfrm>
            <a:custGeom>
              <a:avLst/>
              <a:gdLst/>
              <a:ahLst/>
              <a:cxnLst/>
              <a:rect l="l" t="t" r="r" b="b"/>
              <a:pathLst>
                <a:path w="1990089" h="1859280">
                  <a:moveTo>
                    <a:pt x="1989729" y="0"/>
                  </a:moveTo>
                  <a:lnTo>
                    <a:pt x="1802058" y="8852"/>
                  </a:lnTo>
                  <a:lnTo>
                    <a:pt x="0" y="1811463"/>
                  </a:lnTo>
                  <a:lnTo>
                    <a:pt x="77687" y="1824411"/>
                  </a:lnTo>
                  <a:lnTo>
                    <a:pt x="130694" y="1859034"/>
                  </a:lnTo>
                  <a:lnTo>
                    <a:pt x="198972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2786220" y="582929"/>
              <a:ext cx="2024380" cy="1928495"/>
            </a:xfrm>
            <a:custGeom>
              <a:avLst/>
              <a:gdLst/>
              <a:ahLst/>
              <a:cxnLst/>
              <a:rect l="l" t="t" r="r" b="b"/>
              <a:pathLst>
                <a:path w="2024379" h="1928495">
                  <a:moveTo>
                    <a:pt x="1988979" y="0"/>
                  </a:moveTo>
                  <a:lnTo>
                    <a:pt x="1851694" y="6475"/>
                  </a:lnTo>
                  <a:lnTo>
                    <a:pt x="0" y="1858169"/>
                  </a:lnTo>
                  <a:lnTo>
                    <a:pt x="107074" y="1928108"/>
                  </a:lnTo>
                  <a:lnTo>
                    <a:pt x="2023779" y="11991"/>
                  </a:lnTo>
                  <a:lnTo>
                    <a:pt x="1988979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2884551" y="591066"/>
              <a:ext cx="2047239" cy="1997075"/>
            </a:xfrm>
            <a:custGeom>
              <a:avLst/>
              <a:gdLst/>
              <a:ahLst/>
              <a:cxnLst/>
              <a:rect l="l" t="t" r="r" b="b"/>
              <a:pathLst>
                <a:path w="2047239" h="1997075">
                  <a:moveTo>
                    <a:pt x="1914261" y="0"/>
                  </a:moveTo>
                  <a:lnTo>
                    <a:pt x="0" y="1914261"/>
                  </a:lnTo>
                  <a:lnTo>
                    <a:pt x="78358" y="1965443"/>
                  </a:lnTo>
                  <a:lnTo>
                    <a:pt x="95930" y="1996915"/>
                  </a:lnTo>
                  <a:lnTo>
                    <a:pt x="2046632" y="45614"/>
                  </a:lnTo>
                  <a:lnTo>
                    <a:pt x="191426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2974459" y="616636"/>
              <a:ext cx="2139315" cy="2075180"/>
            </a:xfrm>
            <a:custGeom>
              <a:avLst/>
              <a:gdLst/>
              <a:ahLst/>
              <a:cxnLst/>
              <a:rect l="l" t="t" r="r" b="b"/>
              <a:pathLst>
                <a:path w="2139315" h="2075180">
                  <a:moveTo>
                    <a:pt x="1945112" y="16043"/>
                  </a:moveTo>
                  <a:lnTo>
                    <a:pt x="0" y="1960559"/>
                  </a:lnTo>
                  <a:lnTo>
                    <a:pt x="63984" y="2075158"/>
                  </a:lnTo>
                  <a:lnTo>
                    <a:pt x="2108080" y="31063"/>
                  </a:lnTo>
                  <a:lnTo>
                    <a:pt x="1988700" y="31063"/>
                  </a:lnTo>
                  <a:lnTo>
                    <a:pt x="1945112" y="16043"/>
                  </a:lnTo>
                  <a:close/>
                </a:path>
                <a:path w="2139315" h="2075180">
                  <a:moveTo>
                    <a:pt x="2139143" y="0"/>
                  </a:moveTo>
                  <a:lnTo>
                    <a:pt x="1988700" y="31063"/>
                  </a:lnTo>
                  <a:lnTo>
                    <a:pt x="2108080" y="31063"/>
                  </a:lnTo>
                  <a:lnTo>
                    <a:pt x="2139143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3032529" y="582929"/>
              <a:ext cx="2275840" cy="2218690"/>
            </a:xfrm>
            <a:custGeom>
              <a:avLst/>
              <a:gdLst/>
              <a:ahLst/>
              <a:cxnLst/>
              <a:rect l="l" t="t" r="r" b="b"/>
              <a:pathLst>
                <a:path w="2275840" h="2218690">
                  <a:moveTo>
                    <a:pt x="2244320" y="0"/>
                  </a:moveTo>
                  <a:lnTo>
                    <a:pt x="2060268" y="38002"/>
                  </a:lnTo>
                  <a:lnTo>
                    <a:pt x="0" y="2098270"/>
                  </a:lnTo>
                  <a:lnTo>
                    <a:pt x="15470" y="2125980"/>
                  </a:lnTo>
                  <a:lnTo>
                    <a:pt x="58130" y="2218409"/>
                  </a:lnTo>
                  <a:lnTo>
                    <a:pt x="2275618" y="1602"/>
                  </a:lnTo>
                  <a:lnTo>
                    <a:pt x="224432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3085698" y="583734"/>
              <a:ext cx="2377440" cy="2329180"/>
            </a:xfrm>
            <a:custGeom>
              <a:avLst/>
              <a:gdLst/>
              <a:ahLst/>
              <a:cxnLst/>
              <a:rect l="l" t="t" r="r" b="b"/>
              <a:pathLst>
                <a:path w="2377440" h="2329180">
                  <a:moveTo>
                    <a:pt x="2206856" y="0"/>
                  </a:moveTo>
                  <a:lnTo>
                    <a:pt x="0" y="2206856"/>
                  </a:lnTo>
                  <a:lnTo>
                    <a:pt x="56292" y="2328824"/>
                  </a:lnTo>
                  <a:lnTo>
                    <a:pt x="876616" y="1508752"/>
                  </a:lnTo>
                  <a:lnTo>
                    <a:pt x="838601" y="1486365"/>
                  </a:lnTo>
                  <a:lnTo>
                    <a:pt x="905012" y="1480364"/>
                  </a:lnTo>
                  <a:lnTo>
                    <a:pt x="2377113" y="8716"/>
                  </a:lnTo>
                  <a:lnTo>
                    <a:pt x="220685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3137033" y="591650"/>
              <a:ext cx="2479675" cy="2435225"/>
            </a:xfrm>
            <a:custGeom>
              <a:avLst/>
              <a:gdLst/>
              <a:ahLst/>
              <a:cxnLst/>
              <a:rect l="l" t="t" r="r" b="b"/>
              <a:pathLst>
                <a:path w="2479675" h="2435225">
                  <a:moveTo>
                    <a:pt x="815241" y="1494923"/>
                  </a:moveTo>
                  <a:lnTo>
                    <a:pt x="0" y="2310165"/>
                  </a:lnTo>
                  <a:lnTo>
                    <a:pt x="25266" y="2364909"/>
                  </a:lnTo>
                  <a:lnTo>
                    <a:pt x="53206" y="2434759"/>
                  </a:lnTo>
                  <a:lnTo>
                    <a:pt x="395340" y="2092624"/>
                  </a:lnTo>
                  <a:lnTo>
                    <a:pt x="387216" y="2079159"/>
                  </a:lnTo>
                  <a:lnTo>
                    <a:pt x="408806" y="2079159"/>
                  </a:lnTo>
                  <a:lnTo>
                    <a:pt x="942206" y="1545759"/>
                  </a:lnTo>
                  <a:lnTo>
                    <a:pt x="901566" y="1545759"/>
                  </a:lnTo>
                  <a:lnTo>
                    <a:pt x="815241" y="1494923"/>
                  </a:lnTo>
                  <a:close/>
                </a:path>
                <a:path w="2479675" h="2435225">
                  <a:moveTo>
                    <a:pt x="408806" y="2079159"/>
                  </a:moveTo>
                  <a:lnTo>
                    <a:pt x="387216" y="2079159"/>
                  </a:lnTo>
                  <a:lnTo>
                    <a:pt x="404201" y="2083763"/>
                  </a:lnTo>
                  <a:lnTo>
                    <a:pt x="408806" y="2079159"/>
                  </a:lnTo>
                  <a:close/>
                </a:path>
                <a:path w="2479675" h="2435225">
                  <a:moveTo>
                    <a:pt x="943414" y="1544550"/>
                  </a:moveTo>
                  <a:lnTo>
                    <a:pt x="901566" y="1545759"/>
                  </a:lnTo>
                  <a:lnTo>
                    <a:pt x="942206" y="1545759"/>
                  </a:lnTo>
                  <a:lnTo>
                    <a:pt x="943414" y="1544550"/>
                  </a:lnTo>
                  <a:close/>
                </a:path>
                <a:path w="2479675" h="2435225">
                  <a:moveTo>
                    <a:pt x="2310165" y="0"/>
                  </a:moveTo>
                  <a:lnTo>
                    <a:pt x="836131" y="1474033"/>
                  </a:lnTo>
                  <a:lnTo>
                    <a:pt x="998086" y="1459399"/>
                  </a:lnTo>
                  <a:lnTo>
                    <a:pt x="1048015" y="1439949"/>
                  </a:lnTo>
                  <a:lnTo>
                    <a:pt x="2257447" y="230518"/>
                  </a:lnTo>
                  <a:lnTo>
                    <a:pt x="2283326" y="189399"/>
                  </a:lnTo>
                  <a:lnTo>
                    <a:pt x="2324357" y="163608"/>
                  </a:lnTo>
                  <a:lnTo>
                    <a:pt x="2479306" y="8659"/>
                  </a:lnTo>
                  <a:lnTo>
                    <a:pt x="231016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3185885" y="599567"/>
              <a:ext cx="2576195" cy="2543175"/>
            </a:xfrm>
            <a:custGeom>
              <a:avLst/>
              <a:gdLst/>
              <a:ahLst/>
              <a:cxnLst/>
              <a:rect l="l" t="t" r="r" b="b"/>
              <a:pathLst>
                <a:path w="2576195" h="2543175">
                  <a:moveTo>
                    <a:pt x="340753" y="2075202"/>
                  </a:moveTo>
                  <a:lnTo>
                    <a:pt x="0" y="2415956"/>
                  </a:lnTo>
                  <a:lnTo>
                    <a:pt x="50800" y="2542956"/>
                  </a:lnTo>
                  <a:lnTo>
                    <a:pt x="407659" y="2186096"/>
                  </a:lnTo>
                  <a:lnTo>
                    <a:pt x="340753" y="2075202"/>
                  </a:lnTo>
                  <a:close/>
                </a:path>
                <a:path w="2576195" h="2543175">
                  <a:moveTo>
                    <a:pt x="1061957" y="1531799"/>
                  </a:moveTo>
                  <a:lnTo>
                    <a:pt x="878869" y="1537086"/>
                  </a:lnTo>
                  <a:lnTo>
                    <a:pt x="343360" y="2072596"/>
                  </a:lnTo>
                  <a:lnTo>
                    <a:pt x="483240" y="2110515"/>
                  </a:lnTo>
                  <a:lnTo>
                    <a:pt x="1061957" y="1531799"/>
                  </a:lnTo>
                  <a:close/>
                </a:path>
                <a:path w="2576195" h="2543175">
                  <a:moveTo>
                    <a:pt x="2234474" y="181482"/>
                  </a:moveTo>
                  <a:lnTo>
                    <a:pt x="974198" y="1441757"/>
                  </a:lnTo>
                  <a:lnTo>
                    <a:pt x="1167674" y="1366392"/>
                  </a:lnTo>
                  <a:lnTo>
                    <a:pt x="1277453" y="1316302"/>
                  </a:lnTo>
                  <a:lnTo>
                    <a:pt x="2040699" y="553057"/>
                  </a:lnTo>
                  <a:lnTo>
                    <a:pt x="2120174" y="363092"/>
                  </a:lnTo>
                  <a:lnTo>
                    <a:pt x="2234474" y="181482"/>
                  </a:lnTo>
                  <a:close/>
                </a:path>
                <a:path w="2576195" h="2543175">
                  <a:moveTo>
                    <a:pt x="2415956" y="0"/>
                  </a:moveTo>
                  <a:lnTo>
                    <a:pt x="2234474" y="181482"/>
                  </a:lnTo>
                  <a:lnTo>
                    <a:pt x="2367824" y="97662"/>
                  </a:lnTo>
                  <a:lnTo>
                    <a:pt x="2517947" y="75808"/>
                  </a:lnTo>
                  <a:lnTo>
                    <a:pt x="2575666" y="18089"/>
                  </a:lnTo>
                  <a:lnTo>
                    <a:pt x="2463074" y="2412"/>
                  </a:lnTo>
                  <a:lnTo>
                    <a:pt x="2415956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3232205" y="615646"/>
              <a:ext cx="2617470" cy="2583180"/>
            </a:xfrm>
            <a:custGeom>
              <a:avLst/>
              <a:gdLst/>
              <a:ahLst/>
              <a:cxnLst/>
              <a:rect l="l" t="t" r="r" b="b"/>
              <a:pathLst>
                <a:path w="2617470" h="2583180">
                  <a:moveTo>
                    <a:pt x="1158184" y="1511603"/>
                  </a:moveTo>
                  <a:lnTo>
                    <a:pt x="999174" y="1516195"/>
                  </a:lnTo>
                  <a:lnTo>
                    <a:pt x="424481" y="2091065"/>
                  </a:lnTo>
                  <a:lnTo>
                    <a:pt x="502864" y="2112313"/>
                  </a:lnTo>
                  <a:lnTo>
                    <a:pt x="553483" y="2140434"/>
                  </a:lnTo>
                  <a:lnTo>
                    <a:pt x="1180458" y="1513459"/>
                  </a:lnTo>
                  <a:lnTo>
                    <a:pt x="1158184" y="1511603"/>
                  </a:lnTo>
                  <a:close/>
                </a:path>
                <a:path w="2617470" h="2583180">
                  <a:moveTo>
                    <a:pt x="2006101" y="508960"/>
                  </a:moveTo>
                  <a:lnTo>
                    <a:pt x="1201616" y="1313691"/>
                  </a:lnTo>
                  <a:lnTo>
                    <a:pt x="1455364" y="1197913"/>
                  </a:lnTo>
                  <a:lnTo>
                    <a:pt x="1564584" y="1129333"/>
                  </a:lnTo>
                  <a:lnTo>
                    <a:pt x="1881089" y="812828"/>
                  </a:lnTo>
                  <a:lnTo>
                    <a:pt x="1864304" y="776273"/>
                  </a:lnTo>
                  <a:lnTo>
                    <a:pt x="1969714" y="595933"/>
                  </a:lnTo>
                  <a:lnTo>
                    <a:pt x="2006101" y="508960"/>
                  </a:lnTo>
                  <a:close/>
                </a:path>
                <a:path w="2617470" h="2583180">
                  <a:moveTo>
                    <a:pt x="355398" y="2160169"/>
                  </a:moveTo>
                  <a:lnTo>
                    <a:pt x="0" y="2515677"/>
                  </a:lnTo>
                  <a:lnTo>
                    <a:pt x="6294" y="2531413"/>
                  </a:lnTo>
                  <a:lnTo>
                    <a:pt x="111093" y="2582824"/>
                  </a:lnTo>
                  <a:lnTo>
                    <a:pt x="422511" y="2271406"/>
                  </a:lnTo>
                  <a:lnTo>
                    <a:pt x="355398" y="2160169"/>
                  </a:lnTo>
                  <a:close/>
                </a:path>
                <a:path w="2617470" h="2583180">
                  <a:moveTo>
                    <a:pt x="2585065" y="52373"/>
                  </a:moveTo>
                  <a:lnTo>
                    <a:pt x="2522164" y="52373"/>
                  </a:lnTo>
                  <a:lnTo>
                    <a:pt x="2560264" y="81583"/>
                  </a:lnTo>
                  <a:lnTo>
                    <a:pt x="2585065" y="52373"/>
                  </a:lnTo>
                  <a:close/>
                </a:path>
                <a:path w="2617470" h="2583180">
                  <a:moveTo>
                    <a:pt x="2514905" y="0"/>
                  </a:moveTo>
                  <a:lnTo>
                    <a:pt x="2452394" y="62529"/>
                  </a:lnTo>
                  <a:lnTo>
                    <a:pt x="2522164" y="52373"/>
                  </a:lnTo>
                  <a:lnTo>
                    <a:pt x="2585065" y="52373"/>
                  </a:lnTo>
                  <a:lnTo>
                    <a:pt x="2617414" y="14273"/>
                  </a:lnTo>
                  <a:lnTo>
                    <a:pt x="2514905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3333074" y="1418030"/>
              <a:ext cx="1821180" cy="1848485"/>
            </a:xfrm>
            <a:custGeom>
              <a:avLst/>
              <a:gdLst/>
              <a:ahLst/>
              <a:cxnLst/>
              <a:rect l="l" t="t" r="r" b="b"/>
              <a:pathLst>
                <a:path w="1821179" h="1848485">
                  <a:moveTo>
                    <a:pt x="1065521" y="709903"/>
                  </a:moveTo>
                  <a:lnTo>
                    <a:pt x="442816" y="1332608"/>
                  </a:lnTo>
                  <a:lnTo>
                    <a:pt x="557116" y="1396108"/>
                  </a:lnTo>
                  <a:lnTo>
                    <a:pt x="1229644" y="723580"/>
                  </a:lnTo>
                  <a:lnTo>
                    <a:pt x="1065521" y="709903"/>
                  </a:lnTo>
                  <a:close/>
                </a:path>
                <a:path w="1821179" h="1848485">
                  <a:moveTo>
                    <a:pt x="1775424" y="0"/>
                  </a:moveTo>
                  <a:lnTo>
                    <a:pt x="1422757" y="352667"/>
                  </a:lnTo>
                  <a:lnTo>
                    <a:pt x="1572935" y="258369"/>
                  </a:lnTo>
                  <a:lnTo>
                    <a:pt x="1820585" y="98349"/>
                  </a:lnTo>
                  <a:lnTo>
                    <a:pt x="1775424" y="0"/>
                  </a:lnTo>
                  <a:close/>
                </a:path>
                <a:path w="1821179" h="1848485">
                  <a:moveTo>
                    <a:pt x="315907" y="1459517"/>
                  </a:moveTo>
                  <a:lnTo>
                    <a:pt x="0" y="1775424"/>
                  </a:lnTo>
                  <a:lnTo>
                    <a:pt x="40045" y="1795069"/>
                  </a:lnTo>
                  <a:lnTo>
                    <a:pt x="104955" y="1848269"/>
                  </a:lnTo>
                  <a:lnTo>
                    <a:pt x="382813" y="1570411"/>
                  </a:lnTo>
                  <a:lnTo>
                    <a:pt x="315907" y="145951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3429407" y="2140377"/>
              <a:ext cx="1283970" cy="1199515"/>
            </a:xfrm>
            <a:custGeom>
              <a:avLst/>
              <a:gdLst/>
              <a:ahLst/>
              <a:cxnLst/>
              <a:rect l="l" t="t" r="r" b="b"/>
              <a:pathLst>
                <a:path w="1283970" h="1199514">
                  <a:moveTo>
                    <a:pt x="1118511" y="0"/>
                  </a:moveTo>
                  <a:lnTo>
                    <a:pt x="450608" y="668107"/>
                  </a:lnTo>
                  <a:lnTo>
                    <a:pt x="565287" y="731818"/>
                  </a:lnTo>
                  <a:lnTo>
                    <a:pt x="1283367" y="13738"/>
                  </a:lnTo>
                  <a:lnTo>
                    <a:pt x="1118511" y="0"/>
                  </a:lnTo>
                  <a:close/>
                </a:path>
                <a:path w="1283970" h="1199514">
                  <a:moveTo>
                    <a:pt x="280544" y="838224"/>
                  </a:moveTo>
                  <a:lnTo>
                    <a:pt x="0" y="1118854"/>
                  </a:lnTo>
                  <a:lnTo>
                    <a:pt x="97962" y="1199143"/>
                  </a:lnTo>
                  <a:lnTo>
                    <a:pt x="333063" y="964041"/>
                  </a:lnTo>
                  <a:lnTo>
                    <a:pt x="324713" y="911432"/>
                  </a:lnTo>
                  <a:lnTo>
                    <a:pt x="280544" y="838224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3518744" y="2152880"/>
              <a:ext cx="1336040" cy="1259840"/>
            </a:xfrm>
            <a:custGeom>
              <a:avLst/>
              <a:gdLst/>
              <a:ahLst/>
              <a:cxnLst/>
              <a:rect l="l" t="t" r="r" b="b"/>
              <a:pathLst>
                <a:path w="1336039" h="1259839">
                  <a:moveTo>
                    <a:pt x="1179209" y="0"/>
                  </a:moveTo>
                  <a:lnTo>
                    <a:pt x="465769" y="713659"/>
                  </a:lnTo>
                  <a:lnTo>
                    <a:pt x="490645" y="727479"/>
                  </a:lnTo>
                  <a:lnTo>
                    <a:pt x="597638" y="759577"/>
                  </a:lnTo>
                  <a:lnTo>
                    <a:pt x="1335647" y="21341"/>
                  </a:lnTo>
                  <a:lnTo>
                    <a:pt x="1328845" y="12469"/>
                  </a:lnTo>
                  <a:lnTo>
                    <a:pt x="1179209" y="0"/>
                  </a:lnTo>
                  <a:close/>
                </a:path>
                <a:path w="1336039" h="1259839">
                  <a:moveTo>
                    <a:pt x="241566" y="937931"/>
                  </a:moveTo>
                  <a:lnTo>
                    <a:pt x="0" y="1179571"/>
                  </a:lnTo>
                  <a:lnTo>
                    <a:pt x="97712" y="1259655"/>
                  </a:lnTo>
                  <a:lnTo>
                    <a:pt x="265925" y="1091392"/>
                  </a:lnTo>
                  <a:lnTo>
                    <a:pt x="241566" y="937931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3607187" y="2165316"/>
              <a:ext cx="1317625" cy="1321435"/>
            </a:xfrm>
            <a:custGeom>
              <a:avLst/>
              <a:gdLst/>
              <a:ahLst/>
              <a:cxnLst/>
              <a:rect l="l" t="t" r="r" b="b"/>
              <a:pathLst>
                <a:path w="1317625" h="1321435">
                  <a:moveTo>
                    <a:pt x="1240002" y="0"/>
                  </a:moveTo>
                  <a:lnTo>
                    <a:pt x="496455" y="743319"/>
                  </a:lnTo>
                  <a:lnTo>
                    <a:pt x="633235" y="784353"/>
                  </a:lnTo>
                  <a:lnTo>
                    <a:pt x="1317371" y="100427"/>
                  </a:lnTo>
                  <a:lnTo>
                    <a:pt x="1240402" y="33"/>
                  </a:lnTo>
                  <a:lnTo>
                    <a:pt x="1240002" y="0"/>
                  </a:lnTo>
                  <a:close/>
                </a:path>
                <a:path w="1317625" h="1321435">
                  <a:moveTo>
                    <a:pt x="175186" y="1064489"/>
                  </a:moveTo>
                  <a:lnTo>
                    <a:pt x="0" y="1239622"/>
                  </a:lnTo>
                  <a:lnTo>
                    <a:pt x="12312" y="1249713"/>
                  </a:lnTo>
                  <a:lnTo>
                    <a:pt x="96354" y="1321069"/>
                  </a:lnTo>
                  <a:lnTo>
                    <a:pt x="164799" y="1252646"/>
                  </a:lnTo>
                  <a:lnTo>
                    <a:pt x="185032" y="1126523"/>
                  </a:lnTo>
                  <a:lnTo>
                    <a:pt x="175186" y="106448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3695299" y="2257117"/>
              <a:ext cx="1318895" cy="1272540"/>
            </a:xfrm>
            <a:custGeom>
              <a:avLst/>
              <a:gdLst/>
              <a:ahLst/>
              <a:cxnLst/>
              <a:rect l="l" t="t" r="r" b="b"/>
              <a:pathLst>
                <a:path w="1318895" h="1272539">
                  <a:moveTo>
                    <a:pt x="1222645" y="0"/>
                  </a:moveTo>
                  <a:lnTo>
                    <a:pt x="533399" y="689034"/>
                  </a:lnTo>
                  <a:lnTo>
                    <a:pt x="671154" y="730361"/>
                  </a:lnTo>
                  <a:lnTo>
                    <a:pt x="1318626" y="82690"/>
                  </a:lnTo>
                  <a:lnTo>
                    <a:pt x="1239920" y="22532"/>
                  </a:lnTo>
                  <a:lnTo>
                    <a:pt x="1222645" y="0"/>
                  </a:lnTo>
                  <a:close/>
                </a:path>
                <a:path w="1318895" h="1272539">
                  <a:moveTo>
                    <a:pt x="79598" y="1142696"/>
                  </a:moveTo>
                  <a:lnTo>
                    <a:pt x="0" y="1222270"/>
                  </a:lnTo>
                  <a:lnTo>
                    <a:pt x="58820" y="1272212"/>
                  </a:lnTo>
                  <a:lnTo>
                    <a:pt x="79598" y="1142696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4353755" y="2332829"/>
              <a:ext cx="751840" cy="711200"/>
            </a:xfrm>
            <a:custGeom>
              <a:avLst/>
              <a:gdLst/>
              <a:ahLst/>
              <a:cxnLst/>
              <a:rect l="l" t="t" r="r" b="b"/>
              <a:pathLst>
                <a:path w="751839" h="711200">
                  <a:moveTo>
                    <a:pt x="651040" y="0"/>
                  </a:moveTo>
                  <a:lnTo>
                    <a:pt x="0" y="650840"/>
                  </a:lnTo>
                  <a:lnTo>
                    <a:pt x="36634" y="661830"/>
                  </a:lnTo>
                  <a:lnTo>
                    <a:pt x="46794" y="670720"/>
                  </a:lnTo>
                  <a:lnTo>
                    <a:pt x="65844" y="680880"/>
                  </a:lnTo>
                  <a:lnTo>
                    <a:pt x="112834" y="708820"/>
                  </a:lnTo>
                  <a:lnTo>
                    <a:pt x="117497" y="711152"/>
                  </a:lnTo>
                  <a:lnTo>
                    <a:pt x="751817" y="77026"/>
                  </a:lnTo>
                  <a:lnTo>
                    <a:pt x="6510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4461014" y="2402890"/>
              <a:ext cx="734695" cy="668020"/>
            </a:xfrm>
            <a:custGeom>
              <a:avLst/>
              <a:gdLst/>
              <a:ahLst/>
              <a:cxnLst/>
              <a:rect l="l" t="t" r="r" b="b"/>
              <a:pathLst>
                <a:path w="734695" h="668019">
                  <a:moveTo>
                    <a:pt x="635444" y="0"/>
                  </a:moveTo>
                  <a:lnTo>
                    <a:pt x="0" y="635444"/>
                  </a:lnTo>
                  <a:lnTo>
                    <a:pt x="5575" y="638759"/>
                  </a:lnTo>
                  <a:lnTo>
                    <a:pt x="63995" y="667969"/>
                  </a:lnTo>
                  <a:lnTo>
                    <a:pt x="93205" y="667969"/>
                  </a:lnTo>
                  <a:lnTo>
                    <a:pt x="103365" y="657809"/>
                  </a:lnTo>
                  <a:lnTo>
                    <a:pt x="121145" y="638759"/>
                  </a:lnTo>
                  <a:lnTo>
                    <a:pt x="187073" y="626844"/>
                  </a:lnTo>
                  <a:lnTo>
                    <a:pt x="734638" y="79447"/>
                  </a:lnTo>
                  <a:lnTo>
                    <a:pt x="673595" y="29159"/>
                  </a:lnTo>
                  <a:lnTo>
                    <a:pt x="635444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4628664" y="2475074"/>
              <a:ext cx="655955" cy="558800"/>
            </a:xfrm>
            <a:custGeom>
              <a:avLst/>
              <a:gdLst/>
              <a:ahLst/>
              <a:cxnLst/>
              <a:rect l="l" t="t" r="r" b="b"/>
              <a:pathLst>
                <a:path w="655954" h="558800">
                  <a:moveTo>
                    <a:pt x="558171" y="0"/>
                  </a:moveTo>
                  <a:lnTo>
                    <a:pt x="0" y="558171"/>
                  </a:lnTo>
                  <a:lnTo>
                    <a:pt x="58905" y="547525"/>
                  </a:lnTo>
                  <a:lnTo>
                    <a:pt x="199875" y="528475"/>
                  </a:lnTo>
                  <a:lnTo>
                    <a:pt x="208899" y="527072"/>
                  </a:lnTo>
                  <a:lnTo>
                    <a:pt x="655659" y="80311"/>
                  </a:lnTo>
                  <a:lnTo>
                    <a:pt x="558171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4819729" y="2548502"/>
              <a:ext cx="554355" cy="456565"/>
            </a:xfrm>
            <a:custGeom>
              <a:avLst/>
              <a:gdLst/>
              <a:ahLst/>
              <a:cxnLst/>
              <a:rect l="l" t="t" r="r" b="b"/>
              <a:pathLst>
                <a:path w="554354" h="456564">
                  <a:moveTo>
                    <a:pt x="456238" y="0"/>
                  </a:moveTo>
                  <a:lnTo>
                    <a:pt x="0" y="456238"/>
                  </a:lnTo>
                  <a:lnTo>
                    <a:pt x="8810" y="455047"/>
                  </a:lnTo>
                  <a:lnTo>
                    <a:pt x="65960" y="446157"/>
                  </a:lnTo>
                  <a:lnTo>
                    <a:pt x="124380" y="446157"/>
                  </a:lnTo>
                  <a:lnTo>
                    <a:pt x="222308" y="411730"/>
                  </a:lnTo>
                  <a:lnTo>
                    <a:pt x="553726" y="80311"/>
                  </a:lnTo>
                  <a:lnTo>
                    <a:pt x="456238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5017394" y="2621547"/>
              <a:ext cx="468630" cy="347345"/>
            </a:xfrm>
            <a:custGeom>
              <a:avLst/>
              <a:gdLst/>
              <a:ahLst/>
              <a:cxnLst/>
              <a:rect l="l" t="t" r="r" b="b"/>
              <a:pathLst>
                <a:path w="468629" h="347344">
                  <a:moveTo>
                    <a:pt x="347241" y="0"/>
                  </a:moveTo>
                  <a:lnTo>
                    <a:pt x="0" y="347347"/>
                  </a:lnTo>
                  <a:lnTo>
                    <a:pt x="89275" y="315962"/>
                  </a:lnTo>
                  <a:lnTo>
                    <a:pt x="117215" y="315962"/>
                  </a:lnTo>
                  <a:lnTo>
                    <a:pt x="155315" y="305802"/>
                  </a:lnTo>
                  <a:lnTo>
                    <a:pt x="193415" y="305802"/>
                  </a:lnTo>
                  <a:lnTo>
                    <a:pt x="223145" y="302741"/>
                  </a:lnTo>
                  <a:lnTo>
                    <a:pt x="468107" y="57779"/>
                  </a:lnTo>
                  <a:lnTo>
                    <a:pt x="383915" y="30212"/>
                  </a:lnTo>
                  <a:lnTo>
                    <a:pt x="347241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5222685" y="2675357"/>
              <a:ext cx="374650" cy="250825"/>
            </a:xfrm>
            <a:custGeom>
              <a:avLst/>
              <a:gdLst/>
              <a:ahLst/>
              <a:cxnLst/>
              <a:rect l="l" t="t" r="r" b="b"/>
              <a:pathLst>
                <a:path w="374650" h="250825">
                  <a:moveTo>
                    <a:pt x="250693" y="0"/>
                  </a:moveTo>
                  <a:lnTo>
                    <a:pt x="0" y="250770"/>
                  </a:lnTo>
                  <a:lnTo>
                    <a:pt x="74484" y="243102"/>
                  </a:lnTo>
                  <a:lnTo>
                    <a:pt x="159574" y="243102"/>
                  </a:lnTo>
                  <a:lnTo>
                    <a:pt x="195943" y="233404"/>
                  </a:lnTo>
                  <a:lnTo>
                    <a:pt x="374182" y="55165"/>
                  </a:lnTo>
                  <a:lnTo>
                    <a:pt x="322134" y="23392"/>
                  </a:lnTo>
                  <a:lnTo>
                    <a:pt x="250693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5397846" y="2724745"/>
              <a:ext cx="300355" cy="189865"/>
            </a:xfrm>
            <a:custGeom>
              <a:avLst/>
              <a:gdLst/>
              <a:ahLst/>
              <a:cxnLst/>
              <a:rect l="l" t="t" r="r" b="b"/>
              <a:pathLst>
                <a:path w="300354" h="189864">
                  <a:moveTo>
                    <a:pt x="189557" y="0"/>
                  </a:moveTo>
                  <a:lnTo>
                    <a:pt x="0" y="189557"/>
                  </a:lnTo>
                  <a:lnTo>
                    <a:pt x="22513" y="183553"/>
                  </a:lnTo>
                  <a:lnTo>
                    <a:pt x="108873" y="174663"/>
                  </a:lnTo>
                  <a:lnTo>
                    <a:pt x="146973" y="164503"/>
                  </a:lnTo>
                  <a:lnTo>
                    <a:pt x="185073" y="164503"/>
                  </a:lnTo>
                  <a:lnTo>
                    <a:pt x="211150" y="156206"/>
                  </a:lnTo>
                  <a:lnTo>
                    <a:pt x="299960" y="67397"/>
                  </a:lnTo>
                  <a:lnTo>
                    <a:pt x="189557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5585414" y="2786036"/>
              <a:ext cx="283254" cy="1024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2748648" y="46608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90">
                  <a:moveTo>
                    <a:pt x="8763" y="21590"/>
                  </a:moveTo>
                  <a:lnTo>
                    <a:pt x="8623" y="10160"/>
                  </a:lnTo>
                  <a:lnTo>
                    <a:pt x="8610" y="8890"/>
                  </a:lnTo>
                  <a:lnTo>
                    <a:pt x="8521" y="0"/>
                  </a:lnTo>
                  <a:lnTo>
                    <a:pt x="5003" y="8890"/>
                  </a:lnTo>
                  <a:lnTo>
                    <a:pt x="0" y="21590"/>
                  </a:lnTo>
                  <a:lnTo>
                    <a:pt x="8763" y="2159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2744141" y="486410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69" h="12700">
                  <a:moveTo>
                    <a:pt x="1325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3398" y="12700"/>
                  </a:lnTo>
                  <a:lnTo>
                    <a:pt x="13256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2739631" y="497839"/>
              <a:ext cx="18415" cy="12700"/>
            </a:xfrm>
            <a:custGeom>
              <a:avLst/>
              <a:gdLst/>
              <a:ahLst/>
              <a:cxnLst/>
              <a:rect l="l" t="t" r="r" b="b"/>
              <a:pathLst>
                <a:path w="18414" h="12700">
                  <a:moveTo>
                    <a:pt x="1789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8036" y="12700"/>
                  </a:lnTo>
                  <a:lnTo>
                    <a:pt x="17894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2735122" y="50927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22531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2674" y="12700"/>
                  </a:lnTo>
                  <a:lnTo>
                    <a:pt x="22531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2730612" y="520699"/>
              <a:ext cx="27940" cy="12700"/>
            </a:xfrm>
            <a:custGeom>
              <a:avLst/>
              <a:gdLst/>
              <a:ahLst/>
              <a:cxnLst/>
              <a:rect l="l" t="t" r="r" b="b"/>
              <a:pathLst>
                <a:path w="27939" h="12700">
                  <a:moveTo>
                    <a:pt x="27169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7312" y="12700"/>
                  </a:lnTo>
                  <a:lnTo>
                    <a:pt x="27169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2726102" y="532129"/>
              <a:ext cx="32384" cy="12700"/>
            </a:xfrm>
            <a:custGeom>
              <a:avLst/>
              <a:gdLst/>
              <a:ahLst/>
              <a:cxnLst/>
              <a:rect l="l" t="t" r="r" b="b"/>
              <a:pathLst>
                <a:path w="32385" h="12700">
                  <a:moveTo>
                    <a:pt x="31807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31950" y="12700"/>
                  </a:lnTo>
                  <a:lnTo>
                    <a:pt x="3180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2722093" y="543560"/>
              <a:ext cx="36195" cy="11430"/>
            </a:xfrm>
            <a:custGeom>
              <a:avLst/>
              <a:gdLst/>
              <a:ahLst/>
              <a:cxnLst/>
              <a:rect l="l" t="t" r="r" b="b"/>
              <a:pathLst>
                <a:path w="36194" h="11429">
                  <a:moveTo>
                    <a:pt x="3594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36072" y="11429"/>
                  </a:lnTo>
                  <a:lnTo>
                    <a:pt x="35944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2717584" y="55498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058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40710" y="11430"/>
                  </a:lnTo>
                  <a:lnTo>
                    <a:pt x="40582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2713074" y="565149"/>
              <a:ext cx="2748280" cy="12700"/>
            </a:xfrm>
            <a:custGeom>
              <a:avLst/>
              <a:gdLst/>
              <a:ahLst/>
              <a:cxnLst/>
              <a:rect l="l" t="t" r="r" b="b"/>
              <a:pathLst>
                <a:path w="2748279" h="12700">
                  <a:moveTo>
                    <a:pt x="2747925" y="10160"/>
                  </a:moveTo>
                  <a:lnTo>
                    <a:pt x="2743808" y="12700"/>
                  </a:lnTo>
                  <a:lnTo>
                    <a:pt x="2744503" y="12700"/>
                  </a:lnTo>
                  <a:lnTo>
                    <a:pt x="2747925" y="10160"/>
                  </a:lnTo>
                  <a:close/>
                </a:path>
                <a:path w="2748279" h="12700">
                  <a:moveTo>
                    <a:pt x="4520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5348" y="12700"/>
                  </a:lnTo>
                  <a:lnTo>
                    <a:pt x="45206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2708564" y="576579"/>
              <a:ext cx="2750820" cy="12700"/>
            </a:xfrm>
            <a:custGeom>
              <a:avLst/>
              <a:gdLst/>
              <a:ahLst/>
              <a:cxnLst/>
              <a:rect l="l" t="t" r="r" b="b"/>
              <a:pathLst>
                <a:path w="2750820" h="12700">
                  <a:moveTo>
                    <a:pt x="2750724" y="0"/>
                  </a:moveTo>
                  <a:lnTo>
                    <a:pt x="2750376" y="0"/>
                  </a:lnTo>
                  <a:lnTo>
                    <a:pt x="2729788" y="12700"/>
                  </a:lnTo>
                  <a:lnTo>
                    <a:pt x="2733613" y="12700"/>
                  </a:lnTo>
                  <a:lnTo>
                    <a:pt x="2750724" y="0"/>
                  </a:lnTo>
                  <a:close/>
                </a:path>
                <a:path w="2750820" h="12700">
                  <a:moveTo>
                    <a:pt x="4984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9986" y="12700"/>
                  </a:lnTo>
                  <a:lnTo>
                    <a:pt x="49844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2704054" y="588010"/>
              <a:ext cx="2740025" cy="12700"/>
            </a:xfrm>
            <a:custGeom>
              <a:avLst/>
              <a:gdLst/>
              <a:ahLst/>
              <a:cxnLst/>
              <a:rect l="l" t="t" r="r" b="b"/>
              <a:pathLst>
                <a:path w="2740025" h="12700">
                  <a:moveTo>
                    <a:pt x="2739834" y="0"/>
                  </a:moveTo>
                  <a:lnTo>
                    <a:pt x="2736357" y="0"/>
                  </a:lnTo>
                  <a:lnTo>
                    <a:pt x="2715769" y="12700"/>
                  </a:lnTo>
                  <a:lnTo>
                    <a:pt x="2722723" y="12700"/>
                  </a:lnTo>
                  <a:lnTo>
                    <a:pt x="2739834" y="0"/>
                  </a:lnTo>
                  <a:close/>
                </a:path>
                <a:path w="2740025" h="12700">
                  <a:moveTo>
                    <a:pt x="54482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4624" y="12700"/>
                  </a:lnTo>
                  <a:lnTo>
                    <a:pt x="544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2699544" y="599439"/>
              <a:ext cx="2729230" cy="12700"/>
            </a:xfrm>
            <a:custGeom>
              <a:avLst/>
              <a:gdLst/>
              <a:ahLst/>
              <a:cxnLst/>
              <a:rect l="l" t="t" r="r" b="b"/>
              <a:pathLst>
                <a:path w="2729229" h="12700">
                  <a:moveTo>
                    <a:pt x="2728944" y="0"/>
                  </a:moveTo>
                  <a:lnTo>
                    <a:pt x="2722338" y="0"/>
                  </a:lnTo>
                  <a:lnTo>
                    <a:pt x="2701750" y="12700"/>
                  </a:lnTo>
                  <a:lnTo>
                    <a:pt x="2711833" y="12700"/>
                  </a:lnTo>
                  <a:lnTo>
                    <a:pt x="2728944" y="0"/>
                  </a:lnTo>
                  <a:close/>
                </a:path>
                <a:path w="2729229" h="12700">
                  <a:moveTo>
                    <a:pt x="59120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9262" y="12700"/>
                  </a:lnTo>
                  <a:lnTo>
                    <a:pt x="59120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2695034" y="610870"/>
              <a:ext cx="2718435" cy="12700"/>
            </a:xfrm>
            <a:custGeom>
              <a:avLst/>
              <a:gdLst/>
              <a:ahLst/>
              <a:cxnLst/>
              <a:rect l="l" t="t" r="r" b="b"/>
              <a:pathLst>
                <a:path w="2718435" h="12700">
                  <a:moveTo>
                    <a:pt x="2718053" y="0"/>
                  </a:moveTo>
                  <a:lnTo>
                    <a:pt x="2708319" y="0"/>
                  </a:lnTo>
                  <a:lnTo>
                    <a:pt x="2687731" y="12700"/>
                  </a:lnTo>
                  <a:lnTo>
                    <a:pt x="2700942" y="12700"/>
                  </a:lnTo>
                  <a:lnTo>
                    <a:pt x="2718053" y="0"/>
                  </a:lnTo>
                  <a:close/>
                </a:path>
                <a:path w="2718435" h="12700">
                  <a:moveTo>
                    <a:pt x="63758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63900" y="12700"/>
                  </a:lnTo>
                  <a:lnTo>
                    <a:pt x="63758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2691026" y="622299"/>
              <a:ext cx="2707005" cy="11430"/>
            </a:xfrm>
            <a:custGeom>
              <a:avLst/>
              <a:gdLst/>
              <a:ahLst/>
              <a:cxnLst/>
              <a:rect l="l" t="t" r="r" b="b"/>
              <a:pathLst>
                <a:path w="2707004" h="11429">
                  <a:moveTo>
                    <a:pt x="2706662" y="0"/>
                  </a:moveTo>
                  <a:lnTo>
                    <a:pt x="2693798" y="0"/>
                  </a:lnTo>
                  <a:lnTo>
                    <a:pt x="2675269" y="11429"/>
                  </a:lnTo>
                  <a:lnTo>
                    <a:pt x="2691262" y="11429"/>
                  </a:lnTo>
                  <a:lnTo>
                    <a:pt x="2706662" y="0"/>
                  </a:lnTo>
                  <a:close/>
                </a:path>
                <a:path w="2707004" h="11429">
                  <a:moveTo>
                    <a:pt x="6789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68023" y="11429"/>
                  </a:lnTo>
                  <a:lnTo>
                    <a:pt x="67894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2686516" y="633729"/>
              <a:ext cx="2696210" cy="11430"/>
            </a:xfrm>
            <a:custGeom>
              <a:avLst/>
              <a:gdLst/>
              <a:ahLst/>
              <a:cxnLst/>
              <a:rect l="l" t="t" r="r" b="b"/>
              <a:pathLst>
                <a:path w="2696210" h="11429">
                  <a:moveTo>
                    <a:pt x="2695772" y="0"/>
                  </a:moveTo>
                  <a:lnTo>
                    <a:pt x="2679779" y="0"/>
                  </a:lnTo>
                  <a:lnTo>
                    <a:pt x="2661250" y="11430"/>
                  </a:lnTo>
                  <a:lnTo>
                    <a:pt x="2680372" y="11430"/>
                  </a:lnTo>
                  <a:lnTo>
                    <a:pt x="2695772" y="0"/>
                  </a:lnTo>
                  <a:close/>
                </a:path>
                <a:path w="2696210" h="11429">
                  <a:moveTo>
                    <a:pt x="7253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72660" y="11430"/>
                  </a:lnTo>
                  <a:lnTo>
                    <a:pt x="72532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2683509" y="643889"/>
              <a:ext cx="2685415" cy="12700"/>
            </a:xfrm>
            <a:custGeom>
              <a:avLst/>
              <a:gdLst/>
              <a:ahLst/>
              <a:cxnLst/>
              <a:rect l="l" t="t" r="r" b="b"/>
              <a:pathLst>
                <a:path w="2685415" h="12700">
                  <a:moveTo>
                    <a:pt x="2685090" y="0"/>
                  </a:moveTo>
                  <a:lnTo>
                    <a:pt x="2666315" y="0"/>
                  </a:lnTo>
                  <a:lnTo>
                    <a:pt x="2645728" y="12700"/>
                  </a:lnTo>
                  <a:lnTo>
                    <a:pt x="2667979" y="12700"/>
                  </a:lnTo>
                  <a:lnTo>
                    <a:pt x="2685090" y="0"/>
                  </a:lnTo>
                  <a:close/>
                </a:path>
                <a:path w="2685415" h="12700">
                  <a:moveTo>
                    <a:pt x="75653" y="0"/>
                  </a:moveTo>
                  <a:lnTo>
                    <a:pt x="3507" y="0"/>
                  </a:lnTo>
                  <a:lnTo>
                    <a:pt x="0" y="8889"/>
                  </a:lnTo>
                  <a:lnTo>
                    <a:pt x="416" y="12700"/>
                  </a:lnTo>
                  <a:lnTo>
                    <a:pt x="75795" y="12700"/>
                  </a:lnTo>
                  <a:lnTo>
                    <a:pt x="7565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2683787" y="655320"/>
              <a:ext cx="2669540" cy="12700"/>
            </a:xfrm>
            <a:custGeom>
              <a:avLst/>
              <a:gdLst/>
              <a:ahLst/>
              <a:cxnLst/>
              <a:rect l="l" t="t" r="r" b="b"/>
              <a:pathLst>
                <a:path w="2669540" h="12700">
                  <a:moveTo>
                    <a:pt x="2669412" y="0"/>
                  </a:moveTo>
                  <a:lnTo>
                    <a:pt x="2647509" y="0"/>
                  </a:lnTo>
                  <a:lnTo>
                    <a:pt x="2626921" y="12700"/>
                  </a:lnTo>
                  <a:lnTo>
                    <a:pt x="2652301" y="12700"/>
                  </a:lnTo>
                  <a:lnTo>
                    <a:pt x="2669412" y="0"/>
                  </a:lnTo>
                  <a:close/>
                </a:path>
                <a:path w="2669540" h="12700">
                  <a:moveTo>
                    <a:pt x="75503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5646" y="12700"/>
                  </a:lnTo>
                  <a:lnTo>
                    <a:pt x="75503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2685036" y="666749"/>
              <a:ext cx="2653030" cy="12700"/>
            </a:xfrm>
            <a:custGeom>
              <a:avLst/>
              <a:gdLst/>
              <a:ahLst/>
              <a:cxnLst/>
              <a:rect l="l" t="t" r="r" b="b"/>
              <a:pathLst>
                <a:path w="2653029" h="12700">
                  <a:moveTo>
                    <a:pt x="2652763" y="0"/>
                  </a:moveTo>
                  <a:lnTo>
                    <a:pt x="2627730" y="0"/>
                  </a:lnTo>
                  <a:lnTo>
                    <a:pt x="2607143" y="12700"/>
                  </a:lnTo>
                  <a:lnTo>
                    <a:pt x="2635652" y="12700"/>
                  </a:lnTo>
                  <a:lnTo>
                    <a:pt x="2652763" y="0"/>
                  </a:lnTo>
                  <a:close/>
                </a:path>
                <a:path w="2653029" h="12700">
                  <a:moveTo>
                    <a:pt x="7438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4525" y="12700"/>
                  </a:lnTo>
                  <a:lnTo>
                    <a:pt x="7438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2686285" y="678179"/>
              <a:ext cx="2636520" cy="12700"/>
            </a:xfrm>
            <a:custGeom>
              <a:avLst/>
              <a:gdLst/>
              <a:ahLst/>
              <a:cxnLst/>
              <a:rect l="l" t="t" r="r" b="b"/>
              <a:pathLst>
                <a:path w="2636520" h="12700">
                  <a:moveTo>
                    <a:pt x="2636114" y="0"/>
                  </a:moveTo>
                  <a:lnTo>
                    <a:pt x="2607952" y="0"/>
                  </a:lnTo>
                  <a:lnTo>
                    <a:pt x="2587364" y="12700"/>
                  </a:lnTo>
                  <a:lnTo>
                    <a:pt x="2619003" y="12700"/>
                  </a:lnTo>
                  <a:lnTo>
                    <a:pt x="2636114" y="0"/>
                  </a:lnTo>
                  <a:close/>
                </a:path>
                <a:path w="2636520" h="12700">
                  <a:moveTo>
                    <a:pt x="7326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3404" y="12700"/>
                  </a:lnTo>
                  <a:lnTo>
                    <a:pt x="732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2687535" y="689610"/>
              <a:ext cx="2620010" cy="12700"/>
            </a:xfrm>
            <a:custGeom>
              <a:avLst/>
              <a:gdLst/>
              <a:ahLst/>
              <a:cxnLst/>
              <a:rect l="l" t="t" r="r" b="b"/>
              <a:pathLst>
                <a:path w="2620010" h="12700">
                  <a:moveTo>
                    <a:pt x="2619465" y="0"/>
                  </a:moveTo>
                  <a:lnTo>
                    <a:pt x="2588174" y="0"/>
                  </a:lnTo>
                  <a:lnTo>
                    <a:pt x="2567586" y="12700"/>
                  </a:lnTo>
                  <a:lnTo>
                    <a:pt x="2602354" y="12700"/>
                  </a:lnTo>
                  <a:lnTo>
                    <a:pt x="2619465" y="0"/>
                  </a:lnTo>
                  <a:close/>
                </a:path>
                <a:path w="2620010" h="12700">
                  <a:moveTo>
                    <a:pt x="7214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2283" y="12700"/>
                  </a:lnTo>
                  <a:lnTo>
                    <a:pt x="72140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2688784" y="701039"/>
              <a:ext cx="2602865" cy="12700"/>
            </a:xfrm>
            <a:custGeom>
              <a:avLst/>
              <a:gdLst/>
              <a:ahLst/>
              <a:cxnLst/>
              <a:rect l="l" t="t" r="r" b="b"/>
              <a:pathLst>
                <a:path w="2602865" h="12700">
                  <a:moveTo>
                    <a:pt x="2602816" y="0"/>
                  </a:moveTo>
                  <a:lnTo>
                    <a:pt x="2568396" y="0"/>
                  </a:lnTo>
                  <a:lnTo>
                    <a:pt x="2547808" y="12700"/>
                  </a:lnTo>
                  <a:lnTo>
                    <a:pt x="2585705" y="12700"/>
                  </a:lnTo>
                  <a:lnTo>
                    <a:pt x="2602816" y="0"/>
                  </a:lnTo>
                  <a:close/>
                </a:path>
                <a:path w="2602865" h="12700">
                  <a:moveTo>
                    <a:pt x="7101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1162" y="12700"/>
                  </a:lnTo>
                  <a:lnTo>
                    <a:pt x="71019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2690033" y="712470"/>
              <a:ext cx="2586355" cy="11430"/>
            </a:xfrm>
            <a:custGeom>
              <a:avLst/>
              <a:gdLst/>
              <a:ahLst/>
              <a:cxnLst/>
              <a:rect l="l" t="t" r="r" b="b"/>
              <a:pathLst>
                <a:path w="2586354" h="11429">
                  <a:moveTo>
                    <a:pt x="2586166" y="0"/>
                  </a:moveTo>
                  <a:lnTo>
                    <a:pt x="2548618" y="0"/>
                  </a:lnTo>
                  <a:lnTo>
                    <a:pt x="2530089" y="11429"/>
                  </a:lnTo>
                  <a:lnTo>
                    <a:pt x="2570766" y="11429"/>
                  </a:lnTo>
                  <a:lnTo>
                    <a:pt x="2586166" y="0"/>
                  </a:lnTo>
                  <a:close/>
                </a:path>
                <a:path w="2586354" h="11429">
                  <a:moveTo>
                    <a:pt x="69898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70026" y="11429"/>
                  </a:lnTo>
                  <a:lnTo>
                    <a:pt x="69898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2691143" y="722629"/>
              <a:ext cx="2571750" cy="12700"/>
            </a:xfrm>
            <a:custGeom>
              <a:avLst/>
              <a:gdLst/>
              <a:ahLst/>
              <a:cxnLst/>
              <a:rect l="l" t="t" r="r" b="b"/>
              <a:pathLst>
                <a:path w="2571750" h="12700">
                  <a:moveTo>
                    <a:pt x="2571367" y="0"/>
                  </a:moveTo>
                  <a:lnTo>
                    <a:pt x="2531037" y="0"/>
                  </a:lnTo>
                  <a:lnTo>
                    <a:pt x="2510449" y="12700"/>
                  </a:lnTo>
                  <a:lnTo>
                    <a:pt x="2554256" y="12700"/>
                  </a:lnTo>
                  <a:lnTo>
                    <a:pt x="2571367" y="0"/>
                  </a:lnTo>
                  <a:close/>
                </a:path>
                <a:path w="2571750" h="12700">
                  <a:moveTo>
                    <a:pt x="6890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9044" y="12700"/>
                  </a:lnTo>
                  <a:lnTo>
                    <a:pt x="68902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2692393" y="734060"/>
              <a:ext cx="2555240" cy="12700"/>
            </a:xfrm>
            <a:custGeom>
              <a:avLst/>
              <a:gdLst/>
              <a:ahLst/>
              <a:cxnLst/>
              <a:rect l="l" t="t" r="r" b="b"/>
              <a:pathLst>
                <a:path w="2555240" h="12700">
                  <a:moveTo>
                    <a:pt x="2554718" y="0"/>
                  </a:moveTo>
                  <a:lnTo>
                    <a:pt x="2511259" y="0"/>
                  </a:lnTo>
                  <a:lnTo>
                    <a:pt x="2490671" y="12700"/>
                  </a:lnTo>
                  <a:lnTo>
                    <a:pt x="2537607" y="12700"/>
                  </a:lnTo>
                  <a:lnTo>
                    <a:pt x="2554718" y="0"/>
                  </a:lnTo>
                  <a:close/>
                </a:path>
                <a:path w="2555240" h="12700">
                  <a:moveTo>
                    <a:pt x="6778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7923" y="12700"/>
                  </a:lnTo>
                  <a:lnTo>
                    <a:pt x="6778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2693642" y="745489"/>
              <a:ext cx="2538095" cy="12700"/>
            </a:xfrm>
            <a:custGeom>
              <a:avLst/>
              <a:gdLst/>
              <a:ahLst/>
              <a:cxnLst/>
              <a:rect l="l" t="t" r="r" b="b"/>
              <a:pathLst>
                <a:path w="2538095" h="12700">
                  <a:moveTo>
                    <a:pt x="2538069" y="0"/>
                  </a:moveTo>
                  <a:lnTo>
                    <a:pt x="2491481" y="0"/>
                  </a:lnTo>
                  <a:lnTo>
                    <a:pt x="2470893" y="12700"/>
                  </a:lnTo>
                  <a:lnTo>
                    <a:pt x="2520958" y="12700"/>
                  </a:lnTo>
                  <a:lnTo>
                    <a:pt x="2538069" y="0"/>
                  </a:lnTo>
                  <a:close/>
                </a:path>
                <a:path w="2538095" h="12700">
                  <a:moveTo>
                    <a:pt x="6666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6802" y="12700"/>
                  </a:lnTo>
                  <a:lnTo>
                    <a:pt x="6666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2694891" y="756920"/>
              <a:ext cx="2521585" cy="12700"/>
            </a:xfrm>
            <a:custGeom>
              <a:avLst/>
              <a:gdLst/>
              <a:ahLst/>
              <a:cxnLst/>
              <a:rect l="l" t="t" r="r" b="b"/>
              <a:pathLst>
                <a:path w="2521585" h="12700">
                  <a:moveTo>
                    <a:pt x="2521420" y="0"/>
                  </a:moveTo>
                  <a:lnTo>
                    <a:pt x="2471702" y="0"/>
                  </a:lnTo>
                  <a:lnTo>
                    <a:pt x="2451115" y="12700"/>
                  </a:lnTo>
                  <a:lnTo>
                    <a:pt x="2504309" y="12700"/>
                  </a:lnTo>
                  <a:lnTo>
                    <a:pt x="2521420" y="0"/>
                  </a:lnTo>
                  <a:close/>
                </a:path>
                <a:path w="2521585" h="12700">
                  <a:moveTo>
                    <a:pt x="6553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5681" y="12700"/>
                  </a:lnTo>
                  <a:lnTo>
                    <a:pt x="65539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2696140" y="768349"/>
              <a:ext cx="2505075" cy="12700"/>
            </a:xfrm>
            <a:custGeom>
              <a:avLst/>
              <a:gdLst/>
              <a:ahLst/>
              <a:cxnLst/>
              <a:rect l="l" t="t" r="r" b="b"/>
              <a:pathLst>
                <a:path w="2505075" h="12700">
                  <a:moveTo>
                    <a:pt x="2504771" y="0"/>
                  </a:moveTo>
                  <a:lnTo>
                    <a:pt x="2451924" y="0"/>
                  </a:lnTo>
                  <a:lnTo>
                    <a:pt x="2431336" y="12700"/>
                  </a:lnTo>
                  <a:lnTo>
                    <a:pt x="2487660" y="12700"/>
                  </a:lnTo>
                  <a:lnTo>
                    <a:pt x="2504771" y="0"/>
                  </a:lnTo>
                  <a:close/>
                </a:path>
                <a:path w="2505075" h="12700">
                  <a:moveTo>
                    <a:pt x="6441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4560" y="12700"/>
                  </a:lnTo>
                  <a:lnTo>
                    <a:pt x="64417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2697389" y="779779"/>
              <a:ext cx="2488565" cy="12700"/>
            </a:xfrm>
            <a:custGeom>
              <a:avLst/>
              <a:gdLst/>
              <a:ahLst/>
              <a:cxnLst/>
              <a:rect l="l" t="t" r="r" b="b"/>
              <a:pathLst>
                <a:path w="2488565" h="12700">
                  <a:moveTo>
                    <a:pt x="2488122" y="0"/>
                  </a:moveTo>
                  <a:lnTo>
                    <a:pt x="2432146" y="0"/>
                  </a:lnTo>
                  <a:lnTo>
                    <a:pt x="2411558" y="12700"/>
                  </a:lnTo>
                  <a:lnTo>
                    <a:pt x="2471010" y="12700"/>
                  </a:lnTo>
                  <a:lnTo>
                    <a:pt x="2488122" y="0"/>
                  </a:lnTo>
                  <a:close/>
                </a:path>
                <a:path w="2488565" h="12700">
                  <a:moveTo>
                    <a:pt x="63296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3439" y="12700"/>
                  </a:lnTo>
                  <a:lnTo>
                    <a:pt x="632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2698639" y="791210"/>
              <a:ext cx="2472055" cy="11430"/>
            </a:xfrm>
            <a:custGeom>
              <a:avLst/>
              <a:gdLst/>
              <a:ahLst/>
              <a:cxnLst/>
              <a:rect l="l" t="t" r="r" b="b"/>
              <a:pathLst>
                <a:path w="2472054" h="11429">
                  <a:moveTo>
                    <a:pt x="2471472" y="0"/>
                  </a:moveTo>
                  <a:lnTo>
                    <a:pt x="2412368" y="0"/>
                  </a:lnTo>
                  <a:lnTo>
                    <a:pt x="2393839" y="11429"/>
                  </a:lnTo>
                  <a:lnTo>
                    <a:pt x="2456072" y="11429"/>
                  </a:lnTo>
                  <a:lnTo>
                    <a:pt x="2471472" y="0"/>
                  </a:lnTo>
                  <a:close/>
                </a:path>
                <a:path w="2472054" h="11429">
                  <a:moveTo>
                    <a:pt x="62175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62304" y="11429"/>
                  </a:lnTo>
                  <a:lnTo>
                    <a:pt x="62175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2699888" y="802639"/>
              <a:ext cx="2454910" cy="11430"/>
            </a:xfrm>
            <a:custGeom>
              <a:avLst/>
              <a:gdLst/>
              <a:ahLst/>
              <a:cxnLst/>
              <a:rect l="l" t="t" r="r" b="b"/>
              <a:pathLst>
                <a:path w="2454910" h="11430">
                  <a:moveTo>
                    <a:pt x="2454823" y="0"/>
                  </a:moveTo>
                  <a:lnTo>
                    <a:pt x="2392590" y="0"/>
                  </a:lnTo>
                  <a:lnTo>
                    <a:pt x="2374061" y="11430"/>
                  </a:lnTo>
                  <a:lnTo>
                    <a:pt x="2439423" y="11430"/>
                  </a:lnTo>
                  <a:lnTo>
                    <a:pt x="2454823" y="0"/>
                  </a:lnTo>
                  <a:close/>
                </a:path>
                <a:path w="2454910" h="11430">
                  <a:moveTo>
                    <a:pt x="61054" y="0"/>
                  </a:moveTo>
                  <a:lnTo>
                    <a:pt x="0" y="0"/>
                  </a:lnTo>
                  <a:lnTo>
                    <a:pt x="1249" y="11430"/>
                  </a:lnTo>
                  <a:lnTo>
                    <a:pt x="61182" y="11430"/>
                  </a:lnTo>
                  <a:lnTo>
                    <a:pt x="61054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2700998" y="812799"/>
              <a:ext cx="2440305" cy="12700"/>
            </a:xfrm>
            <a:custGeom>
              <a:avLst/>
              <a:gdLst/>
              <a:ahLst/>
              <a:cxnLst/>
              <a:rect l="l" t="t" r="r" b="b"/>
              <a:pathLst>
                <a:path w="2440304" h="12700">
                  <a:moveTo>
                    <a:pt x="2440024" y="0"/>
                  </a:moveTo>
                  <a:lnTo>
                    <a:pt x="2375009" y="0"/>
                  </a:lnTo>
                  <a:lnTo>
                    <a:pt x="2354421" y="12700"/>
                  </a:lnTo>
                  <a:lnTo>
                    <a:pt x="2422913" y="12700"/>
                  </a:lnTo>
                  <a:lnTo>
                    <a:pt x="2440024" y="0"/>
                  </a:lnTo>
                  <a:close/>
                </a:path>
                <a:path w="2440304" h="12700">
                  <a:moveTo>
                    <a:pt x="60058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0200" y="12700"/>
                  </a:lnTo>
                  <a:lnTo>
                    <a:pt x="60058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2702247" y="824229"/>
              <a:ext cx="2423795" cy="12700"/>
            </a:xfrm>
            <a:custGeom>
              <a:avLst/>
              <a:gdLst/>
              <a:ahLst/>
              <a:cxnLst/>
              <a:rect l="l" t="t" r="r" b="b"/>
              <a:pathLst>
                <a:path w="2423795" h="12700">
                  <a:moveTo>
                    <a:pt x="2423375" y="0"/>
                  </a:moveTo>
                  <a:lnTo>
                    <a:pt x="2355231" y="0"/>
                  </a:lnTo>
                  <a:lnTo>
                    <a:pt x="2334643" y="12700"/>
                  </a:lnTo>
                  <a:lnTo>
                    <a:pt x="2406264" y="12700"/>
                  </a:lnTo>
                  <a:lnTo>
                    <a:pt x="2423375" y="0"/>
                  </a:lnTo>
                  <a:close/>
                </a:path>
                <a:path w="2423795" h="12700">
                  <a:moveTo>
                    <a:pt x="5893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9079" y="12700"/>
                  </a:lnTo>
                  <a:lnTo>
                    <a:pt x="58937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2703487" y="835659"/>
              <a:ext cx="2407285" cy="12700"/>
            </a:xfrm>
            <a:custGeom>
              <a:avLst/>
              <a:gdLst/>
              <a:ahLst/>
              <a:cxnLst/>
              <a:rect l="l" t="t" r="r" b="b"/>
              <a:pathLst>
                <a:path w="2407285" h="12700">
                  <a:moveTo>
                    <a:pt x="57962" y="12700"/>
                  </a:moveTo>
                  <a:lnTo>
                    <a:pt x="57823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57962" y="12700"/>
                  </a:lnTo>
                  <a:close/>
                </a:path>
                <a:path w="2407285" h="12700">
                  <a:moveTo>
                    <a:pt x="2406726" y="0"/>
                  </a:moveTo>
                  <a:lnTo>
                    <a:pt x="2335453" y="0"/>
                  </a:lnTo>
                  <a:lnTo>
                    <a:pt x="2314867" y="12700"/>
                  </a:lnTo>
                  <a:lnTo>
                    <a:pt x="2389619" y="12700"/>
                  </a:lnTo>
                  <a:lnTo>
                    <a:pt x="2406726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2704744" y="847089"/>
              <a:ext cx="2390140" cy="12700"/>
            </a:xfrm>
            <a:custGeom>
              <a:avLst/>
              <a:gdLst/>
              <a:ahLst/>
              <a:cxnLst/>
              <a:rect l="l" t="t" r="r" b="b"/>
              <a:pathLst>
                <a:path w="2390140" h="12700">
                  <a:moveTo>
                    <a:pt x="56832" y="12700"/>
                  </a:moveTo>
                  <a:lnTo>
                    <a:pt x="5669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6832" y="12700"/>
                  </a:lnTo>
                  <a:close/>
                </a:path>
                <a:path w="2390140" h="12700">
                  <a:moveTo>
                    <a:pt x="2390076" y="0"/>
                  </a:moveTo>
                  <a:lnTo>
                    <a:pt x="2315667" y="0"/>
                  </a:lnTo>
                  <a:lnTo>
                    <a:pt x="2295080" y="12700"/>
                  </a:lnTo>
                  <a:lnTo>
                    <a:pt x="2372957" y="12700"/>
                  </a:lnTo>
                  <a:lnTo>
                    <a:pt x="2390076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2705989" y="858519"/>
              <a:ext cx="2373630" cy="12700"/>
            </a:xfrm>
            <a:custGeom>
              <a:avLst/>
              <a:gdLst/>
              <a:ahLst/>
              <a:cxnLst/>
              <a:rect l="l" t="t" r="r" b="b"/>
              <a:pathLst>
                <a:path w="2373629" h="12700">
                  <a:moveTo>
                    <a:pt x="55714" y="12700"/>
                  </a:moveTo>
                  <a:lnTo>
                    <a:pt x="55575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5714" y="12700"/>
                  </a:lnTo>
                  <a:close/>
                </a:path>
                <a:path w="2373629" h="12700">
                  <a:moveTo>
                    <a:pt x="2373426" y="0"/>
                  </a:moveTo>
                  <a:lnTo>
                    <a:pt x="2295893" y="0"/>
                  </a:lnTo>
                  <a:lnTo>
                    <a:pt x="2275306" y="12700"/>
                  </a:lnTo>
                  <a:lnTo>
                    <a:pt x="2356320" y="12700"/>
                  </a:lnTo>
                  <a:lnTo>
                    <a:pt x="2373426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2707233" y="869949"/>
              <a:ext cx="2357120" cy="11430"/>
            </a:xfrm>
            <a:custGeom>
              <a:avLst/>
              <a:gdLst/>
              <a:ahLst/>
              <a:cxnLst/>
              <a:rect l="l" t="t" r="r" b="b"/>
              <a:pathLst>
                <a:path w="2357120" h="11430">
                  <a:moveTo>
                    <a:pt x="54584" y="11430"/>
                  </a:moveTo>
                  <a:lnTo>
                    <a:pt x="54457" y="0"/>
                  </a:lnTo>
                  <a:lnTo>
                    <a:pt x="0" y="0"/>
                  </a:lnTo>
                  <a:lnTo>
                    <a:pt x="1257" y="11430"/>
                  </a:lnTo>
                  <a:lnTo>
                    <a:pt x="54584" y="11430"/>
                  </a:lnTo>
                  <a:close/>
                </a:path>
                <a:path w="2357120" h="11430">
                  <a:moveTo>
                    <a:pt x="2356777" y="0"/>
                  </a:moveTo>
                  <a:lnTo>
                    <a:pt x="2276119" y="0"/>
                  </a:lnTo>
                  <a:lnTo>
                    <a:pt x="2257590" y="11430"/>
                  </a:lnTo>
                  <a:lnTo>
                    <a:pt x="2341384" y="11430"/>
                  </a:lnTo>
                  <a:lnTo>
                    <a:pt x="2356777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2708490" y="881379"/>
              <a:ext cx="2340610" cy="12700"/>
            </a:xfrm>
            <a:custGeom>
              <a:avLst/>
              <a:gdLst/>
              <a:ahLst/>
              <a:cxnLst/>
              <a:rect l="l" t="t" r="r" b="b"/>
              <a:pathLst>
                <a:path w="2340610" h="12700">
                  <a:moveTo>
                    <a:pt x="53467" y="12700"/>
                  </a:moveTo>
                  <a:lnTo>
                    <a:pt x="5332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3467" y="12700"/>
                  </a:lnTo>
                  <a:close/>
                </a:path>
                <a:path w="2340610" h="12700">
                  <a:moveTo>
                    <a:pt x="2340127" y="0"/>
                  </a:moveTo>
                  <a:lnTo>
                    <a:pt x="2256332" y="0"/>
                  </a:lnTo>
                  <a:lnTo>
                    <a:pt x="2235746" y="12700"/>
                  </a:lnTo>
                  <a:lnTo>
                    <a:pt x="2323020" y="12700"/>
                  </a:lnTo>
                  <a:lnTo>
                    <a:pt x="234012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2709735" y="892809"/>
              <a:ext cx="2324100" cy="11430"/>
            </a:xfrm>
            <a:custGeom>
              <a:avLst/>
              <a:gdLst/>
              <a:ahLst/>
              <a:cxnLst/>
              <a:rect l="l" t="t" r="r" b="b"/>
              <a:pathLst>
                <a:path w="2324100" h="11430">
                  <a:moveTo>
                    <a:pt x="52336" y="11430"/>
                  </a:moveTo>
                  <a:lnTo>
                    <a:pt x="52209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52336" y="11430"/>
                  </a:lnTo>
                  <a:close/>
                </a:path>
                <a:path w="2324100" h="11430">
                  <a:moveTo>
                    <a:pt x="2323477" y="0"/>
                  </a:moveTo>
                  <a:lnTo>
                    <a:pt x="2236559" y="0"/>
                  </a:lnTo>
                  <a:lnTo>
                    <a:pt x="2218029" y="11430"/>
                  </a:lnTo>
                  <a:lnTo>
                    <a:pt x="2308085" y="11430"/>
                  </a:lnTo>
                  <a:lnTo>
                    <a:pt x="2323477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2710853" y="902969"/>
              <a:ext cx="2305685" cy="12700"/>
            </a:xfrm>
            <a:custGeom>
              <a:avLst/>
              <a:gdLst/>
              <a:ahLst/>
              <a:cxnLst/>
              <a:rect l="l" t="t" r="r" b="b"/>
              <a:pathLst>
                <a:path w="2305685" h="12700">
                  <a:moveTo>
                    <a:pt x="51346" y="12700"/>
                  </a:moveTo>
                  <a:lnTo>
                    <a:pt x="5120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1346" y="12700"/>
                  </a:lnTo>
                  <a:close/>
                </a:path>
                <a:path w="2305685" h="12700">
                  <a:moveTo>
                    <a:pt x="2305253" y="0"/>
                  </a:moveTo>
                  <a:lnTo>
                    <a:pt x="2214854" y="0"/>
                  </a:lnTo>
                  <a:lnTo>
                    <a:pt x="2214854" y="5080"/>
                  </a:lnTo>
                  <a:lnTo>
                    <a:pt x="2204567" y="5080"/>
                  </a:lnTo>
                  <a:lnTo>
                    <a:pt x="2204567" y="12700"/>
                  </a:lnTo>
                  <a:lnTo>
                    <a:pt x="2295652" y="12700"/>
                  </a:lnTo>
                  <a:lnTo>
                    <a:pt x="2295652" y="5080"/>
                  </a:lnTo>
                  <a:lnTo>
                    <a:pt x="2305253" y="5080"/>
                  </a:lnTo>
                  <a:lnTo>
                    <a:pt x="2305253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2712097" y="914399"/>
              <a:ext cx="2290445" cy="12700"/>
            </a:xfrm>
            <a:custGeom>
              <a:avLst/>
              <a:gdLst/>
              <a:ahLst/>
              <a:cxnLst/>
              <a:rect l="l" t="t" r="r" b="b"/>
              <a:pathLst>
                <a:path w="2290445" h="12700">
                  <a:moveTo>
                    <a:pt x="50228" y="12700"/>
                  </a:moveTo>
                  <a:lnTo>
                    <a:pt x="50088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0228" y="12700"/>
                  </a:lnTo>
                  <a:close/>
                </a:path>
                <a:path w="2290445" h="12700">
                  <a:moveTo>
                    <a:pt x="2290280" y="0"/>
                  </a:moveTo>
                  <a:lnTo>
                    <a:pt x="2199195" y="0"/>
                  </a:lnTo>
                  <a:lnTo>
                    <a:pt x="2178608" y="12700"/>
                  </a:lnTo>
                  <a:lnTo>
                    <a:pt x="2269680" y="12700"/>
                  </a:lnTo>
                  <a:lnTo>
                    <a:pt x="2290280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2713342" y="925829"/>
              <a:ext cx="2270760" cy="12700"/>
            </a:xfrm>
            <a:custGeom>
              <a:avLst/>
              <a:gdLst/>
              <a:ahLst/>
              <a:cxnLst/>
              <a:rect l="l" t="t" r="r" b="b"/>
              <a:pathLst>
                <a:path w="2270760" h="12700">
                  <a:moveTo>
                    <a:pt x="49123" y="12700"/>
                  </a:moveTo>
                  <a:lnTo>
                    <a:pt x="48971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9123" y="12700"/>
                  </a:lnTo>
                  <a:close/>
                </a:path>
                <a:path w="2270760" h="12700">
                  <a:moveTo>
                    <a:pt x="2270493" y="0"/>
                  </a:moveTo>
                  <a:lnTo>
                    <a:pt x="2179421" y="0"/>
                  </a:lnTo>
                  <a:lnTo>
                    <a:pt x="2158835" y="12700"/>
                  </a:lnTo>
                  <a:lnTo>
                    <a:pt x="2249894" y="12700"/>
                  </a:lnTo>
                  <a:lnTo>
                    <a:pt x="2270493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2714599" y="937259"/>
              <a:ext cx="2251075" cy="12700"/>
            </a:xfrm>
            <a:custGeom>
              <a:avLst/>
              <a:gdLst/>
              <a:ahLst/>
              <a:cxnLst/>
              <a:rect l="l" t="t" r="r" b="b"/>
              <a:pathLst>
                <a:path w="2251075" h="12700">
                  <a:moveTo>
                    <a:pt x="47993" y="12700"/>
                  </a:moveTo>
                  <a:lnTo>
                    <a:pt x="4784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7993" y="12700"/>
                  </a:lnTo>
                  <a:close/>
                </a:path>
                <a:path w="2251075" h="12700">
                  <a:moveTo>
                    <a:pt x="2250694" y="0"/>
                  </a:moveTo>
                  <a:lnTo>
                    <a:pt x="2159647" y="0"/>
                  </a:lnTo>
                  <a:lnTo>
                    <a:pt x="2139048" y="12700"/>
                  </a:lnTo>
                  <a:lnTo>
                    <a:pt x="2230094" y="12700"/>
                  </a:lnTo>
                  <a:lnTo>
                    <a:pt x="2250694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2715844" y="948689"/>
              <a:ext cx="2231390" cy="12700"/>
            </a:xfrm>
            <a:custGeom>
              <a:avLst/>
              <a:gdLst/>
              <a:ahLst/>
              <a:cxnLst/>
              <a:rect l="l" t="t" r="r" b="b"/>
              <a:pathLst>
                <a:path w="2231390" h="12700">
                  <a:moveTo>
                    <a:pt x="46875" y="12700"/>
                  </a:moveTo>
                  <a:lnTo>
                    <a:pt x="4673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6875" y="12700"/>
                  </a:lnTo>
                  <a:close/>
                </a:path>
                <a:path w="2231390" h="12700">
                  <a:moveTo>
                    <a:pt x="2230907" y="0"/>
                  </a:moveTo>
                  <a:lnTo>
                    <a:pt x="2139873" y="0"/>
                  </a:lnTo>
                  <a:lnTo>
                    <a:pt x="2119274" y="12700"/>
                  </a:lnTo>
                  <a:lnTo>
                    <a:pt x="2210308" y="12700"/>
                  </a:lnTo>
                  <a:lnTo>
                    <a:pt x="2230907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2717088" y="960119"/>
              <a:ext cx="2211705" cy="12700"/>
            </a:xfrm>
            <a:custGeom>
              <a:avLst/>
              <a:gdLst/>
              <a:ahLst/>
              <a:cxnLst/>
              <a:rect l="l" t="t" r="r" b="b"/>
              <a:pathLst>
                <a:path w="2211704" h="12700">
                  <a:moveTo>
                    <a:pt x="45758" y="1270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5758" y="12700"/>
                  </a:lnTo>
                  <a:close/>
                </a:path>
                <a:path w="2211704" h="12700">
                  <a:moveTo>
                    <a:pt x="2211120" y="0"/>
                  </a:moveTo>
                  <a:lnTo>
                    <a:pt x="2120100" y="0"/>
                  </a:lnTo>
                  <a:lnTo>
                    <a:pt x="2099500" y="12700"/>
                  </a:lnTo>
                  <a:lnTo>
                    <a:pt x="2190521" y="12700"/>
                  </a:lnTo>
                  <a:lnTo>
                    <a:pt x="2211120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2718346" y="971549"/>
              <a:ext cx="2191385" cy="11430"/>
            </a:xfrm>
            <a:custGeom>
              <a:avLst/>
              <a:gdLst/>
              <a:ahLst/>
              <a:cxnLst/>
              <a:rect l="l" t="t" r="r" b="b"/>
              <a:pathLst>
                <a:path w="2191385" h="11430">
                  <a:moveTo>
                    <a:pt x="44615" y="11430"/>
                  </a:moveTo>
                  <a:lnTo>
                    <a:pt x="44488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4615" y="11430"/>
                  </a:lnTo>
                  <a:close/>
                </a:path>
                <a:path w="2191385" h="11430">
                  <a:moveTo>
                    <a:pt x="2191321" y="0"/>
                  </a:moveTo>
                  <a:lnTo>
                    <a:pt x="2100313" y="0"/>
                  </a:lnTo>
                  <a:lnTo>
                    <a:pt x="2081784" y="11430"/>
                  </a:lnTo>
                  <a:lnTo>
                    <a:pt x="2172779" y="11430"/>
                  </a:lnTo>
                  <a:lnTo>
                    <a:pt x="21913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2719590" y="982979"/>
              <a:ext cx="2171700" cy="11430"/>
            </a:xfrm>
            <a:custGeom>
              <a:avLst/>
              <a:gdLst/>
              <a:ahLst/>
              <a:cxnLst/>
              <a:rect l="l" t="t" r="r" b="b"/>
              <a:pathLst>
                <a:path w="2171700" h="11430">
                  <a:moveTo>
                    <a:pt x="43497" y="11430"/>
                  </a:moveTo>
                  <a:lnTo>
                    <a:pt x="4337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3497" y="11430"/>
                  </a:lnTo>
                  <a:close/>
                </a:path>
                <a:path w="2171700" h="11430">
                  <a:moveTo>
                    <a:pt x="2171535" y="0"/>
                  </a:moveTo>
                  <a:lnTo>
                    <a:pt x="2080539" y="0"/>
                  </a:lnTo>
                  <a:lnTo>
                    <a:pt x="2062010" y="11430"/>
                  </a:lnTo>
                  <a:lnTo>
                    <a:pt x="2152993" y="11430"/>
                  </a:lnTo>
                  <a:lnTo>
                    <a:pt x="2171535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2720695" y="993139"/>
              <a:ext cx="2154555" cy="12700"/>
            </a:xfrm>
            <a:custGeom>
              <a:avLst/>
              <a:gdLst/>
              <a:ahLst/>
              <a:cxnLst/>
              <a:rect l="l" t="t" r="r" b="b"/>
              <a:pathLst>
                <a:path w="2154554" h="12700">
                  <a:moveTo>
                    <a:pt x="42519" y="12700"/>
                  </a:moveTo>
                  <a:lnTo>
                    <a:pt x="42379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2519" y="12700"/>
                  </a:lnTo>
                  <a:close/>
                </a:path>
                <a:path w="2154554" h="12700">
                  <a:moveTo>
                    <a:pt x="2153945" y="0"/>
                  </a:moveTo>
                  <a:lnTo>
                    <a:pt x="2062962" y="0"/>
                  </a:lnTo>
                  <a:lnTo>
                    <a:pt x="2042375" y="12700"/>
                  </a:lnTo>
                  <a:lnTo>
                    <a:pt x="2133346" y="12700"/>
                  </a:lnTo>
                  <a:lnTo>
                    <a:pt x="215394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2721953" y="1004569"/>
              <a:ext cx="2134235" cy="12700"/>
            </a:xfrm>
            <a:custGeom>
              <a:avLst/>
              <a:gdLst/>
              <a:ahLst/>
              <a:cxnLst/>
              <a:rect l="l" t="t" r="r" b="b"/>
              <a:pathLst>
                <a:path w="2134235" h="12700">
                  <a:moveTo>
                    <a:pt x="41389" y="12700"/>
                  </a:moveTo>
                  <a:lnTo>
                    <a:pt x="41249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1389" y="12700"/>
                  </a:lnTo>
                  <a:close/>
                </a:path>
                <a:path w="2134235" h="12700">
                  <a:moveTo>
                    <a:pt x="2134146" y="0"/>
                  </a:moveTo>
                  <a:lnTo>
                    <a:pt x="2043176" y="0"/>
                  </a:lnTo>
                  <a:lnTo>
                    <a:pt x="2022589" y="12700"/>
                  </a:lnTo>
                  <a:lnTo>
                    <a:pt x="2113546" y="12700"/>
                  </a:lnTo>
                  <a:lnTo>
                    <a:pt x="2134146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2723197" y="1015999"/>
              <a:ext cx="2114550" cy="12700"/>
            </a:xfrm>
            <a:custGeom>
              <a:avLst/>
              <a:gdLst/>
              <a:ahLst/>
              <a:cxnLst/>
              <a:rect l="l" t="t" r="r" b="b"/>
              <a:pathLst>
                <a:path w="2114550" h="12700">
                  <a:moveTo>
                    <a:pt x="40271" y="12700"/>
                  </a:moveTo>
                  <a:lnTo>
                    <a:pt x="4013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0271" y="12700"/>
                  </a:lnTo>
                  <a:close/>
                </a:path>
                <a:path w="2114550" h="12700">
                  <a:moveTo>
                    <a:pt x="2114359" y="0"/>
                  </a:moveTo>
                  <a:lnTo>
                    <a:pt x="2023402" y="0"/>
                  </a:lnTo>
                  <a:lnTo>
                    <a:pt x="2002815" y="12700"/>
                  </a:lnTo>
                  <a:lnTo>
                    <a:pt x="2093760" y="12700"/>
                  </a:lnTo>
                  <a:lnTo>
                    <a:pt x="2114359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2724721" y="1027429"/>
              <a:ext cx="2094864" cy="12700"/>
            </a:xfrm>
            <a:custGeom>
              <a:avLst/>
              <a:gdLst/>
              <a:ahLst/>
              <a:cxnLst/>
              <a:rect l="l" t="t" r="r" b="b"/>
              <a:pathLst>
                <a:path w="2094864" h="12700">
                  <a:moveTo>
                    <a:pt x="39154" y="5080"/>
                  </a:moveTo>
                  <a:lnTo>
                    <a:pt x="38760" y="5080"/>
                  </a:lnTo>
                  <a:lnTo>
                    <a:pt x="3876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698" y="5080"/>
                  </a:lnTo>
                  <a:lnTo>
                    <a:pt x="698" y="12700"/>
                  </a:lnTo>
                  <a:lnTo>
                    <a:pt x="39154" y="12700"/>
                  </a:lnTo>
                  <a:lnTo>
                    <a:pt x="39154" y="5080"/>
                  </a:lnTo>
                  <a:close/>
                </a:path>
                <a:path w="2094864" h="12700">
                  <a:moveTo>
                    <a:pt x="2094293" y="0"/>
                  </a:moveTo>
                  <a:lnTo>
                    <a:pt x="2003348" y="0"/>
                  </a:lnTo>
                  <a:lnTo>
                    <a:pt x="1982762" y="12700"/>
                  </a:lnTo>
                  <a:lnTo>
                    <a:pt x="2073694" y="12700"/>
                  </a:lnTo>
                  <a:lnTo>
                    <a:pt x="209429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2725699" y="1038859"/>
              <a:ext cx="2075180" cy="12700"/>
            </a:xfrm>
            <a:custGeom>
              <a:avLst/>
              <a:gdLst/>
              <a:ahLst/>
              <a:cxnLst/>
              <a:rect l="l" t="t" r="r" b="b"/>
              <a:pathLst>
                <a:path w="2075179" h="12700">
                  <a:moveTo>
                    <a:pt x="39624" y="12700"/>
                  </a:moveTo>
                  <a:lnTo>
                    <a:pt x="3841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624" y="12700"/>
                  </a:lnTo>
                  <a:close/>
                </a:path>
                <a:path w="2075179" h="12700">
                  <a:moveTo>
                    <a:pt x="2074773" y="0"/>
                  </a:moveTo>
                  <a:lnTo>
                    <a:pt x="1983841" y="0"/>
                  </a:lnTo>
                  <a:lnTo>
                    <a:pt x="1963254" y="12700"/>
                  </a:lnTo>
                  <a:lnTo>
                    <a:pt x="2054161" y="12700"/>
                  </a:lnTo>
                  <a:lnTo>
                    <a:pt x="2074773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2726944" y="1050289"/>
              <a:ext cx="2055495" cy="12700"/>
            </a:xfrm>
            <a:custGeom>
              <a:avLst/>
              <a:gdLst/>
              <a:ahLst/>
              <a:cxnLst/>
              <a:rect l="l" t="t" r="r" b="b"/>
              <a:pathLst>
                <a:path w="2055495" h="12700">
                  <a:moveTo>
                    <a:pt x="39471" y="12700"/>
                  </a:moveTo>
                  <a:lnTo>
                    <a:pt x="3826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471" y="12700"/>
                  </a:lnTo>
                  <a:close/>
                </a:path>
                <a:path w="2055495" h="12700">
                  <a:moveTo>
                    <a:pt x="2054987" y="0"/>
                  </a:moveTo>
                  <a:lnTo>
                    <a:pt x="1964067" y="0"/>
                  </a:lnTo>
                  <a:lnTo>
                    <a:pt x="1943481" y="12700"/>
                  </a:lnTo>
                  <a:lnTo>
                    <a:pt x="2034374" y="12700"/>
                  </a:lnTo>
                  <a:lnTo>
                    <a:pt x="205498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2728201" y="1061719"/>
              <a:ext cx="2035810" cy="11430"/>
            </a:xfrm>
            <a:custGeom>
              <a:avLst/>
              <a:gdLst/>
              <a:ahLst/>
              <a:cxnLst/>
              <a:rect l="l" t="t" r="r" b="b"/>
              <a:pathLst>
                <a:path w="2035810" h="11430">
                  <a:moveTo>
                    <a:pt x="39179" y="11430"/>
                  </a:moveTo>
                  <a:lnTo>
                    <a:pt x="3810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39179" y="11430"/>
                  </a:lnTo>
                  <a:close/>
                </a:path>
                <a:path w="2035810" h="11430">
                  <a:moveTo>
                    <a:pt x="2035187" y="0"/>
                  </a:moveTo>
                  <a:lnTo>
                    <a:pt x="1944281" y="0"/>
                  </a:lnTo>
                  <a:lnTo>
                    <a:pt x="1925751" y="11430"/>
                  </a:lnTo>
                  <a:lnTo>
                    <a:pt x="2016645" y="11430"/>
                  </a:lnTo>
                  <a:lnTo>
                    <a:pt x="2035187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2729306" y="1071879"/>
              <a:ext cx="2018030" cy="12700"/>
            </a:xfrm>
            <a:custGeom>
              <a:avLst/>
              <a:gdLst/>
              <a:ahLst/>
              <a:cxnLst/>
              <a:rect l="l" t="t" r="r" b="b"/>
              <a:pathLst>
                <a:path w="2018029" h="12700">
                  <a:moveTo>
                    <a:pt x="39166" y="12700"/>
                  </a:moveTo>
                  <a:lnTo>
                    <a:pt x="3796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166" y="12700"/>
                  </a:lnTo>
                  <a:close/>
                </a:path>
                <a:path w="2018029" h="12700">
                  <a:moveTo>
                    <a:pt x="2017598" y="0"/>
                  </a:moveTo>
                  <a:lnTo>
                    <a:pt x="1926704" y="0"/>
                  </a:lnTo>
                  <a:lnTo>
                    <a:pt x="1906117" y="12700"/>
                  </a:lnTo>
                  <a:lnTo>
                    <a:pt x="1996998" y="12700"/>
                  </a:lnTo>
                  <a:lnTo>
                    <a:pt x="2017598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2730550" y="1083309"/>
              <a:ext cx="1998345" cy="12700"/>
            </a:xfrm>
            <a:custGeom>
              <a:avLst/>
              <a:gdLst/>
              <a:ahLst/>
              <a:cxnLst/>
              <a:rect l="l" t="t" r="r" b="b"/>
              <a:pathLst>
                <a:path w="1998345" h="12700">
                  <a:moveTo>
                    <a:pt x="39014" y="12700"/>
                  </a:moveTo>
                  <a:lnTo>
                    <a:pt x="3779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014" y="12700"/>
                  </a:lnTo>
                  <a:close/>
                </a:path>
                <a:path w="1998345" h="12700">
                  <a:moveTo>
                    <a:pt x="1997811" y="0"/>
                  </a:moveTo>
                  <a:lnTo>
                    <a:pt x="1906930" y="0"/>
                  </a:lnTo>
                  <a:lnTo>
                    <a:pt x="1886343" y="12700"/>
                  </a:lnTo>
                  <a:lnTo>
                    <a:pt x="1977199" y="12700"/>
                  </a:lnTo>
                  <a:lnTo>
                    <a:pt x="1997811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2731808" y="1094739"/>
              <a:ext cx="1978025" cy="12700"/>
            </a:xfrm>
            <a:custGeom>
              <a:avLst/>
              <a:gdLst/>
              <a:ahLst/>
              <a:cxnLst/>
              <a:rect l="l" t="t" r="r" b="b"/>
              <a:pathLst>
                <a:path w="1978025" h="12700">
                  <a:moveTo>
                    <a:pt x="38836" y="12700"/>
                  </a:moveTo>
                  <a:lnTo>
                    <a:pt x="3763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8836" y="12700"/>
                  </a:lnTo>
                  <a:close/>
                </a:path>
                <a:path w="1978025" h="12700">
                  <a:moveTo>
                    <a:pt x="1978012" y="0"/>
                  </a:moveTo>
                  <a:lnTo>
                    <a:pt x="1887143" y="0"/>
                  </a:lnTo>
                  <a:lnTo>
                    <a:pt x="1866557" y="12700"/>
                  </a:lnTo>
                  <a:lnTo>
                    <a:pt x="1957400" y="12700"/>
                  </a:lnTo>
                  <a:lnTo>
                    <a:pt x="1978012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2733675" y="1106169"/>
              <a:ext cx="1957705" cy="12700"/>
            </a:xfrm>
            <a:custGeom>
              <a:avLst/>
              <a:gdLst/>
              <a:ahLst/>
              <a:cxnLst/>
              <a:rect l="l" t="t" r="r" b="b"/>
              <a:pathLst>
                <a:path w="1957704" h="12700">
                  <a:moveTo>
                    <a:pt x="37998" y="11430"/>
                  </a:moveTo>
                  <a:lnTo>
                    <a:pt x="37401" y="11430"/>
                  </a:lnTo>
                  <a:lnTo>
                    <a:pt x="37401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596" y="11430"/>
                  </a:lnTo>
                  <a:lnTo>
                    <a:pt x="596" y="12700"/>
                  </a:lnTo>
                  <a:lnTo>
                    <a:pt x="37998" y="12700"/>
                  </a:lnTo>
                  <a:lnTo>
                    <a:pt x="37998" y="11430"/>
                  </a:lnTo>
                  <a:close/>
                </a:path>
                <a:path w="1957704" h="12700">
                  <a:moveTo>
                    <a:pt x="1957603" y="0"/>
                  </a:moveTo>
                  <a:lnTo>
                    <a:pt x="1866747" y="0"/>
                  </a:lnTo>
                  <a:lnTo>
                    <a:pt x="1846160" y="12700"/>
                  </a:lnTo>
                  <a:lnTo>
                    <a:pt x="1936991" y="12700"/>
                  </a:lnTo>
                  <a:lnTo>
                    <a:pt x="1957603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2733713" y="1117599"/>
              <a:ext cx="1939289" cy="12700"/>
            </a:xfrm>
            <a:custGeom>
              <a:avLst/>
              <a:gdLst/>
              <a:ahLst/>
              <a:cxnLst/>
              <a:rect l="l" t="t" r="r" b="b"/>
              <a:pathLst>
                <a:path w="1939289" h="12700">
                  <a:moveTo>
                    <a:pt x="39116" y="12700"/>
                  </a:moveTo>
                  <a:lnTo>
                    <a:pt x="3790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39116" y="12700"/>
                  </a:lnTo>
                  <a:close/>
                </a:path>
                <a:path w="1939289" h="12700">
                  <a:moveTo>
                    <a:pt x="1939023" y="0"/>
                  </a:moveTo>
                  <a:lnTo>
                    <a:pt x="1848180" y="0"/>
                  </a:lnTo>
                  <a:lnTo>
                    <a:pt x="1827593" y="12700"/>
                  </a:lnTo>
                  <a:lnTo>
                    <a:pt x="1918411" y="12700"/>
                  </a:lnTo>
                  <a:lnTo>
                    <a:pt x="1939023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2733192" y="1129029"/>
              <a:ext cx="1921510" cy="12700"/>
            </a:xfrm>
            <a:custGeom>
              <a:avLst/>
              <a:gdLst/>
              <a:ahLst/>
              <a:cxnLst/>
              <a:rect l="l" t="t" r="r" b="b"/>
              <a:pathLst>
                <a:path w="1921510" h="12700">
                  <a:moveTo>
                    <a:pt x="40728" y="12700"/>
                  </a:moveTo>
                  <a:lnTo>
                    <a:pt x="3950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0728" y="12700"/>
                  </a:lnTo>
                  <a:close/>
                </a:path>
                <a:path w="1921510" h="12700">
                  <a:moveTo>
                    <a:pt x="1920989" y="0"/>
                  </a:moveTo>
                  <a:lnTo>
                    <a:pt x="1830171" y="0"/>
                  </a:lnTo>
                  <a:lnTo>
                    <a:pt x="1809584" y="12700"/>
                  </a:lnTo>
                  <a:lnTo>
                    <a:pt x="1900389" y="12700"/>
                  </a:lnTo>
                  <a:lnTo>
                    <a:pt x="1920989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2732722" y="1140459"/>
              <a:ext cx="1903095" cy="11430"/>
            </a:xfrm>
            <a:custGeom>
              <a:avLst/>
              <a:gdLst/>
              <a:ahLst/>
              <a:cxnLst/>
              <a:rect l="l" t="t" r="r" b="b"/>
              <a:pathLst>
                <a:path w="1903095" h="11430">
                  <a:moveTo>
                    <a:pt x="42164" y="11430"/>
                  </a:moveTo>
                  <a:lnTo>
                    <a:pt x="41071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42164" y="11430"/>
                  </a:lnTo>
                  <a:close/>
                </a:path>
                <a:path w="1903095" h="11430">
                  <a:moveTo>
                    <a:pt x="1902917" y="0"/>
                  </a:moveTo>
                  <a:lnTo>
                    <a:pt x="1812112" y="0"/>
                  </a:lnTo>
                  <a:lnTo>
                    <a:pt x="1793582" y="11430"/>
                  </a:lnTo>
                  <a:lnTo>
                    <a:pt x="1884375" y="11430"/>
                  </a:lnTo>
                  <a:lnTo>
                    <a:pt x="1902917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2732189" y="1151889"/>
              <a:ext cx="1885314" cy="11430"/>
            </a:xfrm>
            <a:custGeom>
              <a:avLst/>
              <a:gdLst/>
              <a:ahLst/>
              <a:cxnLst/>
              <a:rect l="l" t="t" r="r" b="b"/>
              <a:pathLst>
                <a:path w="1885314" h="11430">
                  <a:moveTo>
                    <a:pt x="43776" y="11430"/>
                  </a:moveTo>
                  <a:lnTo>
                    <a:pt x="42697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43776" y="11430"/>
                  </a:lnTo>
                  <a:close/>
                </a:path>
                <a:path w="1885314" h="11430">
                  <a:moveTo>
                    <a:pt x="1884908" y="0"/>
                  </a:moveTo>
                  <a:lnTo>
                    <a:pt x="1794116" y="0"/>
                  </a:lnTo>
                  <a:lnTo>
                    <a:pt x="1775587" y="11430"/>
                  </a:lnTo>
                  <a:lnTo>
                    <a:pt x="1866366" y="11430"/>
                  </a:lnTo>
                  <a:lnTo>
                    <a:pt x="1884908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2731655" y="1162049"/>
              <a:ext cx="1869439" cy="12700"/>
            </a:xfrm>
            <a:custGeom>
              <a:avLst/>
              <a:gdLst/>
              <a:ahLst/>
              <a:cxnLst/>
              <a:rect l="l" t="t" r="r" b="b"/>
              <a:pathLst>
                <a:path w="1869439" h="12700">
                  <a:moveTo>
                    <a:pt x="45402" y="12700"/>
                  </a:moveTo>
                  <a:lnTo>
                    <a:pt x="44196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5402" y="12700"/>
                  </a:lnTo>
                  <a:close/>
                </a:path>
                <a:path w="1869439" h="12700">
                  <a:moveTo>
                    <a:pt x="1868957" y="0"/>
                  </a:moveTo>
                  <a:lnTo>
                    <a:pt x="1778177" y="0"/>
                  </a:lnTo>
                  <a:lnTo>
                    <a:pt x="1757591" y="12700"/>
                  </a:lnTo>
                  <a:lnTo>
                    <a:pt x="1848358" y="12700"/>
                  </a:lnTo>
                  <a:lnTo>
                    <a:pt x="1868957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2731135" y="1173479"/>
              <a:ext cx="1851025" cy="12700"/>
            </a:xfrm>
            <a:custGeom>
              <a:avLst/>
              <a:gdLst/>
              <a:ahLst/>
              <a:cxnLst/>
              <a:rect l="l" t="t" r="r" b="b"/>
              <a:pathLst>
                <a:path w="1851025" h="12700">
                  <a:moveTo>
                    <a:pt x="47015" y="12700"/>
                  </a:moveTo>
                  <a:lnTo>
                    <a:pt x="4580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7015" y="12700"/>
                  </a:lnTo>
                  <a:close/>
                </a:path>
                <a:path w="1851025" h="12700">
                  <a:moveTo>
                    <a:pt x="1850936" y="0"/>
                  </a:moveTo>
                  <a:lnTo>
                    <a:pt x="1760169" y="0"/>
                  </a:lnTo>
                  <a:lnTo>
                    <a:pt x="1739582" y="12700"/>
                  </a:lnTo>
                  <a:lnTo>
                    <a:pt x="1830336" y="12700"/>
                  </a:lnTo>
                  <a:lnTo>
                    <a:pt x="1850936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2730601" y="1184909"/>
              <a:ext cx="1833245" cy="12700"/>
            </a:xfrm>
            <a:custGeom>
              <a:avLst/>
              <a:gdLst/>
              <a:ahLst/>
              <a:cxnLst/>
              <a:rect l="l" t="t" r="r" b="b"/>
              <a:pathLst>
                <a:path w="1833245" h="12700">
                  <a:moveTo>
                    <a:pt x="48641" y="12700"/>
                  </a:moveTo>
                  <a:lnTo>
                    <a:pt x="4742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8641" y="12700"/>
                  </a:lnTo>
                  <a:close/>
                </a:path>
                <a:path w="1833245" h="12700">
                  <a:moveTo>
                    <a:pt x="1832927" y="0"/>
                  </a:moveTo>
                  <a:lnTo>
                    <a:pt x="1742173" y="0"/>
                  </a:lnTo>
                  <a:lnTo>
                    <a:pt x="1721586" y="12700"/>
                  </a:lnTo>
                  <a:lnTo>
                    <a:pt x="1812328" y="12700"/>
                  </a:lnTo>
                  <a:lnTo>
                    <a:pt x="1832927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2730068" y="1196339"/>
              <a:ext cx="1815464" cy="12700"/>
            </a:xfrm>
            <a:custGeom>
              <a:avLst/>
              <a:gdLst/>
              <a:ahLst/>
              <a:cxnLst/>
              <a:rect l="l" t="t" r="r" b="b"/>
              <a:pathLst>
                <a:path w="1815464" h="12700">
                  <a:moveTo>
                    <a:pt x="50253" y="12700"/>
                  </a:moveTo>
                  <a:lnTo>
                    <a:pt x="4904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0253" y="12700"/>
                  </a:lnTo>
                  <a:close/>
                </a:path>
                <a:path w="1815464" h="12700">
                  <a:moveTo>
                    <a:pt x="1814918" y="0"/>
                  </a:moveTo>
                  <a:lnTo>
                    <a:pt x="1724177" y="0"/>
                  </a:lnTo>
                  <a:lnTo>
                    <a:pt x="1703590" y="12700"/>
                  </a:lnTo>
                  <a:lnTo>
                    <a:pt x="1794319" y="12700"/>
                  </a:lnTo>
                  <a:lnTo>
                    <a:pt x="181491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2729547" y="1207769"/>
              <a:ext cx="1797050" cy="12700"/>
            </a:xfrm>
            <a:custGeom>
              <a:avLst/>
              <a:gdLst/>
              <a:ahLst/>
              <a:cxnLst/>
              <a:rect l="l" t="t" r="r" b="b"/>
              <a:pathLst>
                <a:path w="1797050" h="12700">
                  <a:moveTo>
                    <a:pt x="51866" y="12700"/>
                  </a:moveTo>
                  <a:lnTo>
                    <a:pt x="50660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1866" y="12700"/>
                  </a:lnTo>
                  <a:close/>
                </a:path>
                <a:path w="1797050" h="12700">
                  <a:moveTo>
                    <a:pt x="1796897" y="0"/>
                  </a:moveTo>
                  <a:lnTo>
                    <a:pt x="1706168" y="0"/>
                  </a:lnTo>
                  <a:lnTo>
                    <a:pt x="1685582" y="12700"/>
                  </a:lnTo>
                  <a:lnTo>
                    <a:pt x="1776298" y="12700"/>
                  </a:lnTo>
                  <a:lnTo>
                    <a:pt x="1796897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2729065" y="1219199"/>
              <a:ext cx="1779270" cy="11430"/>
            </a:xfrm>
            <a:custGeom>
              <a:avLst/>
              <a:gdLst/>
              <a:ahLst/>
              <a:cxnLst/>
              <a:rect l="l" t="t" r="r" b="b"/>
              <a:pathLst>
                <a:path w="1779270" h="11430">
                  <a:moveTo>
                    <a:pt x="53314" y="11430"/>
                  </a:moveTo>
                  <a:lnTo>
                    <a:pt x="5223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53314" y="11430"/>
                  </a:lnTo>
                  <a:close/>
                </a:path>
                <a:path w="1779270" h="11430">
                  <a:moveTo>
                    <a:pt x="1778838" y="0"/>
                  </a:moveTo>
                  <a:lnTo>
                    <a:pt x="1688122" y="0"/>
                  </a:lnTo>
                  <a:lnTo>
                    <a:pt x="1669592" y="11430"/>
                  </a:lnTo>
                  <a:lnTo>
                    <a:pt x="1760296" y="11430"/>
                  </a:lnTo>
                  <a:lnTo>
                    <a:pt x="1778838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2728544" y="1230629"/>
              <a:ext cx="1760855" cy="11430"/>
            </a:xfrm>
            <a:custGeom>
              <a:avLst/>
              <a:gdLst/>
              <a:ahLst/>
              <a:cxnLst/>
              <a:rect l="l" t="t" r="r" b="b"/>
              <a:pathLst>
                <a:path w="1760854" h="11430">
                  <a:moveTo>
                    <a:pt x="54927" y="11430"/>
                  </a:moveTo>
                  <a:lnTo>
                    <a:pt x="53835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54927" y="11430"/>
                  </a:lnTo>
                  <a:close/>
                </a:path>
                <a:path w="1760854" h="11430">
                  <a:moveTo>
                    <a:pt x="1760816" y="0"/>
                  </a:moveTo>
                  <a:lnTo>
                    <a:pt x="1670113" y="0"/>
                  </a:lnTo>
                  <a:lnTo>
                    <a:pt x="1651584" y="11430"/>
                  </a:lnTo>
                  <a:lnTo>
                    <a:pt x="1742274" y="11430"/>
                  </a:lnTo>
                  <a:lnTo>
                    <a:pt x="1760816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2728010" y="1240789"/>
              <a:ext cx="1744980" cy="12700"/>
            </a:xfrm>
            <a:custGeom>
              <a:avLst/>
              <a:gdLst/>
              <a:ahLst/>
              <a:cxnLst/>
              <a:rect l="l" t="t" r="r" b="b"/>
              <a:pathLst>
                <a:path w="1744979" h="12700">
                  <a:moveTo>
                    <a:pt x="56553" y="12700"/>
                  </a:moveTo>
                  <a:lnTo>
                    <a:pt x="5533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6553" y="12700"/>
                  </a:lnTo>
                  <a:close/>
                </a:path>
                <a:path w="1744979" h="12700">
                  <a:moveTo>
                    <a:pt x="1744865" y="0"/>
                  </a:moveTo>
                  <a:lnTo>
                    <a:pt x="1654187" y="0"/>
                  </a:lnTo>
                  <a:lnTo>
                    <a:pt x="1633588" y="12700"/>
                  </a:lnTo>
                  <a:lnTo>
                    <a:pt x="1724266" y="12700"/>
                  </a:lnTo>
                  <a:lnTo>
                    <a:pt x="1744865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2727477" y="1252219"/>
              <a:ext cx="1720214" cy="12700"/>
            </a:xfrm>
            <a:custGeom>
              <a:avLst/>
              <a:gdLst/>
              <a:ahLst/>
              <a:cxnLst/>
              <a:rect l="l" t="t" r="r" b="b"/>
              <a:pathLst>
                <a:path w="1720214" h="12700">
                  <a:moveTo>
                    <a:pt x="58166" y="12700"/>
                  </a:moveTo>
                  <a:lnTo>
                    <a:pt x="5695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58166" y="12700"/>
                  </a:lnTo>
                  <a:close/>
                </a:path>
                <a:path w="1720214" h="12700">
                  <a:moveTo>
                    <a:pt x="1719643" y="0"/>
                  </a:moveTo>
                  <a:lnTo>
                    <a:pt x="1628978" y="0"/>
                  </a:lnTo>
                  <a:lnTo>
                    <a:pt x="1628978" y="8890"/>
                  </a:lnTo>
                  <a:lnTo>
                    <a:pt x="1618691" y="8890"/>
                  </a:lnTo>
                  <a:lnTo>
                    <a:pt x="1618691" y="12700"/>
                  </a:lnTo>
                  <a:lnTo>
                    <a:pt x="1709280" y="12700"/>
                  </a:lnTo>
                  <a:lnTo>
                    <a:pt x="1709280" y="8890"/>
                  </a:lnTo>
                  <a:lnTo>
                    <a:pt x="1719643" y="8890"/>
                  </a:lnTo>
                  <a:lnTo>
                    <a:pt x="1719643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2726956" y="1263649"/>
              <a:ext cx="1708785" cy="12700"/>
            </a:xfrm>
            <a:custGeom>
              <a:avLst/>
              <a:gdLst/>
              <a:ahLst/>
              <a:cxnLst/>
              <a:rect l="l" t="t" r="r" b="b"/>
              <a:pathLst>
                <a:path w="1708785" h="12700">
                  <a:moveTo>
                    <a:pt x="59778" y="12700"/>
                  </a:moveTo>
                  <a:lnTo>
                    <a:pt x="58572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9778" y="12700"/>
                  </a:lnTo>
                  <a:close/>
                </a:path>
                <a:path w="1708785" h="12700">
                  <a:moveTo>
                    <a:pt x="1708746" y="0"/>
                  </a:moveTo>
                  <a:lnTo>
                    <a:pt x="1618183" y="0"/>
                  </a:lnTo>
                  <a:lnTo>
                    <a:pt x="1597583" y="12700"/>
                  </a:lnTo>
                  <a:lnTo>
                    <a:pt x="1687677" y="12700"/>
                  </a:lnTo>
                  <a:lnTo>
                    <a:pt x="170874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2726423" y="1275079"/>
              <a:ext cx="1690370" cy="12700"/>
            </a:xfrm>
            <a:custGeom>
              <a:avLst/>
              <a:gdLst/>
              <a:ahLst/>
              <a:cxnLst/>
              <a:rect l="l" t="t" r="r" b="b"/>
              <a:pathLst>
                <a:path w="1690370" h="12700">
                  <a:moveTo>
                    <a:pt x="61404" y="12700"/>
                  </a:moveTo>
                  <a:lnTo>
                    <a:pt x="6019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1404" y="12700"/>
                  </a:lnTo>
                  <a:close/>
                </a:path>
                <a:path w="1690370" h="12700">
                  <a:moveTo>
                    <a:pt x="1690319" y="0"/>
                  </a:moveTo>
                  <a:lnTo>
                    <a:pt x="1600187" y="0"/>
                  </a:lnTo>
                  <a:lnTo>
                    <a:pt x="1579600" y="12700"/>
                  </a:lnTo>
                  <a:lnTo>
                    <a:pt x="1669249" y="12700"/>
                  </a:lnTo>
                  <a:lnTo>
                    <a:pt x="1690319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2725890" y="1286509"/>
              <a:ext cx="1671955" cy="12700"/>
            </a:xfrm>
            <a:custGeom>
              <a:avLst/>
              <a:gdLst/>
              <a:ahLst/>
              <a:cxnLst/>
              <a:rect l="l" t="t" r="r" b="b"/>
              <a:pathLst>
                <a:path w="1671954" h="12700">
                  <a:moveTo>
                    <a:pt x="63030" y="12700"/>
                  </a:moveTo>
                  <a:lnTo>
                    <a:pt x="61810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63030" y="12700"/>
                  </a:lnTo>
                  <a:close/>
                </a:path>
                <a:path w="1671954" h="12700">
                  <a:moveTo>
                    <a:pt x="1671891" y="0"/>
                  </a:moveTo>
                  <a:lnTo>
                    <a:pt x="1582191" y="0"/>
                  </a:lnTo>
                  <a:lnTo>
                    <a:pt x="1561604" y="12700"/>
                  </a:lnTo>
                  <a:lnTo>
                    <a:pt x="1650834" y="12700"/>
                  </a:lnTo>
                  <a:lnTo>
                    <a:pt x="1671891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2725369" y="1297939"/>
              <a:ext cx="1653539" cy="12700"/>
            </a:xfrm>
            <a:custGeom>
              <a:avLst/>
              <a:gdLst/>
              <a:ahLst/>
              <a:cxnLst/>
              <a:rect l="l" t="t" r="r" b="b"/>
              <a:pathLst>
                <a:path w="1653539" h="12700">
                  <a:moveTo>
                    <a:pt x="64630" y="12700"/>
                  </a:moveTo>
                  <a:lnTo>
                    <a:pt x="6342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4630" y="12700"/>
                  </a:lnTo>
                  <a:close/>
                </a:path>
                <a:path w="1653539" h="12700">
                  <a:moveTo>
                    <a:pt x="1653451" y="0"/>
                  </a:moveTo>
                  <a:lnTo>
                    <a:pt x="1564182" y="0"/>
                  </a:lnTo>
                  <a:lnTo>
                    <a:pt x="1543596" y="12700"/>
                  </a:lnTo>
                  <a:lnTo>
                    <a:pt x="1632394" y="12700"/>
                  </a:lnTo>
                  <a:lnTo>
                    <a:pt x="1653451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2724835" y="1309369"/>
              <a:ext cx="1635125" cy="12700"/>
            </a:xfrm>
            <a:custGeom>
              <a:avLst/>
              <a:gdLst/>
              <a:ahLst/>
              <a:cxnLst/>
              <a:rect l="l" t="t" r="r" b="b"/>
              <a:pathLst>
                <a:path w="1635125" h="12700">
                  <a:moveTo>
                    <a:pt x="66255" y="12700"/>
                  </a:moveTo>
                  <a:lnTo>
                    <a:pt x="6504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6255" y="12700"/>
                  </a:lnTo>
                  <a:close/>
                </a:path>
                <a:path w="1635125" h="12700">
                  <a:moveTo>
                    <a:pt x="1635036" y="0"/>
                  </a:moveTo>
                  <a:lnTo>
                    <a:pt x="1546186" y="0"/>
                  </a:lnTo>
                  <a:lnTo>
                    <a:pt x="1525600" y="12700"/>
                  </a:lnTo>
                  <a:lnTo>
                    <a:pt x="1613966" y="12700"/>
                  </a:lnTo>
                  <a:lnTo>
                    <a:pt x="1635036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2724365" y="1320799"/>
              <a:ext cx="1616710" cy="11430"/>
            </a:xfrm>
            <a:custGeom>
              <a:avLst/>
              <a:gdLst/>
              <a:ahLst/>
              <a:cxnLst/>
              <a:rect l="l" t="t" r="r" b="b"/>
              <a:pathLst>
                <a:path w="1616710" h="11430">
                  <a:moveTo>
                    <a:pt x="67691" y="11430"/>
                  </a:moveTo>
                  <a:lnTo>
                    <a:pt x="66598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7691" y="11430"/>
                  </a:lnTo>
                  <a:close/>
                </a:path>
                <a:path w="1616710" h="11430">
                  <a:moveTo>
                    <a:pt x="1616544" y="0"/>
                  </a:moveTo>
                  <a:lnTo>
                    <a:pt x="1528127" y="0"/>
                  </a:lnTo>
                  <a:lnTo>
                    <a:pt x="1509598" y="11430"/>
                  </a:lnTo>
                  <a:lnTo>
                    <a:pt x="1597583" y="11430"/>
                  </a:lnTo>
                  <a:lnTo>
                    <a:pt x="1616544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2723832" y="1332229"/>
              <a:ext cx="1598295" cy="11430"/>
            </a:xfrm>
            <a:custGeom>
              <a:avLst/>
              <a:gdLst/>
              <a:ahLst/>
              <a:cxnLst/>
              <a:rect l="l" t="t" r="r" b="b"/>
              <a:pathLst>
                <a:path w="1598295" h="11430">
                  <a:moveTo>
                    <a:pt x="69316" y="11430"/>
                  </a:moveTo>
                  <a:lnTo>
                    <a:pt x="68224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9316" y="11430"/>
                  </a:lnTo>
                  <a:close/>
                </a:path>
                <a:path w="1598295" h="11430">
                  <a:moveTo>
                    <a:pt x="1598117" y="0"/>
                  </a:moveTo>
                  <a:lnTo>
                    <a:pt x="1510131" y="0"/>
                  </a:lnTo>
                  <a:lnTo>
                    <a:pt x="1491602" y="11430"/>
                  </a:lnTo>
                  <a:lnTo>
                    <a:pt x="1579156" y="11430"/>
                  </a:lnTo>
                  <a:lnTo>
                    <a:pt x="1598117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2723315" y="1342390"/>
              <a:ext cx="1581785" cy="12700"/>
            </a:xfrm>
            <a:custGeom>
              <a:avLst/>
              <a:gdLst/>
              <a:ahLst/>
              <a:cxnLst/>
              <a:rect l="l" t="t" r="r" b="b"/>
              <a:pathLst>
                <a:path w="1581785" h="12700">
                  <a:moveTo>
                    <a:pt x="1581791" y="0"/>
                  </a:moveTo>
                  <a:lnTo>
                    <a:pt x="1494181" y="0"/>
                  </a:lnTo>
                  <a:lnTo>
                    <a:pt x="1488004" y="3810"/>
                  </a:lnTo>
                  <a:lnTo>
                    <a:pt x="1471278" y="12700"/>
                  </a:lnTo>
                  <a:lnTo>
                    <a:pt x="1560726" y="12700"/>
                  </a:lnTo>
                  <a:lnTo>
                    <a:pt x="1581791" y="0"/>
                  </a:lnTo>
                  <a:close/>
                </a:path>
                <a:path w="1581785" h="12700">
                  <a:moveTo>
                    <a:pt x="69717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70926" y="12700"/>
                  </a:lnTo>
                  <a:lnTo>
                    <a:pt x="69717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2722778" y="1353819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72542" y="12700"/>
                  </a:moveTo>
                  <a:lnTo>
                    <a:pt x="71335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2542" y="12700"/>
                  </a:lnTo>
                  <a:close/>
                </a:path>
                <a:path w="1563370" h="12700">
                  <a:moveTo>
                    <a:pt x="1563357" y="0"/>
                  </a:moveTo>
                  <a:lnTo>
                    <a:pt x="1474203" y="0"/>
                  </a:lnTo>
                  <a:lnTo>
                    <a:pt x="1450301" y="12700"/>
                  </a:lnTo>
                  <a:lnTo>
                    <a:pt x="1542300" y="12700"/>
                  </a:lnTo>
                  <a:lnTo>
                    <a:pt x="156335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2722245" y="1365249"/>
              <a:ext cx="1544955" cy="12700"/>
            </a:xfrm>
            <a:custGeom>
              <a:avLst/>
              <a:gdLst/>
              <a:ahLst/>
              <a:cxnLst/>
              <a:rect l="l" t="t" r="r" b="b"/>
              <a:pathLst>
                <a:path w="1544954" h="12700">
                  <a:moveTo>
                    <a:pt x="74168" y="12700"/>
                  </a:moveTo>
                  <a:lnTo>
                    <a:pt x="72961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74168" y="12700"/>
                  </a:lnTo>
                  <a:close/>
                </a:path>
                <a:path w="1544954" h="12700">
                  <a:moveTo>
                    <a:pt x="1544942" y="0"/>
                  </a:moveTo>
                  <a:lnTo>
                    <a:pt x="1453222" y="0"/>
                  </a:lnTo>
                  <a:lnTo>
                    <a:pt x="1429334" y="12700"/>
                  </a:lnTo>
                  <a:lnTo>
                    <a:pt x="1523873" y="12700"/>
                  </a:lnTo>
                  <a:lnTo>
                    <a:pt x="154494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2721724" y="1376679"/>
              <a:ext cx="1526540" cy="12700"/>
            </a:xfrm>
            <a:custGeom>
              <a:avLst/>
              <a:gdLst/>
              <a:ahLst/>
              <a:cxnLst/>
              <a:rect l="l" t="t" r="r" b="b"/>
              <a:pathLst>
                <a:path w="1526539" h="12700">
                  <a:moveTo>
                    <a:pt x="75780" y="12700"/>
                  </a:moveTo>
                  <a:lnTo>
                    <a:pt x="7456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5780" y="12700"/>
                  </a:lnTo>
                  <a:close/>
                </a:path>
                <a:path w="1526539" h="12700">
                  <a:moveTo>
                    <a:pt x="1526501" y="0"/>
                  </a:moveTo>
                  <a:lnTo>
                    <a:pt x="1432242" y="0"/>
                  </a:lnTo>
                  <a:lnTo>
                    <a:pt x="1408341" y="12700"/>
                  </a:lnTo>
                  <a:lnTo>
                    <a:pt x="1505432" y="12700"/>
                  </a:lnTo>
                  <a:lnTo>
                    <a:pt x="1526501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2721190" y="1388109"/>
              <a:ext cx="1508125" cy="12700"/>
            </a:xfrm>
            <a:custGeom>
              <a:avLst/>
              <a:gdLst/>
              <a:ahLst/>
              <a:cxnLst/>
              <a:rect l="l" t="t" r="r" b="b"/>
              <a:pathLst>
                <a:path w="1508125" h="12700">
                  <a:moveTo>
                    <a:pt x="77393" y="12700"/>
                  </a:moveTo>
                  <a:lnTo>
                    <a:pt x="7618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7393" y="12700"/>
                  </a:lnTo>
                  <a:close/>
                </a:path>
                <a:path w="1508125" h="12700">
                  <a:moveTo>
                    <a:pt x="1508074" y="0"/>
                  </a:moveTo>
                  <a:lnTo>
                    <a:pt x="1411262" y="0"/>
                  </a:lnTo>
                  <a:lnTo>
                    <a:pt x="1387373" y="12700"/>
                  </a:lnTo>
                  <a:lnTo>
                    <a:pt x="1487017" y="12700"/>
                  </a:lnTo>
                  <a:lnTo>
                    <a:pt x="1508074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2720721" y="1399539"/>
              <a:ext cx="1489710" cy="11430"/>
            </a:xfrm>
            <a:custGeom>
              <a:avLst/>
              <a:gdLst/>
              <a:ahLst/>
              <a:cxnLst/>
              <a:rect l="l" t="t" r="r" b="b"/>
              <a:pathLst>
                <a:path w="1489710" h="11430">
                  <a:moveTo>
                    <a:pt x="78841" y="11430"/>
                  </a:moveTo>
                  <a:lnTo>
                    <a:pt x="77749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78841" y="11430"/>
                  </a:lnTo>
                  <a:close/>
                </a:path>
                <a:path w="1489710" h="11430">
                  <a:moveTo>
                    <a:pt x="1489583" y="0"/>
                  </a:moveTo>
                  <a:lnTo>
                    <a:pt x="1390230" y="0"/>
                  </a:lnTo>
                  <a:lnTo>
                    <a:pt x="1368729" y="11430"/>
                  </a:lnTo>
                  <a:lnTo>
                    <a:pt x="1470634" y="11430"/>
                  </a:lnTo>
                  <a:lnTo>
                    <a:pt x="1489583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2720187" y="1410969"/>
              <a:ext cx="1471295" cy="11430"/>
            </a:xfrm>
            <a:custGeom>
              <a:avLst/>
              <a:gdLst/>
              <a:ahLst/>
              <a:cxnLst/>
              <a:rect l="l" t="t" r="r" b="b"/>
              <a:pathLst>
                <a:path w="1471295" h="11430">
                  <a:moveTo>
                    <a:pt x="80454" y="11430"/>
                  </a:moveTo>
                  <a:lnTo>
                    <a:pt x="7937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80454" y="11430"/>
                  </a:lnTo>
                  <a:close/>
                </a:path>
                <a:path w="1471295" h="11430">
                  <a:moveTo>
                    <a:pt x="1471168" y="0"/>
                  </a:moveTo>
                  <a:lnTo>
                    <a:pt x="1369263" y="0"/>
                  </a:lnTo>
                  <a:lnTo>
                    <a:pt x="1347749" y="11430"/>
                  </a:lnTo>
                  <a:lnTo>
                    <a:pt x="1452206" y="11430"/>
                  </a:lnTo>
                  <a:lnTo>
                    <a:pt x="1471168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2719692" y="1421129"/>
              <a:ext cx="1455420" cy="12700"/>
            </a:xfrm>
            <a:custGeom>
              <a:avLst/>
              <a:gdLst/>
              <a:ahLst/>
              <a:cxnLst/>
              <a:rect l="l" t="t" r="r" b="b"/>
              <a:pathLst>
                <a:path w="1455420" h="12700">
                  <a:moveTo>
                    <a:pt x="81813" y="11430"/>
                  </a:moveTo>
                  <a:lnTo>
                    <a:pt x="81381" y="11430"/>
                  </a:lnTo>
                  <a:lnTo>
                    <a:pt x="81381" y="0"/>
                  </a:lnTo>
                  <a:lnTo>
                    <a:pt x="292" y="0"/>
                  </a:lnTo>
                  <a:lnTo>
                    <a:pt x="292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81813" y="12700"/>
                  </a:lnTo>
                  <a:lnTo>
                    <a:pt x="81813" y="11430"/>
                  </a:lnTo>
                  <a:close/>
                </a:path>
                <a:path w="1455420" h="12700">
                  <a:moveTo>
                    <a:pt x="1454810" y="0"/>
                  </a:moveTo>
                  <a:lnTo>
                    <a:pt x="1350632" y="0"/>
                  </a:lnTo>
                  <a:lnTo>
                    <a:pt x="1326743" y="12700"/>
                  </a:lnTo>
                  <a:lnTo>
                    <a:pt x="1433741" y="12700"/>
                  </a:lnTo>
                  <a:lnTo>
                    <a:pt x="1454810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2719133" y="1432559"/>
              <a:ext cx="1437005" cy="12700"/>
            </a:xfrm>
            <a:custGeom>
              <a:avLst/>
              <a:gdLst/>
              <a:ahLst/>
              <a:cxnLst/>
              <a:rect l="l" t="t" r="r" b="b"/>
              <a:pathLst>
                <a:path w="1437004" h="12700">
                  <a:moveTo>
                    <a:pt x="82486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80365" y="12700"/>
                  </a:lnTo>
                  <a:lnTo>
                    <a:pt x="82486" y="0"/>
                  </a:lnTo>
                  <a:close/>
                </a:path>
                <a:path w="1437004" h="12700">
                  <a:moveTo>
                    <a:pt x="1436408" y="0"/>
                  </a:moveTo>
                  <a:lnTo>
                    <a:pt x="1329690" y="0"/>
                  </a:lnTo>
                  <a:lnTo>
                    <a:pt x="1305801" y="12700"/>
                  </a:lnTo>
                  <a:lnTo>
                    <a:pt x="1415338" y="12700"/>
                  </a:lnTo>
                  <a:lnTo>
                    <a:pt x="1436408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2718600" y="1443989"/>
              <a:ext cx="1418590" cy="12700"/>
            </a:xfrm>
            <a:custGeom>
              <a:avLst/>
              <a:gdLst/>
              <a:ahLst/>
              <a:cxnLst/>
              <a:rect l="l" t="t" r="r" b="b"/>
              <a:pathLst>
                <a:path w="1418589" h="12700">
                  <a:moveTo>
                    <a:pt x="81114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9006" y="12700"/>
                  </a:lnTo>
                  <a:lnTo>
                    <a:pt x="81114" y="0"/>
                  </a:lnTo>
                  <a:close/>
                </a:path>
                <a:path w="1418589" h="12700">
                  <a:moveTo>
                    <a:pt x="1417980" y="0"/>
                  </a:moveTo>
                  <a:lnTo>
                    <a:pt x="1308722" y="0"/>
                  </a:lnTo>
                  <a:lnTo>
                    <a:pt x="1284820" y="12700"/>
                  </a:lnTo>
                  <a:lnTo>
                    <a:pt x="1396923" y="12700"/>
                  </a:lnTo>
                  <a:lnTo>
                    <a:pt x="1417980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2718079" y="1455419"/>
              <a:ext cx="1399540" cy="12700"/>
            </a:xfrm>
            <a:custGeom>
              <a:avLst/>
              <a:gdLst/>
              <a:ahLst/>
              <a:cxnLst/>
              <a:rect l="l" t="t" r="r" b="b"/>
              <a:pathLst>
                <a:path w="1399539" h="12700">
                  <a:moveTo>
                    <a:pt x="79743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7635" y="12700"/>
                  </a:lnTo>
                  <a:lnTo>
                    <a:pt x="79743" y="0"/>
                  </a:lnTo>
                  <a:close/>
                </a:path>
                <a:path w="1399539" h="12700">
                  <a:moveTo>
                    <a:pt x="1399540" y="0"/>
                  </a:moveTo>
                  <a:lnTo>
                    <a:pt x="1287729" y="0"/>
                  </a:lnTo>
                  <a:lnTo>
                    <a:pt x="1263840" y="12700"/>
                  </a:lnTo>
                  <a:lnTo>
                    <a:pt x="1378483" y="12700"/>
                  </a:lnTo>
                  <a:lnTo>
                    <a:pt x="1399540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2717546" y="1466849"/>
              <a:ext cx="1381125" cy="12700"/>
            </a:xfrm>
            <a:custGeom>
              <a:avLst/>
              <a:gdLst/>
              <a:ahLst/>
              <a:cxnLst/>
              <a:rect l="l" t="t" r="r" b="b"/>
              <a:pathLst>
                <a:path w="1381125" h="12700">
                  <a:moveTo>
                    <a:pt x="78371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6263" y="12700"/>
                  </a:lnTo>
                  <a:lnTo>
                    <a:pt x="78371" y="0"/>
                  </a:lnTo>
                  <a:close/>
                </a:path>
                <a:path w="1381125" h="12700">
                  <a:moveTo>
                    <a:pt x="1381125" y="0"/>
                  </a:moveTo>
                  <a:lnTo>
                    <a:pt x="1266761" y="0"/>
                  </a:lnTo>
                  <a:lnTo>
                    <a:pt x="1242860" y="12700"/>
                  </a:lnTo>
                  <a:lnTo>
                    <a:pt x="1360055" y="12700"/>
                  </a:lnTo>
                  <a:lnTo>
                    <a:pt x="1381125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2717012" y="1478279"/>
              <a:ext cx="1362710" cy="12700"/>
            </a:xfrm>
            <a:custGeom>
              <a:avLst/>
              <a:gdLst/>
              <a:ahLst/>
              <a:cxnLst/>
              <a:rect l="l" t="t" r="r" b="b"/>
              <a:pathLst>
                <a:path w="1362710" h="12700">
                  <a:moveTo>
                    <a:pt x="77012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4904" y="12700"/>
                  </a:lnTo>
                  <a:lnTo>
                    <a:pt x="77012" y="0"/>
                  </a:lnTo>
                  <a:close/>
                </a:path>
                <a:path w="1362710" h="12700">
                  <a:moveTo>
                    <a:pt x="1362697" y="0"/>
                  </a:moveTo>
                  <a:lnTo>
                    <a:pt x="1245793" y="0"/>
                  </a:lnTo>
                  <a:lnTo>
                    <a:pt x="1221892" y="12700"/>
                  </a:lnTo>
                  <a:lnTo>
                    <a:pt x="1341628" y="12700"/>
                  </a:lnTo>
                  <a:lnTo>
                    <a:pt x="1362697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2716542" y="1489709"/>
              <a:ext cx="1344295" cy="11430"/>
            </a:xfrm>
            <a:custGeom>
              <a:avLst/>
              <a:gdLst/>
              <a:ahLst/>
              <a:cxnLst/>
              <a:rect l="l" t="t" r="r" b="b"/>
              <a:pathLst>
                <a:path w="1344295" h="11430">
                  <a:moveTo>
                    <a:pt x="75577" y="0"/>
                  </a:moveTo>
                  <a:lnTo>
                    <a:pt x="533" y="0"/>
                  </a:lnTo>
                  <a:lnTo>
                    <a:pt x="0" y="11430"/>
                  </a:lnTo>
                  <a:lnTo>
                    <a:pt x="73685" y="11430"/>
                  </a:lnTo>
                  <a:lnTo>
                    <a:pt x="75577" y="0"/>
                  </a:lnTo>
                  <a:close/>
                </a:path>
                <a:path w="1344295" h="11430">
                  <a:moveTo>
                    <a:pt x="1344206" y="0"/>
                  </a:moveTo>
                  <a:lnTo>
                    <a:pt x="1224749" y="0"/>
                  </a:lnTo>
                  <a:lnTo>
                    <a:pt x="1203248" y="11430"/>
                  </a:lnTo>
                  <a:lnTo>
                    <a:pt x="1325245" y="11430"/>
                  </a:lnTo>
                  <a:lnTo>
                    <a:pt x="1344206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2716022" y="1499869"/>
              <a:ext cx="1328420" cy="12700"/>
            </a:xfrm>
            <a:custGeom>
              <a:avLst/>
              <a:gdLst/>
              <a:ahLst/>
              <a:cxnLst/>
              <a:rect l="l" t="t" r="r" b="b"/>
              <a:pathLst>
                <a:path w="1328420" h="12700">
                  <a:moveTo>
                    <a:pt x="74409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2301" y="12700"/>
                  </a:lnTo>
                  <a:lnTo>
                    <a:pt x="74409" y="0"/>
                  </a:lnTo>
                  <a:close/>
                </a:path>
                <a:path w="1328420" h="12700">
                  <a:moveTo>
                    <a:pt x="1327873" y="0"/>
                  </a:moveTo>
                  <a:lnTo>
                    <a:pt x="1206157" y="0"/>
                  </a:lnTo>
                  <a:lnTo>
                    <a:pt x="1182255" y="12700"/>
                  </a:lnTo>
                  <a:lnTo>
                    <a:pt x="1306817" y="12700"/>
                  </a:lnTo>
                  <a:lnTo>
                    <a:pt x="1327873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2715488" y="1511299"/>
              <a:ext cx="1310005" cy="12700"/>
            </a:xfrm>
            <a:custGeom>
              <a:avLst/>
              <a:gdLst/>
              <a:ahLst/>
              <a:cxnLst/>
              <a:rect l="l" t="t" r="r" b="b"/>
              <a:pathLst>
                <a:path w="1310004" h="12700">
                  <a:moveTo>
                    <a:pt x="73050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0942" y="12700"/>
                  </a:lnTo>
                  <a:lnTo>
                    <a:pt x="73050" y="0"/>
                  </a:lnTo>
                  <a:close/>
                </a:path>
                <a:path w="1310004" h="12700">
                  <a:moveTo>
                    <a:pt x="1309446" y="0"/>
                  </a:moveTo>
                  <a:lnTo>
                    <a:pt x="1185189" y="0"/>
                  </a:lnTo>
                  <a:lnTo>
                    <a:pt x="1161288" y="12700"/>
                  </a:lnTo>
                  <a:lnTo>
                    <a:pt x="1288389" y="12700"/>
                  </a:lnTo>
                  <a:lnTo>
                    <a:pt x="13094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2714561" y="1522729"/>
              <a:ext cx="1291590" cy="12700"/>
            </a:xfrm>
            <a:custGeom>
              <a:avLst/>
              <a:gdLst/>
              <a:ahLst/>
              <a:cxnLst/>
              <a:rect l="l" t="t" r="r" b="b"/>
              <a:pathLst>
                <a:path w="1291589" h="12700">
                  <a:moveTo>
                    <a:pt x="71551" y="0"/>
                  </a:moveTo>
                  <a:lnTo>
                    <a:pt x="838" y="0"/>
                  </a:lnTo>
                  <a:lnTo>
                    <a:pt x="838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70497" y="12700"/>
                  </a:lnTo>
                  <a:lnTo>
                    <a:pt x="70497" y="6350"/>
                  </a:lnTo>
                  <a:lnTo>
                    <a:pt x="71551" y="6350"/>
                  </a:lnTo>
                  <a:lnTo>
                    <a:pt x="71551" y="0"/>
                  </a:lnTo>
                  <a:close/>
                </a:path>
                <a:path w="1291589" h="12700">
                  <a:moveTo>
                    <a:pt x="1291424" y="0"/>
                  </a:moveTo>
                  <a:lnTo>
                    <a:pt x="1164602" y="0"/>
                  </a:lnTo>
                  <a:lnTo>
                    <a:pt x="1140714" y="12700"/>
                  </a:lnTo>
                  <a:lnTo>
                    <a:pt x="1270355" y="12700"/>
                  </a:lnTo>
                  <a:lnTo>
                    <a:pt x="1291424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2711399" y="1534159"/>
              <a:ext cx="1275715" cy="12700"/>
            </a:xfrm>
            <a:custGeom>
              <a:avLst/>
              <a:gdLst/>
              <a:ahLst/>
              <a:cxnLst/>
              <a:rect l="l" t="t" r="r" b="b"/>
              <a:pathLst>
                <a:path w="1275714" h="12700">
                  <a:moveTo>
                    <a:pt x="73342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234" y="12700"/>
                  </a:lnTo>
                  <a:lnTo>
                    <a:pt x="73342" y="0"/>
                  </a:lnTo>
                  <a:close/>
                </a:path>
                <a:path w="1275714" h="12700">
                  <a:moveTo>
                    <a:pt x="1275626" y="0"/>
                  </a:moveTo>
                  <a:lnTo>
                    <a:pt x="1146263" y="0"/>
                  </a:lnTo>
                  <a:lnTo>
                    <a:pt x="1122362" y="12700"/>
                  </a:lnTo>
                  <a:lnTo>
                    <a:pt x="1254556" y="12700"/>
                  </a:lnTo>
                  <a:lnTo>
                    <a:pt x="1275626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2708922" y="1545589"/>
              <a:ext cx="1259205" cy="12700"/>
            </a:xfrm>
            <a:custGeom>
              <a:avLst/>
              <a:gdLst/>
              <a:ahLst/>
              <a:cxnLst/>
              <a:rect l="l" t="t" r="r" b="b"/>
              <a:pathLst>
                <a:path w="1259204" h="12700">
                  <a:moveTo>
                    <a:pt x="73926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818" y="12700"/>
                  </a:lnTo>
                  <a:lnTo>
                    <a:pt x="73926" y="0"/>
                  </a:lnTo>
                  <a:close/>
                </a:path>
                <a:path w="1259204" h="12700">
                  <a:moveTo>
                    <a:pt x="1259141" y="0"/>
                  </a:moveTo>
                  <a:lnTo>
                    <a:pt x="1127226" y="0"/>
                  </a:lnTo>
                  <a:lnTo>
                    <a:pt x="1103337" y="12700"/>
                  </a:lnTo>
                  <a:lnTo>
                    <a:pt x="1238072" y="12700"/>
                  </a:lnTo>
                  <a:lnTo>
                    <a:pt x="125914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2706446" y="1557019"/>
              <a:ext cx="1242695" cy="12700"/>
            </a:xfrm>
            <a:custGeom>
              <a:avLst/>
              <a:gdLst/>
              <a:ahLst/>
              <a:cxnLst/>
              <a:rect l="l" t="t" r="r" b="b"/>
              <a:pathLst>
                <a:path w="1242695" h="12700">
                  <a:moveTo>
                    <a:pt x="74498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2390" y="12700"/>
                  </a:lnTo>
                  <a:lnTo>
                    <a:pt x="74498" y="0"/>
                  </a:lnTo>
                  <a:close/>
                </a:path>
                <a:path w="1242695" h="12700">
                  <a:moveTo>
                    <a:pt x="1242656" y="0"/>
                  </a:moveTo>
                  <a:lnTo>
                    <a:pt x="1108202" y="0"/>
                  </a:lnTo>
                  <a:lnTo>
                    <a:pt x="1084313" y="12700"/>
                  </a:lnTo>
                  <a:lnTo>
                    <a:pt x="1221600" y="12700"/>
                  </a:lnTo>
                  <a:lnTo>
                    <a:pt x="1242656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2133600" y="1568449"/>
              <a:ext cx="1789430" cy="11430"/>
            </a:xfrm>
            <a:custGeom>
              <a:avLst/>
              <a:gdLst/>
              <a:ahLst/>
              <a:cxnLst/>
              <a:rect l="l" t="t" r="r" b="b"/>
              <a:pathLst>
                <a:path w="1789429" h="11430">
                  <a:moveTo>
                    <a:pt x="2654" y="11430"/>
                  </a:moveTo>
                  <a:lnTo>
                    <a:pt x="0" y="8890"/>
                  </a:lnTo>
                  <a:lnTo>
                    <a:pt x="2146" y="11430"/>
                  </a:lnTo>
                  <a:lnTo>
                    <a:pt x="2654" y="11430"/>
                  </a:lnTo>
                  <a:close/>
                </a:path>
                <a:path w="1789429" h="11430">
                  <a:moveTo>
                    <a:pt x="645452" y="0"/>
                  </a:moveTo>
                  <a:lnTo>
                    <a:pt x="573125" y="0"/>
                  </a:lnTo>
                  <a:lnTo>
                    <a:pt x="570649" y="11430"/>
                  </a:lnTo>
                  <a:lnTo>
                    <a:pt x="643547" y="11430"/>
                  </a:lnTo>
                  <a:lnTo>
                    <a:pt x="645452" y="0"/>
                  </a:lnTo>
                  <a:close/>
                </a:path>
                <a:path w="1789429" h="11430">
                  <a:moveTo>
                    <a:pt x="1789176" y="0"/>
                  </a:moveTo>
                  <a:lnTo>
                    <a:pt x="1651177" y="0"/>
                  </a:lnTo>
                  <a:lnTo>
                    <a:pt x="1651177" y="8890"/>
                  </a:lnTo>
                  <a:lnTo>
                    <a:pt x="1640420" y="8890"/>
                  </a:lnTo>
                  <a:lnTo>
                    <a:pt x="1640420" y="11430"/>
                  </a:lnTo>
                  <a:lnTo>
                    <a:pt x="1779333" y="11430"/>
                  </a:lnTo>
                  <a:lnTo>
                    <a:pt x="1779333" y="8890"/>
                  </a:lnTo>
                  <a:lnTo>
                    <a:pt x="1789176" y="8890"/>
                  </a:lnTo>
                  <a:lnTo>
                    <a:pt x="1789176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2135746" y="1579879"/>
              <a:ext cx="1774825" cy="11430"/>
            </a:xfrm>
            <a:custGeom>
              <a:avLst/>
              <a:gdLst/>
              <a:ahLst/>
              <a:cxnLst/>
              <a:rect l="l" t="t" r="r" b="b"/>
              <a:pathLst>
                <a:path w="1774825" h="11430">
                  <a:moveTo>
                    <a:pt x="12471" y="1143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12471" y="11430"/>
                  </a:lnTo>
                  <a:close/>
                </a:path>
                <a:path w="1774825" h="11430">
                  <a:moveTo>
                    <a:pt x="641400" y="0"/>
                  </a:moveTo>
                  <a:lnTo>
                    <a:pt x="568502" y="0"/>
                  </a:lnTo>
                  <a:lnTo>
                    <a:pt x="566026" y="11430"/>
                  </a:lnTo>
                  <a:lnTo>
                    <a:pt x="639508" y="11430"/>
                  </a:lnTo>
                  <a:lnTo>
                    <a:pt x="641400" y="0"/>
                  </a:lnTo>
                  <a:close/>
                </a:path>
                <a:path w="1774825" h="11430">
                  <a:moveTo>
                    <a:pt x="1774723" y="0"/>
                  </a:moveTo>
                  <a:lnTo>
                    <a:pt x="1635887" y="0"/>
                  </a:lnTo>
                  <a:lnTo>
                    <a:pt x="1614385" y="11430"/>
                  </a:lnTo>
                  <a:lnTo>
                    <a:pt x="1752511" y="11430"/>
                  </a:lnTo>
                  <a:lnTo>
                    <a:pt x="177472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2144344" y="1590039"/>
              <a:ext cx="1746885" cy="12700"/>
            </a:xfrm>
            <a:custGeom>
              <a:avLst/>
              <a:gdLst/>
              <a:ahLst/>
              <a:cxnLst/>
              <a:rect l="l" t="t" r="r" b="b"/>
              <a:pathLst>
                <a:path w="1746885" h="12700">
                  <a:moveTo>
                    <a:pt x="15836" y="12700"/>
                  </a:moveTo>
                  <a:lnTo>
                    <a:pt x="2540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5836" y="12700"/>
                  </a:lnTo>
                  <a:close/>
                </a:path>
                <a:path w="1746885" h="12700">
                  <a:moveTo>
                    <a:pt x="631113" y="0"/>
                  </a:moveTo>
                  <a:lnTo>
                    <a:pt x="557707" y="0"/>
                  </a:lnTo>
                  <a:lnTo>
                    <a:pt x="554951" y="12700"/>
                  </a:lnTo>
                  <a:lnTo>
                    <a:pt x="629005" y="12700"/>
                  </a:lnTo>
                  <a:lnTo>
                    <a:pt x="631113" y="0"/>
                  </a:lnTo>
                  <a:close/>
                </a:path>
                <a:path w="1746885" h="12700">
                  <a:moveTo>
                    <a:pt x="1746377" y="0"/>
                  </a:moveTo>
                  <a:lnTo>
                    <a:pt x="1608175" y="0"/>
                  </a:lnTo>
                  <a:lnTo>
                    <a:pt x="1584286" y="12700"/>
                  </a:lnTo>
                  <a:lnTo>
                    <a:pt x="1721700" y="12700"/>
                  </a:lnTo>
                  <a:lnTo>
                    <a:pt x="1746377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2154008" y="160146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18135" y="12700"/>
                  </a:moveTo>
                  <a:lnTo>
                    <a:pt x="4838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8135" y="12700"/>
                  </a:lnTo>
                  <a:close/>
                </a:path>
                <a:path w="1714500" h="12700">
                  <a:moveTo>
                    <a:pt x="619556" y="0"/>
                  </a:moveTo>
                  <a:lnTo>
                    <a:pt x="545566" y="0"/>
                  </a:lnTo>
                  <a:lnTo>
                    <a:pt x="542810" y="12700"/>
                  </a:lnTo>
                  <a:lnTo>
                    <a:pt x="617448" y="12700"/>
                  </a:lnTo>
                  <a:lnTo>
                    <a:pt x="619556" y="0"/>
                  </a:lnTo>
                  <a:close/>
                </a:path>
                <a:path w="1714500" h="12700">
                  <a:moveTo>
                    <a:pt x="1714500" y="0"/>
                  </a:moveTo>
                  <a:lnTo>
                    <a:pt x="1577009" y="0"/>
                  </a:lnTo>
                  <a:lnTo>
                    <a:pt x="1553108" y="12700"/>
                  </a:lnTo>
                  <a:lnTo>
                    <a:pt x="1689823" y="12700"/>
                  </a:lnTo>
                  <a:lnTo>
                    <a:pt x="1714500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2163686" y="1612899"/>
              <a:ext cx="1682750" cy="24130"/>
            </a:xfrm>
            <a:custGeom>
              <a:avLst/>
              <a:gdLst/>
              <a:ahLst/>
              <a:cxnLst/>
              <a:rect l="l" t="t" r="r" b="b"/>
              <a:pathLst>
                <a:path w="1682750" h="24130">
                  <a:moveTo>
                    <a:pt x="32372" y="24130"/>
                  </a:moveTo>
                  <a:lnTo>
                    <a:pt x="20408" y="12700"/>
                  </a:lnTo>
                  <a:lnTo>
                    <a:pt x="19088" y="11430"/>
                  </a:lnTo>
                  <a:lnTo>
                    <a:pt x="7124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20408" y="24130"/>
                  </a:lnTo>
                  <a:lnTo>
                    <a:pt x="32372" y="24130"/>
                  </a:lnTo>
                  <a:close/>
                </a:path>
                <a:path w="1682750" h="24130">
                  <a:moveTo>
                    <a:pt x="607987" y="0"/>
                  </a:moveTo>
                  <a:lnTo>
                    <a:pt x="533412" y="0"/>
                  </a:lnTo>
                  <a:lnTo>
                    <a:pt x="530656" y="12700"/>
                  </a:lnTo>
                  <a:lnTo>
                    <a:pt x="528180" y="24130"/>
                  </a:lnTo>
                  <a:lnTo>
                    <a:pt x="603973" y="24130"/>
                  </a:lnTo>
                  <a:lnTo>
                    <a:pt x="605866" y="12700"/>
                  </a:lnTo>
                  <a:lnTo>
                    <a:pt x="606082" y="11430"/>
                  </a:lnTo>
                  <a:lnTo>
                    <a:pt x="607987" y="0"/>
                  </a:lnTo>
                  <a:close/>
                </a:path>
                <a:path w="1682750" h="24130">
                  <a:moveTo>
                    <a:pt x="1682610" y="0"/>
                  </a:moveTo>
                  <a:lnTo>
                    <a:pt x="1545818" y="0"/>
                  </a:lnTo>
                  <a:lnTo>
                    <a:pt x="1524317" y="11430"/>
                  </a:lnTo>
                  <a:lnTo>
                    <a:pt x="1521929" y="12700"/>
                  </a:lnTo>
                  <a:lnTo>
                    <a:pt x="1500416" y="24130"/>
                  </a:lnTo>
                  <a:lnTo>
                    <a:pt x="1635721" y="24130"/>
                  </a:lnTo>
                  <a:lnTo>
                    <a:pt x="1657921" y="12700"/>
                  </a:lnTo>
                  <a:lnTo>
                    <a:pt x="1660398" y="11430"/>
                  </a:lnTo>
                  <a:lnTo>
                    <a:pt x="1682610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2186254" y="1635759"/>
              <a:ext cx="1616075" cy="12700"/>
            </a:xfrm>
            <a:custGeom>
              <a:avLst/>
              <a:gdLst/>
              <a:ahLst/>
              <a:cxnLst/>
              <a:rect l="l" t="t" r="r" b="b"/>
              <a:pathLst>
                <a:path w="1616075" h="12700">
                  <a:moveTo>
                    <a:pt x="19113" y="7620"/>
                  </a:moveTo>
                  <a:lnTo>
                    <a:pt x="12471" y="7620"/>
                  </a:lnTo>
                  <a:lnTo>
                    <a:pt x="1247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5753" y="7620"/>
                  </a:lnTo>
                  <a:lnTo>
                    <a:pt x="5753" y="12700"/>
                  </a:lnTo>
                  <a:lnTo>
                    <a:pt x="19113" y="12700"/>
                  </a:lnTo>
                  <a:lnTo>
                    <a:pt x="19113" y="7620"/>
                  </a:lnTo>
                  <a:close/>
                </a:path>
                <a:path w="1616075" h="12700">
                  <a:moveTo>
                    <a:pt x="581621" y="0"/>
                  </a:moveTo>
                  <a:lnTo>
                    <a:pt x="505891" y="0"/>
                  </a:lnTo>
                  <a:lnTo>
                    <a:pt x="503135" y="12700"/>
                  </a:lnTo>
                  <a:lnTo>
                    <a:pt x="579513" y="12700"/>
                  </a:lnTo>
                  <a:lnTo>
                    <a:pt x="581621" y="0"/>
                  </a:lnTo>
                  <a:close/>
                </a:path>
                <a:path w="1616075" h="12700">
                  <a:moveTo>
                    <a:pt x="1615617" y="0"/>
                  </a:moveTo>
                  <a:lnTo>
                    <a:pt x="1480248" y="0"/>
                  </a:lnTo>
                  <a:lnTo>
                    <a:pt x="1456347" y="12700"/>
                  </a:lnTo>
                  <a:lnTo>
                    <a:pt x="1590941" y="12700"/>
                  </a:lnTo>
                  <a:lnTo>
                    <a:pt x="1615617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2193290" y="1647189"/>
              <a:ext cx="1586865" cy="11430"/>
            </a:xfrm>
            <a:custGeom>
              <a:avLst/>
              <a:gdLst/>
              <a:ahLst/>
              <a:cxnLst/>
              <a:rect l="l" t="t" r="r" b="b"/>
              <a:pathLst>
                <a:path w="1586864" h="11430">
                  <a:moveTo>
                    <a:pt x="25374" y="11430"/>
                  </a:moveTo>
                  <a:lnTo>
                    <a:pt x="13411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374" y="11430"/>
                  </a:lnTo>
                  <a:close/>
                </a:path>
                <a:path w="1586864" h="11430">
                  <a:moveTo>
                    <a:pt x="572681" y="0"/>
                  </a:moveTo>
                  <a:lnTo>
                    <a:pt x="496379" y="0"/>
                  </a:lnTo>
                  <a:lnTo>
                    <a:pt x="493890" y="11430"/>
                  </a:lnTo>
                  <a:lnTo>
                    <a:pt x="570788" y="11430"/>
                  </a:lnTo>
                  <a:lnTo>
                    <a:pt x="572681" y="0"/>
                  </a:lnTo>
                  <a:close/>
                </a:path>
                <a:path w="1586864" h="11430">
                  <a:moveTo>
                    <a:pt x="1586369" y="0"/>
                  </a:moveTo>
                  <a:lnTo>
                    <a:pt x="1451698" y="0"/>
                  </a:lnTo>
                  <a:lnTo>
                    <a:pt x="1430197" y="11430"/>
                  </a:lnTo>
                  <a:lnTo>
                    <a:pt x="1564157" y="11430"/>
                  </a:lnTo>
                  <a:lnTo>
                    <a:pt x="1586369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2204720" y="1658619"/>
              <a:ext cx="1553210" cy="11430"/>
            </a:xfrm>
            <a:custGeom>
              <a:avLst/>
              <a:gdLst/>
              <a:ahLst/>
              <a:cxnLst/>
              <a:rect l="l" t="t" r="r" b="b"/>
              <a:pathLst>
                <a:path w="1553210" h="11430">
                  <a:moveTo>
                    <a:pt x="25908" y="11430"/>
                  </a:moveTo>
                  <a:lnTo>
                    <a:pt x="13944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908" y="11430"/>
                  </a:lnTo>
                  <a:close/>
                </a:path>
                <a:path w="1553210" h="11430">
                  <a:moveTo>
                    <a:pt x="559358" y="0"/>
                  </a:moveTo>
                  <a:lnTo>
                    <a:pt x="482473" y="0"/>
                  </a:lnTo>
                  <a:lnTo>
                    <a:pt x="479996" y="11430"/>
                  </a:lnTo>
                  <a:lnTo>
                    <a:pt x="557453" y="11430"/>
                  </a:lnTo>
                  <a:lnTo>
                    <a:pt x="559358" y="0"/>
                  </a:lnTo>
                  <a:close/>
                </a:path>
                <a:path w="1553210" h="11430">
                  <a:moveTo>
                    <a:pt x="1552727" y="0"/>
                  </a:moveTo>
                  <a:lnTo>
                    <a:pt x="1418767" y="0"/>
                  </a:lnTo>
                  <a:lnTo>
                    <a:pt x="1397254" y="11430"/>
                  </a:lnTo>
                  <a:lnTo>
                    <a:pt x="1530515" y="11430"/>
                  </a:lnTo>
                  <a:lnTo>
                    <a:pt x="155272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2214880" y="1668779"/>
              <a:ext cx="1523365" cy="12700"/>
            </a:xfrm>
            <a:custGeom>
              <a:avLst/>
              <a:gdLst/>
              <a:ahLst/>
              <a:cxnLst/>
              <a:rect l="l" t="t" r="r" b="b"/>
              <a:pathLst>
                <a:path w="1523364" h="12700">
                  <a:moveTo>
                    <a:pt x="27698" y="12700"/>
                  </a:moveTo>
                  <a:lnTo>
                    <a:pt x="144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7698" y="12700"/>
                  </a:lnTo>
                  <a:close/>
                </a:path>
                <a:path w="1523364" h="12700">
                  <a:moveTo>
                    <a:pt x="547509" y="0"/>
                  </a:moveTo>
                  <a:lnTo>
                    <a:pt x="470103" y="0"/>
                  </a:lnTo>
                  <a:lnTo>
                    <a:pt x="467360" y="12700"/>
                  </a:lnTo>
                  <a:lnTo>
                    <a:pt x="545401" y="12700"/>
                  </a:lnTo>
                  <a:lnTo>
                    <a:pt x="547509" y="0"/>
                  </a:lnTo>
                  <a:close/>
                </a:path>
                <a:path w="1523364" h="12700">
                  <a:moveTo>
                    <a:pt x="1522831" y="0"/>
                  </a:moveTo>
                  <a:lnTo>
                    <a:pt x="1389494" y="0"/>
                  </a:lnTo>
                  <a:lnTo>
                    <a:pt x="1365592" y="12700"/>
                  </a:lnTo>
                  <a:lnTo>
                    <a:pt x="1498142" y="12700"/>
                  </a:lnTo>
                  <a:lnTo>
                    <a:pt x="1522831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2226310" y="1680209"/>
              <a:ext cx="1489710" cy="12700"/>
            </a:xfrm>
            <a:custGeom>
              <a:avLst/>
              <a:gdLst/>
              <a:ahLst/>
              <a:cxnLst/>
              <a:rect l="l" t="t" r="r" b="b"/>
              <a:pathLst>
                <a:path w="1489710" h="12700">
                  <a:moveTo>
                    <a:pt x="28232" y="12700"/>
                  </a:moveTo>
                  <a:lnTo>
                    <a:pt x="14947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232" y="12700"/>
                  </a:lnTo>
                  <a:close/>
                </a:path>
                <a:path w="1489710" h="12700">
                  <a:moveTo>
                    <a:pt x="534174" y="0"/>
                  </a:moveTo>
                  <a:lnTo>
                    <a:pt x="456196" y="0"/>
                  </a:lnTo>
                  <a:lnTo>
                    <a:pt x="453453" y="12700"/>
                  </a:lnTo>
                  <a:lnTo>
                    <a:pt x="532066" y="12700"/>
                  </a:lnTo>
                  <a:lnTo>
                    <a:pt x="534174" y="0"/>
                  </a:lnTo>
                  <a:close/>
                </a:path>
                <a:path w="1489710" h="12700">
                  <a:moveTo>
                    <a:pt x="1489189" y="0"/>
                  </a:moveTo>
                  <a:lnTo>
                    <a:pt x="1356550" y="0"/>
                  </a:lnTo>
                  <a:lnTo>
                    <a:pt x="1332661" y="12700"/>
                  </a:lnTo>
                  <a:lnTo>
                    <a:pt x="1464500" y="12700"/>
                  </a:lnTo>
                  <a:lnTo>
                    <a:pt x="1489189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2237740" y="1691639"/>
              <a:ext cx="1456055" cy="12700"/>
            </a:xfrm>
            <a:custGeom>
              <a:avLst/>
              <a:gdLst/>
              <a:ahLst/>
              <a:cxnLst/>
              <a:rect l="l" t="t" r="r" b="b"/>
              <a:pathLst>
                <a:path w="1456054" h="12700">
                  <a:moveTo>
                    <a:pt x="28765" y="12700"/>
                  </a:moveTo>
                  <a:lnTo>
                    <a:pt x="15481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765" y="12700"/>
                  </a:lnTo>
                  <a:close/>
                </a:path>
                <a:path w="1456054" h="12700">
                  <a:moveTo>
                    <a:pt x="520852" y="0"/>
                  </a:moveTo>
                  <a:lnTo>
                    <a:pt x="442290" y="0"/>
                  </a:lnTo>
                  <a:lnTo>
                    <a:pt x="439547" y="12700"/>
                  </a:lnTo>
                  <a:lnTo>
                    <a:pt x="518744" y="12700"/>
                  </a:lnTo>
                  <a:lnTo>
                    <a:pt x="520852" y="0"/>
                  </a:lnTo>
                  <a:close/>
                </a:path>
                <a:path w="1456054" h="12700">
                  <a:moveTo>
                    <a:pt x="1455547" y="0"/>
                  </a:moveTo>
                  <a:lnTo>
                    <a:pt x="1323619" y="0"/>
                  </a:lnTo>
                  <a:lnTo>
                    <a:pt x="1299718" y="12700"/>
                  </a:lnTo>
                  <a:lnTo>
                    <a:pt x="1430858" y="12700"/>
                  </a:lnTo>
                  <a:lnTo>
                    <a:pt x="1455547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2249170" y="170306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29298" y="12700"/>
                  </a:moveTo>
                  <a:lnTo>
                    <a:pt x="160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298" y="12700"/>
                  </a:lnTo>
                  <a:close/>
                </a:path>
                <a:path w="1414779" h="12700">
                  <a:moveTo>
                    <a:pt x="507530" y="0"/>
                  </a:moveTo>
                  <a:lnTo>
                    <a:pt x="428383" y="0"/>
                  </a:lnTo>
                  <a:lnTo>
                    <a:pt x="425627" y="12700"/>
                  </a:lnTo>
                  <a:lnTo>
                    <a:pt x="505421" y="12700"/>
                  </a:lnTo>
                  <a:lnTo>
                    <a:pt x="507530" y="0"/>
                  </a:lnTo>
                  <a:close/>
                </a:path>
                <a:path w="1414779" h="12700">
                  <a:moveTo>
                    <a:pt x="1414500" y="0"/>
                  </a:moveTo>
                  <a:lnTo>
                    <a:pt x="1283512" y="0"/>
                  </a:lnTo>
                  <a:lnTo>
                    <a:pt x="1283512" y="7620"/>
                  </a:lnTo>
                  <a:lnTo>
                    <a:pt x="1271384" y="7620"/>
                  </a:lnTo>
                  <a:lnTo>
                    <a:pt x="1271384" y="12700"/>
                  </a:lnTo>
                  <a:lnTo>
                    <a:pt x="1402156" y="12700"/>
                  </a:lnTo>
                  <a:lnTo>
                    <a:pt x="1402156" y="7620"/>
                  </a:lnTo>
                  <a:lnTo>
                    <a:pt x="1414500" y="7620"/>
                  </a:lnTo>
                  <a:lnTo>
                    <a:pt x="1414500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2260600" y="1714499"/>
              <a:ext cx="1388745" cy="12700"/>
            </a:xfrm>
            <a:custGeom>
              <a:avLst/>
              <a:gdLst/>
              <a:ahLst/>
              <a:cxnLst/>
              <a:rect l="l" t="t" r="r" b="b"/>
              <a:pathLst>
                <a:path w="1388745" h="12700">
                  <a:moveTo>
                    <a:pt x="29832" y="12700"/>
                  </a:moveTo>
                  <a:lnTo>
                    <a:pt x="16548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832" y="12700"/>
                  </a:lnTo>
                  <a:close/>
                </a:path>
                <a:path w="1388745" h="12700">
                  <a:moveTo>
                    <a:pt x="494195" y="0"/>
                  </a:moveTo>
                  <a:lnTo>
                    <a:pt x="414477" y="0"/>
                  </a:lnTo>
                  <a:lnTo>
                    <a:pt x="411734" y="12700"/>
                  </a:lnTo>
                  <a:lnTo>
                    <a:pt x="492086" y="12700"/>
                  </a:lnTo>
                  <a:lnTo>
                    <a:pt x="494195" y="0"/>
                  </a:lnTo>
                  <a:close/>
                </a:path>
                <a:path w="1388745" h="12700">
                  <a:moveTo>
                    <a:pt x="1388262" y="0"/>
                  </a:moveTo>
                  <a:lnTo>
                    <a:pt x="1257477" y="0"/>
                  </a:lnTo>
                  <a:lnTo>
                    <a:pt x="1232674" y="12700"/>
                  </a:lnTo>
                  <a:lnTo>
                    <a:pt x="1363573" y="12700"/>
                  </a:lnTo>
                  <a:lnTo>
                    <a:pt x="138826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2272017" y="1725929"/>
              <a:ext cx="1355090" cy="12700"/>
            </a:xfrm>
            <a:custGeom>
              <a:avLst/>
              <a:gdLst/>
              <a:ahLst/>
              <a:cxnLst/>
              <a:rect l="l" t="t" r="r" b="b"/>
              <a:pathLst>
                <a:path w="1355089" h="12700">
                  <a:moveTo>
                    <a:pt x="30378" y="12700"/>
                  </a:moveTo>
                  <a:lnTo>
                    <a:pt x="1709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30378" y="12700"/>
                  </a:lnTo>
                  <a:close/>
                </a:path>
                <a:path w="1355089" h="12700">
                  <a:moveTo>
                    <a:pt x="480885" y="0"/>
                  </a:moveTo>
                  <a:lnTo>
                    <a:pt x="400583" y="0"/>
                  </a:lnTo>
                  <a:lnTo>
                    <a:pt x="397840" y="12700"/>
                  </a:lnTo>
                  <a:lnTo>
                    <a:pt x="478777" y="12700"/>
                  </a:lnTo>
                  <a:lnTo>
                    <a:pt x="480885" y="0"/>
                  </a:lnTo>
                  <a:close/>
                </a:path>
                <a:path w="1355089" h="12700">
                  <a:moveTo>
                    <a:pt x="1354632" y="0"/>
                  </a:moveTo>
                  <a:lnTo>
                    <a:pt x="1223746" y="0"/>
                  </a:lnTo>
                  <a:lnTo>
                    <a:pt x="1198943" y="12700"/>
                  </a:lnTo>
                  <a:lnTo>
                    <a:pt x="1329944" y="12700"/>
                  </a:lnTo>
                  <a:lnTo>
                    <a:pt x="135463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2289175" y="1737359"/>
              <a:ext cx="1315720" cy="12700"/>
            </a:xfrm>
            <a:custGeom>
              <a:avLst/>
              <a:gdLst/>
              <a:ahLst/>
              <a:cxnLst/>
              <a:rect l="l" t="t" r="r" b="b"/>
              <a:pathLst>
                <a:path w="1315720" h="12700">
                  <a:moveTo>
                    <a:pt x="24523" y="11430"/>
                  </a:moveTo>
                  <a:lnTo>
                    <a:pt x="17868" y="11430"/>
                  </a:lnTo>
                  <a:lnTo>
                    <a:pt x="17868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6324" y="11430"/>
                  </a:lnTo>
                  <a:lnTo>
                    <a:pt x="6324" y="12700"/>
                  </a:lnTo>
                  <a:lnTo>
                    <a:pt x="24523" y="12700"/>
                  </a:lnTo>
                  <a:lnTo>
                    <a:pt x="24523" y="11430"/>
                  </a:lnTo>
                  <a:close/>
                </a:path>
                <a:path w="1315720" h="12700">
                  <a:moveTo>
                    <a:pt x="461822" y="0"/>
                  </a:moveTo>
                  <a:lnTo>
                    <a:pt x="380949" y="0"/>
                  </a:lnTo>
                  <a:lnTo>
                    <a:pt x="378206" y="12700"/>
                  </a:lnTo>
                  <a:lnTo>
                    <a:pt x="459714" y="12700"/>
                  </a:lnTo>
                  <a:lnTo>
                    <a:pt x="461822" y="0"/>
                  </a:lnTo>
                  <a:close/>
                </a:path>
                <a:path w="1315720" h="12700">
                  <a:moveTo>
                    <a:pt x="1315262" y="0"/>
                  </a:moveTo>
                  <a:lnTo>
                    <a:pt x="1184262" y="0"/>
                  </a:lnTo>
                  <a:lnTo>
                    <a:pt x="1159471" y="12700"/>
                  </a:lnTo>
                  <a:lnTo>
                    <a:pt x="1290574" y="12700"/>
                  </a:lnTo>
                  <a:lnTo>
                    <a:pt x="131526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2294890" y="17487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30099" y="11430"/>
                  </a:moveTo>
                  <a:lnTo>
                    <a:pt x="18135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0099" y="11430"/>
                  </a:lnTo>
                  <a:close/>
                </a:path>
                <a:path w="1287779" h="11430">
                  <a:moveTo>
                    <a:pt x="454215" y="0"/>
                  </a:moveTo>
                  <a:lnTo>
                    <a:pt x="372757" y="0"/>
                  </a:lnTo>
                  <a:lnTo>
                    <a:pt x="370281" y="11430"/>
                  </a:lnTo>
                  <a:lnTo>
                    <a:pt x="452310" y="11430"/>
                  </a:lnTo>
                  <a:lnTo>
                    <a:pt x="454215" y="0"/>
                  </a:lnTo>
                  <a:close/>
                </a:path>
                <a:path w="1287779" h="11430">
                  <a:moveTo>
                    <a:pt x="1287335" y="0"/>
                  </a:moveTo>
                  <a:lnTo>
                    <a:pt x="1156233" y="0"/>
                  </a:lnTo>
                  <a:lnTo>
                    <a:pt x="1133919" y="11430"/>
                  </a:lnTo>
                  <a:lnTo>
                    <a:pt x="1265123" y="1143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2305862" y="1760219"/>
              <a:ext cx="1254760" cy="11430"/>
            </a:xfrm>
            <a:custGeom>
              <a:avLst/>
              <a:gdLst/>
              <a:ahLst/>
              <a:cxnLst/>
              <a:rect l="l" t="t" r="r" b="b"/>
              <a:pathLst>
                <a:path w="1254760" h="11430">
                  <a:moveTo>
                    <a:pt x="31089" y="11430"/>
                  </a:moveTo>
                  <a:lnTo>
                    <a:pt x="1912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1089" y="11430"/>
                  </a:lnTo>
                  <a:close/>
                </a:path>
                <a:path w="1254760" h="11430">
                  <a:moveTo>
                    <a:pt x="441337" y="0"/>
                  </a:moveTo>
                  <a:lnTo>
                    <a:pt x="359308" y="0"/>
                  </a:lnTo>
                  <a:lnTo>
                    <a:pt x="356831" y="11430"/>
                  </a:lnTo>
                  <a:lnTo>
                    <a:pt x="439445" y="11430"/>
                  </a:lnTo>
                  <a:lnTo>
                    <a:pt x="441337" y="0"/>
                  </a:lnTo>
                  <a:close/>
                </a:path>
                <a:path w="1254760" h="11430">
                  <a:moveTo>
                    <a:pt x="1254150" y="0"/>
                  </a:moveTo>
                  <a:lnTo>
                    <a:pt x="1122946" y="0"/>
                  </a:lnTo>
                  <a:lnTo>
                    <a:pt x="1100632" y="11430"/>
                  </a:lnTo>
                  <a:lnTo>
                    <a:pt x="1231938" y="11430"/>
                  </a:lnTo>
                  <a:lnTo>
                    <a:pt x="1254150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2315603" y="1770379"/>
              <a:ext cx="1224915" cy="12700"/>
            </a:xfrm>
            <a:custGeom>
              <a:avLst/>
              <a:gdLst/>
              <a:ahLst/>
              <a:cxnLst/>
              <a:rect l="l" t="t" r="r" b="b"/>
              <a:pathLst>
                <a:path w="1224914" h="12700">
                  <a:moveTo>
                    <a:pt x="33312" y="12700"/>
                  </a:moveTo>
                  <a:lnTo>
                    <a:pt x="20027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3312" y="12700"/>
                  </a:lnTo>
                  <a:close/>
                </a:path>
                <a:path w="1224914" h="12700">
                  <a:moveTo>
                    <a:pt x="429387" y="0"/>
                  </a:moveTo>
                  <a:lnTo>
                    <a:pt x="346684" y="0"/>
                  </a:lnTo>
                  <a:lnTo>
                    <a:pt x="346684" y="6350"/>
                  </a:lnTo>
                  <a:lnTo>
                    <a:pt x="345300" y="6350"/>
                  </a:lnTo>
                  <a:lnTo>
                    <a:pt x="345300" y="12700"/>
                  </a:lnTo>
                  <a:lnTo>
                    <a:pt x="428866" y="12700"/>
                  </a:lnTo>
                  <a:lnTo>
                    <a:pt x="428866" y="6350"/>
                  </a:lnTo>
                  <a:lnTo>
                    <a:pt x="429387" y="6350"/>
                  </a:lnTo>
                  <a:lnTo>
                    <a:pt x="429387" y="0"/>
                  </a:lnTo>
                  <a:close/>
                </a:path>
                <a:path w="1224914" h="12700">
                  <a:moveTo>
                    <a:pt x="1224661" y="0"/>
                  </a:moveTo>
                  <a:lnTo>
                    <a:pt x="1093368" y="0"/>
                  </a:lnTo>
                  <a:lnTo>
                    <a:pt x="1068578" y="12700"/>
                  </a:lnTo>
                  <a:lnTo>
                    <a:pt x="1199984" y="12700"/>
                  </a:lnTo>
                  <a:lnTo>
                    <a:pt x="1224661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2326589" y="1781809"/>
              <a:ext cx="1191895" cy="12700"/>
            </a:xfrm>
            <a:custGeom>
              <a:avLst/>
              <a:gdLst/>
              <a:ahLst/>
              <a:cxnLst/>
              <a:rect l="l" t="t" r="r" b="b"/>
              <a:pathLst>
                <a:path w="1191895" h="12700">
                  <a:moveTo>
                    <a:pt x="34290" y="12700"/>
                  </a:moveTo>
                  <a:lnTo>
                    <a:pt x="2100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4290" y="12700"/>
                  </a:lnTo>
                  <a:close/>
                </a:path>
                <a:path w="1191895" h="12700">
                  <a:moveTo>
                    <a:pt x="417880" y="0"/>
                  </a:moveTo>
                  <a:lnTo>
                    <a:pt x="333908" y="0"/>
                  </a:lnTo>
                  <a:lnTo>
                    <a:pt x="331152" y="12700"/>
                  </a:lnTo>
                  <a:lnTo>
                    <a:pt x="417880" y="12700"/>
                  </a:lnTo>
                  <a:lnTo>
                    <a:pt x="417880" y="0"/>
                  </a:lnTo>
                  <a:close/>
                </a:path>
                <a:path w="1191895" h="12700">
                  <a:moveTo>
                    <a:pt x="1191463" y="0"/>
                  </a:moveTo>
                  <a:lnTo>
                    <a:pt x="1060069" y="0"/>
                  </a:lnTo>
                  <a:lnTo>
                    <a:pt x="1035278" y="12700"/>
                  </a:lnTo>
                  <a:lnTo>
                    <a:pt x="1166787" y="12700"/>
                  </a:lnTo>
                  <a:lnTo>
                    <a:pt x="1191463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2337562" y="1793239"/>
              <a:ext cx="1158875" cy="12700"/>
            </a:xfrm>
            <a:custGeom>
              <a:avLst/>
              <a:gdLst/>
              <a:ahLst/>
              <a:cxnLst/>
              <a:rect l="l" t="t" r="r" b="b"/>
              <a:pathLst>
                <a:path w="1158875" h="12700">
                  <a:moveTo>
                    <a:pt x="35280" y="12700"/>
                  </a:moveTo>
                  <a:lnTo>
                    <a:pt x="2198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5280" y="12700"/>
                  </a:lnTo>
                  <a:close/>
                </a:path>
                <a:path w="1158875" h="12700">
                  <a:moveTo>
                    <a:pt x="406908" y="0"/>
                  </a:moveTo>
                  <a:lnTo>
                    <a:pt x="320459" y="0"/>
                  </a:lnTo>
                  <a:lnTo>
                    <a:pt x="317703" y="12700"/>
                  </a:lnTo>
                  <a:lnTo>
                    <a:pt x="406908" y="12700"/>
                  </a:lnTo>
                  <a:lnTo>
                    <a:pt x="406908" y="0"/>
                  </a:lnTo>
                  <a:close/>
                </a:path>
                <a:path w="1158875" h="12700">
                  <a:moveTo>
                    <a:pt x="1158278" y="0"/>
                  </a:moveTo>
                  <a:lnTo>
                    <a:pt x="1026782" y="0"/>
                  </a:lnTo>
                  <a:lnTo>
                    <a:pt x="1001991" y="12700"/>
                  </a:lnTo>
                  <a:lnTo>
                    <a:pt x="1133602" y="12700"/>
                  </a:lnTo>
                  <a:lnTo>
                    <a:pt x="1158278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2348534" y="1804669"/>
              <a:ext cx="1125220" cy="12700"/>
            </a:xfrm>
            <a:custGeom>
              <a:avLst/>
              <a:gdLst/>
              <a:ahLst/>
              <a:cxnLst/>
              <a:rect l="l" t="t" r="r" b="b"/>
              <a:pathLst>
                <a:path w="1125220" h="12700">
                  <a:moveTo>
                    <a:pt x="36271" y="12700"/>
                  </a:moveTo>
                  <a:lnTo>
                    <a:pt x="2297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6271" y="12700"/>
                  </a:lnTo>
                  <a:close/>
                </a:path>
                <a:path w="1125220" h="12700">
                  <a:moveTo>
                    <a:pt x="395935" y="0"/>
                  </a:moveTo>
                  <a:lnTo>
                    <a:pt x="307009" y="0"/>
                  </a:lnTo>
                  <a:lnTo>
                    <a:pt x="304253" y="12700"/>
                  </a:lnTo>
                  <a:lnTo>
                    <a:pt x="395935" y="12700"/>
                  </a:lnTo>
                  <a:lnTo>
                    <a:pt x="395935" y="0"/>
                  </a:lnTo>
                  <a:close/>
                </a:path>
                <a:path w="1125220" h="12700">
                  <a:moveTo>
                    <a:pt x="1125093" y="0"/>
                  </a:moveTo>
                  <a:lnTo>
                    <a:pt x="993495" y="0"/>
                  </a:lnTo>
                  <a:lnTo>
                    <a:pt x="968692" y="12700"/>
                  </a:lnTo>
                  <a:lnTo>
                    <a:pt x="1100416" y="12700"/>
                  </a:lnTo>
                  <a:lnTo>
                    <a:pt x="1125093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2359507" y="1816099"/>
              <a:ext cx="1092200" cy="12700"/>
            </a:xfrm>
            <a:custGeom>
              <a:avLst/>
              <a:gdLst/>
              <a:ahLst/>
              <a:cxnLst/>
              <a:rect l="l" t="t" r="r" b="b"/>
              <a:pathLst>
                <a:path w="1092200" h="12700">
                  <a:moveTo>
                    <a:pt x="37261" y="12700"/>
                  </a:moveTo>
                  <a:lnTo>
                    <a:pt x="2396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7261" y="12700"/>
                  </a:lnTo>
                  <a:close/>
                </a:path>
                <a:path w="1092200" h="12700">
                  <a:moveTo>
                    <a:pt x="384962" y="0"/>
                  </a:moveTo>
                  <a:lnTo>
                    <a:pt x="293560" y="0"/>
                  </a:lnTo>
                  <a:lnTo>
                    <a:pt x="290804" y="12700"/>
                  </a:lnTo>
                  <a:lnTo>
                    <a:pt x="384962" y="12700"/>
                  </a:lnTo>
                  <a:lnTo>
                    <a:pt x="384962" y="0"/>
                  </a:lnTo>
                  <a:close/>
                </a:path>
                <a:path w="1092200" h="12700">
                  <a:moveTo>
                    <a:pt x="1091907" y="0"/>
                  </a:moveTo>
                  <a:lnTo>
                    <a:pt x="960208" y="0"/>
                  </a:lnTo>
                  <a:lnTo>
                    <a:pt x="935405" y="12700"/>
                  </a:lnTo>
                  <a:lnTo>
                    <a:pt x="1067231" y="12700"/>
                  </a:lnTo>
                  <a:lnTo>
                    <a:pt x="109190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2370480" y="1827529"/>
              <a:ext cx="1059180" cy="12700"/>
            </a:xfrm>
            <a:custGeom>
              <a:avLst/>
              <a:gdLst/>
              <a:ahLst/>
              <a:cxnLst/>
              <a:rect l="l" t="t" r="r" b="b"/>
              <a:pathLst>
                <a:path w="1059179" h="12700">
                  <a:moveTo>
                    <a:pt x="38252" y="12700"/>
                  </a:moveTo>
                  <a:lnTo>
                    <a:pt x="2495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8252" y="12700"/>
                  </a:lnTo>
                  <a:close/>
                </a:path>
                <a:path w="1059179" h="12700">
                  <a:moveTo>
                    <a:pt x="373989" y="0"/>
                  </a:moveTo>
                  <a:lnTo>
                    <a:pt x="280111" y="0"/>
                  </a:lnTo>
                  <a:lnTo>
                    <a:pt x="277355" y="12700"/>
                  </a:lnTo>
                  <a:lnTo>
                    <a:pt x="373989" y="12700"/>
                  </a:lnTo>
                  <a:lnTo>
                    <a:pt x="373989" y="0"/>
                  </a:lnTo>
                  <a:close/>
                </a:path>
                <a:path w="1059179" h="12700">
                  <a:moveTo>
                    <a:pt x="1058722" y="0"/>
                  </a:moveTo>
                  <a:lnTo>
                    <a:pt x="926922" y="0"/>
                  </a:lnTo>
                  <a:lnTo>
                    <a:pt x="902119" y="12700"/>
                  </a:lnTo>
                  <a:lnTo>
                    <a:pt x="1034046" y="12700"/>
                  </a:lnTo>
                  <a:lnTo>
                    <a:pt x="1058722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2381453" y="1838959"/>
              <a:ext cx="1026160" cy="11430"/>
            </a:xfrm>
            <a:custGeom>
              <a:avLst/>
              <a:gdLst/>
              <a:ahLst/>
              <a:cxnLst/>
              <a:rect l="l" t="t" r="r" b="b"/>
              <a:pathLst>
                <a:path w="1026160" h="11430">
                  <a:moveTo>
                    <a:pt x="37909" y="11430"/>
                  </a:moveTo>
                  <a:lnTo>
                    <a:pt x="2594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7909" y="11430"/>
                  </a:lnTo>
                  <a:close/>
                </a:path>
                <a:path w="1026160" h="11430">
                  <a:moveTo>
                    <a:pt x="363016" y="0"/>
                  </a:moveTo>
                  <a:lnTo>
                    <a:pt x="266661" y="0"/>
                  </a:lnTo>
                  <a:lnTo>
                    <a:pt x="264185" y="11430"/>
                  </a:lnTo>
                  <a:lnTo>
                    <a:pt x="363016" y="11430"/>
                  </a:lnTo>
                  <a:lnTo>
                    <a:pt x="363016" y="0"/>
                  </a:lnTo>
                  <a:close/>
                </a:path>
                <a:path w="1026160" h="11430">
                  <a:moveTo>
                    <a:pt x="1025537" y="0"/>
                  </a:moveTo>
                  <a:lnTo>
                    <a:pt x="893622" y="0"/>
                  </a:lnTo>
                  <a:lnTo>
                    <a:pt x="871308" y="11430"/>
                  </a:lnTo>
                  <a:lnTo>
                    <a:pt x="1003325" y="11430"/>
                  </a:lnTo>
                  <a:lnTo>
                    <a:pt x="1025537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2391206" y="1849119"/>
              <a:ext cx="996315" cy="12700"/>
            </a:xfrm>
            <a:custGeom>
              <a:avLst/>
              <a:gdLst/>
              <a:ahLst/>
              <a:cxnLst/>
              <a:rect l="l" t="t" r="r" b="b"/>
              <a:pathLst>
                <a:path w="996314" h="12700">
                  <a:moveTo>
                    <a:pt x="40119" y="12700"/>
                  </a:moveTo>
                  <a:lnTo>
                    <a:pt x="26822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0119" y="12700"/>
                  </a:lnTo>
                  <a:close/>
                </a:path>
                <a:path w="996314" h="12700">
                  <a:moveTo>
                    <a:pt x="353263" y="0"/>
                  </a:moveTo>
                  <a:lnTo>
                    <a:pt x="254698" y="0"/>
                  </a:lnTo>
                  <a:lnTo>
                    <a:pt x="251955" y="12700"/>
                  </a:lnTo>
                  <a:lnTo>
                    <a:pt x="353263" y="12700"/>
                  </a:lnTo>
                  <a:lnTo>
                    <a:pt x="353263" y="0"/>
                  </a:lnTo>
                  <a:close/>
                </a:path>
                <a:path w="996314" h="12700">
                  <a:moveTo>
                    <a:pt x="996035" y="0"/>
                  </a:moveTo>
                  <a:lnTo>
                    <a:pt x="864044" y="0"/>
                  </a:lnTo>
                  <a:lnTo>
                    <a:pt x="839241" y="12700"/>
                  </a:lnTo>
                  <a:lnTo>
                    <a:pt x="971359" y="12700"/>
                  </a:lnTo>
                  <a:lnTo>
                    <a:pt x="996035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2402179" y="1860549"/>
              <a:ext cx="963294" cy="12700"/>
            </a:xfrm>
            <a:custGeom>
              <a:avLst/>
              <a:gdLst/>
              <a:ahLst/>
              <a:cxnLst/>
              <a:rect l="l" t="t" r="r" b="b"/>
              <a:pathLst>
                <a:path w="963295" h="12700">
                  <a:moveTo>
                    <a:pt x="41109" y="12700"/>
                  </a:moveTo>
                  <a:lnTo>
                    <a:pt x="2781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1109" y="12700"/>
                  </a:lnTo>
                  <a:close/>
                </a:path>
                <a:path w="963295" h="12700">
                  <a:moveTo>
                    <a:pt x="342290" y="0"/>
                  </a:moveTo>
                  <a:lnTo>
                    <a:pt x="241249" y="0"/>
                  </a:lnTo>
                  <a:lnTo>
                    <a:pt x="238506" y="12700"/>
                  </a:lnTo>
                  <a:lnTo>
                    <a:pt x="342290" y="12700"/>
                  </a:lnTo>
                  <a:lnTo>
                    <a:pt x="342290" y="0"/>
                  </a:lnTo>
                  <a:close/>
                </a:path>
                <a:path w="963295" h="12700">
                  <a:moveTo>
                    <a:pt x="962850" y="0"/>
                  </a:moveTo>
                  <a:lnTo>
                    <a:pt x="830745" y="0"/>
                  </a:lnTo>
                  <a:lnTo>
                    <a:pt x="805954" y="12700"/>
                  </a:lnTo>
                  <a:lnTo>
                    <a:pt x="938174" y="12700"/>
                  </a:lnTo>
                  <a:lnTo>
                    <a:pt x="96285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2413139" y="1871979"/>
              <a:ext cx="930275" cy="12700"/>
            </a:xfrm>
            <a:custGeom>
              <a:avLst/>
              <a:gdLst/>
              <a:ahLst/>
              <a:cxnLst/>
              <a:rect l="l" t="t" r="r" b="b"/>
              <a:pathLst>
                <a:path w="930275" h="12700">
                  <a:moveTo>
                    <a:pt x="42113" y="12700"/>
                  </a:moveTo>
                  <a:lnTo>
                    <a:pt x="28816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2113" y="12700"/>
                  </a:lnTo>
                  <a:close/>
                </a:path>
                <a:path w="930275" h="12700">
                  <a:moveTo>
                    <a:pt x="331330" y="0"/>
                  </a:moveTo>
                  <a:lnTo>
                    <a:pt x="227825" y="0"/>
                  </a:lnTo>
                  <a:lnTo>
                    <a:pt x="225069" y="12700"/>
                  </a:lnTo>
                  <a:lnTo>
                    <a:pt x="331330" y="12700"/>
                  </a:lnTo>
                  <a:lnTo>
                    <a:pt x="331330" y="0"/>
                  </a:lnTo>
                  <a:close/>
                </a:path>
                <a:path w="930275" h="12700">
                  <a:moveTo>
                    <a:pt x="929678" y="0"/>
                  </a:moveTo>
                  <a:lnTo>
                    <a:pt x="797471" y="0"/>
                  </a:lnTo>
                  <a:lnTo>
                    <a:pt x="772680" y="12700"/>
                  </a:lnTo>
                  <a:lnTo>
                    <a:pt x="905002" y="12700"/>
                  </a:lnTo>
                  <a:lnTo>
                    <a:pt x="929678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2424125" y="1883409"/>
              <a:ext cx="889635" cy="12700"/>
            </a:xfrm>
            <a:custGeom>
              <a:avLst/>
              <a:gdLst/>
              <a:ahLst/>
              <a:cxnLst/>
              <a:rect l="l" t="t" r="r" b="b"/>
              <a:pathLst>
                <a:path w="889635" h="12700">
                  <a:moveTo>
                    <a:pt x="43091" y="12700"/>
                  </a:moveTo>
                  <a:lnTo>
                    <a:pt x="2979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3091" y="12700"/>
                  </a:lnTo>
                  <a:close/>
                </a:path>
                <a:path w="889635" h="12700">
                  <a:moveTo>
                    <a:pt x="320344" y="0"/>
                  </a:moveTo>
                  <a:lnTo>
                    <a:pt x="214363" y="0"/>
                  </a:lnTo>
                  <a:lnTo>
                    <a:pt x="211607" y="12700"/>
                  </a:lnTo>
                  <a:lnTo>
                    <a:pt x="320344" y="12700"/>
                  </a:lnTo>
                  <a:lnTo>
                    <a:pt x="320344" y="0"/>
                  </a:lnTo>
                  <a:close/>
                </a:path>
                <a:path w="889635" h="12700">
                  <a:moveTo>
                    <a:pt x="889076" y="0"/>
                  </a:moveTo>
                  <a:lnTo>
                    <a:pt x="756729" y="0"/>
                  </a:lnTo>
                  <a:lnTo>
                    <a:pt x="756729" y="7620"/>
                  </a:lnTo>
                  <a:lnTo>
                    <a:pt x="744334" y="7620"/>
                  </a:lnTo>
                  <a:lnTo>
                    <a:pt x="744334" y="12700"/>
                  </a:lnTo>
                  <a:lnTo>
                    <a:pt x="877912" y="12700"/>
                  </a:lnTo>
                  <a:lnTo>
                    <a:pt x="877912" y="7620"/>
                  </a:lnTo>
                  <a:lnTo>
                    <a:pt x="889076" y="7620"/>
                  </a:lnTo>
                  <a:lnTo>
                    <a:pt x="889076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2435085" y="1894839"/>
              <a:ext cx="865505" cy="12700"/>
            </a:xfrm>
            <a:custGeom>
              <a:avLst/>
              <a:gdLst/>
              <a:ahLst/>
              <a:cxnLst/>
              <a:rect l="l" t="t" r="r" b="b"/>
              <a:pathLst>
                <a:path w="865504" h="12700">
                  <a:moveTo>
                    <a:pt x="44094" y="12700"/>
                  </a:moveTo>
                  <a:lnTo>
                    <a:pt x="30797" y="0"/>
                  </a:lnTo>
                  <a:lnTo>
                    <a:pt x="0" y="0"/>
                  </a:lnTo>
                  <a:lnTo>
                    <a:pt x="12204" y="12700"/>
                  </a:lnTo>
                  <a:lnTo>
                    <a:pt x="44094" y="12700"/>
                  </a:lnTo>
                  <a:close/>
                </a:path>
                <a:path w="865504" h="12700">
                  <a:moveTo>
                    <a:pt x="309384" y="0"/>
                  </a:moveTo>
                  <a:lnTo>
                    <a:pt x="200926" y="0"/>
                  </a:lnTo>
                  <a:lnTo>
                    <a:pt x="198170" y="12700"/>
                  </a:lnTo>
                  <a:lnTo>
                    <a:pt x="309384" y="12700"/>
                  </a:lnTo>
                  <a:lnTo>
                    <a:pt x="309384" y="0"/>
                  </a:lnTo>
                  <a:close/>
                </a:path>
                <a:path w="865504" h="12700">
                  <a:moveTo>
                    <a:pt x="865073" y="0"/>
                  </a:moveTo>
                  <a:lnTo>
                    <a:pt x="730897" y="0"/>
                  </a:lnTo>
                  <a:lnTo>
                    <a:pt x="706107" y="12700"/>
                  </a:lnTo>
                  <a:lnTo>
                    <a:pt x="846277" y="12700"/>
                  </a:lnTo>
                  <a:lnTo>
                    <a:pt x="865073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2446070" y="1906269"/>
              <a:ext cx="837565" cy="12700"/>
            </a:xfrm>
            <a:custGeom>
              <a:avLst/>
              <a:gdLst/>
              <a:ahLst/>
              <a:cxnLst/>
              <a:rect l="l" t="t" r="r" b="b"/>
              <a:pathLst>
                <a:path w="837564" h="12700">
                  <a:moveTo>
                    <a:pt x="45072" y="12700"/>
                  </a:moveTo>
                  <a:lnTo>
                    <a:pt x="3177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5072" y="12700"/>
                  </a:lnTo>
                  <a:close/>
                </a:path>
                <a:path w="837564" h="12700">
                  <a:moveTo>
                    <a:pt x="298399" y="0"/>
                  </a:moveTo>
                  <a:lnTo>
                    <a:pt x="187452" y="0"/>
                  </a:lnTo>
                  <a:lnTo>
                    <a:pt x="184708" y="12700"/>
                  </a:lnTo>
                  <a:lnTo>
                    <a:pt x="298399" y="12700"/>
                  </a:lnTo>
                  <a:lnTo>
                    <a:pt x="298399" y="0"/>
                  </a:lnTo>
                  <a:close/>
                </a:path>
                <a:path w="837564" h="12700">
                  <a:moveTo>
                    <a:pt x="837171" y="0"/>
                  </a:moveTo>
                  <a:lnTo>
                    <a:pt x="697598" y="0"/>
                  </a:lnTo>
                  <a:lnTo>
                    <a:pt x="672795" y="12700"/>
                  </a:lnTo>
                  <a:lnTo>
                    <a:pt x="818362" y="12700"/>
                  </a:lnTo>
                  <a:lnTo>
                    <a:pt x="837171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2457043" y="1917699"/>
              <a:ext cx="809625" cy="11430"/>
            </a:xfrm>
            <a:custGeom>
              <a:avLst/>
              <a:gdLst/>
              <a:ahLst/>
              <a:cxnLst/>
              <a:rect l="l" t="t" r="r" b="b"/>
              <a:pathLst>
                <a:path w="809625" h="11430">
                  <a:moveTo>
                    <a:pt x="44729" y="11430"/>
                  </a:moveTo>
                  <a:lnTo>
                    <a:pt x="3276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44729" y="11430"/>
                  </a:lnTo>
                  <a:close/>
                </a:path>
                <a:path w="809625" h="11430">
                  <a:moveTo>
                    <a:pt x="287426" y="0"/>
                  </a:moveTo>
                  <a:lnTo>
                    <a:pt x="174015" y="0"/>
                  </a:lnTo>
                  <a:lnTo>
                    <a:pt x="171526" y="11430"/>
                  </a:lnTo>
                  <a:lnTo>
                    <a:pt x="287426" y="11430"/>
                  </a:lnTo>
                  <a:lnTo>
                    <a:pt x="287426" y="0"/>
                  </a:lnTo>
                  <a:close/>
                </a:path>
                <a:path w="809625" h="11430">
                  <a:moveTo>
                    <a:pt x="809269" y="0"/>
                  </a:moveTo>
                  <a:lnTo>
                    <a:pt x="664311" y="0"/>
                  </a:lnTo>
                  <a:lnTo>
                    <a:pt x="641997" y="11430"/>
                  </a:lnTo>
                  <a:lnTo>
                    <a:pt x="792340" y="11430"/>
                  </a:lnTo>
                  <a:lnTo>
                    <a:pt x="809269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2472880" y="1929129"/>
              <a:ext cx="776605" cy="11430"/>
            </a:xfrm>
            <a:custGeom>
              <a:avLst/>
              <a:gdLst/>
              <a:ahLst/>
              <a:cxnLst/>
              <a:rect l="l" t="t" r="r" b="b"/>
              <a:pathLst>
                <a:path w="776605" h="11430">
                  <a:moveTo>
                    <a:pt x="40182" y="10160"/>
                  </a:moveTo>
                  <a:lnTo>
                    <a:pt x="34213" y="10160"/>
                  </a:lnTo>
                  <a:lnTo>
                    <a:pt x="34213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5308" y="10160"/>
                  </a:lnTo>
                  <a:lnTo>
                    <a:pt x="5308" y="11430"/>
                  </a:lnTo>
                  <a:lnTo>
                    <a:pt x="40182" y="11430"/>
                  </a:lnTo>
                  <a:lnTo>
                    <a:pt x="40182" y="10160"/>
                  </a:lnTo>
                  <a:close/>
                </a:path>
                <a:path w="776605" h="11430">
                  <a:moveTo>
                    <a:pt x="271589" y="0"/>
                  </a:moveTo>
                  <a:lnTo>
                    <a:pt x="155702" y="0"/>
                  </a:lnTo>
                  <a:lnTo>
                    <a:pt x="153212" y="11430"/>
                  </a:lnTo>
                  <a:lnTo>
                    <a:pt x="271589" y="11430"/>
                  </a:lnTo>
                  <a:lnTo>
                    <a:pt x="271589" y="0"/>
                  </a:lnTo>
                  <a:close/>
                </a:path>
                <a:path w="776605" h="11430">
                  <a:moveTo>
                    <a:pt x="776503" y="0"/>
                  </a:moveTo>
                  <a:lnTo>
                    <a:pt x="626160" y="0"/>
                  </a:lnTo>
                  <a:lnTo>
                    <a:pt x="603834" y="11430"/>
                  </a:lnTo>
                  <a:lnTo>
                    <a:pt x="759587" y="11430"/>
                  </a:lnTo>
                  <a:lnTo>
                    <a:pt x="776503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2477770" y="1939289"/>
              <a:ext cx="756920" cy="12700"/>
            </a:xfrm>
            <a:custGeom>
              <a:avLst/>
              <a:gdLst/>
              <a:ahLst/>
              <a:cxnLst/>
              <a:rect l="l" t="t" r="r" b="b"/>
              <a:pathLst>
                <a:path w="756919" h="12700">
                  <a:moveTo>
                    <a:pt x="47929" y="12700"/>
                  </a:moveTo>
                  <a:lnTo>
                    <a:pt x="34632" y="0"/>
                  </a:lnTo>
                  <a:lnTo>
                    <a:pt x="0" y="0"/>
                  </a:lnTo>
                  <a:lnTo>
                    <a:pt x="8547" y="12700"/>
                  </a:lnTo>
                  <a:lnTo>
                    <a:pt x="47929" y="12700"/>
                  </a:lnTo>
                  <a:close/>
                </a:path>
                <a:path w="756919" h="12700">
                  <a:moveTo>
                    <a:pt x="266700" y="0"/>
                  </a:moveTo>
                  <a:lnTo>
                    <a:pt x="148602" y="0"/>
                  </a:lnTo>
                  <a:lnTo>
                    <a:pt x="145859" y="12700"/>
                  </a:lnTo>
                  <a:lnTo>
                    <a:pt x="266700" y="12700"/>
                  </a:lnTo>
                  <a:lnTo>
                    <a:pt x="266700" y="0"/>
                  </a:lnTo>
                  <a:close/>
                </a:path>
                <a:path w="756919" h="12700">
                  <a:moveTo>
                    <a:pt x="756577" y="0"/>
                  </a:moveTo>
                  <a:lnTo>
                    <a:pt x="601433" y="0"/>
                  </a:lnTo>
                  <a:lnTo>
                    <a:pt x="576630" y="12700"/>
                  </a:lnTo>
                  <a:lnTo>
                    <a:pt x="737768" y="12700"/>
                  </a:lnTo>
                  <a:lnTo>
                    <a:pt x="756577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2485466" y="1950719"/>
              <a:ext cx="732155" cy="12700"/>
            </a:xfrm>
            <a:custGeom>
              <a:avLst/>
              <a:gdLst/>
              <a:ahLst/>
              <a:cxnLst/>
              <a:rect l="l" t="t" r="r" b="b"/>
              <a:pathLst>
                <a:path w="732155" h="12700">
                  <a:moveTo>
                    <a:pt x="52197" y="12700"/>
                  </a:moveTo>
                  <a:lnTo>
                    <a:pt x="38900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197" y="12700"/>
                  </a:lnTo>
                  <a:close/>
                </a:path>
                <a:path w="732155" h="12700">
                  <a:moveTo>
                    <a:pt x="259003" y="0"/>
                  </a:moveTo>
                  <a:lnTo>
                    <a:pt x="138430" y="0"/>
                  </a:lnTo>
                  <a:lnTo>
                    <a:pt x="135686" y="12700"/>
                  </a:lnTo>
                  <a:lnTo>
                    <a:pt x="259003" y="12700"/>
                  </a:lnTo>
                  <a:lnTo>
                    <a:pt x="259003" y="0"/>
                  </a:lnTo>
                  <a:close/>
                </a:path>
                <a:path w="732155" h="12700">
                  <a:moveTo>
                    <a:pt x="731951" y="0"/>
                  </a:moveTo>
                  <a:lnTo>
                    <a:pt x="571411" y="0"/>
                  </a:lnTo>
                  <a:lnTo>
                    <a:pt x="546620" y="12700"/>
                  </a:lnTo>
                  <a:lnTo>
                    <a:pt x="713155" y="12700"/>
                  </a:lnTo>
                  <a:lnTo>
                    <a:pt x="731951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2493162" y="1962149"/>
              <a:ext cx="707390" cy="12700"/>
            </a:xfrm>
            <a:custGeom>
              <a:avLst/>
              <a:gdLst/>
              <a:ahLst/>
              <a:cxnLst/>
              <a:rect l="l" t="t" r="r" b="b"/>
              <a:pathLst>
                <a:path w="707389" h="12700">
                  <a:moveTo>
                    <a:pt x="56464" y="12700"/>
                  </a:moveTo>
                  <a:lnTo>
                    <a:pt x="4316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6464" y="12700"/>
                  </a:lnTo>
                  <a:close/>
                </a:path>
                <a:path w="707389" h="12700">
                  <a:moveTo>
                    <a:pt x="251307" y="0"/>
                  </a:moveTo>
                  <a:lnTo>
                    <a:pt x="128257" y="0"/>
                  </a:lnTo>
                  <a:lnTo>
                    <a:pt x="125514" y="12700"/>
                  </a:lnTo>
                  <a:lnTo>
                    <a:pt x="251307" y="12700"/>
                  </a:lnTo>
                  <a:lnTo>
                    <a:pt x="251307" y="0"/>
                  </a:lnTo>
                  <a:close/>
                </a:path>
                <a:path w="707389" h="12700">
                  <a:moveTo>
                    <a:pt x="707339" y="0"/>
                  </a:moveTo>
                  <a:lnTo>
                    <a:pt x="541401" y="0"/>
                  </a:lnTo>
                  <a:lnTo>
                    <a:pt x="516610" y="12700"/>
                  </a:lnTo>
                  <a:lnTo>
                    <a:pt x="688530" y="12700"/>
                  </a:lnTo>
                  <a:lnTo>
                    <a:pt x="707339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2500871" y="1973579"/>
              <a:ext cx="683260" cy="12700"/>
            </a:xfrm>
            <a:custGeom>
              <a:avLst/>
              <a:gdLst/>
              <a:ahLst/>
              <a:cxnLst/>
              <a:rect l="l" t="t" r="r" b="b"/>
              <a:pathLst>
                <a:path w="683260" h="12700">
                  <a:moveTo>
                    <a:pt x="60718" y="12700"/>
                  </a:moveTo>
                  <a:lnTo>
                    <a:pt x="47421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60718" y="12700"/>
                  </a:lnTo>
                  <a:close/>
                </a:path>
                <a:path w="683260" h="12700">
                  <a:moveTo>
                    <a:pt x="243598" y="0"/>
                  </a:moveTo>
                  <a:lnTo>
                    <a:pt x="118071" y="0"/>
                  </a:lnTo>
                  <a:lnTo>
                    <a:pt x="115328" y="12700"/>
                  </a:lnTo>
                  <a:lnTo>
                    <a:pt x="243598" y="12700"/>
                  </a:lnTo>
                  <a:lnTo>
                    <a:pt x="243598" y="0"/>
                  </a:lnTo>
                  <a:close/>
                </a:path>
                <a:path w="683260" h="12700">
                  <a:moveTo>
                    <a:pt x="682701" y="0"/>
                  </a:moveTo>
                  <a:lnTo>
                    <a:pt x="511378" y="0"/>
                  </a:lnTo>
                  <a:lnTo>
                    <a:pt x="486587" y="12700"/>
                  </a:lnTo>
                  <a:lnTo>
                    <a:pt x="663892" y="12700"/>
                  </a:lnTo>
                  <a:lnTo>
                    <a:pt x="682701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2508999" y="1985009"/>
              <a:ext cx="657860" cy="12700"/>
            </a:xfrm>
            <a:custGeom>
              <a:avLst/>
              <a:gdLst/>
              <a:ahLst/>
              <a:cxnLst/>
              <a:rect l="l" t="t" r="r" b="b"/>
              <a:pathLst>
                <a:path w="657860" h="12700">
                  <a:moveTo>
                    <a:pt x="55435" y="1270"/>
                  </a:moveTo>
                  <a:lnTo>
                    <a:pt x="51917" y="1270"/>
                  </a:lnTo>
                  <a:lnTo>
                    <a:pt x="51917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4279" y="1270"/>
                  </a:lnTo>
                  <a:lnTo>
                    <a:pt x="4279" y="12700"/>
                  </a:lnTo>
                  <a:lnTo>
                    <a:pt x="55435" y="12700"/>
                  </a:lnTo>
                  <a:lnTo>
                    <a:pt x="55435" y="1270"/>
                  </a:lnTo>
                  <a:close/>
                </a:path>
                <a:path w="657860" h="12700">
                  <a:moveTo>
                    <a:pt x="235470" y="0"/>
                  </a:moveTo>
                  <a:lnTo>
                    <a:pt x="107467" y="0"/>
                  </a:lnTo>
                  <a:lnTo>
                    <a:pt x="104711" y="12700"/>
                  </a:lnTo>
                  <a:lnTo>
                    <a:pt x="235470" y="12700"/>
                  </a:lnTo>
                  <a:lnTo>
                    <a:pt x="235470" y="0"/>
                  </a:lnTo>
                  <a:close/>
                </a:path>
                <a:path w="657860" h="12700">
                  <a:moveTo>
                    <a:pt x="657644" y="0"/>
                  </a:moveTo>
                  <a:lnTo>
                    <a:pt x="480936" y="0"/>
                  </a:lnTo>
                  <a:lnTo>
                    <a:pt x="456145" y="12700"/>
                  </a:lnTo>
                  <a:lnTo>
                    <a:pt x="638848" y="12700"/>
                  </a:lnTo>
                  <a:lnTo>
                    <a:pt x="657644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2516276" y="1996439"/>
              <a:ext cx="633730" cy="11430"/>
            </a:xfrm>
            <a:custGeom>
              <a:avLst/>
              <a:gdLst/>
              <a:ahLst/>
              <a:cxnLst/>
              <a:rect l="l" t="t" r="r" b="b"/>
              <a:pathLst>
                <a:path w="633730" h="11430">
                  <a:moveTo>
                    <a:pt x="56108" y="11430"/>
                  </a:moveTo>
                  <a:lnTo>
                    <a:pt x="50393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6108" y="11430"/>
                  </a:lnTo>
                  <a:close/>
                </a:path>
                <a:path w="633730" h="11430">
                  <a:moveTo>
                    <a:pt x="228193" y="0"/>
                  </a:moveTo>
                  <a:lnTo>
                    <a:pt x="97713" y="0"/>
                  </a:lnTo>
                  <a:lnTo>
                    <a:pt x="95237" y="11430"/>
                  </a:lnTo>
                  <a:lnTo>
                    <a:pt x="228193" y="11430"/>
                  </a:lnTo>
                  <a:lnTo>
                    <a:pt x="228193" y="0"/>
                  </a:lnTo>
                  <a:close/>
                </a:path>
                <a:path w="633730" h="11430">
                  <a:moveTo>
                    <a:pt x="633450" y="0"/>
                  </a:moveTo>
                  <a:lnTo>
                    <a:pt x="451345" y="0"/>
                  </a:lnTo>
                  <a:lnTo>
                    <a:pt x="429031" y="11430"/>
                  </a:lnTo>
                  <a:lnTo>
                    <a:pt x="616521" y="11430"/>
                  </a:lnTo>
                  <a:lnTo>
                    <a:pt x="633450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2523972" y="2007869"/>
              <a:ext cx="608965" cy="11430"/>
            </a:xfrm>
            <a:custGeom>
              <a:avLst/>
              <a:gdLst/>
              <a:ahLst/>
              <a:cxnLst/>
              <a:rect l="l" t="t" r="r" b="b"/>
              <a:pathLst>
                <a:path w="608964" h="11430">
                  <a:moveTo>
                    <a:pt x="54127" y="11430"/>
                  </a:moveTo>
                  <a:lnTo>
                    <a:pt x="48412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4127" y="11430"/>
                  </a:lnTo>
                  <a:close/>
                </a:path>
                <a:path w="608964" h="11430">
                  <a:moveTo>
                    <a:pt x="220497" y="0"/>
                  </a:moveTo>
                  <a:lnTo>
                    <a:pt x="87541" y="0"/>
                  </a:lnTo>
                  <a:lnTo>
                    <a:pt x="85064" y="11430"/>
                  </a:lnTo>
                  <a:lnTo>
                    <a:pt x="220497" y="11430"/>
                  </a:lnTo>
                  <a:lnTo>
                    <a:pt x="220497" y="0"/>
                  </a:lnTo>
                  <a:close/>
                </a:path>
                <a:path w="608964" h="11430">
                  <a:moveTo>
                    <a:pt x="608825" y="0"/>
                  </a:moveTo>
                  <a:lnTo>
                    <a:pt x="421335" y="0"/>
                  </a:lnTo>
                  <a:lnTo>
                    <a:pt x="399021" y="11430"/>
                  </a:lnTo>
                  <a:lnTo>
                    <a:pt x="591908" y="11430"/>
                  </a:lnTo>
                  <a:lnTo>
                    <a:pt x="608825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2530818" y="2018029"/>
              <a:ext cx="587375" cy="12700"/>
            </a:xfrm>
            <a:custGeom>
              <a:avLst/>
              <a:gdLst/>
              <a:ahLst/>
              <a:cxnLst/>
              <a:rect l="l" t="t" r="r" b="b"/>
              <a:pathLst>
                <a:path w="587375" h="12700">
                  <a:moveTo>
                    <a:pt x="52997" y="12700"/>
                  </a:moveTo>
                  <a:lnTo>
                    <a:pt x="4664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997" y="12700"/>
                  </a:lnTo>
                  <a:close/>
                </a:path>
                <a:path w="587375" h="12700">
                  <a:moveTo>
                    <a:pt x="213652" y="0"/>
                  </a:moveTo>
                  <a:lnTo>
                    <a:pt x="78498" y="0"/>
                  </a:lnTo>
                  <a:lnTo>
                    <a:pt x="75742" y="12700"/>
                  </a:lnTo>
                  <a:lnTo>
                    <a:pt x="213652" y="12700"/>
                  </a:lnTo>
                  <a:lnTo>
                    <a:pt x="213652" y="0"/>
                  </a:lnTo>
                  <a:close/>
                </a:path>
                <a:path w="587375" h="12700">
                  <a:moveTo>
                    <a:pt x="586943" y="0"/>
                  </a:moveTo>
                  <a:lnTo>
                    <a:pt x="394652" y="0"/>
                  </a:lnTo>
                  <a:lnTo>
                    <a:pt x="369862" y="12700"/>
                  </a:lnTo>
                  <a:lnTo>
                    <a:pt x="568134" y="12700"/>
                  </a:lnTo>
                  <a:lnTo>
                    <a:pt x="58694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2538514" y="2029459"/>
              <a:ext cx="562610" cy="12700"/>
            </a:xfrm>
            <a:custGeom>
              <a:avLst/>
              <a:gdLst/>
              <a:ahLst/>
              <a:cxnLst/>
              <a:rect l="l" t="t" r="r" b="b"/>
              <a:pathLst>
                <a:path w="562610" h="12700">
                  <a:moveTo>
                    <a:pt x="51015" y="12700"/>
                  </a:moveTo>
                  <a:lnTo>
                    <a:pt x="44665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1015" y="12700"/>
                  </a:lnTo>
                  <a:close/>
                </a:path>
                <a:path w="562610" h="12700">
                  <a:moveTo>
                    <a:pt x="205955" y="0"/>
                  </a:moveTo>
                  <a:lnTo>
                    <a:pt x="68326" y="0"/>
                  </a:lnTo>
                  <a:lnTo>
                    <a:pt x="65570" y="12700"/>
                  </a:lnTo>
                  <a:lnTo>
                    <a:pt x="205955" y="12700"/>
                  </a:lnTo>
                  <a:lnTo>
                    <a:pt x="205955" y="0"/>
                  </a:lnTo>
                  <a:close/>
                </a:path>
                <a:path w="562610" h="12700">
                  <a:moveTo>
                    <a:pt x="562317" y="0"/>
                  </a:moveTo>
                  <a:lnTo>
                    <a:pt x="364642" y="0"/>
                  </a:lnTo>
                  <a:lnTo>
                    <a:pt x="339839" y="12700"/>
                  </a:lnTo>
                  <a:lnTo>
                    <a:pt x="543509" y="12700"/>
                  </a:lnTo>
                  <a:lnTo>
                    <a:pt x="5623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2546223" y="2040889"/>
              <a:ext cx="537845" cy="12700"/>
            </a:xfrm>
            <a:custGeom>
              <a:avLst/>
              <a:gdLst/>
              <a:ahLst/>
              <a:cxnLst/>
              <a:rect l="l" t="t" r="r" b="b"/>
              <a:pathLst>
                <a:path w="537844" h="12700">
                  <a:moveTo>
                    <a:pt x="49022" y="12700"/>
                  </a:moveTo>
                  <a:lnTo>
                    <a:pt x="42672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49022" y="12700"/>
                  </a:lnTo>
                  <a:close/>
                </a:path>
                <a:path w="537844" h="12700">
                  <a:moveTo>
                    <a:pt x="198247" y="0"/>
                  </a:moveTo>
                  <a:lnTo>
                    <a:pt x="58140" y="0"/>
                  </a:lnTo>
                  <a:lnTo>
                    <a:pt x="55384" y="12700"/>
                  </a:lnTo>
                  <a:lnTo>
                    <a:pt x="198247" y="12700"/>
                  </a:lnTo>
                  <a:lnTo>
                    <a:pt x="198247" y="0"/>
                  </a:lnTo>
                  <a:close/>
                </a:path>
                <a:path w="537844" h="12700">
                  <a:moveTo>
                    <a:pt x="537679" y="0"/>
                  </a:moveTo>
                  <a:lnTo>
                    <a:pt x="334619" y="0"/>
                  </a:lnTo>
                  <a:lnTo>
                    <a:pt x="309816" y="12700"/>
                  </a:lnTo>
                  <a:lnTo>
                    <a:pt x="518883" y="12700"/>
                  </a:lnTo>
                  <a:lnTo>
                    <a:pt x="537679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2553929" y="2052319"/>
              <a:ext cx="513080" cy="12700"/>
            </a:xfrm>
            <a:custGeom>
              <a:avLst/>
              <a:gdLst/>
              <a:ahLst/>
              <a:cxnLst/>
              <a:rect l="l" t="t" r="r" b="b"/>
              <a:pathLst>
                <a:path w="513080" h="12700">
                  <a:moveTo>
                    <a:pt x="40680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190540" y="12700"/>
                  </a:lnTo>
                  <a:lnTo>
                    <a:pt x="190540" y="10159"/>
                  </a:lnTo>
                  <a:lnTo>
                    <a:pt x="45760" y="10159"/>
                  </a:lnTo>
                  <a:lnTo>
                    <a:pt x="40680" y="0"/>
                  </a:lnTo>
                  <a:close/>
                </a:path>
                <a:path w="513080" h="12700">
                  <a:moveTo>
                    <a:pt x="190540" y="0"/>
                  </a:moveTo>
                  <a:lnTo>
                    <a:pt x="47962" y="0"/>
                  </a:lnTo>
                  <a:lnTo>
                    <a:pt x="45760" y="10159"/>
                  </a:lnTo>
                  <a:lnTo>
                    <a:pt x="190540" y="10159"/>
                  </a:lnTo>
                  <a:lnTo>
                    <a:pt x="190540" y="0"/>
                  </a:lnTo>
                  <a:close/>
                </a:path>
                <a:path w="513080" h="12700">
                  <a:moveTo>
                    <a:pt x="513060" y="0"/>
                  </a:moveTo>
                  <a:lnTo>
                    <a:pt x="304598" y="0"/>
                  </a:lnTo>
                  <a:lnTo>
                    <a:pt x="279803" y="12700"/>
                  </a:lnTo>
                  <a:lnTo>
                    <a:pt x="494256" y="12700"/>
                  </a:lnTo>
                  <a:lnTo>
                    <a:pt x="513060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2561628" y="2063749"/>
              <a:ext cx="488950" cy="12700"/>
            </a:xfrm>
            <a:custGeom>
              <a:avLst/>
              <a:gdLst/>
              <a:ahLst/>
              <a:cxnLst/>
              <a:rect l="l" t="t" r="r" b="b"/>
              <a:pathLst>
                <a:path w="488950" h="12700">
                  <a:moveTo>
                    <a:pt x="182841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82841" y="12700"/>
                  </a:lnTo>
                  <a:lnTo>
                    <a:pt x="182841" y="0"/>
                  </a:lnTo>
                  <a:close/>
                </a:path>
                <a:path w="488950" h="12700">
                  <a:moveTo>
                    <a:pt x="488429" y="0"/>
                  </a:moveTo>
                  <a:lnTo>
                    <a:pt x="274574" y="0"/>
                  </a:lnTo>
                  <a:lnTo>
                    <a:pt x="249783" y="12700"/>
                  </a:lnTo>
                  <a:lnTo>
                    <a:pt x="469620" y="12700"/>
                  </a:lnTo>
                  <a:lnTo>
                    <a:pt x="4884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2569324" y="2075179"/>
              <a:ext cx="464184" cy="12700"/>
            </a:xfrm>
            <a:custGeom>
              <a:avLst/>
              <a:gdLst/>
              <a:ahLst/>
              <a:cxnLst/>
              <a:rect l="l" t="t" r="r" b="b"/>
              <a:pathLst>
                <a:path w="464185" h="12700">
                  <a:moveTo>
                    <a:pt x="175145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75145" y="12700"/>
                  </a:lnTo>
                  <a:lnTo>
                    <a:pt x="175145" y="0"/>
                  </a:lnTo>
                  <a:close/>
                </a:path>
                <a:path w="464185" h="12700">
                  <a:moveTo>
                    <a:pt x="463816" y="0"/>
                  </a:moveTo>
                  <a:lnTo>
                    <a:pt x="244563" y="0"/>
                  </a:lnTo>
                  <a:lnTo>
                    <a:pt x="219773" y="12700"/>
                  </a:lnTo>
                  <a:lnTo>
                    <a:pt x="445008" y="12700"/>
                  </a:lnTo>
                  <a:lnTo>
                    <a:pt x="46381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2577033" y="2086609"/>
              <a:ext cx="439420" cy="12700"/>
            </a:xfrm>
            <a:custGeom>
              <a:avLst/>
              <a:gdLst/>
              <a:ahLst/>
              <a:cxnLst/>
              <a:rect l="l" t="t" r="r" b="b"/>
              <a:pathLst>
                <a:path w="439419" h="12700">
                  <a:moveTo>
                    <a:pt x="167436" y="0"/>
                  </a:moveTo>
                  <a:lnTo>
                    <a:pt x="0" y="0"/>
                  </a:lnTo>
                  <a:lnTo>
                    <a:pt x="8547" y="12700"/>
                  </a:lnTo>
                  <a:lnTo>
                    <a:pt x="167436" y="12700"/>
                  </a:lnTo>
                  <a:lnTo>
                    <a:pt x="167436" y="0"/>
                  </a:lnTo>
                  <a:close/>
                </a:path>
                <a:path w="439419" h="12700">
                  <a:moveTo>
                    <a:pt x="439178" y="0"/>
                  </a:moveTo>
                  <a:lnTo>
                    <a:pt x="214541" y="0"/>
                  </a:lnTo>
                  <a:lnTo>
                    <a:pt x="189750" y="12700"/>
                  </a:lnTo>
                  <a:lnTo>
                    <a:pt x="420370" y="12700"/>
                  </a:lnTo>
                  <a:lnTo>
                    <a:pt x="439178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2584729" y="2098039"/>
              <a:ext cx="414655" cy="11430"/>
            </a:xfrm>
            <a:custGeom>
              <a:avLst/>
              <a:gdLst/>
              <a:ahLst/>
              <a:cxnLst/>
              <a:rect l="l" t="t" r="r" b="b"/>
              <a:pathLst>
                <a:path w="414655" h="11430">
                  <a:moveTo>
                    <a:pt x="159740" y="0"/>
                  </a:moveTo>
                  <a:lnTo>
                    <a:pt x="0" y="0"/>
                  </a:lnTo>
                  <a:lnTo>
                    <a:pt x="7696" y="11430"/>
                  </a:lnTo>
                  <a:lnTo>
                    <a:pt x="159740" y="11430"/>
                  </a:lnTo>
                  <a:lnTo>
                    <a:pt x="159740" y="0"/>
                  </a:lnTo>
                  <a:close/>
                </a:path>
                <a:path w="414655" h="11430">
                  <a:moveTo>
                    <a:pt x="414553" y="0"/>
                  </a:moveTo>
                  <a:lnTo>
                    <a:pt x="184531" y="0"/>
                  </a:lnTo>
                  <a:lnTo>
                    <a:pt x="162217" y="11430"/>
                  </a:lnTo>
                  <a:lnTo>
                    <a:pt x="397637" y="11430"/>
                  </a:lnTo>
                  <a:lnTo>
                    <a:pt x="414553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2592857" y="2109469"/>
              <a:ext cx="389890" cy="11430"/>
            </a:xfrm>
            <a:custGeom>
              <a:avLst/>
              <a:gdLst/>
              <a:ahLst/>
              <a:cxnLst/>
              <a:rect l="l" t="t" r="r" b="b"/>
              <a:pathLst>
                <a:path w="389889" h="11430">
                  <a:moveTo>
                    <a:pt x="389509" y="0"/>
                  </a:moveTo>
                  <a:lnTo>
                    <a:pt x="154089" y="0"/>
                  </a:lnTo>
                  <a:lnTo>
                    <a:pt x="151612" y="1270"/>
                  </a:lnTo>
                  <a:lnTo>
                    <a:pt x="151612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3848" y="1270"/>
                  </a:lnTo>
                  <a:lnTo>
                    <a:pt x="3848" y="11430"/>
                  </a:lnTo>
                  <a:lnTo>
                    <a:pt x="380098" y="11430"/>
                  </a:lnTo>
                  <a:lnTo>
                    <a:pt x="380098" y="1270"/>
                  </a:lnTo>
                  <a:lnTo>
                    <a:pt x="387629" y="1270"/>
                  </a:lnTo>
                  <a:lnTo>
                    <a:pt x="389509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2599282" y="2119629"/>
              <a:ext cx="368300" cy="12700"/>
            </a:xfrm>
            <a:custGeom>
              <a:avLst/>
              <a:gdLst/>
              <a:ahLst/>
              <a:cxnLst/>
              <a:rect l="l" t="t" r="r" b="b"/>
              <a:pathLst>
                <a:path w="368300" h="12700">
                  <a:moveTo>
                    <a:pt x="368042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349237" y="12700"/>
                  </a:lnTo>
                  <a:lnTo>
                    <a:pt x="368042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2606983" y="2131059"/>
              <a:ext cx="343535" cy="12700"/>
            </a:xfrm>
            <a:custGeom>
              <a:avLst/>
              <a:gdLst/>
              <a:ahLst/>
              <a:cxnLst/>
              <a:rect l="l" t="t" r="r" b="b"/>
              <a:pathLst>
                <a:path w="343535" h="12700">
                  <a:moveTo>
                    <a:pt x="343416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324612" y="12700"/>
                  </a:lnTo>
                  <a:lnTo>
                    <a:pt x="343416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2614685" y="2142490"/>
              <a:ext cx="319405" cy="12700"/>
            </a:xfrm>
            <a:custGeom>
              <a:avLst/>
              <a:gdLst/>
              <a:ahLst/>
              <a:cxnLst/>
              <a:rect l="l" t="t" r="r" b="b"/>
              <a:pathLst>
                <a:path w="319405" h="12700">
                  <a:moveTo>
                    <a:pt x="318791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299986" y="12700"/>
                  </a:lnTo>
                  <a:lnTo>
                    <a:pt x="318791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2622386" y="2153919"/>
              <a:ext cx="294640" cy="12700"/>
            </a:xfrm>
            <a:custGeom>
              <a:avLst/>
              <a:gdLst/>
              <a:ahLst/>
              <a:cxnLst/>
              <a:rect l="l" t="t" r="r" b="b"/>
              <a:pathLst>
                <a:path w="294639" h="12700">
                  <a:moveTo>
                    <a:pt x="294165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275360" y="12700"/>
                  </a:lnTo>
                  <a:lnTo>
                    <a:pt x="294165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2633929" y="2165349"/>
              <a:ext cx="257810" cy="12700"/>
            </a:xfrm>
            <a:custGeom>
              <a:avLst/>
              <a:gdLst/>
              <a:ahLst/>
              <a:cxnLst/>
              <a:rect l="l" t="t" r="r" b="b"/>
              <a:pathLst>
                <a:path w="257810" h="12700">
                  <a:moveTo>
                    <a:pt x="257225" y="0"/>
                  </a:moveTo>
                  <a:lnTo>
                    <a:pt x="0" y="0"/>
                  </a:lnTo>
                  <a:lnTo>
                    <a:pt x="0" y="11430"/>
                  </a:lnTo>
                  <a:lnTo>
                    <a:pt x="5829" y="11430"/>
                  </a:lnTo>
                  <a:lnTo>
                    <a:pt x="5829" y="12700"/>
                  </a:lnTo>
                  <a:lnTo>
                    <a:pt x="247827" y="12700"/>
                  </a:lnTo>
                  <a:lnTo>
                    <a:pt x="247827" y="11430"/>
                  </a:lnTo>
                  <a:lnTo>
                    <a:pt x="257225" y="11430"/>
                  </a:lnTo>
                  <a:lnTo>
                    <a:pt x="257225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2653550" y="2176779"/>
              <a:ext cx="222250" cy="11430"/>
            </a:xfrm>
            <a:custGeom>
              <a:avLst/>
              <a:gdLst/>
              <a:ahLst/>
              <a:cxnLst/>
              <a:rect l="l" t="t" r="r" b="b"/>
              <a:pathLst>
                <a:path w="222250" h="11430">
                  <a:moveTo>
                    <a:pt x="221627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7729" y="10160"/>
                  </a:lnTo>
                  <a:lnTo>
                    <a:pt x="17729" y="11430"/>
                  </a:lnTo>
                  <a:lnTo>
                    <a:pt x="216166" y="11430"/>
                  </a:lnTo>
                  <a:lnTo>
                    <a:pt x="216166" y="10160"/>
                  </a:lnTo>
                  <a:lnTo>
                    <a:pt x="221627" y="10160"/>
                  </a:lnTo>
                  <a:lnTo>
                    <a:pt x="221627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2673248" y="2188209"/>
              <a:ext cx="273050" cy="22860"/>
            </a:xfrm>
            <a:custGeom>
              <a:avLst/>
              <a:gdLst/>
              <a:ahLst/>
              <a:cxnLst/>
              <a:rect l="l" t="t" r="r" b="b"/>
              <a:pathLst>
                <a:path w="273050" h="22860">
                  <a:moveTo>
                    <a:pt x="272999" y="22860"/>
                  </a:moveTo>
                  <a:lnTo>
                    <a:pt x="235762" y="11430"/>
                  </a:lnTo>
                  <a:lnTo>
                    <a:pt x="231635" y="10160"/>
                  </a:lnTo>
                  <a:lnTo>
                    <a:pt x="198539" y="0"/>
                  </a:lnTo>
                  <a:lnTo>
                    <a:pt x="0" y="0"/>
                  </a:lnTo>
                  <a:lnTo>
                    <a:pt x="35458" y="11430"/>
                  </a:lnTo>
                  <a:lnTo>
                    <a:pt x="70916" y="22860"/>
                  </a:lnTo>
                  <a:lnTo>
                    <a:pt x="272999" y="2286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2740236" y="2209800"/>
              <a:ext cx="243840" cy="12700"/>
            </a:xfrm>
            <a:custGeom>
              <a:avLst/>
              <a:gdLst/>
              <a:ahLst/>
              <a:cxnLst/>
              <a:rect l="l" t="t" r="r" b="b"/>
              <a:pathLst>
                <a:path w="243839" h="12700">
                  <a:moveTo>
                    <a:pt x="201886" y="0"/>
                  </a:moveTo>
                  <a:lnTo>
                    <a:pt x="0" y="0"/>
                  </a:lnTo>
                  <a:lnTo>
                    <a:pt x="39402" y="12700"/>
                  </a:lnTo>
                  <a:lnTo>
                    <a:pt x="243254" y="12700"/>
                  </a:lnTo>
                  <a:lnTo>
                    <a:pt x="20188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2783573" y="2221229"/>
              <a:ext cx="224790" cy="12700"/>
            </a:xfrm>
            <a:custGeom>
              <a:avLst/>
              <a:gdLst/>
              <a:ahLst/>
              <a:cxnLst/>
              <a:rect l="l" t="t" r="r" b="b"/>
              <a:pathLst>
                <a:path w="224789" h="12700">
                  <a:moveTo>
                    <a:pt x="224726" y="5080"/>
                  </a:moveTo>
                  <a:lnTo>
                    <a:pt x="204050" y="5080"/>
                  </a:lnTo>
                  <a:lnTo>
                    <a:pt x="20405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1620" y="5080"/>
                  </a:lnTo>
                  <a:lnTo>
                    <a:pt x="11620" y="12700"/>
                  </a:lnTo>
                  <a:lnTo>
                    <a:pt x="224726" y="12700"/>
                  </a:lnTo>
                  <a:lnTo>
                    <a:pt x="224726" y="508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2797694" y="2232659"/>
              <a:ext cx="260350" cy="12700"/>
            </a:xfrm>
            <a:custGeom>
              <a:avLst/>
              <a:gdLst/>
              <a:ahLst/>
              <a:cxnLst/>
              <a:rect l="l" t="t" r="r" b="b"/>
              <a:pathLst>
                <a:path w="260350" h="12700">
                  <a:moveTo>
                    <a:pt x="21889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60260" y="12700"/>
                  </a:lnTo>
                  <a:lnTo>
                    <a:pt x="218891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2808915" y="2244090"/>
              <a:ext cx="286385" cy="12700"/>
            </a:xfrm>
            <a:custGeom>
              <a:avLst/>
              <a:gdLst/>
              <a:ahLst/>
              <a:cxnLst/>
              <a:rect l="l" t="t" r="r" b="b"/>
              <a:pathLst>
                <a:path w="286385" h="12700">
                  <a:moveTo>
                    <a:pt x="24490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86270" y="12700"/>
                  </a:lnTo>
                  <a:lnTo>
                    <a:pt x="244901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2820137" y="2255519"/>
              <a:ext cx="312420" cy="12700"/>
            </a:xfrm>
            <a:custGeom>
              <a:avLst/>
              <a:gdLst/>
              <a:ahLst/>
              <a:cxnLst/>
              <a:rect l="l" t="t" r="r" b="b"/>
              <a:pathLst>
                <a:path w="312419" h="12700">
                  <a:moveTo>
                    <a:pt x="27091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312280" y="12700"/>
                  </a:lnTo>
                  <a:lnTo>
                    <a:pt x="270911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2831358" y="2266950"/>
              <a:ext cx="334645" cy="11430"/>
            </a:xfrm>
            <a:custGeom>
              <a:avLst/>
              <a:gdLst/>
              <a:ahLst/>
              <a:cxnLst/>
              <a:rect l="l" t="t" r="r" b="b"/>
              <a:pathLst>
                <a:path w="334644" h="11430">
                  <a:moveTo>
                    <a:pt x="296921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334153" y="11429"/>
                  </a:lnTo>
                  <a:lnTo>
                    <a:pt x="296921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2841333" y="2277109"/>
              <a:ext cx="361950" cy="12700"/>
            </a:xfrm>
            <a:custGeom>
              <a:avLst/>
              <a:gdLst/>
              <a:ahLst/>
              <a:cxnLst/>
              <a:rect l="l" t="t" r="r" b="b"/>
              <a:pathLst>
                <a:path w="361950" h="12700">
                  <a:moveTo>
                    <a:pt x="32004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99855" y="12700"/>
                  </a:lnTo>
                  <a:lnTo>
                    <a:pt x="93636" y="6350"/>
                  </a:lnTo>
                  <a:lnTo>
                    <a:pt x="340726" y="6350"/>
                  </a:lnTo>
                  <a:lnTo>
                    <a:pt x="320041" y="0"/>
                  </a:lnTo>
                  <a:close/>
                </a:path>
                <a:path w="361950" h="12700">
                  <a:moveTo>
                    <a:pt x="340726" y="6350"/>
                  </a:moveTo>
                  <a:lnTo>
                    <a:pt x="93636" y="6350"/>
                  </a:lnTo>
                  <a:lnTo>
                    <a:pt x="117661" y="12700"/>
                  </a:lnTo>
                  <a:lnTo>
                    <a:pt x="361410" y="12700"/>
                  </a:lnTo>
                  <a:lnTo>
                    <a:pt x="340726" y="635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2852547" y="2288539"/>
              <a:ext cx="387985" cy="12700"/>
            </a:xfrm>
            <a:custGeom>
              <a:avLst/>
              <a:gdLst/>
              <a:ahLst/>
              <a:cxnLst/>
              <a:rect l="l" t="t" r="r" b="b"/>
              <a:pathLst>
                <a:path w="387985" h="12700">
                  <a:moveTo>
                    <a:pt x="99834" y="12700"/>
                  </a:moveTo>
                  <a:lnTo>
                    <a:pt x="873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834" y="12700"/>
                  </a:lnTo>
                  <a:close/>
                </a:path>
                <a:path w="387985" h="12700">
                  <a:moveTo>
                    <a:pt x="387426" y="12700"/>
                  </a:moveTo>
                  <a:lnTo>
                    <a:pt x="346049" y="0"/>
                  </a:lnTo>
                  <a:lnTo>
                    <a:pt x="101638" y="0"/>
                  </a:lnTo>
                  <a:lnTo>
                    <a:pt x="149682" y="12700"/>
                  </a:lnTo>
                  <a:lnTo>
                    <a:pt x="387426" y="1270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2863773" y="2299969"/>
              <a:ext cx="414020" cy="12700"/>
            </a:xfrm>
            <a:custGeom>
              <a:avLst/>
              <a:gdLst/>
              <a:ahLst/>
              <a:cxnLst/>
              <a:rect l="l" t="t" r="r" b="b"/>
              <a:pathLst>
                <a:path w="414020" h="12700">
                  <a:moveTo>
                    <a:pt x="99796" y="12700"/>
                  </a:moveTo>
                  <a:lnTo>
                    <a:pt x="87363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796" y="12700"/>
                  </a:lnTo>
                  <a:close/>
                </a:path>
                <a:path w="414020" h="12700">
                  <a:moveTo>
                    <a:pt x="413423" y="12700"/>
                  </a:moveTo>
                  <a:lnTo>
                    <a:pt x="372059" y="0"/>
                  </a:lnTo>
                  <a:lnTo>
                    <a:pt x="133654" y="0"/>
                  </a:lnTo>
                  <a:lnTo>
                    <a:pt x="181711" y="12700"/>
                  </a:lnTo>
                  <a:lnTo>
                    <a:pt x="413423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2874987" y="2311399"/>
              <a:ext cx="440055" cy="12700"/>
            </a:xfrm>
            <a:custGeom>
              <a:avLst/>
              <a:gdLst/>
              <a:ahLst/>
              <a:cxnLst/>
              <a:rect l="l" t="t" r="r" b="b"/>
              <a:pathLst>
                <a:path w="440054" h="12700">
                  <a:moveTo>
                    <a:pt x="99783" y="12700"/>
                  </a:moveTo>
                  <a:lnTo>
                    <a:pt x="8733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83" y="12700"/>
                  </a:lnTo>
                  <a:close/>
                </a:path>
                <a:path w="440054" h="12700">
                  <a:moveTo>
                    <a:pt x="439445" y="12700"/>
                  </a:moveTo>
                  <a:lnTo>
                    <a:pt x="398081" y="0"/>
                  </a:lnTo>
                  <a:lnTo>
                    <a:pt x="165684" y="0"/>
                  </a:lnTo>
                  <a:lnTo>
                    <a:pt x="213741" y="12700"/>
                  </a:lnTo>
                  <a:lnTo>
                    <a:pt x="439445" y="1270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2886214" y="2322829"/>
              <a:ext cx="465455" cy="12700"/>
            </a:xfrm>
            <a:custGeom>
              <a:avLst/>
              <a:gdLst/>
              <a:ahLst/>
              <a:cxnLst/>
              <a:rect l="l" t="t" r="r" b="b"/>
              <a:pathLst>
                <a:path w="465454" h="12700">
                  <a:moveTo>
                    <a:pt x="99745" y="12700"/>
                  </a:moveTo>
                  <a:lnTo>
                    <a:pt x="8731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45" y="12700"/>
                  </a:lnTo>
                  <a:close/>
                </a:path>
                <a:path w="465454" h="12700">
                  <a:moveTo>
                    <a:pt x="465455" y="12700"/>
                  </a:moveTo>
                  <a:lnTo>
                    <a:pt x="424078" y="0"/>
                  </a:lnTo>
                  <a:lnTo>
                    <a:pt x="197700" y="0"/>
                  </a:lnTo>
                  <a:lnTo>
                    <a:pt x="245757" y="12700"/>
                  </a:lnTo>
                  <a:lnTo>
                    <a:pt x="465455" y="1270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2897428" y="2334259"/>
              <a:ext cx="491490" cy="12700"/>
            </a:xfrm>
            <a:custGeom>
              <a:avLst/>
              <a:gdLst/>
              <a:ahLst/>
              <a:cxnLst/>
              <a:rect l="l" t="t" r="r" b="b"/>
              <a:pathLst>
                <a:path w="491489" h="12700">
                  <a:moveTo>
                    <a:pt x="99720" y="12700"/>
                  </a:moveTo>
                  <a:lnTo>
                    <a:pt x="8728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20" y="12700"/>
                  </a:lnTo>
                  <a:close/>
                </a:path>
                <a:path w="491489" h="12700">
                  <a:moveTo>
                    <a:pt x="491464" y="12700"/>
                  </a:moveTo>
                  <a:lnTo>
                    <a:pt x="450100" y="0"/>
                  </a:lnTo>
                  <a:lnTo>
                    <a:pt x="229743" y="0"/>
                  </a:lnTo>
                  <a:lnTo>
                    <a:pt x="277787" y="12700"/>
                  </a:lnTo>
                  <a:lnTo>
                    <a:pt x="491464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2908655" y="23456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98450" y="11430"/>
                  </a:moveTo>
                  <a:lnTo>
                    <a:pt x="8724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450" y="11430"/>
                  </a:lnTo>
                  <a:close/>
                </a:path>
                <a:path w="1287779" h="11430">
                  <a:moveTo>
                    <a:pt x="513334" y="11430"/>
                  </a:moveTo>
                  <a:lnTo>
                    <a:pt x="476097" y="0"/>
                  </a:lnTo>
                  <a:lnTo>
                    <a:pt x="261759" y="0"/>
                  </a:lnTo>
                  <a:lnTo>
                    <a:pt x="305003" y="11430"/>
                  </a:lnTo>
                  <a:lnTo>
                    <a:pt x="513334" y="11430"/>
                  </a:lnTo>
                  <a:close/>
                </a:path>
                <a:path w="1287779" h="11430">
                  <a:moveTo>
                    <a:pt x="1287500" y="11430"/>
                  </a:moveTo>
                  <a:lnTo>
                    <a:pt x="1264564" y="3810"/>
                  </a:lnTo>
                  <a:lnTo>
                    <a:pt x="707339" y="11430"/>
                  </a:lnTo>
                  <a:lnTo>
                    <a:pt x="1287500" y="1143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2919884" y="2357119"/>
              <a:ext cx="1311275" cy="11430"/>
            </a:xfrm>
            <a:custGeom>
              <a:avLst/>
              <a:gdLst/>
              <a:ahLst/>
              <a:cxnLst/>
              <a:rect l="l" t="t" r="r" b="b"/>
              <a:pathLst>
                <a:path w="1311275" h="11430">
                  <a:moveTo>
                    <a:pt x="87226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98421" y="11429"/>
                  </a:lnTo>
                  <a:lnTo>
                    <a:pt x="87226" y="0"/>
                  </a:lnTo>
                  <a:close/>
                </a:path>
                <a:path w="1311275" h="11430">
                  <a:moveTo>
                    <a:pt x="502111" y="0"/>
                  </a:moveTo>
                  <a:lnTo>
                    <a:pt x="293778" y="0"/>
                  </a:lnTo>
                  <a:lnTo>
                    <a:pt x="337024" y="11429"/>
                  </a:lnTo>
                  <a:lnTo>
                    <a:pt x="1310703" y="11429"/>
                  </a:lnTo>
                  <a:lnTo>
                    <a:pt x="1283931" y="2539"/>
                  </a:lnTo>
                  <a:lnTo>
                    <a:pt x="510385" y="2539"/>
                  </a:lnTo>
                  <a:lnTo>
                    <a:pt x="502111" y="0"/>
                  </a:lnTo>
                  <a:close/>
                </a:path>
                <a:path w="1311275" h="11430">
                  <a:moveTo>
                    <a:pt x="1276282" y="0"/>
                  </a:moveTo>
                  <a:lnTo>
                    <a:pt x="696123" y="0"/>
                  </a:lnTo>
                  <a:lnTo>
                    <a:pt x="510385" y="2539"/>
                  </a:lnTo>
                  <a:lnTo>
                    <a:pt x="1283931" y="2539"/>
                  </a:lnTo>
                  <a:lnTo>
                    <a:pt x="1276282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2929852" y="2367279"/>
              <a:ext cx="1335405" cy="12700"/>
            </a:xfrm>
            <a:custGeom>
              <a:avLst/>
              <a:gdLst/>
              <a:ahLst/>
              <a:cxnLst/>
              <a:rect l="l" t="t" r="r" b="b"/>
              <a:pathLst>
                <a:path w="1335404" h="12700">
                  <a:moveTo>
                    <a:pt x="99644" y="12700"/>
                  </a:moveTo>
                  <a:lnTo>
                    <a:pt x="8719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644" y="12700"/>
                  </a:lnTo>
                  <a:close/>
                </a:path>
                <a:path w="1335404" h="12700">
                  <a:moveTo>
                    <a:pt x="1335151" y="12700"/>
                  </a:moveTo>
                  <a:lnTo>
                    <a:pt x="1296911" y="0"/>
                  </a:lnTo>
                  <a:lnTo>
                    <a:pt x="322249" y="0"/>
                  </a:lnTo>
                  <a:lnTo>
                    <a:pt x="370293" y="12700"/>
                  </a:lnTo>
                  <a:lnTo>
                    <a:pt x="1335151" y="1270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2941078" y="2378709"/>
              <a:ext cx="1358900" cy="12700"/>
            </a:xfrm>
            <a:custGeom>
              <a:avLst/>
              <a:gdLst/>
              <a:ahLst/>
              <a:cxnLst/>
              <a:rect l="l" t="t" r="r" b="b"/>
              <a:pathLst>
                <a:path w="1358900" h="12700">
                  <a:moveTo>
                    <a:pt x="99606" y="12700"/>
                  </a:moveTo>
                  <a:lnTo>
                    <a:pt x="8717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606" y="12700"/>
                  </a:lnTo>
                  <a:close/>
                </a:path>
                <a:path w="1358900" h="12700">
                  <a:moveTo>
                    <a:pt x="1358341" y="12700"/>
                  </a:moveTo>
                  <a:lnTo>
                    <a:pt x="1320101" y="0"/>
                  </a:lnTo>
                  <a:lnTo>
                    <a:pt x="354266" y="0"/>
                  </a:lnTo>
                  <a:lnTo>
                    <a:pt x="402310" y="12700"/>
                  </a:lnTo>
                  <a:lnTo>
                    <a:pt x="1358341" y="1270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2952292" y="2390139"/>
              <a:ext cx="1381760" cy="12700"/>
            </a:xfrm>
            <a:custGeom>
              <a:avLst/>
              <a:gdLst/>
              <a:ahLst/>
              <a:cxnLst/>
              <a:rect l="l" t="t" r="r" b="b"/>
              <a:pathLst>
                <a:path w="1381760" h="12700">
                  <a:moveTo>
                    <a:pt x="99593" y="12700"/>
                  </a:moveTo>
                  <a:lnTo>
                    <a:pt x="8714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93" y="12700"/>
                  </a:lnTo>
                  <a:close/>
                </a:path>
                <a:path w="1381760" h="12700">
                  <a:moveTo>
                    <a:pt x="1381556" y="12700"/>
                  </a:moveTo>
                  <a:lnTo>
                    <a:pt x="1343304" y="0"/>
                  </a:lnTo>
                  <a:lnTo>
                    <a:pt x="386295" y="0"/>
                  </a:lnTo>
                  <a:lnTo>
                    <a:pt x="434340" y="12700"/>
                  </a:lnTo>
                  <a:lnTo>
                    <a:pt x="1381556" y="1270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2963519" y="2401569"/>
              <a:ext cx="1393825" cy="12700"/>
            </a:xfrm>
            <a:custGeom>
              <a:avLst/>
              <a:gdLst/>
              <a:ahLst/>
              <a:cxnLst/>
              <a:rect l="l" t="t" r="r" b="b"/>
              <a:pathLst>
                <a:path w="1393825" h="12700">
                  <a:moveTo>
                    <a:pt x="99555" y="12700"/>
                  </a:moveTo>
                  <a:lnTo>
                    <a:pt x="8712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55" y="12700"/>
                  </a:lnTo>
                  <a:close/>
                </a:path>
                <a:path w="1393825" h="12700">
                  <a:moveTo>
                    <a:pt x="1393266" y="5080"/>
                  </a:moveTo>
                  <a:lnTo>
                    <a:pt x="1374152" y="5080"/>
                  </a:lnTo>
                  <a:lnTo>
                    <a:pt x="1374152" y="0"/>
                  </a:lnTo>
                  <a:lnTo>
                    <a:pt x="427926" y="0"/>
                  </a:lnTo>
                  <a:lnTo>
                    <a:pt x="427926" y="5080"/>
                  </a:lnTo>
                  <a:lnTo>
                    <a:pt x="687565" y="5080"/>
                  </a:lnTo>
                  <a:lnTo>
                    <a:pt x="687565" y="12700"/>
                  </a:lnTo>
                  <a:lnTo>
                    <a:pt x="1393266" y="12700"/>
                  </a:lnTo>
                  <a:lnTo>
                    <a:pt x="1393266" y="508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2974733" y="241299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99542" y="12700"/>
                  </a:moveTo>
                  <a:lnTo>
                    <a:pt x="8709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42" y="12700"/>
                  </a:lnTo>
                  <a:close/>
                </a:path>
                <a:path w="1414779" h="12700">
                  <a:moveTo>
                    <a:pt x="1414564" y="3810"/>
                  </a:moveTo>
                  <a:lnTo>
                    <a:pt x="1395437" y="3810"/>
                  </a:lnTo>
                  <a:lnTo>
                    <a:pt x="1395437" y="0"/>
                  </a:lnTo>
                  <a:lnTo>
                    <a:pt x="968057" y="0"/>
                  </a:lnTo>
                  <a:lnTo>
                    <a:pt x="968057" y="3810"/>
                  </a:lnTo>
                  <a:lnTo>
                    <a:pt x="1109294" y="3810"/>
                  </a:lnTo>
                  <a:lnTo>
                    <a:pt x="1109294" y="12700"/>
                  </a:lnTo>
                  <a:lnTo>
                    <a:pt x="1414564" y="12700"/>
                  </a:lnTo>
                  <a:lnTo>
                    <a:pt x="1414564" y="381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2985960" y="2424429"/>
              <a:ext cx="1447800" cy="11430"/>
            </a:xfrm>
            <a:custGeom>
              <a:avLst/>
              <a:gdLst/>
              <a:ahLst/>
              <a:cxnLst/>
              <a:rect l="l" t="t" r="r" b="b"/>
              <a:pathLst>
                <a:path w="1447800" h="11430">
                  <a:moveTo>
                    <a:pt x="98259" y="11430"/>
                  </a:moveTo>
                  <a:lnTo>
                    <a:pt x="87071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259" y="11430"/>
                  </a:lnTo>
                  <a:close/>
                </a:path>
                <a:path w="1447800" h="11430">
                  <a:moveTo>
                    <a:pt x="1447317" y="11430"/>
                  </a:moveTo>
                  <a:lnTo>
                    <a:pt x="1412900" y="0"/>
                  </a:lnTo>
                  <a:lnTo>
                    <a:pt x="1109649" y="0"/>
                  </a:lnTo>
                  <a:lnTo>
                    <a:pt x="1151343" y="11430"/>
                  </a:lnTo>
                  <a:lnTo>
                    <a:pt x="1447317" y="1143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2997187" y="2435859"/>
              <a:ext cx="1470660" cy="11430"/>
            </a:xfrm>
            <a:custGeom>
              <a:avLst/>
              <a:gdLst/>
              <a:ahLst/>
              <a:cxnLst/>
              <a:rect l="l" t="t" r="r" b="b"/>
              <a:pathLst>
                <a:path w="1470660" h="11430">
                  <a:moveTo>
                    <a:pt x="98234" y="11430"/>
                  </a:moveTo>
                  <a:lnTo>
                    <a:pt x="87033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8234" y="11430"/>
                  </a:lnTo>
                  <a:close/>
                </a:path>
                <a:path w="1470660" h="11430">
                  <a:moveTo>
                    <a:pt x="1470520" y="11430"/>
                  </a:moveTo>
                  <a:lnTo>
                    <a:pt x="1436090" y="0"/>
                  </a:lnTo>
                  <a:lnTo>
                    <a:pt x="1140117" y="0"/>
                  </a:lnTo>
                  <a:lnTo>
                    <a:pt x="1181823" y="11430"/>
                  </a:lnTo>
                  <a:lnTo>
                    <a:pt x="1470520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3007157" y="2446019"/>
              <a:ext cx="1495425" cy="12700"/>
            </a:xfrm>
            <a:custGeom>
              <a:avLst/>
              <a:gdLst/>
              <a:ahLst/>
              <a:cxnLst/>
              <a:rect l="l" t="t" r="r" b="b"/>
              <a:pathLst>
                <a:path w="1495425" h="12700">
                  <a:moveTo>
                    <a:pt x="99453" y="12700"/>
                  </a:moveTo>
                  <a:lnTo>
                    <a:pt x="8702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53" y="12700"/>
                  </a:lnTo>
                  <a:close/>
                </a:path>
                <a:path w="1495425" h="12700">
                  <a:moveTo>
                    <a:pt x="1494967" y="12700"/>
                  </a:moveTo>
                  <a:lnTo>
                    <a:pt x="1456728" y="0"/>
                  </a:lnTo>
                  <a:lnTo>
                    <a:pt x="1167218" y="0"/>
                  </a:lnTo>
                  <a:lnTo>
                    <a:pt x="1213561" y="12700"/>
                  </a:lnTo>
                  <a:lnTo>
                    <a:pt x="1494967" y="1270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3018383" y="2457449"/>
              <a:ext cx="1518285" cy="12700"/>
            </a:xfrm>
            <a:custGeom>
              <a:avLst/>
              <a:gdLst/>
              <a:ahLst/>
              <a:cxnLst/>
              <a:rect l="l" t="t" r="r" b="b"/>
              <a:pathLst>
                <a:path w="1518285" h="12700">
                  <a:moveTo>
                    <a:pt x="99415" y="12700"/>
                  </a:moveTo>
                  <a:lnTo>
                    <a:pt x="8698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415" y="12700"/>
                  </a:lnTo>
                  <a:close/>
                </a:path>
                <a:path w="1518285" h="12700">
                  <a:moveTo>
                    <a:pt x="1518158" y="12700"/>
                  </a:moveTo>
                  <a:lnTo>
                    <a:pt x="1479918" y="0"/>
                  </a:lnTo>
                  <a:lnTo>
                    <a:pt x="1197698" y="0"/>
                  </a:lnTo>
                  <a:lnTo>
                    <a:pt x="1244041" y="12700"/>
                  </a:lnTo>
                  <a:lnTo>
                    <a:pt x="1518158" y="1270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3029597" y="2468879"/>
              <a:ext cx="1541780" cy="12700"/>
            </a:xfrm>
            <a:custGeom>
              <a:avLst/>
              <a:gdLst/>
              <a:ahLst/>
              <a:cxnLst/>
              <a:rect l="l" t="t" r="r" b="b"/>
              <a:pathLst>
                <a:path w="1541779" h="12700">
                  <a:moveTo>
                    <a:pt x="99402" y="12700"/>
                  </a:moveTo>
                  <a:lnTo>
                    <a:pt x="8695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02" y="12700"/>
                  </a:lnTo>
                  <a:close/>
                </a:path>
                <a:path w="1541779" h="12700">
                  <a:moveTo>
                    <a:pt x="1541373" y="12700"/>
                  </a:moveTo>
                  <a:lnTo>
                    <a:pt x="1503121" y="0"/>
                  </a:lnTo>
                  <a:lnTo>
                    <a:pt x="1228191" y="0"/>
                  </a:lnTo>
                  <a:lnTo>
                    <a:pt x="1274533" y="12700"/>
                  </a:lnTo>
                  <a:lnTo>
                    <a:pt x="1541373" y="1270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3040824" y="2480309"/>
              <a:ext cx="1564640" cy="12700"/>
            </a:xfrm>
            <a:custGeom>
              <a:avLst/>
              <a:gdLst/>
              <a:ahLst/>
              <a:cxnLst/>
              <a:rect l="l" t="t" r="r" b="b"/>
              <a:pathLst>
                <a:path w="1564639" h="12700">
                  <a:moveTo>
                    <a:pt x="99364" y="12700"/>
                  </a:moveTo>
                  <a:lnTo>
                    <a:pt x="86931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64" y="12700"/>
                  </a:lnTo>
                  <a:close/>
                </a:path>
                <a:path w="1564639" h="12700">
                  <a:moveTo>
                    <a:pt x="1564563" y="12700"/>
                  </a:moveTo>
                  <a:lnTo>
                    <a:pt x="1526311" y="0"/>
                  </a:lnTo>
                  <a:lnTo>
                    <a:pt x="1258671" y="0"/>
                  </a:lnTo>
                  <a:lnTo>
                    <a:pt x="1305001" y="12700"/>
                  </a:lnTo>
                  <a:lnTo>
                    <a:pt x="1564563" y="1270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3052038" y="2491739"/>
              <a:ext cx="1588135" cy="12700"/>
            </a:xfrm>
            <a:custGeom>
              <a:avLst/>
              <a:gdLst/>
              <a:ahLst/>
              <a:cxnLst/>
              <a:rect l="l" t="t" r="r" b="b"/>
              <a:pathLst>
                <a:path w="1588135" h="12700">
                  <a:moveTo>
                    <a:pt x="99352" y="12700"/>
                  </a:moveTo>
                  <a:lnTo>
                    <a:pt x="8690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52" y="12700"/>
                  </a:lnTo>
                  <a:close/>
                </a:path>
                <a:path w="1588135" h="12700">
                  <a:moveTo>
                    <a:pt x="1587766" y="12700"/>
                  </a:moveTo>
                  <a:lnTo>
                    <a:pt x="1549527" y="0"/>
                  </a:lnTo>
                  <a:lnTo>
                    <a:pt x="1289164" y="0"/>
                  </a:lnTo>
                  <a:lnTo>
                    <a:pt x="1335493" y="12700"/>
                  </a:lnTo>
                  <a:lnTo>
                    <a:pt x="1587766" y="1270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3063265" y="2503169"/>
              <a:ext cx="1603375" cy="12700"/>
            </a:xfrm>
            <a:custGeom>
              <a:avLst/>
              <a:gdLst/>
              <a:ahLst/>
              <a:cxnLst/>
              <a:rect l="l" t="t" r="r" b="b"/>
              <a:pathLst>
                <a:path w="1603375" h="12700">
                  <a:moveTo>
                    <a:pt x="99314" y="12700"/>
                  </a:moveTo>
                  <a:lnTo>
                    <a:pt x="8688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14" y="12700"/>
                  </a:lnTo>
                  <a:close/>
                </a:path>
                <a:path w="1603375" h="12700">
                  <a:moveTo>
                    <a:pt x="1603311" y="7620"/>
                  </a:moveTo>
                  <a:lnTo>
                    <a:pt x="1584185" y="7620"/>
                  </a:lnTo>
                  <a:lnTo>
                    <a:pt x="1584185" y="0"/>
                  </a:lnTo>
                  <a:lnTo>
                    <a:pt x="1333538" y="0"/>
                  </a:lnTo>
                  <a:lnTo>
                    <a:pt x="1333538" y="7620"/>
                  </a:lnTo>
                  <a:lnTo>
                    <a:pt x="1355458" y="7620"/>
                  </a:lnTo>
                  <a:lnTo>
                    <a:pt x="1355458" y="12700"/>
                  </a:lnTo>
                  <a:lnTo>
                    <a:pt x="1603311" y="12700"/>
                  </a:lnTo>
                  <a:lnTo>
                    <a:pt x="1603311" y="762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3074492" y="2514599"/>
              <a:ext cx="1634489" cy="12700"/>
            </a:xfrm>
            <a:custGeom>
              <a:avLst/>
              <a:gdLst/>
              <a:ahLst/>
              <a:cxnLst/>
              <a:rect l="l" t="t" r="r" b="b"/>
              <a:pathLst>
                <a:path w="1634489" h="12700">
                  <a:moveTo>
                    <a:pt x="99288" y="12700"/>
                  </a:moveTo>
                  <a:lnTo>
                    <a:pt x="8684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288" y="12700"/>
                  </a:lnTo>
                  <a:close/>
                </a:path>
                <a:path w="1634489" h="12700">
                  <a:moveTo>
                    <a:pt x="1634159" y="12700"/>
                  </a:moveTo>
                  <a:lnTo>
                    <a:pt x="1595907" y="0"/>
                  </a:lnTo>
                  <a:lnTo>
                    <a:pt x="1348257" y="0"/>
                  </a:lnTo>
                  <a:lnTo>
                    <a:pt x="1388389" y="12700"/>
                  </a:lnTo>
                  <a:lnTo>
                    <a:pt x="1634159" y="1270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3085706" y="2526029"/>
              <a:ext cx="1653539" cy="11430"/>
            </a:xfrm>
            <a:custGeom>
              <a:avLst/>
              <a:gdLst/>
              <a:ahLst/>
              <a:cxnLst/>
              <a:rect l="l" t="t" r="r" b="b"/>
              <a:pathLst>
                <a:path w="1653539" h="11430">
                  <a:moveTo>
                    <a:pt x="98018" y="11430"/>
                  </a:moveTo>
                  <a:lnTo>
                    <a:pt x="8682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018" y="11430"/>
                  </a:lnTo>
                  <a:close/>
                </a:path>
                <a:path w="1653539" h="11430">
                  <a:moveTo>
                    <a:pt x="1653540" y="11430"/>
                  </a:moveTo>
                  <a:lnTo>
                    <a:pt x="1619123" y="0"/>
                  </a:lnTo>
                  <a:lnTo>
                    <a:pt x="1373162" y="0"/>
                  </a:lnTo>
                  <a:lnTo>
                    <a:pt x="1409280" y="11430"/>
                  </a:lnTo>
                  <a:lnTo>
                    <a:pt x="1653540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3096933" y="2537459"/>
              <a:ext cx="1677035" cy="11430"/>
            </a:xfrm>
            <a:custGeom>
              <a:avLst/>
              <a:gdLst/>
              <a:ahLst/>
              <a:cxnLst/>
              <a:rect l="l" t="t" r="r" b="b"/>
              <a:pathLst>
                <a:path w="1677035" h="11430">
                  <a:moveTo>
                    <a:pt x="97993" y="11430"/>
                  </a:moveTo>
                  <a:lnTo>
                    <a:pt x="8679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993" y="11430"/>
                  </a:lnTo>
                  <a:close/>
                </a:path>
                <a:path w="1677035" h="11430">
                  <a:moveTo>
                    <a:pt x="1676730" y="11430"/>
                  </a:moveTo>
                  <a:lnTo>
                    <a:pt x="1642313" y="0"/>
                  </a:lnTo>
                  <a:lnTo>
                    <a:pt x="1398054" y="0"/>
                  </a:lnTo>
                  <a:lnTo>
                    <a:pt x="1434172" y="11430"/>
                  </a:lnTo>
                  <a:lnTo>
                    <a:pt x="167673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3106902" y="25476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99212" y="12700"/>
                  </a:moveTo>
                  <a:lnTo>
                    <a:pt x="8677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212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62938" y="0"/>
                  </a:lnTo>
                  <a:lnTo>
                    <a:pt x="1420190" y="0"/>
                  </a:lnTo>
                  <a:lnTo>
                    <a:pt x="1460322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3118129" y="2559049"/>
              <a:ext cx="1724660" cy="12700"/>
            </a:xfrm>
            <a:custGeom>
              <a:avLst/>
              <a:gdLst/>
              <a:ahLst/>
              <a:cxnLst/>
              <a:rect l="l" t="t" r="r" b="b"/>
              <a:pathLst>
                <a:path w="1724660" h="12700">
                  <a:moveTo>
                    <a:pt x="99174" y="12700"/>
                  </a:moveTo>
                  <a:lnTo>
                    <a:pt x="86741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174" y="12700"/>
                  </a:lnTo>
                  <a:close/>
                </a:path>
                <a:path w="1724660" h="12700">
                  <a:moveTo>
                    <a:pt x="1724380" y="12700"/>
                  </a:moveTo>
                  <a:lnTo>
                    <a:pt x="1686128" y="0"/>
                  </a:lnTo>
                  <a:lnTo>
                    <a:pt x="1445082" y="0"/>
                  </a:lnTo>
                  <a:lnTo>
                    <a:pt x="1485214" y="12700"/>
                  </a:lnTo>
                  <a:lnTo>
                    <a:pt x="1724380" y="1270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3129343" y="2570479"/>
              <a:ext cx="1748155" cy="12700"/>
            </a:xfrm>
            <a:custGeom>
              <a:avLst/>
              <a:gdLst/>
              <a:ahLst/>
              <a:cxnLst/>
              <a:rect l="l" t="t" r="r" b="b"/>
              <a:pathLst>
                <a:path w="1748154" h="12700">
                  <a:moveTo>
                    <a:pt x="99161" y="12700"/>
                  </a:moveTo>
                  <a:lnTo>
                    <a:pt x="8672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61" y="12700"/>
                  </a:lnTo>
                  <a:close/>
                </a:path>
                <a:path w="1748154" h="12700">
                  <a:moveTo>
                    <a:pt x="1747583" y="12700"/>
                  </a:moveTo>
                  <a:lnTo>
                    <a:pt x="1709343" y="0"/>
                  </a:lnTo>
                  <a:lnTo>
                    <a:pt x="1469974" y="0"/>
                  </a:lnTo>
                  <a:lnTo>
                    <a:pt x="1510106" y="12700"/>
                  </a:lnTo>
                  <a:lnTo>
                    <a:pt x="1747583" y="1270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3140570" y="2581909"/>
              <a:ext cx="1771014" cy="12700"/>
            </a:xfrm>
            <a:custGeom>
              <a:avLst/>
              <a:gdLst/>
              <a:ahLst/>
              <a:cxnLst/>
              <a:rect l="l" t="t" r="r" b="b"/>
              <a:pathLst>
                <a:path w="1771014" h="12700">
                  <a:moveTo>
                    <a:pt x="99123" y="12700"/>
                  </a:moveTo>
                  <a:lnTo>
                    <a:pt x="8669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23" y="12700"/>
                  </a:lnTo>
                  <a:close/>
                </a:path>
                <a:path w="1771014" h="12700">
                  <a:moveTo>
                    <a:pt x="1770773" y="12700"/>
                  </a:moveTo>
                  <a:lnTo>
                    <a:pt x="1732534" y="0"/>
                  </a:lnTo>
                  <a:lnTo>
                    <a:pt x="1494878" y="0"/>
                  </a:lnTo>
                  <a:lnTo>
                    <a:pt x="1535010" y="12700"/>
                  </a:lnTo>
                  <a:lnTo>
                    <a:pt x="1770773" y="1270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3151784" y="2593339"/>
              <a:ext cx="1794510" cy="12700"/>
            </a:xfrm>
            <a:custGeom>
              <a:avLst/>
              <a:gdLst/>
              <a:ahLst/>
              <a:cxnLst/>
              <a:rect l="l" t="t" r="r" b="b"/>
              <a:pathLst>
                <a:path w="1794510" h="12700">
                  <a:moveTo>
                    <a:pt x="99110" y="12700"/>
                  </a:moveTo>
                  <a:lnTo>
                    <a:pt x="86664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10" y="12700"/>
                  </a:lnTo>
                  <a:close/>
                </a:path>
                <a:path w="1794510" h="12700">
                  <a:moveTo>
                    <a:pt x="1793989" y="12700"/>
                  </a:moveTo>
                  <a:lnTo>
                    <a:pt x="1755736" y="0"/>
                  </a:lnTo>
                  <a:lnTo>
                    <a:pt x="1519783" y="0"/>
                  </a:lnTo>
                  <a:lnTo>
                    <a:pt x="1559915" y="12700"/>
                  </a:lnTo>
                  <a:lnTo>
                    <a:pt x="1793989" y="1270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3163011" y="2604769"/>
              <a:ext cx="1817370" cy="12700"/>
            </a:xfrm>
            <a:custGeom>
              <a:avLst/>
              <a:gdLst/>
              <a:ahLst/>
              <a:cxnLst/>
              <a:rect l="l" t="t" r="r" b="b"/>
              <a:pathLst>
                <a:path w="1817370" h="12700">
                  <a:moveTo>
                    <a:pt x="99072" y="12700"/>
                  </a:moveTo>
                  <a:lnTo>
                    <a:pt x="8663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72" y="12700"/>
                  </a:lnTo>
                  <a:close/>
                </a:path>
                <a:path w="1817370" h="12700">
                  <a:moveTo>
                    <a:pt x="1817179" y="12700"/>
                  </a:moveTo>
                  <a:lnTo>
                    <a:pt x="1778939" y="0"/>
                  </a:lnTo>
                  <a:lnTo>
                    <a:pt x="1544675" y="0"/>
                  </a:lnTo>
                  <a:lnTo>
                    <a:pt x="1584807" y="12700"/>
                  </a:lnTo>
                  <a:lnTo>
                    <a:pt x="1817179" y="1270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3174238" y="2616199"/>
              <a:ext cx="1837055" cy="11430"/>
            </a:xfrm>
            <a:custGeom>
              <a:avLst/>
              <a:gdLst/>
              <a:ahLst/>
              <a:cxnLst/>
              <a:rect l="l" t="t" r="r" b="b"/>
              <a:pathLst>
                <a:path w="1837054" h="11430">
                  <a:moveTo>
                    <a:pt x="97802" y="11430"/>
                  </a:moveTo>
                  <a:lnTo>
                    <a:pt x="8660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802" y="11430"/>
                  </a:lnTo>
                  <a:close/>
                </a:path>
                <a:path w="1837054" h="11430">
                  <a:moveTo>
                    <a:pt x="1836547" y="11430"/>
                  </a:moveTo>
                  <a:lnTo>
                    <a:pt x="1802130" y="0"/>
                  </a:lnTo>
                  <a:lnTo>
                    <a:pt x="1569567" y="0"/>
                  </a:lnTo>
                  <a:lnTo>
                    <a:pt x="1605673" y="11430"/>
                  </a:lnTo>
                  <a:lnTo>
                    <a:pt x="1836547" y="1143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3184207" y="2626359"/>
              <a:ext cx="1861185" cy="12700"/>
            </a:xfrm>
            <a:custGeom>
              <a:avLst/>
              <a:gdLst/>
              <a:ahLst/>
              <a:cxnLst/>
              <a:rect l="l" t="t" r="r" b="b"/>
              <a:pathLst>
                <a:path w="1861185" h="12700">
                  <a:moveTo>
                    <a:pt x="99021" y="12700"/>
                  </a:moveTo>
                  <a:lnTo>
                    <a:pt x="865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21" y="12700"/>
                  </a:lnTo>
                  <a:close/>
                </a:path>
                <a:path w="1861185" h="12700">
                  <a:moveTo>
                    <a:pt x="1861007" y="12700"/>
                  </a:moveTo>
                  <a:lnTo>
                    <a:pt x="1822754" y="0"/>
                  </a:lnTo>
                  <a:lnTo>
                    <a:pt x="1591703" y="0"/>
                  </a:lnTo>
                  <a:lnTo>
                    <a:pt x="1631835" y="12700"/>
                  </a:lnTo>
                  <a:lnTo>
                    <a:pt x="1861007" y="1270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3198545" y="2637789"/>
              <a:ext cx="1881505" cy="12700"/>
            </a:xfrm>
            <a:custGeom>
              <a:avLst/>
              <a:gdLst/>
              <a:ahLst/>
              <a:cxnLst/>
              <a:rect l="l" t="t" r="r" b="b"/>
              <a:pathLst>
                <a:path w="1881504" h="12700">
                  <a:moveTo>
                    <a:pt x="92773" y="6350"/>
                  </a:moveTo>
                  <a:lnTo>
                    <a:pt x="86550" y="6350"/>
                  </a:lnTo>
                  <a:lnTo>
                    <a:pt x="8655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067" y="6350"/>
                  </a:lnTo>
                  <a:lnTo>
                    <a:pt x="5067" y="12700"/>
                  </a:lnTo>
                  <a:lnTo>
                    <a:pt x="92773" y="12700"/>
                  </a:lnTo>
                  <a:lnTo>
                    <a:pt x="92773" y="6350"/>
                  </a:lnTo>
                  <a:close/>
                </a:path>
                <a:path w="1881504" h="12700">
                  <a:moveTo>
                    <a:pt x="1881085" y="12700"/>
                  </a:moveTo>
                  <a:lnTo>
                    <a:pt x="1842833" y="0"/>
                  </a:lnTo>
                  <a:lnTo>
                    <a:pt x="1613484" y="0"/>
                  </a:lnTo>
                  <a:lnTo>
                    <a:pt x="1653616" y="12700"/>
                  </a:lnTo>
                  <a:lnTo>
                    <a:pt x="1881085" y="1270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3205937" y="2649219"/>
              <a:ext cx="1908175" cy="12700"/>
            </a:xfrm>
            <a:custGeom>
              <a:avLst/>
              <a:gdLst/>
              <a:ahLst/>
              <a:cxnLst/>
              <a:rect l="l" t="t" r="r" b="b"/>
              <a:pathLst>
                <a:path w="1908175" h="12700">
                  <a:moveTo>
                    <a:pt x="93637" y="3810"/>
                  </a:moveTo>
                  <a:lnTo>
                    <a:pt x="89115" y="3810"/>
                  </a:lnTo>
                  <a:lnTo>
                    <a:pt x="8911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3886" y="3810"/>
                  </a:lnTo>
                  <a:lnTo>
                    <a:pt x="3886" y="12700"/>
                  </a:lnTo>
                  <a:lnTo>
                    <a:pt x="93637" y="12700"/>
                  </a:lnTo>
                  <a:lnTo>
                    <a:pt x="93637" y="3810"/>
                  </a:lnTo>
                  <a:close/>
                </a:path>
                <a:path w="1908175" h="12700">
                  <a:moveTo>
                    <a:pt x="1908111" y="12700"/>
                  </a:moveTo>
                  <a:lnTo>
                    <a:pt x="1869871" y="0"/>
                  </a:lnTo>
                  <a:lnTo>
                    <a:pt x="1642211" y="0"/>
                  </a:lnTo>
                  <a:lnTo>
                    <a:pt x="1682343" y="12700"/>
                  </a:lnTo>
                  <a:lnTo>
                    <a:pt x="1908111" y="1270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3211766" y="2660649"/>
              <a:ext cx="1936750" cy="12700"/>
            </a:xfrm>
            <a:custGeom>
              <a:avLst/>
              <a:gdLst/>
              <a:ahLst/>
              <a:cxnLst/>
              <a:rect l="l" t="t" r="r" b="b"/>
              <a:pathLst>
                <a:path w="1936750" h="12700">
                  <a:moveTo>
                    <a:pt x="97294" y="12700"/>
                  </a:moveTo>
                  <a:lnTo>
                    <a:pt x="89700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294" y="12700"/>
                  </a:lnTo>
                  <a:close/>
                </a:path>
                <a:path w="1936750" h="12700">
                  <a:moveTo>
                    <a:pt x="1936699" y="12700"/>
                  </a:moveTo>
                  <a:lnTo>
                    <a:pt x="1898459" y="0"/>
                  </a:lnTo>
                  <a:lnTo>
                    <a:pt x="1672488" y="0"/>
                  </a:lnTo>
                  <a:lnTo>
                    <a:pt x="1712633" y="12700"/>
                  </a:lnTo>
                  <a:lnTo>
                    <a:pt x="1936699" y="1270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3218764" y="2672079"/>
              <a:ext cx="1969135" cy="12700"/>
            </a:xfrm>
            <a:custGeom>
              <a:avLst/>
              <a:gdLst/>
              <a:ahLst/>
              <a:cxnLst/>
              <a:rect l="l" t="t" r="r" b="b"/>
              <a:pathLst>
                <a:path w="1969135" h="12700">
                  <a:moveTo>
                    <a:pt x="97142" y="12700"/>
                  </a:moveTo>
                  <a:lnTo>
                    <a:pt x="89547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142" y="12700"/>
                  </a:lnTo>
                  <a:close/>
                </a:path>
                <a:path w="1969135" h="12700">
                  <a:moveTo>
                    <a:pt x="1968538" y="10160"/>
                  </a:moveTo>
                  <a:lnTo>
                    <a:pt x="1941182" y="10160"/>
                  </a:lnTo>
                  <a:lnTo>
                    <a:pt x="1941182" y="0"/>
                  </a:lnTo>
                  <a:lnTo>
                    <a:pt x="1717662" y="0"/>
                  </a:lnTo>
                  <a:lnTo>
                    <a:pt x="1717662" y="10160"/>
                  </a:lnTo>
                  <a:lnTo>
                    <a:pt x="1737728" y="10160"/>
                  </a:lnTo>
                  <a:lnTo>
                    <a:pt x="1737728" y="12700"/>
                  </a:lnTo>
                  <a:lnTo>
                    <a:pt x="1968538" y="12700"/>
                  </a:lnTo>
                  <a:lnTo>
                    <a:pt x="1968538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3225762" y="2683509"/>
              <a:ext cx="2082800" cy="12700"/>
            </a:xfrm>
            <a:custGeom>
              <a:avLst/>
              <a:gdLst/>
              <a:ahLst/>
              <a:cxnLst/>
              <a:rect l="l" t="t" r="r" b="b"/>
              <a:pathLst>
                <a:path w="2082800" h="12700">
                  <a:moveTo>
                    <a:pt x="96977" y="12700"/>
                  </a:moveTo>
                  <a:lnTo>
                    <a:pt x="8938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977" y="12700"/>
                  </a:lnTo>
                  <a:close/>
                </a:path>
                <a:path w="2082800" h="12700">
                  <a:moveTo>
                    <a:pt x="2082203" y="12700"/>
                  </a:moveTo>
                  <a:lnTo>
                    <a:pt x="1961553" y="0"/>
                  </a:lnTo>
                  <a:lnTo>
                    <a:pt x="1730743" y="0"/>
                  </a:lnTo>
                  <a:lnTo>
                    <a:pt x="1770875" y="12700"/>
                  </a:lnTo>
                  <a:lnTo>
                    <a:pt x="2082203" y="1270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3232759" y="2694939"/>
              <a:ext cx="2148205" cy="11430"/>
            </a:xfrm>
            <a:custGeom>
              <a:avLst/>
              <a:gdLst/>
              <a:ahLst/>
              <a:cxnLst/>
              <a:rect l="l" t="t" r="r" b="b"/>
              <a:pathLst>
                <a:path w="2148204" h="11430">
                  <a:moveTo>
                    <a:pt x="96050" y="11430"/>
                  </a:moveTo>
                  <a:lnTo>
                    <a:pt x="89217" y="0"/>
                  </a:lnTo>
                  <a:lnTo>
                    <a:pt x="0" y="0"/>
                  </a:lnTo>
                  <a:lnTo>
                    <a:pt x="7010" y="11430"/>
                  </a:lnTo>
                  <a:lnTo>
                    <a:pt x="96050" y="11430"/>
                  </a:lnTo>
                  <a:close/>
                </a:path>
                <a:path w="2148204" h="11430">
                  <a:moveTo>
                    <a:pt x="2147582" y="6350"/>
                  </a:moveTo>
                  <a:lnTo>
                    <a:pt x="2093302" y="6350"/>
                  </a:lnTo>
                  <a:lnTo>
                    <a:pt x="2093302" y="0"/>
                  </a:lnTo>
                  <a:lnTo>
                    <a:pt x="1769884" y="0"/>
                  </a:lnTo>
                  <a:lnTo>
                    <a:pt x="1769884" y="6350"/>
                  </a:lnTo>
                  <a:lnTo>
                    <a:pt x="1849856" y="6350"/>
                  </a:lnTo>
                  <a:lnTo>
                    <a:pt x="1849856" y="11430"/>
                  </a:lnTo>
                  <a:lnTo>
                    <a:pt x="2147582" y="11430"/>
                  </a:lnTo>
                  <a:lnTo>
                    <a:pt x="2147582" y="635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3239770" y="2706369"/>
              <a:ext cx="2273300" cy="11430"/>
            </a:xfrm>
            <a:custGeom>
              <a:avLst/>
              <a:gdLst/>
              <a:ahLst/>
              <a:cxnLst/>
              <a:rect l="l" t="t" r="r" b="b"/>
              <a:pathLst>
                <a:path w="2273300" h="11430">
                  <a:moveTo>
                    <a:pt x="95872" y="11430"/>
                  </a:moveTo>
                  <a:lnTo>
                    <a:pt x="89039" y="0"/>
                  </a:lnTo>
                  <a:lnTo>
                    <a:pt x="0" y="0"/>
                  </a:lnTo>
                  <a:lnTo>
                    <a:pt x="6997" y="11430"/>
                  </a:lnTo>
                  <a:lnTo>
                    <a:pt x="95872" y="11430"/>
                  </a:lnTo>
                  <a:close/>
                </a:path>
                <a:path w="2273300" h="11430">
                  <a:moveTo>
                    <a:pt x="2273300" y="11430"/>
                  </a:moveTo>
                  <a:lnTo>
                    <a:pt x="2164715" y="0"/>
                  </a:lnTo>
                  <a:lnTo>
                    <a:pt x="1912785" y="0"/>
                  </a:lnTo>
                  <a:lnTo>
                    <a:pt x="2227491" y="11430"/>
                  </a:lnTo>
                  <a:lnTo>
                    <a:pt x="2273300" y="1143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3245980" y="2716529"/>
              <a:ext cx="2291715" cy="12700"/>
            </a:xfrm>
            <a:custGeom>
              <a:avLst/>
              <a:gdLst/>
              <a:ahLst/>
              <a:cxnLst/>
              <a:rect l="l" t="t" r="r" b="b"/>
              <a:pathLst>
                <a:path w="2291715" h="12700">
                  <a:moveTo>
                    <a:pt x="96507" y="12700"/>
                  </a:moveTo>
                  <a:lnTo>
                    <a:pt x="8891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507" y="12700"/>
                  </a:lnTo>
                  <a:close/>
                </a:path>
                <a:path w="2291715" h="12700">
                  <a:moveTo>
                    <a:pt x="2291219" y="3810"/>
                  </a:moveTo>
                  <a:lnTo>
                    <a:pt x="2255012" y="0"/>
                  </a:lnTo>
                  <a:lnTo>
                    <a:pt x="2186305" y="0"/>
                  </a:lnTo>
                  <a:lnTo>
                    <a:pt x="2291219" y="381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3252988" y="272795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74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334" y="12700"/>
                  </a:lnTo>
                  <a:lnTo>
                    <a:pt x="88740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3259986" y="2739390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57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172" y="12700"/>
                  </a:lnTo>
                  <a:lnTo>
                    <a:pt x="88577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3266984" y="275081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4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009" y="12700"/>
                  </a:lnTo>
                  <a:lnTo>
                    <a:pt x="88414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3273982" y="2762250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825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846" y="12700"/>
                  </a:lnTo>
                  <a:lnTo>
                    <a:pt x="88252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3280980" y="277367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8089" y="0"/>
                  </a:moveTo>
                  <a:lnTo>
                    <a:pt x="0" y="0"/>
                  </a:lnTo>
                  <a:lnTo>
                    <a:pt x="6997" y="11430"/>
                  </a:lnTo>
                  <a:lnTo>
                    <a:pt x="94924" y="11430"/>
                  </a:lnTo>
                  <a:lnTo>
                    <a:pt x="88089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3287978" y="278510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7926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4761" y="11429"/>
                  </a:lnTo>
                  <a:lnTo>
                    <a:pt x="87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3294198" y="2795269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778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376" y="12700"/>
                  </a:lnTo>
                  <a:lnTo>
                    <a:pt x="87781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3301196" y="280670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61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213" y="12700"/>
                  </a:lnTo>
                  <a:lnTo>
                    <a:pt x="8761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1385"/>
            <p:cNvSpPr/>
            <p:nvPr/>
          </p:nvSpPr>
          <p:spPr>
            <a:xfrm>
              <a:off x="3308194" y="281812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456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051" y="12700"/>
                  </a:lnTo>
                  <a:lnTo>
                    <a:pt x="87456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1386"/>
            <p:cNvSpPr/>
            <p:nvPr/>
          </p:nvSpPr>
          <p:spPr>
            <a:xfrm>
              <a:off x="3315192" y="282955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293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888" y="12700"/>
                  </a:lnTo>
                  <a:lnTo>
                    <a:pt x="87293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3322190" y="284099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13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725" y="12700"/>
                  </a:lnTo>
                  <a:lnTo>
                    <a:pt x="8713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3329188" y="285241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96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562" y="12700"/>
                  </a:lnTo>
                  <a:lnTo>
                    <a:pt x="8696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3336186" y="2863850"/>
              <a:ext cx="93980" cy="11430"/>
            </a:xfrm>
            <a:custGeom>
              <a:avLst/>
              <a:gdLst/>
              <a:ahLst/>
              <a:cxnLst/>
              <a:rect l="l" t="t" r="r" b="b"/>
              <a:pathLst>
                <a:path w="93979" h="11430">
                  <a:moveTo>
                    <a:pt x="86805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640" y="11429"/>
                  </a:lnTo>
                  <a:lnTo>
                    <a:pt x="86805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3342406" y="287400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66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255" y="12700"/>
                  </a:lnTo>
                  <a:lnTo>
                    <a:pt x="86660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3350182" y="2886709"/>
              <a:ext cx="93345" cy="11430"/>
            </a:xfrm>
            <a:custGeom>
              <a:avLst/>
              <a:gdLst/>
              <a:ahLst/>
              <a:cxnLst/>
              <a:rect l="l" t="t" r="r" b="b"/>
              <a:pathLst>
                <a:path w="93345" h="11430">
                  <a:moveTo>
                    <a:pt x="86479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315" y="11429"/>
                  </a:lnTo>
                  <a:lnTo>
                    <a:pt x="86479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3356402" y="289686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335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929" y="12700"/>
                  </a:lnTo>
                  <a:lnTo>
                    <a:pt x="8633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3363400" y="2908300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17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767" y="12700"/>
                  </a:lnTo>
                  <a:lnTo>
                    <a:pt x="8617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3370398" y="291972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00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604" y="12700"/>
                  </a:lnTo>
                  <a:lnTo>
                    <a:pt x="8600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3377396" y="293115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584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441" y="12700"/>
                  </a:lnTo>
                  <a:lnTo>
                    <a:pt x="85847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3384394" y="2942590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68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278" y="12700"/>
                  </a:lnTo>
                  <a:lnTo>
                    <a:pt x="85684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3391392" y="2954019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521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356" y="11429"/>
                  </a:lnTo>
                  <a:lnTo>
                    <a:pt x="85521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3398390" y="2965450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358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194" y="11429"/>
                  </a:lnTo>
                  <a:lnTo>
                    <a:pt x="8535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3404610" y="2975609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2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808" y="12700"/>
                  </a:lnTo>
                  <a:lnTo>
                    <a:pt x="8521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3411608" y="298704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505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646" y="12700"/>
                  </a:lnTo>
                  <a:lnTo>
                    <a:pt x="8505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3418606" y="2998469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88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483" y="12700"/>
                  </a:lnTo>
                  <a:lnTo>
                    <a:pt x="84888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3425604" y="300990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725" y="0"/>
                  </a:moveTo>
                  <a:lnTo>
                    <a:pt x="0" y="0"/>
                  </a:lnTo>
                  <a:lnTo>
                    <a:pt x="4665" y="7620"/>
                  </a:lnTo>
                  <a:lnTo>
                    <a:pt x="10108" y="12700"/>
                  </a:lnTo>
                  <a:lnTo>
                    <a:pt x="92320" y="12700"/>
                  </a:lnTo>
                  <a:lnTo>
                    <a:pt x="8472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3434352" y="3021329"/>
              <a:ext cx="90805" cy="12700"/>
            </a:xfrm>
            <a:custGeom>
              <a:avLst/>
              <a:gdLst/>
              <a:ahLst/>
              <a:cxnLst/>
              <a:rect l="l" t="t" r="r" b="b"/>
              <a:pathLst>
                <a:path w="90804" h="12700">
                  <a:moveTo>
                    <a:pt x="82813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90408" y="12700"/>
                  </a:lnTo>
                  <a:lnTo>
                    <a:pt x="8281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3446598" y="3032759"/>
              <a:ext cx="86995" cy="12700"/>
            </a:xfrm>
            <a:custGeom>
              <a:avLst/>
              <a:gdLst/>
              <a:ahLst/>
              <a:cxnLst/>
              <a:rect l="l" t="t" r="r" b="b"/>
              <a:pathLst>
                <a:path w="86995" h="12700">
                  <a:moveTo>
                    <a:pt x="7740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6904" y="12700"/>
                  </a:lnTo>
                  <a:lnTo>
                    <a:pt x="78921" y="2539"/>
                  </a:lnTo>
                  <a:lnTo>
                    <a:pt x="77402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3458845" y="3044190"/>
              <a:ext cx="83185" cy="11430"/>
            </a:xfrm>
            <a:custGeom>
              <a:avLst/>
              <a:gdLst/>
              <a:ahLst/>
              <a:cxnLst/>
              <a:rect l="l" t="t" r="r" b="b"/>
              <a:pathLst>
                <a:path w="83185" h="11430">
                  <a:moveTo>
                    <a:pt x="73659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82640" y="11430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3469730" y="3054350"/>
              <a:ext cx="81280" cy="12700"/>
            </a:xfrm>
            <a:custGeom>
              <a:avLst/>
              <a:gdLst/>
              <a:ahLst/>
              <a:cxnLst/>
              <a:rect l="l" t="t" r="r" b="b"/>
              <a:pathLst>
                <a:path w="81279" h="12700">
                  <a:moveTo>
                    <a:pt x="7075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0735" y="12700"/>
                  </a:lnTo>
                  <a:lnTo>
                    <a:pt x="70757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3481977" y="3065779"/>
              <a:ext cx="77470" cy="12700"/>
            </a:xfrm>
            <a:custGeom>
              <a:avLst/>
              <a:gdLst/>
              <a:ahLst/>
              <a:cxnLst/>
              <a:rect l="l" t="t" r="r" b="b"/>
              <a:pathLst>
                <a:path w="77470" h="12700">
                  <a:moveTo>
                    <a:pt x="6749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7469" y="12700"/>
                  </a:lnTo>
                  <a:lnTo>
                    <a:pt x="67491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3494223" y="3077209"/>
              <a:ext cx="74295" cy="12700"/>
            </a:xfrm>
            <a:custGeom>
              <a:avLst/>
              <a:gdLst/>
              <a:ahLst/>
              <a:cxnLst/>
              <a:rect l="l" t="t" r="r" b="b"/>
              <a:pathLst>
                <a:path w="74295" h="12700">
                  <a:moveTo>
                    <a:pt x="6422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4204" y="12700"/>
                  </a:lnTo>
                  <a:lnTo>
                    <a:pt x="64225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3506470" y="3088640"/>
              <a:ext cx="71120" cy="12700"/>
            </a:xfrm>
            <a:custGeom>
              <a:avLst/>
              <a:gdLst/>
              <a:ahLst/>
              <a:cxnLst/>
              <a:rect l="l" t="t" r="r" b="b"/>
              <a:pathLst>
                <a:path w="71120" h="12700">
                  <a:moveTo>
                    <a:pt x="60959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0938" y="1270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3518716" y="3100069"/>
              <a:ext cx="67945" cy="12700"/>
            </a:xfrm>
            <a:custGeom>
              <a:avLst/>
              <a:gdLst/>
              <a:ahLst/>
              <a:cxnLst/>
              <a:rect l="l" t="t" r="r" b="b"/>
              <a:pathLst>
                <a:path w="67945" h="12700">
                  <a:moveTo>
                    <a:pt x="576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7672" y="12700"/>
                  </a:lnTo>
                  <a:lnTo>
                    <a:pt x="57694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3530962" y="3111500"/>
              <a:ext cx="64769" cy="12700"/>
            </a:xfrm>
            <a:custGeom>
              <a:avLst/>
              <a:gdLst/>
              <a:ahLst/>
              <a:cxnLst/>
              <a:rect l="l" t="t" r="r" b="b"/>
              <a:pathLst>
                <a:path w="64770" h="12700">
                  <a:moveTo>
                    <a:pt x="544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4407" y="12700"/>
                  </a:lnTo>
                  <a:lnTo>
                    <a:pt x="54428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3543209" y="3122929"/>
              <a:ext cx="60325" cy="11430"/>
            </a:xfrm>
            <a:custGeom>
              <a:avLst/>
              <a:gdLst/>
              <a:ahLst/>
              <a:cxnLst/>
              <a:rect l="l" t="t" r="r" b="b"/>
              <a:pathLst>
                <a:path w="60325" h="11430">
                  <a:moveTo>
                    <a:pt x="51162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60143" y="11430"/>
                  </a:lnTo>
                  <a:lnTo>
                    <a:pt x="51162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3555455" y="3134359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47897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56877" y="11429"/>
                  </a:lnTo>
                  <a:lnTo>
                    <a:pt x="4789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3566341" y="3144519"/>
              <a:ext cx="55244" cy="12700"/>
            </a:xfrm>
            <a:custGeom>
              <a:avLst/>
              <a:gdLst/>
              <a:ahLst/>
              <a:cxnLst/>
              <a:rect l="l" t="t" r="r" b="b"/>
              <a:pathLst>
                <a:path w="55245" h="12700">
                  <a:moveTo>
                    <a:pt x="449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4972" y="12700"/>
                  </a:lnTo>
                  <a:lnTo>
                    <a:pt x="44994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3578587" y="3155950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417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1707" y="12700"/>
                  </a:lnTo>
                  <a:lnTo>
                    <a:pt x="41728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3590834" y="31673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3846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8441" y="12700"/>
                  </a:lnTo>
                  <a:lnTo>
                    <a:pt x="3846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3603080" y="317880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351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5175" y="12700"/>
                  </a:lnTo>
                  <a:lnTo>
                    <a:pt x="35197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3615327" y="3190240"/>
              <a:ext cx="41910" cy="12700"/>
            </a:xfrm>
            <a:custGeom>
              <a:avLst/>
              <a:gdLst/>
              <a:ahLst/>
              <a:cxnLst/>
              <a:rect l="l" t="t" r="r" b="b"/>
              <a:pathLst>
                <a:path w="41910" h="12700">
                  <a:moveTo>
                    <a:pt x="319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1909" y="12700"/>
                  </a:lnTo>
                  <a:lnTo>
                    <a:pt x="31931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3627573" y="3201669"/>
              <a:ext cx="38100" cy="11430"/>
            </a:xfrm>
            <a:custGeom>
              <a:avLst/>
              <a:gdLst/>
              <a:ahLst/>
              <a:cxnLst/>
              <a:rect l="l" t="t" r="r" b="b"/>
              <a:pathLst>
                <a:path w="38100" h="11430">
                  <a:moveTo>
                    <a:pt x="28665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7646" y="11429"/>
                  </a:lnTo>
                  <a:lnTo>
                    <a:pt x="28665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3639820" y="3213100"/>
              <a:ext cx="34925" cy="11430"/>
            </a:xfrm>
            <a:custGeom>
              <a:avLst/>
              <a:gdLst/>
              <a:ahLst/>
              <a:cxnLst/>
              <a:rect l="l" t="t" r="r" b="b"/>
              <a:pathLst>
                <a:path w="34925" h="11430">
                  <a:moveTo>
                    <a:pt x="25400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4380" y="11429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3650705" y="3223259"/>
              <a:ext cx="33020" cy="12700"/>
            </a:xfrm>
            <a:custGeom>
              <a:avLst/>
              <a:gdLst/>
              <a:ahLst/>
              <a:cxnLst/>
              <a:rect l="l" t="t" r="r" b="b"/>
              <a:pathLst>
                <a:path w="33020" h="12700">
                  <a:moveTo>
                    <a:pt x="224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32475" y="12700"/>
                  </a:lnTo>
                  <a:lnTo>
                    <a:pt x="2249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3662952" y="3234690"/>
              <a:ext cx="29209" cy="12700"/>
            </a:xfrm>
            <a:custGeom>
              <a:avLst/>
              <a:gdLst/>
              <a:ahLst/>
              <a:cxnLst/>
              <a:rect l="l" t="t" r="r" b="b"/>
              <a:pathLst>
                <a:path w="29210" h="12700">
                  <a:moveTo>
                    <a:pt x="192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9209" y="12700"/>
                  </a:lnTo>
                  <a:lnTo>
                    <a:pt x="19231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3675198" y="3246119"/>
              <a:ext cx="26034" cy="12700"/>
            </a:xfrm>
            <a:custGeom>
              <a:avLst/>
              <a:gdLst/>
              <a:ahLst/>
              <a:cxnLst/>
              <a:rect l="l" t="t" r="r" b="b"/>
              <a:pathLst>
                <a:path w="26035" h="12700">
                  <a:moveTo>
                    <a:pt x="1596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5944" y="12700"/>
                  </a:lnTo>
                  <a:lnTo>
                    <a:pt x="15965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3687445" y="325755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12700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2678" y="127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3699691" y="3268979"/>
              <a:ext cx="19685" cy="12700"/>
            </a:xfrm>
            <a:custGeom>
              <a:avLst/>
              <a:gdLst/>
              <a:ahLst/>
              <a:cxnLst/>
              <a:rect l="l" t="t" r="r" b="b"/>
              <a:pathLst>
                <a:path w="19685" h="12700">
                  <a:moveTo>
                    <a:pt x="943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9412" y="12700"/>
                  </a:lnTo>
                  <a:lnTo>
                    <a:pt x="9434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3711937" y="3280409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616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6147" y="12700"/>
                  </a:lnTo>
                  <a:lnTo>
                    <a:pt x="616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3724184" y="3291839"/>
              <a:ext cx="11430" cy="10160"/>
            </a:xfrm>
            <a:custGeom>
              <a:avLst/>
              <a:gdLst/>
              <a:ahLst/>
              <a:cxnLst/>
              <a:rect l="l" t="t" r="r" b="b"/>
              <a:pathLst>
                <a:path w="11429" h="10160">
                  <a:moveTo>
                    <a:pt x="2902" y="0"/>
                  </a:moveTo>
                  <a:lnTo>
                    <a:pt x="0" y="0"/>
                  </a:lnTo>
                  <a:lnTo>
                    <a:pt x="10885" y="10160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4662170" y="2932021"/>
              <a:ext cx="48895" cy="19050"/>
            </a:xfrm>
            <a:custGeom>
              <a:avLst/>
              <a:gdLst/>
              <a:ahLst/>
              <a:cxnLst/>
              <a:rect l="l" t="t" r="r" b="b"/>
              <a:pathLst>
                <a:path w="48895" h="19050">
                  <a:moveTo>
                    <a:pt x="48668" y="0"/>
                  </a:moveTo>
                  <a:lnTo>
                    <a:pt x="0" y="1678"/>
                  </a:lnTo>
                  <a:lnTo>
                    <a:pt x="29923" y="18744"/>
                  </a:lnTo>
                  <a:lnTo>
                    <a:pt x="48668" y="0"/>
                  </a:lnTo>
                  <a:close/>
                </a:path>
              </a:pathLst>
            </a:custGeom>
            <a:solidFill>
              <a:srgbClr val="F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4687241" y="2929164"/>
              <a:ext cx="106680" cy="50800"/>
            </a:xfrm>
            <a:custGeom>
              <a:avLst/>
              <a:gdLst/>
              <a:ahLst/>
              <a:cxnLst/>
              <a:rect l="l" t="t" r="r" b="b"/>
              <a:pathLst>
                <a:path w="106679" h="50800">
                  <a:moveTo>
                    <a:pt x="106464" y="0"/>
                  </a:moveTo>
                  <a:lnTo>
                    <a:pt x="15705" y="3129"/>
                  </a:lnTo>
                  <a:lnTo>
                    <a:pt x="0" y="18834"/>
                  </a:lnTo>
                  <a:lnTo>
                    <a:pt x="55803" y="5066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4738646" y="2926306"/>
              <a:ext cx="138430" cy="83185"/>
            </a:xfrm>
            <a:custGeom>
              <a:avLst/>
              <a:gdLst/>
              <a:ahLst/>
              <a:cxnLst/>
              <a:rect l="l" t="t" r="r" b="b"/>
              <a:pathLst>
                <a:path w="138429" h="83185">
                  <a:moveTo>
                    <a:pt x="137926" y="0"/>
                  </a:moveTo>
                  <a:lnTo>
                    <a:pt x="47891" y="3104"/>
                  </a:lnTo>
                  <a:lnTo>
                    <a:pt x="0" y="51011"/>
                  </a:lnTo>
                  <a:lnTo>
                    <a:pt x="55348" y="82578"/>
                  </a:lnTo>
                  <a:lnTo>
                    <a:pt x="137926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4789142" y="2924809"/>
              <a:ext cx="161925" cy="113030"/>
            </a:xfrm>
            <a:custGeom>
              <a:avLst/>
              <a:gdLst/>
              <a:ahLst/>
              <a:cxnLst/>
              <a:rect l="l" t="t" r="r" b="b"/>
              <a:pathLst>
                <a:path w="161925" h="113030">
                  <a:moveTo>
                    <a:pt x="140997" y="0"/>
                  </a:moveTo>
                  <a:lnTo>
                    <a:pt x="130837" y="0"/>
                  </a:lnTo>
                  <a:lnTo>
                    <a:pt x="79538" y="1768"/>
                  </a:lnTo>
                  <a:lnTo>
                    <a:pt x="0" y="81307"/>
                  </a:lnTo>
                  <a:lnTo>
                    <a:pt x="55352" y="112877"/>
                  </a:lnTo>
                  <a:lnTo>
                    <a:pt x="161681" y="6581"/>
                  </a:lnTo>
                  <a:lnTo>
                    <a:pt x="140997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4840093" y="2929714"/>
              <a:ext cx="183515" cy="137795"/>
            </a:xfrm>
            <a:custGeom>
              <a:avLst/>
              <a:gdLst/>
              <a:ahLst/>
              <a:cxnLst/>
              <a:rect l="l" t="t" r="r" b="b"/>
              <a:pathLst>
                <a:path w="183514" h="137794">
                  <a:moveTo>
                    <a:pt x="105462" y="0"/>
                  </a:moveTo>
                  <a:lnTo>
                    <a:pt x="0" y="105462"/>
                  </a:lnTo>
                  <a:lnTo>
                    <a:pt x="55803" y="137289"/>
                  </a:lnTo>
                  <a:lnTo>
                    <a:pt x="183236" y="9855"/>
                  </a:lnTo>
                  <a:lnTo>
                    <a:pt x="156086" y="3985"/>
                  </a:lnTo>
                  <a:lnTo>
                    <a:pt x="117986" y="3985"/>
                  </a:lnTo>
                  <a:lnTo>
                    <a:pt x="10546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4891043" y="2938215"/>
              <a:ext cx="203200" cy="158115"/>
            </a:xfrm>
            <a:custGeom>
              <a:avLst/>
              <a:gdLst/>
              <a:ahLst/>
              <a:cxnLst/>
              <a:rect l="l" t="t" r="r" b="b"/>
              <a:pathLst>
                <a:path w="203200" h="158114">
                  <a:moveTo>
                    <a:pt x="126020" y="0"/>
                  </a:moveTo>
                  <a:lnTo>
                    <a:pt x="0" y="126020"/>
                  </a:lnTo>
                  <a:lnTo>
                    <a:pt x="55803" y="157847"/>
                  </a:lnTo>
                  <a:lnTo>
                    <a:pt x="202859" y="10791"/>
                  </a:lnTo>
                  <a:lnTo>
                    <a:pt x="152126" y="5644"/>
                  </a:lnTo>
                  <a:lnTo>
                    <a:pt x="12602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4942803" y="2948422"/>
              <a:ext cx="219075" cy="177165"/>
            </a:xfrm>
            <a:custGeom>
              <a:avLst/>
              <a:gdLst/>
              <a:ahLst/>
              <a:cxnLst/>
              <a:rect l="l" t="t" r="r" b="b"/>
              <a:pathLst>
                <a:path w="219075" h="177164">
                  <a:moveTo>
                    <a:pt x="145334" y="0"/>
                  </a:moveTo>
                  <a:lnTo>
                    <a:pt x="0" y="145334"/>
                  </a:lnTo>
                  <a:lnTo>
                    <a:pt x="53376" y="175778"/>
                  </a:lnTo>
                  <a:lnTo>
                    <a:pt x="54962" y="176732"/>
                  </a:lnTo>
                  <a:lnTo>
                    <a:pt x="219078" y="12616"/>
                  </a:lnTo>
                  <a:lnTo>
                    <a:pt x="187996" y="4328"/>
                  </a:lnTo>
                  <a:lnTo>
                    <a:pt x="14533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4992944" y="2959434"/>
              <a:ext cx="245110" cy="196850"/>
            </a:xfrm>
            <a:custGeom>
              <a:avLst/>
              <a:gdLst/>
              <a:ahLst/>
              <a:cxnLst/>
              <a:rect l="l" t="t" r="r" b="b"/>
              <a:pathLst>
                <a:path w="245110" h="196850">
                  <a:moveTo>
                    <a:pt x="162920" y="0"/>
                  </a:moveTo>
                  <a:lnTo>
                    <a:pt x="0" y="162920"/>
                  </a:lnTo>
                  <a:lnTo>
                    <a:pt x="3234" y="164765"/>
                  </a:lnTo>
                  <a:lnTo>
                    <a:pt x="55564" y="196256"/>
                  </a:lnTo>
                  <a:lnTo>
                    <a:pt x="244788" y="7031"/>
                  </a:lnTo>
                  <a:lnTo>
                    <a:pt x="233104" y="3475"/>
                  </a:lnTo>
                  <a:lnTo>
                    <a:pt x="175954" y="3475"/>
                  </a:lnTo>
                  <a:lnTo>
                    <a:pt x="16292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5043752" y="2964687"/>
              <a:ext cx="261620" cy="220979"/>
            </a:xfrm>
            <a:custGeom>
              <a:avLst/>
              <a:gdLst/>
              <a:ahLst/>
              <a:cxnLst/>
              <a:rect l="l" t="t" r="r" b="b"/>
              <a:pathLst>
                <a:path w="261620" h="220980">
                  <a:moveTo>
                    <a:pt x="188139" y="0"/>
                  </a:moveTo>
                  <a:lnTo>
                    <a:pt x="0" y="188139"/>
                  </a:lnTo>
                  <a:lnTo>
                    <a:pt x="53915" y="220584"/>
                  </a:lnTo>
                  <a:lnTo>
                    <a:pt x="261346" y="13153"/>
                  </a:lnTo>
                  <a:lnTo>
                    <a:pt x="211507" y="7111"/>
                  </a:lnTo>
                  <a:lnTo>
                    <a:pt x="188139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5092910" y="2977017"/>
              <a:ext cx="281305" cy="240665"/>
            </a:xfrm>
            <a:custGeom>
              <a:avLst/>
              <a:gdLst/>
              <a:ahLst/>
              <a:cxnLst/>
              <a:rect l="l" t="t" r="r" b="b"/>
              <a:pathLst>
                <a:path w="281304" h="240664">
                  <a:moveTo>
                    <a:pt x="205392" y="0"/>
                  </a:moveTo>
                  <a:lnTo>
                    <a:pt x="0" y="205392"/>
                  </a:lnTo>
                  <a:lnTo>
                    <a:pt x="46779" y="233542"/>
                  </a:lnTo>
                  <a:lnTo>
                    <a:pt x="53879" y="240413"/>
                  </a:lnTo>
                  <a:lnTo>
                    <a:pt x="281180" y="13111"/>
                  </a:lnTo>
                  <a:lnTo>
                    <a:pt x="246169" y="4942"/>
                  </a:lnTo>
                  <a:lnTo>
                    <a:pt x="20539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5142621" y="2988564"/>
              <a:ext cx="305435" cy="268605"/>
            </a:xfrm>
            <a:custGeom>
              <a:avLst/>
              <a:gdLst/>
              <a:ahLst/>
              <a:cxnLst/>
              <a:rect l="l" t="t" r="r" b="b"/>
              <a:pathLst>
                <a:path w="305435" h="268604">
                  <a:moveTo>
                    <a:pt x="224763" y="0"/>
                  </a:moveTo>
                  <a:lnTo>
                    <a:pt x="0" y="224832"/>
                  </a:lnTo>
                  <a:lnTo>
                    <a:pt x="44828" y="268215"/>
                  </a:lnTo>
                  <a:lnTo>
                    <a:pt x="304408" y="8635"/>
                  </a:lnTo>
                  <a:lnTo>
                    <a:pt x="292978" y="8635"/>
                  </a:lnTo>
                  <a:lnTo>
                    <a:pt x="272658" y="2285"/>
                  </a:lnTo>
                  <a:lnTo>
                    <a:pt x="234558" y="2285"/>
                  </a:lnTo>
                  <a:lnTo>
                    <a:pt x="224763" y="0"/>
                  </a:lnTo>
                  <a:close/>
                </a:path>
                <a:path w="305435" h="268604">
                  <a:moveTo>
                    <a:pt x="304878" y="8165"/>
                  </a:moveTo>
                  <a:lnTo>
                    <a:pt x="301868" y="8635"/>
                  </a:lnTo>
                  <a:lnTo>
                    <a:pt x="304408" y="8635"/>
                  </a:lnTo>
                  <a:lnTo>
                    <a:pt x="304878" y="8165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5183227" y="2981913"/>
              <a:ext cx="359410" cy="314325"/>
            </a:xfrm>
            <a:custGeom>
              <a:avLst/>
              <a:gdLst/>
              <a:ahLst/>
              <a:cxnLst/>
              <a:rect l="l" t="t" r="r" b="b"/>
              <a:pathLst>
                <a:path w="359410" h="314325">
                  <a:moveTo>
                    <a:pt x="359099" y="0"/>
                  </a:moveTo>
                  <a:lnTo>
                    <a:pt x="261262" y="15287"/>
                  </a:lnTo>
                  <a:lnTo>
                    <a:pt x="255572" y="15287"/>
                  </a:lnTo>
                  <a:lnTo>
                    <a:pt x="0" y="270780"/>
                  </a:lnTo>
                  <a:lnTo>
                    <a:pt x="44883" y="314215"/>
                  </a:lnTo>
                  <a:lnTo>
                    <a:pt x="359099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5224238" y="2971800"/>
              <a:ext cx="407034" cy="363855"/>
            </a:xfrm>
            <a:custGeom>
              <a:avLst/>
              <a:gdLst/>
              <a:ahLst/>
              <a:cxnLst/>
              <a:rect l="l" t="t" r="r" b="b"/>
              <a:pathLst>
                <a:path w="407035" h="363854">
                  <a:moveTo>
                    <a:pt x="401861" y="0"/>
                  </a:moveTo>
                  <a:lnTo>
                    <a:pt x="382811" y="0"/>
                  </a:lnTo>
                  <a:lnTo>
                    <a:pt x="309057" y="11524"/>
                  </a:lnTo>
                  <a:lnTo>
                    <a:pt x="0" y="320581"/>
                  </a:lnTo>
                  <a:lnTo>
                    <a:pt x="44183" y="363339"/>
                  </a:lnTo>
                  <a:lnTo>
                    <a:pt x="406419" y="1215"/>
                  </a:lnTo>
                  <a:lnTo>
                    <a:pt x="40186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5264253" y="2971800"/>
              <a:ext cx="433705" cy="403225"/>
            </a:xfrm>
            <a:custGeom>
              <a:avLst/>
              <a:gdLst/>
              <a:ahLst/>
              <a:cxnLst/>
              <a:rect l="l" t="t" r="r" b="b"/>
              <a:pathLst>
                <a:path w="433704" h="403225">
                  <a:moveTo>
                    <a:pt x="361845" y="0"/>
                  </a:moveTo>
                  <a:lnTo>
                    <a:pt x="359305" y="0"/>
                  </a:lnTo>
                  <a:lnTo>
                    <a:pt x="0" y="359305"/>
                  </a:lnTo>
                  <a:lnTo>
                    <a:pt x="45178" y="403027"/>
                  </a:lnTo>
                  <a:lnTo>
                    <a:pt x="433525" y="14680"/>
                  </a:lnTo>
                  <a:lnTo>
                    <a:pt x="399945" y="10160"/>
                  </a:lnTo>
                  <a:lnTo>
                    <a:pt x="36184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5305560" y="2985576"/>
              <a:ext cx="462915" cy="427990"/>
            </a:xfrm>
            <a:custGeom>
              <a:avLst/>
              <a:gdLst/>
              <a:ahLst/>
              <a:cxnLst/>
              <a:rect l="l" t="t" r="r" b="b"/>
              <a:pathLst>
                <a:path w="462914" h="427989">
                  <a:moveTo>
                    <a:pt x="385503" y="0"/>
                  </a:moveTo>
                  <a:lnTo>
                    <a:pt x="0" y="385503"/>
                  </a:lnTo>
                  <a:lnTo>
                    <a:pt x="43887" y="427975"/>
                  </a:lnTo>
                  <a:lnTo>
                    <a:pt x="462913" y="8950"/>
                  </a:lnTo>
                  <a:lnTo>
                    <a:pt x="424679" y="5273"/>
                  </a:lnTo>
                  <a:lnTo>
                    <a:pt x="385503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5346221" y="2993969"/>
              <a:ext cx="494665" cy="459740"/>
            </a:xfrm>
            <a:custGeom>
              <a:avLst/>
              <a:gdLst/>
              <a:ahLst/>
              <a:cxnLst/>
              <a:rect l="l" t="t" r="r" b="b"/>
              <a:pathLst>
                <a:path w="494664" h="459739">
                  <a:moveTo>
                    <a:pt x="416459" y="0"/>
                  </a:moveTo>
                  <a:lnTo>
                    <a:pt x="0" y="416459"/>
                  </a:lnTo>
                  <a:lnTo>
                    <a:pt x="44533" y="459556"/>
                  </a:lnTo>
                  <a:lnTo>
                    <a:pt x="494232" y="9856"/>
                  </a:lnTo>
                  <a:lnTo>
                    <a:pt x="450058" y="3230"/>
                  </a:lnTo>
                  <a:lnTo>
                    <a:pt x="416459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5386882" y="3002832"/>
              <a:ext cx="523875" cy="490220"/>
            </a:xfrm>
            <a:custGeom>
              <a:avLst/>
              <a:gdLst/>
              <a:ahLst/>
              <a:cxnLst/>
              <a:rect l="l" t="t" r="r" b="b"/>
              <a:pathLst>
                <a:path w="523875" h="490220">
                  <a:moveTo>
                    <a:pt x="446945" y="0"/>
                  </a:moveTo>
                  <a:lnTo>
                    <a:pt x="0" y="446945"/>
                  </a:lnTo>
                  <a:lnTo>
                    <a:pt x="28398" y="474427"/>
                  </a:lnTo>
                  <a:lnTo>
                    <a:pt x="44373" y="490202"/>
                  </a:lnTo>
                  <a:lnTo>
                    <a:pt x="523740" y="10835"/>
                  </a:lnTo>
                  <a:lnTo>
                    <a:pt x="485598" y="5797"/>
                  </a:lnTo>
                  <a:lnTo>
                    <a:pt x="44694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5428060" y="2997200"/>
              <a:ext cx="579120" cy="535940"/>
            </a:xfrm>
            <a:custGeom>
              <a:avLst/>
              <a:gdLst/>
              <a:ahLst/>
              <a:cxnLst/>
              <a:rect l="l" t="t" r="r" b="b"/>
              <a:pathLst>
                <a:path w="579120" h="535939">
                  <a:moveTo>
                    <a:pt x="476952" y="15726"/>
                  </a:moveTo>
                  <a:lnTo>
                    <a:pt x="0" y="492679"/>
                  </a:lnTo>
                  <a:lnTo>
                    <a:pt x="43453" y="535586"/>
                  </a:lnTo>
                  <a:lnTo>
                    <a:pt x="558719" y="20320"/>
                  </a:lnTo>
                  <a:lnTo>
                    <a:pt x="511729" y="20320"/>
                  </a:lnTo>
                  <a:lnTo>
                    <a:pt x="476952" y="15726"/>
                  </a:lnTo>
                  <a:close/>
                </a:path>
                <a:path w="579120" h="535939">
                  <a:moveTo>
                    <a:pt x="579039" y="0"/>
                  </a:moveTo>
                  <a:lnTo>
                    <a:pt x="559989" y="11430"/>
                  </a:lnTo>
                  <a:lnTo>
                    <a:pt x="511729" y="20320"/>
                  </a:lnTo>
                  <a:lnTo>
                    <a:pt x="558719" y="20320"/>
                  </a:lnTo>
                  <a:lnTo>
                    <a:pt x="57903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5467679" y="2990850"/>
              <a:ext cx="603250" cy="582295"/>
            </a:xfrm>
            <a:custGeom>
              <a:avLst/>
              <a:gdLst/>
              <a:ahLst/>
              <a:cxnLst/>
              <a:rect l="l" t="t" r="r" b="b"/>
              <a:pathLst>
                <a:path w="603250" h="582295">
                  <a:moveTo>
                    <a:pt x="549580" y="0"/>
                  </a:moveTo>
                  <a:lnTo>
                    <a:pt x="539420" y="6350"/>
                  </a:lnTo>
                  <a:lnTo>
                    <a:pt x="520370" y="17779"/>
                  </a:lnTo>
                  <a:lnTo>
                    <a:pt x="0" y="538150"/>
                  </a:lnTo>
                  <a:lnTo>
                    <a:pt x="44092" y="581688"/>
                  </a:lnTo>
                  <a:lnTo>
                    <a:pt x="602666" y="23114"/>
                  </a:lnTo>
                  <a:lnTo>
                    <a:pt x="577520" y="6350"/>
                  </a:lnTo>
                  <a:lnTo>
                    <a:pt x="54958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5508283" y="3011122"/>
              <a:ext cx="608965" cy="601345"/>
            </a:xfrm>
            <a:custGeom>
              <a:avLst/>
              <a:gdLst/>
              <a:ahLst/>
              <a:cxnLst/>
              <a:rect l="l" t="t" r="r" b="b"/>
              <a:pathLst>
                <a:path w="608964" h="601345">
                  <a:moveTo>
                    <a:pt x="557799" y="0"/>
                  </a:moveTo>
                  <a:lnTo>
                    <a:pt x="0" y="557971"/>
                  </a:lnTo>
                  <a:lnTo>
                    <a:pt x="43746" y="601167"/>
                  </a:lnTo>
                  <a:lnTo>
                    <a:pt x="608344" y="36569"/>
                  </a:lnTo>
                  <a:lnTo>
                    <a:pt x="594066" y="24177"/>
                  </a:lnTo>
                  <a:lnTo>
                    <a:pt x="55779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5548195" y="3044151"/>
              <a:ext cx="612140" cy="608965"/>
            </a:xfrm>
            <a:custGeom>
              <a:avLst/>
              <a:gdLst/>
              <a:ahLst/>
              <a:cxnLst/>
              <a:rect l="l" t="t" r="r" b="b"/>
              <a:pathLst>
                <a:path w="612139" h="608964">
                  <a:moveTo>
                    <a:pt x="564352" y="0"/>
                  </a:moveTo>
                  <a:lnTo>
                    <a:pt x="0" y="564352"/>
                  </a:lnTo>
                  <a:lnTo>
                    <a:pt x="44731" y="608521"/>
                  </a:lnTo>
                  <a:lnTo>
                    <a:pt x="611945" y="41307"/>
                  </a:lnTo>
                  <a:lnTo>
                    <a:pt x="564352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5588454" y="3081327"/>
              <a:ext cx="617220" cy="615315"/>
            </a:xfrm>
            <a:custGeom>
              <a:avLst/>
              <a:gdLst/>
              <a:ahLst/>
              <a:cxnLst/>
              <a:rect l="l" t="t" r="r" b="b"/>
              <a:pathLst>
                <a:path w="617220" h="615314">
                  <a:moveTo>
                    <a:pt x="566927" y="0"/>
                  </a:moveTo>
                  <a:lnTo>
                    <a:pt x="0" y="566927"/>
                  </a:lnTo>
                  <a:lnTo>
                    <a:pt x="28755" y="595322"/>
                  </a:lnTo>
                  <a:lnTo>
                    <a:pt x="39839" y="614718"/>
                  </a:lnTo>
                  <a:lnTo>
                    <a:pt x="617076" y="37481"/>
                  </a:lnTo>
                  <a:lnTo>
                    <a:pt x="590095" y="22552"/>
                  </a:lnTo>
                  <a:lnTo>
                    <a:pt x="581205" y="12392"/>
                  </a:lnTo>
                  <a:lnTo>
                    <a:pt x="566927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5625522" y="3116094"/>
              <a:ext cx="632460" cy="631825"/>
            </a:xfrm>
            <a:custGeom>
              <a:avLst/>
              <a:gdLst/>
              <a:ahLst/>
              <a:cxnLst/>
              <a:rect l="l" t="t" r="r" b="b"/>
              <a:pathLst>
                <a:path w="632460" h="631825">
                  <a:moveTo>
                    <a:pt x="575102" y="0"/>
                  </a:moveTo>
                  <a:lnTo>
                    <a:pt x="0" y="575102"/>
                  </a:lnTo>
                  <a:lnTo>
                    <a:pt x="32327" y="631675"/>
                  </a:lnTo>
                  <a:lnTo>
                    <a:pt x="632334" y="31668"/>
                  </a:lnTo>
                  <a:lnTo>
                    <a:pt x="575102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5655078" y="3145048"/>
              <a:ext cx="654050" cy="653415"/>
            </a:xfrm>
            <a:custGeom>
              <a:avLst/>
              <a:gdLst/>
              <a:ahLst/>
              <a:cxnLst/>
              <a:rect l="l" t="t" r="r" b="b"/>
              <a:pathLst>
                <a:path w="654050" h="653414">
                  <a:moveTo>
                    <a:pt x="597872" y="0"/>
                  </a:moveTo>
                  <a:lnTo>
                    <a:pt x="0" y="597872"/>
                  </a:lnTo>
                  <a:lnTo>
                    <a:pt x="31612" y="653194"/>
                  </a:lnTo>
                  <a:lnTo>
                    <a:pt x="653962" y="31036"/>
                  </a:lnTo>
                  <a:lnTo>
                    <a:pt x="597872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5683711" y="3173097"/>
              <a:ext cx="677545" cy="652780"/>
            </a:xfrm>
            <a:custGeom>
              <a:avLst/>
              <a:gdLst/>
              <a:ahLst/>
              <a:cxnLst/>
              <a:rect l="l" t="t" r="r" b="b"/>
              <a:pathLst>
                <a:path w="677545" h="652779">
                  <a:moveTo>
                    <a:pt x="619930" y="0"/>
                  </a:moveTo>
                  <a:lnTo>
                    <a:pt x="0" y="619930"/>
                  </a:lnTo>
                  <a:lnTo>
                    <a:pt x="9698" y="636902"/>
                  </a:lnTo>
                  <a:lnTo>
                    <a:pt x="56594" y="652236"/>
                  </a:lnTo>
                  <a:lnTo>
                    <a:pt x="677162" y="31668"/>
                  </a:lnTo>
                  <a:lnTo>
                    <a:pt x="61993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5734563" y="2743200"/>
              <a:ext cx="1133475" cy="1101725"/>
            </a:xfrm>
            <a:custGeom>
              <a:avLst/>
              <a:gdLst/>
              <a:ahLst/>
              <a:cxnLst/>
              <a:rect l="l" t="t" r="r" b="b"/>
              <a:pathLst>
                <a:path w="1133475" h="1101725">
                  <a:moveTo>
                    <a:pt x="621404" y="458851"/>
                  </a:moveTo>
                  <a:lnTo>
                    <a:pt x="0" y="1080256"/>
                  </a:lnTo>
                  <a:lnTo>
                    <a:pt x="65080" y="1101535"/>
                  </a:lnTo>
                  <a:lnTo>
                    <a:pt x="677001" y="489614"/>
                  </a:lnTo>
                  <a:lnTo>
                    <a:pt x="621404" y="458851"/>
                  </a:lnTo>
                  <a:close/>
                </a:path>
                <a:path w="1133475" h="1101725">
                  <a:moveTo>
                    <a:pt x="1101846" y="0"/>
                  </a:moveTo>
                  <a:lnTo>
                    <a:pt x="1082466" y="84150"/>
                  </a:lnTo>
                  <a:lnTo>
                    <a:pt x="1132948" y="33667"/>
                  </a:lnTo>
                  <a:lnTo>
                    <a:pt x="1101846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5794858" y="2773566"/>
              <a:ext cx="1111885" cy="1091565"/>
            </a:xfrm>
            <a:custGeom>
              <a:avLst/>
              <a:gdLst/>
              <a:ahLst/>
              <a:cxnLst/>
              <a:rect l="l" t="t" r="r" b="b"/>
              <a:pathLst>
                <a:path w="1111884" h="1091564">
                  <a:moveTo>
                    <a:pt x="612618" y="456986"/>
                  </a:moveTo>
                  <a:lnTo>
                    <a:pt x="0" y="1069604"/>
                  </a:lnTo>
                  <a:lnTo>
                    <a:pt x="66037" y="1091197"/>
                  </a:lnTo>
                  <a:lnTo>
                    <a:pt x="669032" y="488201"/>
                  </a:lnTo>
                  <a:lnTo>
                    <a:pt x="612618" y="456986"/>
                  </a:lnTo>
                  <a:close/>
                </a:path>
                <a:path w="1111884" h="1091564">
                  <a:moveTo>
                    <a:pt x="1069604" y="0"/>
                  </a:moveTo>
                  <a:lnTo>
                    <a:pt x="1024067" y="45550"/>
                  </a:lnTo>
                  <a:lnTo>
                    <a:pt x="997851" y="159383"/>
                  </a:lnTo>
                  <a:lnTo>
                    <a:pt x="1111684" y="45550"/>
                  </a:lnTo>
                  <a:lnTo>
                    <a:pt x="1069604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4653279" y="2815156"/>
              <a:ext cx="2291080" cy="2284095"/>
            </a:xfrm>
            <a:custGeom>
              <a:avLst/>
              <a:gdLst/>
              <a:ahLst/>
              <a:cxnLst/>
              <a:rect l="l" t="t" r="r" b="b"/>
              <a:pathLst>
                <a:path w="2291079" h="2284095">
                  <a:moveTo>
                    <a:pt x="67310" y="2214043"/>
                  </a:moveTo>
                  <a:lnTo>
                    <a:pt x="0" y="2263573"/>
                  </a:lnTo>
                  <a:lnTo>
                    <a:pt x="52374" y="2283589"/>
                  </a:lnTo>
                  <a:lnTo>
                    <a:pt x="94615" y="2241348"/>
                  </a:lnTo>
                  <a:lnTo>
                    <a:pt x="67310" y="2214043"/>
                  </a:lnTo>
                  <a:close/>
                </a:path>
                <a:path w="2291079" h="2284095">
                  <a:moveTo>
                    <a:pt x="1805705" y="443898"/>
                  </a:moveTo>
                  <a:lnTo>
                    <a:pt x="1201873" y="1047730"/>
                  </a:lnTo>
                  <a:lnTo>
                    <a:pt x="1266954" y="1069009"/>
                  </a:lnTo>
                  <a:lnTo>
                    <a:pt x="1861302" y="474661"/>
                  </a:lnTo>
                  <a:lnTo>
                    <a:pt x="1805705" y="443898"/>
                  </a:lnTo>
                  <a:close/>
                </a:path>
                <a:path w="2291079" h="2284095">
                  <a:moveTo>
                    <a:pt x="2249603" y="0"/>
                  </a:moveTo>
                  <a:lnTo>
                    <a:pt x="2141710" y="107893"/>
                  </a:lnTo>
                  <a:lnTo>
                    <a:pt x="2134870" y="137593"/>
                  </a:lnTo>
                  <a:lnTo>
                    <a:pt x="2143045" y="192917"/>
                  </a:lnTo>
                  <a:lnTo>
                    <a:pt x="2291073" y="44890"/>
                  </a:lnTo>
                  <a:lnTo>
                    <a:pt x="2249603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4700302" y="2856560"/>
              <a:ext cx="2284095" cy="2265045"/>
            </a:xfrm>
            <a:custGeom>
              <a:avLst/>
              <a:gdLst/>
              <a:ahLst/>
              <a:cxnLst/>
              <a:rect l="l" t="t" r="r" b="b"/>
              <a:pathLst>
                <a:path w="2284095" h="2265045">
                  <a:moveTo>
                    <a:pt x="43900" y="2196253"/>
                  </a:moveTo>
                  <a:lnTo>
                    <a:pt x="0" y="2240140"/>
                  </a:lnTo>
                  <a:lnTo>
                    <a:pt x="64157" y="2264659"/>
                  </a:lnTo>
                  <a:lnTo>
                    <a:pt x="114841" y="2213976"/>
                  </a:lnTo>
                  <a:lnTo>
                    <a:pt x="58387" y="2210739"/>
                  </a:lnTo>
                  <a:lnTo>
                    <a:pt x="43900" y="2196253"/>
                  </a:lnTo>
                  <a:close/>
                </a:path>
                <a:path w="2284095" h="2265045">
                  <a:moveTo>
                    <a:pt x="1809876" y="430821"/>
                  </a:moveTo>
                  <a:lnTo>
                    <a:pt x="1214638" y="1025875"/>
                  </a:lnTo>
                  <a:lnTo>
                    <a:pt x="1281183" y="1047633"/>
                  </a:lnTo>
                  <a:lnTo>
                    <a:pt x="1865841" y="462975"/>
                  </a:lnTo>
                  <a:lnTo>
                    <a:pt x="1859247" y="458139"/>
                  </a:lnTo>
                  <a:lnTo>
                    <a:pt x="1809876" y="430821"/>
                  </a:lnTo>
                  <a:close/>
                </a:path>
                <a:path w="2284095" h="2265045">
                  <a:moveTo>
                    <a:pt x="2240830" y="0"/>
                  </a:moveTo>
                  <a:lnTo>
                    <a:pt x="2095153" y="145631"/>
                  </a:lnTo>
                  <a:lnTo>
                    <a:pt x="2106488" y="222328"/>
                  </a:lnTo>
                  <a:lnTo>
                    <a:pt x="2283642" y="45174"/>
                  </a:lnTo>
                  <a:lnTo>
                    <a:pt x="2259297" y="19989"/>
                  </a:lnTo>
                  <a:lnTo>
                    <a:pt x="224083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4758947" y="2897860"/>
              <a:ext cx="2264410" cy="2245995"/>
            </a:xfrm>
            <a:custGeom>
              <a:avLst/>
              <a:gdLst/>
              <a:ahLst/>
              <a:cxnLst/>
              <a:rect l="l" t="t" r="r" b="b"/>
              <a:pathLst>
                <a:path w="2264409" h="2245995">
                  <a:moveTo>
                    <a:pt x="48989" y="2172262"/>
                  </a:moveTo>
                  <a:lnTo>
                    <a:pt x="0" y="2221252"/>
                  </a:lnTo>
                  <a:lnTo>
                    <a:pt x="63400" y="2245481"/>
                  </a:lnTo>
                  <a:lnTo>
                    <a:pt x="131868" y="2177013"/>
                  </a:lnTo>
                  <a:lnTo>
                    <a:pt x="48989" y="2172262"/>
                  </a:lnTo>
                  <a:close/>
                </a:path>
                <a:path w="2264409" h="2245995">
                  <a:moveTo>
                    <a:pt x="965771" y="1343110"/>
                  </a:moveTo>
                  <a:lnTo>
                    <a:pt x="877312" y="1369339"/>
                  </a:lnTo>
                  <a:lnTo>
                    <a:pt x="676652" y="1609369"/>
                  </a:lnTo>
                  <a:lnTo>
                    <a:pt x="623898" y="1684983"/>
                  </a:lnTo>
                  <a:lnTo>
                    <a:pt x="965771" y="1343110"/>
                  </a:lnTo>
                  <a:close/>
                </a:path>
                <a:path w="2264409" h="2245995">
                  <a:moveTo>
                    <a:pt x="1802800" y="418451"/>
                  </a:moveTo>
                  <a:lnTo>
                    <a:pt x="1216796" y="1004456"/>
                  </a:lnTo>
                  <a:lnTo>
                    <a:pt x="1282833" y="1026048"/>
                  </a:lnTo>
                  <a:lnTo>
                    <a:pt x="1853356" y="455525"/>
                  </a:lnTo>
                  <a:lnTo>
                    <a:pt x="1802800" y="418451"/>
                  </a:lnTo>
                  <a:close/>
                </a:path>
                <a:path w="2264409" h="2245995">
                  <a:moveTo>
                    <a:pt x="2221252" y="0"/>
                  </a:moveTo>
                  <a:lnTo>
                    <a:pt x="2046862" y="174389"/>
                  </a:lnTo>
                  <a:lnTo>
                    <a:pt x="2058145" y="250736"/>
                  </a:lnTo>
                  <a:lnTo>
                    <a:pt x="2264324" y="44557"/>
                  </a:lnTo>
                  <a:lnTo>
                    <a:pt x="2221252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4817584" y="2938724"/>
              <a:ext cx="2245360" cy="2224405"/>
            </a:xfrm>
            <a:custGeom>
              <a:avLst/>
              <a:gdLst/>
              <a:ahLst/>
              <a:cxnLst/>
              <a:rect l="l" t="t" r="r" b="b"/>
              <a:pathLst>
                <a:path w="2245359" h="2224404">
                  <a:moveTo>
                    <a:pt x="66984" y="2135791"/>
                  </a:moveTo>
                  <a:lnTo>
                    <a:pt x="0" y="2202796"/>
                  </a:lnTo>
                  <a:lnTo>
                    <a:pt x="35085" y="2216205"/>
                  </a:lnTo>
                  <a:lnTo>
                    <a:pt x="65128" y="2224262"/>
                  </a:lnTo>
                  <a:lnTo>
                    <a:pt x="149385" y="2140005"/>
                  </a:lnTo>
                  <a:lnTo>
                    <a:pt x="140495" y="2140005"/>
                  </a:lnTo>
                  <a:lnTo>
                    <a:pt x="66984" y="2135791"/>
                  </a:lnTo>
                  <a:close/>
                </a:path>
                <a:path w="2245359" h="2224404">
                  <a:moveTo>
                    <a:pt x="154560" y="2134830"/>
                  </a:moveTo>
                  <a:lnTo>
                    <a:pt x="140495" y="2140005"/>
                  </a:lnTo>
                  <a:lnTo>
                    <a:pt x="149385" y="2140005"/>
                  </a:lnTo>
                  <a:lnTo>
                    <a:pt x="154560" y="2134830"/>
                  </a:lnTo>
                  <a:close/>
                </a:path>
                <a:path w="2245359" h="2224404">
                  <a:moveTo>
                    <a:pt x="1020868" y="1268522"/>
                  </a:moveTo>
                  <a:lnTo>
                    <a:pt x="897382" y="1305137"/>
                  </a:lnTo>
                  <a:lnTo>
                    <a:pt x="580869" y="1621747"/>
                  </a:lnTo>
                  <a:lnTo>
                    <a:pt x="503715" y="1732335"/>
                  </a:lnTo>
                  <a:lnTo>
                    <a:pt x="437040" y="1852350"/>
                  </a:lnTo>
                  <a:lnTo>
                    <a:pt x="1020868" y="1268522"/>
                  </a:lnTo>
                  <a:close/>
                </a:path>
                <a:path w="2245359" h="2224404">
                  <a:moveTo>
                    <a:pt x="1790602" y="411642"/>
                  </a:moveTo>
                  <a:lnTo>
                    <a:pt x="1218952" y="983468"/>
                  </a:lnTo>
                  <a:lnTo>
                    <a:pt x="1284492" y="1004898"/>
                  </a:lnTo>
                  <a:lnTo>
                    <a:pt x="1840879" y="448511"/>
                  </a:lnTo>
                  <a:lnTo>
                    <a:pt x="1790602" y="411642"/>
                  </a:lnTo>
                  <a:close/>
                </a:path>
                <a:path w="2245359" h="2224404">
                  <a:moveTo>
                    <a:pt x="2202118" y="0"/>
                  </a:moveTo>
                  <a:lnTo>
                    <a:pt x="1998581" y="203599"/>
                  </a:lnTo>
                  <a:lnTo>
                    <a:pt x="2008665" y="271835"/>
                  </a:lnTo>
                  <a:lnTo>
                    <a:pt x="2011803" y="277587"/>
                  </a:lnTo>
                  <a:lnTo>
                    <a:pt x="2245014" y="44375"/>
                  </a:lnTo>
                  <a:lnTo>
                    <a:pt x="2202118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4876703" y="2979226"/>
              <a:ext cx="2225675" cy="2200910"/>
            </a:xfrm>
            <a:custGeom>
              <a:avLst/>
              <a:gdLst/>
              <a:ahLst/>
              <a:cxnLst/>
              <a:rect l="l" t="t" r="r" b="b"/>
              <a:pathLst>
                <a:path w="2225675" h="2200910">
                  <a:moveTo>
                    <a:pt x="1067089" y="1203405"/>
                  </a:moveTo>
                  <a:lnTo>
                    <a:pt x="977996" y="1223203"/>
                  </a:lnTo>
                  <a:lnTo>
                    <a:pt x="950916" y="1231233"/>
                  </a:lnTo>
                  <a:lnTo>
                    <a:pt x="387446" y="1794703"/>
                  </a:lnTo>
                  <a:lnTo>
                    <a:pt x="330296" y="1897573"/>
                  </a:lnTo>
                  <a:lnTo>
                    <a:pt x="215996" y="2049973"/>
                  </a:lnTo>
                  <a:lnTo>
                    <a:pt x="83385" y="2098764"/>
                  </a:lnTo>
                  <a:lnTo>
                    <a:pt x="0" y="2182149"/>
                  </a:lnTo>
                  <a:lnTo>
                    <a:pt x="69902" y="2200898"/>
                  </a:lnTo>
                  <a:lnTo>
                    <a:pt x="1067089" y="1203405"/>
                  </a:lnTo>
                  <a:close/>
                </a:path>
                <a:path w="2225675" h="2200910">
                  <a:moveTo>
                    <a:pt x="1777363" y="404786"/>
                  </a:moveTo>
                  <a:lnTo>
                    <a:pt x="1219629" y="962519"/>
                  </a:lnTo>
                  <a:lnTo>
                    <a:pt x="1282796" y="983173"/>
                  </a:lnTo>
                  <a:lnTo>
                    <a:pt x="1286478" y="983948"/>
                  </a:lnTo>
                  <a:lnTo>
                    <a:pt x="1828196" y="442063"/>
                  </a:lnTo>
                  <a:lnTo>
                    <a:pt x="1777363" y="404786"/>
                  </a:lnTo>
                  <a:close/>
                </a:path>
                <a:path w="2225675" h="2200910">
                  <a:moveTo>
                    <a:pt x="2182149" y="0"/>
                  </a:moveTo>
                  <a:lnTo>
                    <a:pt x="1949994" y="232155"/>
                  </a:lnTo>
                  <a:lnTo>
                    <a:pt x="1981075" y="289137"/>
                  </a:lnTo>
                  <a:lnTo>
                    <a:pt x="2225398" y="44739"/>
                  </a:lnTo>
                  <a:lnTo>
                    <a:pt x="2182149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4939792" y="3019909"/>
              <a:ext cx="2201545" cy="2177415"/>
            </a:xfrm>
            <a:custGeom>
              <a:avLst/>
              <a:gdLst/>
              <a:ahLst/>
              <a:cxnLst/>
              <a:rect l="l" t="t" r="r" b="b"/>
              <a:pathLst>
                <a:path w="2201545" h="2177415">
                  <a:moveTo>
                    <a:pt x="1105951" y="1140066"/>
                  </a:moveTo>
                  <a:lnTo>
                    <a:pt x="993284" y="1165103"/>
                  </a:lnTo>
                  <a:lnTo>
                    <a:pt x="164337" y="1994050"/>
                  </a:lnTo>
                  <a:lnTo>
                    <a:pt x="152907" y="2009290"/>
                  </a:lnTo>
                  <a:lnTo>
                    <a:pt x="146879" y="2011508"/>
                  </a:lnTo>
                  <a:lnTo>
                    <a:pt x="0" y="2158388"/>
                  </a:lnTo>
                  <a:lnTo>
                    <a:pt x="69097" y="2176920"/>
                  </a:lnTo>
                  <a:lnTo>
                    <a:pt x="1105951" y="1140066"/>
                  </a:lnTo>
                  <a:close/>
                </a:path>
                <a:path w="2201545" h="2177415">
                  <a:moveTo>
                    <a:pt x="1760434" y="397953"/>
                  </a:moveTo>
                  <a:lnTo>
                    <a:pt x="1216836" y="941551"/>
                  </a:lnTo>
                  <a:lnTo>
                    <a:pt x="1219707" y="942490"/>
                  </a:lnTo>
                  <a:lnTo>
                    <a:pt x="1288949" y="957068"/>
                  </a:lnTo>
                  <a:lnTo>
                    <a:pt x="1810990" y="435027"/>
                  </a:lnTo>
                  <a:lnTo>
                    <a:pt x="1760434" y="397953"/>
                  </a:lnTo>
                  <a:close/>
                </a:path>
                <a:path w="2201545" h="2177415">
                  <a:moveTo>
                    <a:pt x="2158388" y="0"/>
                  </a:moveTo>
                  <a:lnTo>
                    <a:pt x="1915144" y="243243"/>
                  </a:lnTo>
                  <a:lnTo>
                    <a:pt x="1946072" y="299945"/>
                  </a:lnTo>
                  <a:lnTo>
                    <a:pt x="2201460" y="44557"/>
                  </a:lnTo>
                  <a:lnTo>
                    <a:pt x="2158388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5002873" y="3060598"/>
              <a:ext cx="2218055" cy="2170430"/>
            </a:xfrm>
            <a:custGeom>
              <a:avLst/>
              <a:gdLst/>
              <a:ahLst/>
              <a:cxnLst/>
              <a:rect l="l" t="t" r="r" b="b"/>
              <a:pathLst>
                <a:path w="2218054" h="2170429">
                  <a:moveTo>
                    <a:pt x="1242771" y="1059497"/>
                  </a:moveTo>
                  <a:lnTo>
                    <a:pt x="1194727" y="1065631"/>
                  </a:lnTo>
                  <a:lnTo>
                    <a:pt x="1145730" y="1076528"/>
                  </a:lnTo>
                  <a:lnTo>
                    <a:pt x="1135938" y="1078699"/>
                  </a:lnTo>
                  <a:lnTo>
                    <a:pt x="1033068" y="1101559"/>
                  </a:lnTo>
                  <a:lnTo>
                    <a:pt x="0" y="2134628"/>
                  </a:lnTo>
                  <a:lnTo>
                    <a:pt x="69100" y="2153158"/>
                  </a:lnTo>
                  <a:lnTo>
                    <a:pt x="132194" y="2170074"/>
                  </a:lnTo>
                  <a:lnTo>
                    <a:pt x="1242771" y="1059497"/>
                  </a:lnTo>
                  <a:close/>
                </a:path>
                <a:path w="2218054" h="2170429">
                  <a:moveTo>
                    <a:pt x="1840217" y="462051"/>
                  </a:moveTo>
                  <a:lnTo>
                    <a:pt x="1794065" y="428193"/>
                  </a:lnTo>
                  <a:lnTo>
                    <a:pt x="1789671" y="424967"/>
                  </a:lnTo>
                  <a:lnTo>
                    <a:pt x="1743506" y="391121"/>
                  </a:lnTo>
                  <a:lnTo>
                    <a:pt x="1219568" y="915060"/>
                  </a:lnTo>
                  <a:lnTo>
                    <a:pt x="1285659" y="928979"/>
                  </a:lnTo>
                  <a:lnTo>
                    <a:pt x="1358049" y="944219"/>
                  </a:lnTo>
                  <a:lnTo>
                    <a:pt x="1840217" y="462051"/>
                  </a:lnTo>
                  <a:close/>
                </a:path>
                <a:path w="2218054" h="2170429">
                  <a:moveTo>
                    <a:pt x="2217496" y="84772"/>
                  </a:moveTo>
                  <a:lnTo>
                    <a:pt x="2214537" y="82651"/>
                  </a:lnTo>
                  <a:lnTo>
                    <a:pt x="2177694" y="44564"/>
                  </a:lnTo>
                  <a:lnTo>
                    <a:pt x="2173960" y="40678"/>
                  </a:lnTo>
                  <a:lnTo>
                    <a:pt x="2134628" y="0"/>
                  </a:lnTo>
                  <a:lnTo>
                    <a:pt x="1880298" y="254330"/>
                  </a:lnTo>
                  <a:lnTo>
                    <a:pt x="1908530" y="306108"/>
                  </a:lnTo>
                  <a:lnTo>
                    <a:pt x="1939467" y="362800"/>
                  </a:lnTo>
                  <a:lnTo>
                    <a:pt x="2217496" y="84772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5129059" y="3141958"/>
              <a:ext cx="2139315" cy="2106295"/>
            </a:xfrm>
            <a:custGeom>
              <a:avLst/>
              <a:gdLst/>
              <a:ahLst/>
              <a:cxnLst/>
              <a:rect l="l" t="t" r="r" b="b"/>
              <a:pathLst>
                <a:path w="2139315" h="2106295">
                  <a:moveTo>
                    <a:pt x="1209777" y="966224"/>
                  </a:moveTo>
                  <a:lnTo>
                    <a:pt x="1107854" y="979248"/>
                  </a:lnTo>
                  <a:lnTo>
                    <a:pt x="0" y="2087102"/>
                  </a:lnTo>
                  <a:lnTo>
                    <a:pt x="70098" y="2105903"/>
                  </a:lnTo>
                  <a:lnTo>
                    <a:pt x="1209777" y="966224"/>
                  </a:lnTo>
                  <a:close/>
                </a:path>
                <a:path w="2139315" h="2106295">
                  <a:moveTo>
                    <a:pt x="1709646" y="377455"/>
                  </a:moveTo>
                  <a:lnTo>
                    <a:pt x="1225579" y="861523"/>
                  </a:lnTo>
                  <a:lnTo>
                    <a:pt x="1299018" y="876984"/>
                  </a:lnTo>
                  <a:lnTo>
                    <a:pt x="1767783" y="408218"/>
                  </a:lnTo>
                  <a:lnTo>
                    <a:pt x="1716240" y="382291"/>
                  </a:lnTo>
                  <a:lnTo>
                    <a:pt x="1709646" y="377455"/>
                  </a:lnTo>
                  <a:close/>
                </a:path>
                <a:path w="2139315" h="2106295">
                  <a:moveTo>
                    <a:pt x="2087102" y="0"/>
                  </a:moveTo>
                  <a:lnTo>
                    <a:pt x="1810594" y="276507"/>
                  </a:lnTo>
                  <a:lnTo>
                    <a:pt x="1841970" y="334031"/>
                  </a:lnTo>
                  <a:lnTo>
                    <a:pt x="2138727" y="37274"/>
                  </a:lnTo>
                  <a:lnTo>
                    <a:pt x="2088350" y="1291"/>
                  </a:lnTo>
                  <a:lnTo>
                    <a:pt x="2087102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5193149" y="3176058"/>
              <a:ext cx="2120900" cy="2083435"/>
            </a:xfrm>
            <a:custGeom>
              <a:avLst/>
              <a:gdLst/>
              <a:ahLst/>
              <a:cxnLst/>
              <a:rect l="l" t="t" r="r" b="b"/>
              <a:pathLst>
                <a:path w="2120900" h="2083435">
                  <a:moveTo>
                    <a:pt x="1233050" y="920961"/>
                  </a:moveTo>
                  <a:lnTo>
                    <a:pt x="1136951" y="933241"/>
                  </a:lnTo>
                  <a:lnTo>
                    <a:pt x="0" y="2070192"/>
                  </a:lnTo>
                  <a:lnTo>
                    <a:pt x="43060" y="2081741"/>
                  </a:lnTo>
                  <a:lnTo>
                    <a:pt x="73719" y="2082832"/>
                  </a:lnTo>
                  <a:lnTo>
                    <a:pt x="1235279" y="921272"/>
                  </a:lnTo>
                  <a:lnTo>
                    <a:pt x="1233050" y="920961"/>
                  </a:lnTo>
                  <a:close/>
                </a:path>
                <a:path w="2120900" h="2083435">
                  <a:moveTo>
                    <a:pt x="1698623" y="371568"/>
                  </a:moveTo>
                  <a:lnTo>
                    <a:pt x="1228633" y="841559"/>
                  </a:lnTo>
                  <a:lnTo>
                    <a:pt x="1299974" y="856578"/>
                  </a:lnTo>
                  <a:lnTo>
                    <a:pt x="1756080" y="400471"/>
                  </a:lnTo>
                  <a:lnTo>
                    <a:pt x="1698623" y="371568"/>
                  </a:lnTo>
                  <a:close/>
                </a:path>
                <a:path w="2120900" h="2083435">
                  <a:moveTo>
                    <a:pt x="2070192" y="0"/>
                  </a:moveTo>
                  <a:lnTo>
                    <a:pt x="1775191" y="295001"/>
                  </a:lnTo>
                  <a:lnTo>
                    <a:pt x="1805671" y="350881"/>
                  </a:lnTo>
                  <a:lnTo>
                    <a:pt x="2120568" y="35983"/>
                  </a:lnTo>
                  <a:lnTo>
                    <a:pt x="207019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5259511" y="3208866"/>
              <a:ext cx="2096770" cy="2052955"/>
            </a:xfrm>
            <a:custGeom>
              <a:avLst/>
              <a:gdLst/>
              <a:ahLst/>
              <a:cxnLst/>
              <a:rect l="l" t="t" r="r" b="b"/>
              <a:pathLst>
                <a:path w="2096770" h="2052954">
                  <a:moveTo>
                    <a:pt x="1166688" y="888153"/>
                  </a:moveTo>
                  <a:lnTo>
                    <a:pt x="1160864" y="888897"/>
                  </a:lnTo>
                  <a:lnTo>
                    <a:pt x="0" y="2049762"/>
                  </a:lnTo>
                  <a:lnTo>
                    <a:pt x="85846" y="2052816"/>
                  </a:lnTo>
                  <a:lnTo>
                    <a:pt x="1240254" y="898407"/>
                  </a:lnTo>
                  <a:lnTo>
                    <a:pt x="1166688" y="888153"/>
                  </a:lnTo>
                  <a:close/>
                </a:path>
                <a:path w="2096770" h="2052954">
                  <a:moveTo>
                    <a:pt x="1684649" y="365113"/>
                  </a:moveTo>
                  <a:lnTo>
                    <a:pt x="1227317" y="822444"/>
                  </a:lnTo>
                  <a:lnTo>
                    <a:pt x="1261938" y="829733"/>
                  </a:lnTo>
                  <a:lnTo>
                    <a:pt x="1288537" y="850125"/>
                  </a:lnTo>
                  <a:lnTo>
                    <a:pt x="1743796" y="394865"/>
                  </a:lnTo>
                  <a:lnTo>
                    <a:pt x="1684649" y="365113"/>
                  </a:lnTo>
                  <a:close/>
                </a:path>
                <a:path w="2096770" h="2052954">
                  <a:moveTo>
                    <a:pt x="2049762" y="0"/>
                  </a:moveTo>
                  <a:lnTo>
                    <a:pt x="1736620" y="313142"/>
                  </a:lnTo>
                  <a:lnTo>
                    <a:pt x="1767996" y="370665"/>
                  </a:lnTo>
                  <a:lnTo>
                    <a:pt x="2096142" y="42519"/>
                  </a:lnTo>
                  <a:lnTo>
                    <a:pt x="2091248" y="29633"/>
                  </a:lnTo>
                  <a:lnTo>
                    <a:pt x="204976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5337999" y="3245863"/>
              <a:ext cx="2039620" cy="2018664"/>
            </a:xfrm>
            <a:custGeom>
              <a:avLst/>
              <a:gdLst/>
              <a:ahLst/>
              <a:cxnLst/>
              <a:rect l="l" t="t" r="r" b="b"/>
              <a:pathLst>
                <a:path w="2039620" h="2018664">
                  <a:moveTo>
                    <a:pt x="1155078" y="860478"/>
                  </a:moveTo>
                  <a:lnTo>
                    <a:pt x="0" y="2015557"/>
                  </a:lnTo>
                  <a:lnTo>
                    <a:pt x="83393" y="2018523"/>
                  </a:lnTo>
                  <a:lnTo>
                    <a:pt x="1230873" y="871043"/>
                  </a:lnTo>
                  <a:lnTo>
                    <a:pt x="1155078" y="860478"/>
                  </a:lnTo>
                  <a:close/>
                </a:path>
                <a:path w="2039620" h="2018664">
                  <a:moveTo>
                    <a:pt x="1660238" y="355318"/>
                  </a:moveTo>
                  <a:lnTo>
                    <a:pt x="1205735" y="809821"/>
                  </a:lnTo>
                  <a:lnTo>
                    <a:pt x="1254618" y="847298"/>
                  </a:lnTo>
                  <a:lnTo>
                    <a:pt x="1718120" y="383796"/>
                  </a:lnTo>
                  <a:lnTo>
                    <a:pt x="1716850" y="383796"/>
                  </a:lnTo>
                  <a:lnTo>
                    <a:pt x="1660238" y="355318"/>
                  </a:lnTo>
                  <a:close/>
                </a:path>
                <a:path w="2039620" h="2018664">
                  <a:moveTo>
                    <a:pt x="2015557" y="0"/>
                  </a:moveTo>
                  <a:lnTo>
                    <a:pt x="1686819" y="328738"/>
                  </a:lnTo>
                  <a:lnTo>
                    <a:pt x="1716850" y="383796"/>
                  </a:lnTo>
                  <a:lnTo>
                    <a:pt x="1718120" y="383796"/>
                  </a:lnTo>
                  <a:lnTo>
                    <a:pt x="2039326" y="62591"/>
                  </a:lnTo>
                  <a:lnTo>
                    <a:pt x="2015557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5414034" y="3302932"/>
              <a:ext cx="1985645" cy="1964689"/>
            </a:xfrm>
            <a:custGeom>
              <a:avLst/>
              <a:gdLst/>
              <a:ahLst/>
              <a:cxnLst/>
              <a:rect l="l" t="t" r="r" b="b"/>
              <a:pathLst>
                <a:path w="1985645" h="1964689">
                  <a:moveTo>
                    <a:pt x="1148150" y="813043"/>
                  </a:moveTo>
                  <a:lnTo>
                    <a:pt x="0" y="1961193"/>
                  </a:lnTo>
                  <a:lnTo>
                    <a:pt x="85537" y="1964236"/>
                  </a:lnTo>
                  <a:lnTo>
                    <a:pt x="1226124" y="823297"/>
                  </a:lnTo>
                  <a:lnTo>
                    <a:pt x="1221715" y="823297"/>
                  </a:lnTo>
                  <a:lnTo>
                    <a:pt x="1148150" y="813043"/>
                  </a:lnTo>
                  <a:close/>
                </a:path>
                <a:path w="1985645" h="1964689">
                  <a:moveTo>
                    <a:pt x="1636590" y="324602"/>
                  </a:moveTo>
                  <a:lnTo>
                    <a:pt x="1174270" y="786923"/>
                  </a:lnTo>
                  <a:lnTo>
                    <a:pt x="1221715" y="823297"/>
                  </a:lnTo>
                  <a:lnTo>
                    <a:pt x="1226124" y="823297"/>
                  </a:lnTo>
                  <a:lnTo>
                    <a:pt x="1722541" y="326727"/>
                  </a:lnTo>
                  <a:lnTo>
                    <a:pt x="1640815" y="326727"/>
                  </a:lnTo>
                  <a:lnTo>
                    <a:pt x="1636590" y="324602"/>
                  </a:lnTo>
                  <a:close/>
                </a:path>
                <a:path w="1985645" h="1964689">
                  <a:moveTo>
                    <a:pt x="1961193" y="0"/>
                  </a:moveTo>
                  <a:lnTo>
                    <a:pt x="1638574" y="322619"/>
                  </a:lnTo>
                  <a:lnTo>
                    <a:pt x="1640815" y="326727"/>
                  </a:lnTo>
                  <a:lnTo>
                    <a:pt x="1722541" y="326727"/>
                  </a:lnTo>
                  <a:lnTo>
                    <a:pt x="1985412" y="63776"/>
                  </a:lnTo>
                  <a:lnTo>
                    <a:pt x="1961193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5492522" y="3361841"/>
              <a:ext cx="1929130" cy="1915160"/>
            </a:xfrm>
            <a:custGeom>
              <a:avLst/>
              <a:gdLst/>
              <a:ahLst/>
              <a:cxnLst/>
              <a:rect l="l" t="t" r="r" b="b"/>
              <a:pathLst>
                <a:path w="1929129" h="1915160">
                  <a:moveTo>
                    <a:pt x="1140998" y="764077"/>
                  </a:moveTo>
                  <a:lnTo>
                    <a:pt x="0" y="1905076"/>
                  </a:lnTo>
                  <a:lnTo>
                    <a:pt x="64997" y="1907388"/>
                  </a:lnTo>
                  <a:lnTo>
                    <a:pt x="77089" y="1914675"/>
                  </a:lnTo>
                  <a:lnTo>
                    <a:pt x="1227731" y="764388"/>
                  </a:lnTo>
                  <a:lnTo>
                    <a:pt x="1143227" y="764388"/>
                  </a:lnTo>
                  <a:lnTo>
                    <a:pt x="1140998" y="764077"/>
                  </a:lnTo>
                  <a:close/>
                </a:path>
                <a:path w="1929129" h="1915160">
                  <a:moveTo>
                    <a:pt x="1905076" y="0"/>
                  </a:moveTo>
                  <a:lnTo>
                    <a:pt x="1141790" y="763286"/>
                  </a:lnTo>
                  <a:lnTo>
                    <a:pt x="1143227" y="764388"/>
                  </a:lnTo>
                  <a:lnTo>
                    <a:pt x="1227731" y="764388"/>
                  </a:lnTo>
                  <a:lnTo>
                    <a:pt x="1929092" y="63243"/>
                  </a:lnTo>
                  <a:lnTo>
                    <a:pt x="190507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5565444" y="3419830"/>
              <a:ext cx="1878964" cy="1887220"/>
            </a:xfrm>
            <a:custGeom>
              <a:avLst/>
              <a:gdLst/>
              <a:ahLst/>
              <a:cxnLst/>
              <a:rect l="l" t="t" r="r" b="b"/>
              <a:pathLst>
                <a:path w="1878965" h="1887220">
                  <a:moveTo>
                    <a:pt x="1854175" y="0"/>
                  </a:moveTo>
                  <a:lnTo>
                    <a:pt x="0" y="1854175"/>
                  </a:lnTo>
                  <a:lnTo>
                    <a:pt x="54678" y="1887127"/>
                  </a:lnTo>
                  <a:lnTo>
                    <a:pt x="1878932" y="62872"/>
                  </a:lnTo>
                  <a:lnTo>
                    <a:pt x="1861515" y="19329"/>
                  </a:lnTo>
                  <a:lnTo>
                    <a:pt x="1854175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5615367" y="3477259"/>
              <a:ext cx="1851660" cy="1859914"/>
            </a:xfrm>
            <a:custGeom>
              <a:avLst/>
              <a:gdLst/>
              <a:ahLst/>
              <a:cxnLst/>
              <a:rect l="l" t="t" r="r" b="b"/>
              <a:pathLst>
                <a:path w="1851659" h="1859914">
                  <a:moveTo>
                    <a:pt x="1826832" y="0"/>
                  </a:moveTo>
                  <a:lnTo>
                    <a:pt x="0" y="1826832"/>
                  </a:lnTo>
                  <a:lnTo>
                    <a:pt x="53885" y="1859306"/>
                  </a:lnTo>
                  <a:lnTo>
                    <a:pt x="1851506" y="61685"/>
                  </a:lnTo>
                  <a:lnTo>
                    <a:pt x="1826832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5665291" y="3534409"/>
              <a:ext cx="1824989" cy="1833245"/>
            </a:xfrm>
            <a:custGeom>
              <a:avLst/>
              <a:gdLst/>
              <a:ahLst/>
              <a:cxnLst/>
              <a:rect l="l" t="t" r="r" b="b"/>
              <a:pathLst>
                <a:path w="1824990" h="1833245">
                  <a:moveTo>
                    <a:pt x="1799768" y="0"/>
                  </a:moveTo>
                  <a:lnTo>
                    <a:pt x="0" y="1799768"/>
                  </a:lnTo>
                  <a:lnTo>
                    <a:pt x="54678" y="1832720"/>
                  </a:lnTo>
                  <a:lnTo>
                    <a:pt x="1824805" y="62592"/>
                  </a:lnTo>
                  <a:lnTo>
                    <a:pt x="179976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5715215" y="3591559"/>
              <a:ext cx="1798320" cy="1798955"/>
            </a:xfrm>
            <a:custGeom>
              <a:avLst/>
              <a:gdLst/>
              <a:ahLst/>
              <a:cxnLst/>
              <a:rect l="l" t="t" r="r" b="b"/>
              <a:pathLst>
                <a:path w="1798320" h="1798954">
                  <a:moveTo>
                    <a:pt x="1772704" y="0"/>
                  </a:moveTo>
                  <a:lnTo>
                    <a:pt x="0" y="1772704"/>
                  </a:lnTo>
                  <a:lnTo>
                    <a:pt x="34074" y="1793240"/>
                  </a:lnTo>
                  <a:lnTo>
                    <a:pt x="61921" y="1798412"/>
                  </a:lnTo>
                  <a:lnTo>
                    <a:pt x="1797741" y="62592"/>
                  </a:lnTo>
                  <a:lnTo>
                    <a:pt x="1772704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5770711" y="3648709"/>
              <a:ext cx="1765935" cy="1753870"/>
            </a:xfrm>
            <a:custGeom>
              <a:avLst/>
              <a:gdLst/>
              <a:ahLst/>
              <a:cxnLst/>
              <a:rect l="l" t="t" r="r" b="b"/>
              <a:pathLst>
                <a:path w="1765934" h="1753870">
                  <a:moveTo>
                    <a:pt x="1740069" y="0"/>
                  </a:moveTo>
                  <a:lnTo>
                    <a:pt x="0" y="1740069"/>
                  </a:lnTo>
                  <a:lnTo>
                    <a:pt x="73902" y="1753797"/>
                  </a:lnTo>
                  <a:lnTo>
                    <a:pt x="1765614" y="62084"/>
                  </a:lnTo>
                  <a:lnTo>
                    <a:pt x="1762929" y="57150"/>
                  </a:lnTo>
                  <a:lnTo>
                    <a:pt x="174006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5838186" y="3705859"/>
              <a:ext cx="1727200" cy="1709420"/>
            </a:xfrm>
            <a:custGeom>
              <a:avLst/>
              <a:gdLst/>
              <a:ahLst/>
              <a:cxnLst/>
              <a:rect l="l" t="t" r="r" b="b"/>
              <a:pathLst>
                <a:path w="1727200" h="1709420">
                  <a:moveTo>
                    <a:pt x="1695453" y="0"/>
                  </a:moveTo>
                  <a:lnTo>
                    <a:pt x="0" y="1695453"/>
                  </a:lnTo>
                  <a:lnTo>
                    <a:pt x="74973" y="1709380"/>
                  </a:lnTo>
                  <a:lnTo>
                    <a:pt x="1726779" y="57573"/>
                  </a:lnTo>
                  <a:lnTo>
                    <a:pt x="169545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5906429" y="3757935"/>
              <a:ext cx="1686560" cy="1670050"/>
            </a:xfrm>
            <a:custGeom>
              <a:avLst/>
              <a:gdLst/>
              <a:ahLst/>
              <a:cxnLst/>
              <a:rect l="l" t="t" r="r" b="b"/>
              <a:pathLst>
                <a:path w="1686559" h="1670050">
                  <a:moveTo>
                    <a:pt x="1655545" y="0"/>
                  </a:moveTo>
                  <a:lnTo>
                    <a:pt x="0" y="1656055"/>
                  </a:lnTo>
                  <a:lnTo>
                    <a:pt x="73134" y="1669640"/>
                  </a:lnTo>
                  <a:lnTo>
                    <a:pt x="1686283" y="56491"/>
                  </a:lnTo>
                  <a:lnTo>
                    <a:pt x="165554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5973138" y="3809491"/>
              <a:ext cx="1648460" cy="1631314"/>
            </a:xfrm>
            <a:custGeom>
              <a:avLst/>
              <a:gdLst/>
              <a:ahLst/>
              <a:cxnLst/>
              <a:rect l="l" t="t" r="r" b="b"/>
              <a:pathLst>
                <a:path w="1648459" h="1631314">
                  <a:moveTo>
                    <a:pt x="1616889" y="0"/>
                  </a:moveTo>
                  <a:lnTo>
                    <a:pt x="0" y="1616889"/>
                  </a:lnTo>
                  <a:lnTo>
                    <a:pt x="74973" y="1630816"/>
                  </a:lnTo>
                  <a:lnTo>
                    <a:pt x="1648216" y="57573"/>
                  </a:lnTo>
                  <a:lnTo>
                    <a:pt x="1616889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6040613" y="3861308"/>
              <a:ext cx="1619250" cy="1591945"/>
            </a:xfrm>
            <a:custGeom>
              <a:avLst/>
              <a:gdLst/>
              <a:ahLst/>
              <a:cxnLst/>
              <a:rect l="l" t="t" r="r" b="b"/>
              <a:pathLst>
                <a:path w="1619250" h="1591945">
                  <a:moveTo>
                    <a:pt x="1577607" y="0"/>
                  </a:moveTo>
                  <a:lnTo>
                    <a:pt x="0" y="1577607"/>
                  </a:lnTo>
                  <a:lnTo>
                    <a:pt x="73902" y="1591335"/>
                  </a:lnTo>
                  <a:lnTo>
                    <a:pt x="1619029" y="46208"/>
                  </a:lnTo>
                  <a:lnTo>
                    <a:pt x="1587005" y="17272"/>
                  </a:lnTo>
                  <a:lnTo>
                    <a:pt x="1577607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6108078" y="3903903"/>
              <a:ext cx="1636395" cy="1557655"/>
            </a:xfrm>
            <a:custGeom>
              <a:avLst/>
              <a:gdLst/>
              <a:ahLst/>
              <a:cxnLst/>
              <a:rect l="l" t="t" r="r" b="b"/>
              <a:pathLst>
                <a:path w="1636395" h="1557654">
                  <a:moveTo>
                    <a:pt x="1636077" y="79984"/>
                  </a:moveTo>
                  <a:lnTo>
                    <a:pt x="1593799" y="41795"/>
                  </a:lnTo>
                  <a:lnTo>
                    <a:pt x="1590255" y="38582"/>
                  </a:lnTo>
                  <a:lnTo>
                    <a:pt x="1547558" y="0"/>
                  </a:lnTo>
                  <a:lnTo>
                    <a:pt x="0" y="1547558"/>
                  </a:lnTo>
                  <a:lnTo>
                    <a:pt x="51422" y="1557096"/>
                  </a:lnTo>
                  <a:lnTo>
                    <a:pt x="72948" y="1555889"/>
                  </a:lnTo>
                  <a:lnTo>
                    <a:pt x="78422" y="1555584"/>
                  </a:lnTo>
                  <a:lnTo>
                    <a:pt x="80606" y="1555457"/>
                  </a:lnTo>
                  <a:lnTo>
                    <a:pt x="164909" y="1550695"/>
                  </a:lnTo>
                  <a:lnTo>
                    <a:pt x="1636077" y="79984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6264482" y="3979858"/>
              <a:ext cx="1522095" cy="1475740"/>
            </a:xfrm>
            <a:custGeom>
              <a:avLst/>
              <a:gdLst/>
              <a:ahLst/>
              <a:cxnLst/>
              <a:rect l="l" t="t" r="r" b="b"/>
              <a:pathLst>
                <a:path w="1522095" h="1475739">
                  <a:moveTo>
                    <a:pt x="1475219" y="0"/>
                  </a:moveTo>
                  <a:lnTo>
                    <a:pt x="0" y="1475219"/>
                  </a:lnTo>
                  <a:lnTo>
                    <a:pt x="94214" y="1469904"/>
                  </a:lnTo>
                  <a:lnTo>
                    <a:pt x="1521920" y="42199"/>
                  </a:lnTo>
                  <a:lnTo>
                    <a:pt x="147521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6350621" y="4018440"/>
              <a:ext cx="1477645" cy="1431925"/>
            </a:xfrm>
            <a:custGeom>
              <a:avLst/>
              <a:gdLst/>
              <a:ahLst/>
              <a:cxnLst/>
              <a:rect l="l" t="t" r="r" b="b"/>
              <a:pathLst>
                <a:path w="1477645" h="1431925">
                  <a:moveTo>
                    <a:pt x="1431778" y="0"/>
                  </a:moveTo>
                  <a:lnTo>
                    <a:pt x="0" y="1431778"/>
                  </a:lnTo>
                  <a:lnTo>
                    <a:pt x="91522" y="1426615"/>
                  </a:lnTo>
                  <a:lnTo>
                    <a:pt x="1477144" y="40993"/>
                  </a:lnTo>
                  <a:lnTo>
                    <a:pt x="143177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6435414" y="4056420"/>
              <a:ext cx="1447165" cy="1389380"/>
            </a:xfrm>
            <a:custGeom>
              <a:avLst/>
              <a:gdLst/>
              <a:ahLst/>
              <a:cxnLst/>
              <a:rect l="l" t="t" r="r" b="b"/>
              <a:pathLst>
                <a:path w="1447165" h="1389379">
                  <a:moveTo>
                    <a:pt x="1389015" y="0"/>
                  </a:moveTo>
                  <a:lnTo>
                    <a:pt x="0" y="1389015"/>
                  </a:lnTo>
                  <a:lnTo>
                    <a:pt x="92868" y="1383776"/>
                  </a:lnTo>
                  <a:lnTo>
                    <a:pt x="1446568" y="30076"/>
                  </a:lnTo>
                  <a:lnTo>
                    <a:pt x="1403025" y="12659"/>
                  </a:lnTo>
                  <a:lnTo>
                    <a:pt x="138901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6520207" y="4084320"/>
              <a:ext cx="1419225" cy="1356360"/>
            </a:xfrm>
            <a:custGeom>
              <a:avLst/>
              <a:gdLst/>
              <a:ahLst/>
              <a:cxnLst/>
              <a:rect l="l" t="t" r="r" b="b"/>
              <a:pathLst>
                <a:path w="1419225" h="1356360">
                  <a:moveTo>
                    <a:pt x="1356332" y="0"/>
                  </a:moveTo>
                  <a:lnTo>
                    <a:pt x="0" y="1356332"/>
                  </a:lnTo>
                  <a:lnTo>
                    <a:pt x="92868" y="1351093"/>
                  </a:lnTo>
                  <a:lnTo>
                    <a:pt x="1418925" y="25037"/>
                  </a:lnTo>
                  <a:lnTo>
                    <a:pt x="1356332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6604146" y="4065372"/>
              <a:ext cx="1459230" cy="1370965"/>
            </a:xfrm>
            <a:custGeom>
              <a:avLst/>
              <a:gdLst/>
              <a:ahLst/>
              <a:cxnLst/>
              <a:rect l="l" t="t" r="r" b="b"/>
              <a:pathLst>
                <a:path w="1459229" h="1370964">
                  <a:moveTo>
                    <a:pt x="1329259" y="41693"/>
                  </a:moveTo>
                  <a:lnTo>
                    <a:pt x="0" y="1370544"/>
                  </a:lnTo>
                  <a:lnTo>
                    <a:pt x="50653" y="1367687"/>
                  </a:lnTo>
                  <a:lnTo>
                    <a:pt x="154013" y="1304967"/>
                  </a:lnTo>
                  <a:lnTo>
                    <a:pt x="1409553" y="49427"/>
                  </a:lnTo>
                  <a:lnTo>
                    <a:pt x="1348593" y="49427"/>
                  </a:lnTo>
                  <a:lnTo>
                    <a:pt x="1329259" y="41693"/>
                  </a:lnTo>
                  <a:close/>
                </a:path>
                <a:path w="1459229" h="1370964">
                  <a:moveTo>
                    <a:pt x="1458980" y="0"/>
                  </a:moveTo>
                  <a:lnTo>
                    <a:pt x="1348593" y="49427"/>
                  </a:lnTo>
                  <a:lnTo>
                    <a:pt x="1409553" y="49427"/>
                  </a:lnTo>
                  <a:lnTo>
                    <a:pt x="145898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6738779" y="4000500"/>
              <a:ext cx="1469390" cy="1381760"/>
            </a:xfrm>
            <a:custGeom>
              <a:avLst/>
              <a:gdLst/>
              <a:ahLst/>
              <a:cxnLst/>
              <a:rect l="l" t="t" r="r" b="b"/>
              <a:pathLst>
                <a:path w="1469390" h="1381760">
                  <a:moveTo>
                    <a:pt x="1469230" y="0"/>
                  </a:moveTo>
                  <a:lnTo>
                    <a:pt x="1310548" y="71051"/>
                  </a:lnTo>
                  <a:lnTo>
                    <a:pt x="0" y="1381600"/>
                  </a:lnTo>
                  <a:lnTo>
                    <a:pt x="222870" y="1246359"/>
                  </a:lnTo>
                  <a:lnTo>
                    <a:pt x="146923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6939039" y="3935626"/>
              <a:ext cx="1414145" cy="1325245"/>
            </a:xfrm>
            <a:custGeom>
              <a:avLst/>
              <a:gdLst/>
              <a:ahLst/>
              <a:cxnLst/>
              <a:rect l="l" t="t" r="r" b="b"/>
              <a:pathLst>
                <a:path w="1414145" h="1325245">
                  <a:moveTo>
                    <a:pt x="1413852" y="0"/>
                  </a:moveTo>
                  <a:lnTo>
                    <a:pt x="1252871" y="72081"/>
                  </a:lnTo>
                  <a:lnTo>
                    <a:pt x="0" y="1324952"/>
                  </a:lnTo>
                  <a:lnTo>
                    <a:pt x="125969" y="1248512"/>
                  </a:lnTo>
                  <a:lnTo>
                    <a:pt x="325359" y="1028802"/>
                  </a:lnTo>
                  <a:lnTo>
                    <a:pt x="401943" y="1011909"/>
                  </a:lnTo>
                  <a:lnTo>
                    <a:pt x="1088458" y="325394"/>
                  </a:lnTo>
                  <a:lnTo>
                    <a:pt x="1051800" y="285852"/>
                  </a:lnTo>
                  <a:lnTo>
                    <a:pt x="1061960" y="285852"/>
                  </a:lnTo>
                  <a:lnTo>
                    <a:pt x="1070850" y="275692"/>
                  </a:lnTo>
                  <a:lnTo>
                    <a:pt x="1107680" y="247752"/>
                  </a:lnTo>
                  <a:lnTo>
                    <a:pt x="1154669" y="209652"/>
                  </a:lnTo>
                  <a:lnTo>
                    <a:pt x="1202930" y="199492"/>
                  </a:lnTo>
                  <a:lnTo>
                    <a:pt x="1219693" y="194158"/>
                  </a:lnTo>
                  <a:lnTo>
                    <a:pt x="1413852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7331206" y="3870532"/>
              <a:ext cx="1167130" cy="1131570"/>
            </a:xfrm>
            <a:custGeom>
              <a:avLst/>
              <a:gdLst/>
              <a:ahLst/>
              <a:cxnLst/>
              <a:rect l="l" t="t" r="r" b="b"/>
              <a:pathLst>
                <a:path w="1167129" h="1131570">
                  <a:moveTo>
                    <a:pt x="92547" y="1074847"/>
                  </a:moveTo>
                  <a:lnTo>
                    <a:pt x="19553" y="1074847"/>
                  </a:lnTo>
                  <a:lnTo>
                    <a:pt x="35899" y="1131513"/>
                  </a:lnTo>
                  <a:lnTo>
                    <a:pt x="92547" y="1074847"/>
                  </a:lnTo>
                  <a:close/>
                </a:path>
                <a:path w="1167129" h="1131570">
                  <a:moveTo>
                    <a:pt x="692625" y="386534"/>
                  </a:moveTo>
                  <a:lnTo>
                    <a:pt x="0" y="1079160"/>
                  </a:lnTo>
                  <a:lnTo>
                    <a:pt x="19553" y="1074847"/>
                  </a:lnTo>
                  <a:lnTo>
                    <a:pt x="92547" y="1074847"/>
                  </a:lnTo>
                  <a:lnTo>
                    <a:pt x="734978" y="432218"/>
                  </a:lnTo>
                  <a:lnTo>
                    <a:pt x="692625" y="386534"/>
                  </a:lnTo>
                  <a:close/>
                </a:path>
                <a:path w="1167129" h="1131570">
                  <a:moveTo>
                    <a:pt x="1167063" y="0"/>
                  </a:moveTo>
                  <a:lnTo>
                    <a:pt x="1007887" y="71272"/>
                  </a:lnTo>
                  <a:lnTo>
                    <a:pt x="816351" y="262809"/>
                  </a:lnTo>
                  <a:lnTo>
                    <a:pt x="838703" y="255697"/>
                  </a:lnTo>
                  <a:lnTo>
                    <a:pt x="878073" y="236647"/>
                  </a:lnTo>
                  <a:lnTo>
                    <a:pt x="974593" y="188387"/>
                  </a:lnTo>
                  <a:lnTo>
                    <a:pt x="983464" y="183656"/>
                  </a:lnTo>
                  <a:lnTo>
                    <a:pt x="1167063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7365260" y="3805880"/>
              <a:ext cx="1277620" cy="1257935"/>
            </a:xfrm>
            <a:custGeom>
              <a:avLst/>
              <a:gdLst/>
              <a:ahLst/>
              <a:cxnLst/>
              <a:rect l="l" t="t" r="r" b="b"/>
              <a:pathLst>
                <a:path w="1277620" h="1257935">
                  <a:moveTo>
                    <a:pt x="697063" y="492705"/>
                  </a:moveTo>
                  <a:lnTo>
                    <a:pt x="0" y="1189768"/>
                  </a:lnTo>
                  <a:lnTo>
                    <a:pt x="19618" y="1257779"/>
                  </a:lnTo>
                  <a:lnTo>
                    <a:pt x="739126" y="538271"/>
                  </a:lnTo>
                  <a:lnTo>
                    <a:pt x="738609" y="537518"/>
                  </a:lnTo>
                  <a:lnTo>
                    <a:pt x="697063" y="492705"/>
                  </a:lnTo>
                  <a:close/>
                </a:path>
                <a:path w="1277620" h="1257935">
                  <a:moveTo>
                    <a:pt x="1277398" y="0"/>
                  </a:moveTo>
                  <a:lnTo>
                    <a:pt x="1118716" y="71051"/>
                  </a:lnTo>
                  <a:lnTo>
                    <a:pt x="932919" y="256848"/>
                  </a:lnTo>
                  <a:lnTo>
                    <a:pt x="940539" y="253038"/>
                  </a:lnTo>
                  <a:lnTo>
                    <a:pt x="978639" y="232718"/>
                  </a:lnTo>
                  <a:lnTo>
                    <a:pt x="1016739" y="206048"/>
                  </a:lnTo>
                  <a:lnTo>
                    <a:pt x="1044679" y="194618"/>
                  </a:lnTo>
                  <a:lnTo>
                    <a:pt x="1054839" y="186998"/>
                  </a:lnTo>
                  <a:lnTo>
                    <a:pt x="1117983" y="159414"/>
                  </a:lnTo>
                  <a:lnTo>
                    <a:pt x="127739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7383173" y="3740838"/>
              <a:ext cx="1405255" cy="1385570"/>
            </a:xfrm>
            <a:custGeom>
              <a:avLst/>
              <a:gdLst/>
              <a:ahLst/>
              <a:cxnLst/>
              <a:rect l="l" t="t" r="r" b="b"/>
              <a:pathLst>
                <a:path w="1405254" h="1385570">
                  <a:moveTo>
                    <a:pt x="717641" y="599265"/>
                  </a:moveTo>
                  <a:lnTo>
                    <a:pt x="0" y="1316907"/>
                  </a:lnTo>
                  <a:lnTo>
                    <a:pt x="19760" y="1385411"/>
                  </a:lnTo>
                  <a:lnTo>
                    <a:pt x="753977" y="650969"/>
                  </a:lnTo>
                  <a:lnTo>
                    <a:pt x="720696" y="602561"/>
                  </a:lnTo>
                  <a:lnTo>
                    <a:pt x="717641" y="599265"/>
                  </a:lnTo>
                  <a:close/>
                </a:path>
                <a:path w="1405254" h="1385570">
                  <a:moveTo>
                    <a:pt x="1404746" y="0"/>
                  </a:moveTo>
                  <a:lnTo>
                    <a:pt x="1245687" y="71220"/>
                  </a:lnTo>
                  <a:lnTo>
                    <a:pt x="1086539" y="230367"/>
                  </a:lnTo>
                  <a:lnTo>
                    <a:pt x="1242603" y="162192"/>
                  </a:lnTo>
                  <a:lnTo>
                    <a:pt x="140474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7401370" y="3676134"/>
              <a:ext cx="1531620" cy="1530985"/>
            </a:xfrm>
            <a:custGeom>
              <a:avLst/>
              <a:gdLst/>
              <a:ahLst/>
              <a:cxnLst/>
              <a:rect l="l" t="t" r="r" b="b"/>
              <a:pathLst>
                <a:path w="1531620" h="1530985">
                  <a:moveTo>
                    <a:pt x="733026" y="711667"/>
                  </a:moveTo>
                  <a:lnTo>
                    <a:pt x="0" y="1444694"/>
                  </a:lnTo>
                  <a:lnTo>
                    <a:pt x="6539" y="1467364"/>
                  </a:lnTo>
                  <a:lnTo>
                    <a:pt x="87" y="1530967"/>
                  </a:lnTo>
                  <a:lnTo>
                    <a:pt x="768210" y="762844"/>
                  </a:lnTo>
                  <a:lnTo>
                    <a:pt x="733026" y="711667"/>
                  </a:lnTo>
                  <a:close/>
                </a:path>
                <a:path w="1531620" h="1530985">
                  <a:moveTo>
                    <a:pt x="1531054" y="0"/>
                  </a:moveTo>
                  <a:lnTo>
                    <a:pt x="1374672" y="70021"/>
                  </a:lnTo>
                  <a:lnTo>
                    <a:pt x="1212671" y="232022"/>
                  </a:lnTo>
                  <a:lnTo>
                    <a:pt x="1366021" y="165033"/>
                  </a:lnTo>
                  <a:lnTo>
                    <a:pt x="1531054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7395113" y="3611145"/>
              <a:ext cx="1682750" cy="1683385"/>
            </a:xfrm>
            <a:custGeom>
              <a:avLst/>
              <a:gdLst/>
              <a:ahLst/>
              <a:cxnLst/>
              <a:rect l="l" t="t" r="r" b="b"/>
              <a:pathLst>
                <a:path w="1682750" h="1683385">
                  <a:moveTo>
                    <a:pt x="771362" y="823318"/>
                  </a:moveTo>
                  <a:lnTo>
                    <a:pt x="7204" y="1587476"/>
                  </a:lnTo>
                  <a:lnTo>
                    <a:pt x="3906" y="1619984"/>
                  </a:lnTo>
                  <a:lnTo>
                    <a:pt x="0" y="1682973"/>
                  </a:lnTo>
                  <a:lnTo>
                    <a:pt x="807232" y="875492"/>
                  </a:lnTo>
                  <a:lnTo>
                    <a:pt x="771362" y="823318"/>
                  </a:lnTo>
                  <a:close/>
                </a:path>
                <a:path w="1682750" h="1683385">
                  <a:moveTo>
                    <a:pt x="1682454" y="0"/>
                  </a:moveTo>
                  <a:lnTo>
                    <a:pt x="1523512" y="71168"/>
                  </a:lnTo>
                  <a:lnTo>
                    <a:pt x="1358747" y="235933"/>
                  </a:lnTo>
                  <a:lnTo>
                    <a:pt x="1514699" y="167807"/>
                  </a:lnTo>
                  <a:lnTo>
                    <a:pt x="168245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7389867" y="3581400"/>
              <a:ext cx="1754505" cy="1797685"/>
            </a:xfrm>
            <a:custGeom>
              <a:avLst/>
              <a:gdLst/>
              <a:ahLst/>
              <a:cxnLst/>
              <a:rect l="l" t="t" r="r" b="b"/>
              <a:pathLst>
                <a:path w="1754504" h="1797685">
                  <a:moveTo>
                    <a:pt x="809722" y="901229"/>
                  </a:moveTo>
                  <a:lnTo>
                    <a:pt x="5709" y="1705242"/>
                  </a:lnTo>
                  <a:lnTo>
                    <a:pt x="0" y="1797312"/>
                  </a:lnTo>
                  <a:lnTo>
                    <a:pt x="847677" y="949634"/>
                  </a:lnTo>
                  <a:lnTo>
                    <a:pt x="839732" y="944880"/>
                  </a:lnTo>
                  <a:lnTo>
                    <a:pt x="809722" y="901229"/>
                  </a:lnTo>
                  <a:close/>
                </a:path>
                <a:path w="1754504" h="1797685">
                  <a:moveTo>
                    <a:pt x="1754132" y="0"/>
                  </a:moveTo>
                  <a:lnTo>
                    <a:pt x="1675941" y="35010"/>
                  </a:lnTo>
                  <a:lnTo>
                    <a:pt x="1508322" y="202630"/>
                  </a:lnTo>
                  <a:lnTo>
                    <a:pt x="1661671" y="135640"/>
                  </a:lnTo>
                  <a:lnTo>
                    <a:pt x="1754132" y="43179"/>
                  </a:lnTo>
                  <a:lnTo>
                    <a:pt x="175413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7388860" y="3618095"/>
              <a:ext cx="1755139" cy="1843405"/>
            </a:xfrm>
            <a:custGeom>
              <a:avLst/>
              <a:gdLst/>
              <a:ahLst/>
              <a:cxnLst/>
              <a:rect l="l" t="t" r="r" b="b"/>
              <a:pathLst>
                <a:path w="1755140" h="1843404">
                  <a:moveTo>
                    <a:pt x="844452" y="910406"/>
                  </a:moveTo>
                  <a:lnTo>
                    <a:pt x="1472" y="1753128"/>
                  </a:lnTo>
                  <a:lnTo>
                    <a:pt x="0" y="1776864"/>
                  </a:lnTo>
                  <a:lnTo>
                    <a:pt x="0" y="1842904"/>
                  </a:lnTo>
                  <a:lnTo>
                    <a:pt x="899535" y="943369"/>
                  </a:lnTo>
                  <a:lnTo>
                    <a:pt x="844452" y="910406"/>
                  </a:lnTo>
                  <a:close/>
                </a:path>
                <a:path w="1755140" h="1843404">
                  <a:moveTo>
                    <a:pt x="1755140" y="0"/>
                  </a:moveTo>
                  <a:lnTo>
                    <a:pt x="1651107" y="104000"/>
                  </a:lnTo>
                  <a:lnTo>
                    <a:pt x="1755140" y="58554"/>
                  </a:lnTo>
                  <a:lnTo>
                    <a:pt x="17551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7388860" y="4558611"/>
              <a:ext cx="949325" cy="981710"/>
            </a:xfrm>
            <a:custGeom>
              <a:avLst/>
              <a:gdLst/>
              <a:ahLst/>
              <a:cxnLst/>
              <a:rect l="l" t="t" r="r" b="b"/>
              <a:pathLst>
                <a:path w="949325" h="981710">
                  <a:moveTo>
                    <a:pt x="894768" y="0"/>
                  </a:moveTo>
                  <a:lnTo>
                    <a:pt x="0" y="894768"/>
                  </a:lnTo>
                  <a:lnTo>
                    <a:pt x="0" y="981128"/>
                  </a:lnTo>
                  <a:lnTo>
                    <a:pt x="948796" y="32331"/>
                  </a:lnTo>
                  <a:lnTo>
                    <a:pt x="89476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7388860" y="4588090"/>
              <a:ext cx="1000125" cy="1026794"/>
            </a:xfrm>
            <a:custGeom>
              <a:avLst/>
              <a:gdLst/>
              <a:ahLst/>
              <a:cxnLst/>
              <a:rect l="l" t="t" r="r" b="b"/>
              <a:pathLst>
                <a:path w="1000125" h="1026795">
                  <a:moveTo>
                    <a:pt x="944029" y="0"/>
                  </a:moveTo>
                  <a:lnTo>
                    <a:pt x="0" y="944029"/>
                  </a:lnTo>
                  <a:lnTo>
                    <a:pt x="0" y="1016419"/>
                  </a:lnTo>
                  <a:lnTo>
                    <a:pt x="6613" y="1026315"/>
                  </a:lnTo>
                  <a:lnTo>
                    <a:pt x="999646" y="33282"/>
                  </a:lnTo>
                  <a:lnTo>
                    <a:pt x="94402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7392421" y="4618520"/>
              <a:ext cx="1044575" cy="1043940"/>
            </a:xfrm>
            <a:custGeom>
              <a:avLst/>
              <a:gdLst/>
              <a:ahLst/>
              <a:cxnLst/>
              <a:rect l="l" t="t" r="r" b="b"/>
              <a:pathLst>
                <a:path w="1044575" h="1043939">
                  <a:moveTo>
                    <a:pt x="991317" y="0"/>
                  </a:moveTo>
                  <a:lnTo>
                    <a:pt x="0" y="991317"/>
                  </a:lnTo>
                  <a:lnTo>
                    <a:pt x="34818" y="1043416"/>
                  </a:lnTo>
                  <a:lnTo>
                    <a:pt x="768598" y="309861"/>
                  </a:lnTo>
                  <a:lnTo>
                    <a:pt x="768598" y="258279"/>
                  </a:lnTo>
                  <a:lnTo>
                    <a:pt x="820196" y="258279"/>
                  </a:lnTo>
                  <a:lnTo>
                    <a:pt x="1044020" y="34524"/>
                  </a:lnTo>
                  <a:lnTo>
                    <a:pt x="998468" y="4279"/>
                  </a:lnTo>
                  <a:lnTo>
                    <a:pt x="991317" y="0"/>
                  </a:lnTo>
                  <a:close/>
                </a:path>
                <a:path w="1044575" h="1043939">
                  <a:moveTo>
                    <a:pt x="820196" y="258279"/>
                  </a:moveTo>
                  <a:lnTo>
                    <a:pt x="768598" y="258279"/>
                  </a:lnTo>
                  <a:lnTo>
                    <a:pt x="788128" y="290337"/>
                  </a:lnTo>
                  <a:lnTo>
                    <a:pt x="820196" y="258279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7423964" y="4649658"/>
              <a:ext cx="1061085" cy="1061085"/>
            </a:xfrm>
            <a:custGeom>
              <a:avLst/>
              <a:gdLst/>
              <a:ahLst/>
              <a:cxnLst/>
              <a:rect l="l" t="t" r="r" b="b"/>
              <a:pathLst>
                <a:path w="1061084" h="1061085">
                  <a:moveTo>
                    <a:pt x="737055" y="270321"/>
                  </a:moveTo>
                  <a:lnTo>
                    <a:pt x="0" y="1007377"/>
                  </a:lnTo>
                  <a:lnTo>
                    <a:pt x="35612" y="1060664"/>
                  </a:lnTo>
                  <a:lnTo>
                    <a:pt x="737055" y="359221"/>
                  </a:lnTo>
                  <a:lnTo>
                    <a:pt x="737055" y="270321"/>
                  </a:lnTo>
                  <a:close/>
                </a:path>
                <a:path w="1061084" h="1061085">
                  <a:moveTo>
                    <a:pt x="1007377" y="0"/>
                  </a:moveTo>
                  <a:lnTo>
                    <a:pt x="753402" y="253974"/>
                  </a:lnTo>
                  <a:lnTo>
                    <a:pt x="787057" y="309219"/>
                  </a:lnTo>
                  <a:lnTo>
                    <a:pt x="1060804" y="35473"/>
                  </a:lnTo>
                  <a:lnTo>
                    <a:pt x="1007377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7456524" y="4682091"/>
              <a:ext cx="1076960" cy="1076960"/>
            </a:xfrm>
            <a:custGeom>
              <a:avLst/>
              <a:gdLst/>
              <a:ahLst/>
              <a:cxnLst/>
              <a:rect l="l" t="t" r="r" b="b"/>
              <a:pathLst>
                <a:path w="1076959" h="1076960">
                  <a:moveTo>
                    <a:pt x="704495" y="319168"/>
                  </a:moveTo>
                  <a:lnTo>
                    <a:pt x="0" y="1023664"/>
                  </a:lnTo>
                  <a:lnTo>
                    <a:pt x="35391" y="1076621"/>
                  </a:lnTo>
                  <a:lnTo>
                    <a:pt x="710956" y="400848"/>
                  </a:lnTo>
                  <a:lnTo>
                    <a:pt x="704495" y="367428"/>
                  </a:lnTo>
                  <a:lnTo>
                    <a:pt x="704495" y="319168"/>
                  </a:lnTo>
                  <a:close/>
                </a:path>
                <a:path w="1076959" h="1076960">
                  <a:moveTo>
                    <a:pt x="1023664" y="0"/>
                  </a:moveTo>
                  <a:lnTo>
                    <a:pt x="751612" y="272051"/>
                  </a:lnTo>
                  <a:lnTo>
                    <a:pt x="784971" y="326810"/>
                  </a:lnTo>
                  <a:lnTo>
                    <a:pt x="1076566" y="35125"/>
                  </a:lnTo>
                  <a:lnTo>
                    <a:pt x="1023664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7488575" y="4714017"/>
              <a:ext cx="1092835" cy="1092835"/>
            </a:xfrm>
            <a:custGeom>
              <a:avLst/>
              <a:gdLst/>
              <a:ahLst/>
              <a:cxnLst/>
              <a:rect l="l" t="t" r="r" b="b"/>
              <a:pathLst>
                <a:path w="1092834" h="1092835">
                  <a:moveTo>
                    <a:pt x="677588" y="362108"/>
                  </a:moveTo>
                  <a:lnTo>
                    <a:pt x="0" y="1039696"/>
                  </a:lnTo>
                  <a:lnTo>
                    <a:pt x="35104" y="1092222"/>
                  </a:lnTo>
                  <a:lnTo>
                    <a:pt x="691785" y="435541"/>
                  </a:lnTo>
                  <a:lnTo>
                    <a:pt x="677588" y="362108"/>
                  </a:lnTo>
                  <a:close/>
                </a:path>
                <a:path w="1092834" h="1092835">
                  <a:moveTo>
                    <a:pt x="1039696" y="0"/>
                  </a:moveTo>
                  <a:lnTo>
                    <a:pt x="749850" y="289845"/>
                  </a:lnTo>
                  <a:lnTo>
                    <a:pt x="783024" y="344301"/>
                  </a:lnTo>
                  <a:lnTo>
                    <a:pt x="1092360" y="34966"/>
                  </a:lnTo>
                  <a:lnTo>
                    <a:pt x="1039696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7520627" y="4745943"/>
              <a:ext cx="1108710" cy="1108710"/>
            </a:xfrm>
            <a:custGeom>
              <a:avLst/>
              <a:gdLst/>
              <a:ahLst/>
              <a:cxnLst/>
              <a:rect l="l" t="t" r="r" b="b"/>
              <a:pathLst>
                <a:path w="1108709" h="1108710">
                  <a:moveTo>
                    <a:pt x="658499" y="397229"/>
                  </a:moveTo>
                  <a:lnTo>
                    <a:pt x="0" y="1055729"/>
                  </a:lnTo>
                  <a:lnTo>
                    <a:pt x="35104" y="1108255"/>
                  </a:lnTo>
                  <a:lnTo>
                    <a:pt x="672696" y="470662"/>
                  </a:lnTo>
                  <a:lnTo>
                    <a:pt x="658499" y="397229"/>
                  </a:lnTo>
                  <a:close/>
                </a:path>
                <a:path w="1108709" h="1108710">
                  <a:moveTo>
                    <a:pt x="1055729" y="0"/>
                  </a:moveTo>
                  <a:lnTo>
                    <a:pt x="748088" y="307640"/>
                  </a:lnTo>
                  <a:lnTo>
                    <a:pt x="775012" y="351836"/>
                  </a:lnTo>
                  <a:lnTo>
                    <a:pt x="783248" y="360111"/>
                  </a:lnTo>
                  <a:lnTo>
                    <a:pt x="1108392" y="34966"/>
                  </a:lnTo>
                  <a:lnTo>
                    <a:pt x="1055729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7552389" y="4777712"/>
              <a:ext cx="1125220" cy="1118235"/>
            </a:xfrm>
            <a:custGeom>
              <a:avLst/>
              <a:gdLst/>
              <a:ahLst/>
              <a:cxnLst/>
              <a:rect l="l" t="t" r="r" b="b"/>
              <a:pathLst>
                <a:path w="1125220" h="1118235">
                  <a:moveTo>
                    <a:pt x="639614" y="432067"/>
                  </a:moveTo>
                  <a:lnTo>
                    <a:pt x="0" y="1071484"/>
                  </a:lnTo>
                  <a:lnTo>
                    <a:pt x="7921" y="1083337"/>
                  </a:lnTo>
                  <a:lnTo>
                    <a:pt x="42102" y="1117736"/>
                  </a:lnTo>
                  <a:lnTo>
                    <a:pt x="663389" y="496448"/>
                  </a:lnTo>
                  <a:lnTo>
                    <a:pt x="645461" y="462307"/>
                  </a:lnTo>
                  <a:lnTo>
                    <a:pt x="639614" y="432067"/>
                  </a:lnTo>
                  <a:close/>
                </a:path>
                <a:path w="1125220" h="1118235">
                  <a:moveTo>
                    <a:pt x="1071814" y="0"/>
                  </a:moveTo>
                  <a:lnTo>
                    <a:pt x="747439" y="324275"/>
                  </a:lnTo>
                  <a:lnTo>
                    <a:pt x="791395" y="368442"/>
                  </a:lnTo>
                  <a:lnTo>
                    <a:pt x="1124714" y="35123"/>
                  </a:lnTo>
                  <a:lnTo>
                    <a:pt x="1071814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7590692" y="4809796"/>
              <a:ext cx="1127760" cy="1126490"/>
            </a:xfrm>
            <a:custGeom>
              <a:avLst/>
              <a:gdLst/>
              <a:ahLst/>
              <a:cxnLst/>
              <a:rect l="l" t="t" r="r" b="b"/>
              <a:pathLst>
                <a:path w="1127759" h="1126489">
                  <a:moveTo>
                    <a:pt x="622461" y="459369"/>
                  </a:moveTo>
                  <a:lnTo>
                    <a:pt x="0" y="1081830"/>
                  </a:lnTo>
                  <a:lnTo>
                    <a:pt x="44036" y="1126148"/>
                  </a:lnTo>
                  <a:lnTo>
                    <a:pt x="652818" y="517179"/>
                  </a:lnTo>
                  <a:lnTo>
                    <a:pt x="622461" y="459369"/>
                  </a:lnTo>
                  <a:close/>
                </a:path>
                <a:path w="1127759" h="1126489">
                  <a:moveTo>
                    <a:pt x="1081830" y="0"/>
                  </a:moveTo>
                  <a:lnTo>
                    <a:pt x="749290" y="332540"/>
                  </a:lnTo>
                  <a:lnTo>
                    <a:pt x="793247" y="376707"/>
                  </a:lnTo>
                  <a:lnTo>
                    <a:pt x="1068922" y="100946"/>
                  </a:lnTo>
                  <a:lnTo>
                    <a:pt x="1047846" y="87324"/>
                  </a:lnTo>
                  <a:lnTo>
                    <a:pt x="1085778" y="84086"/>
                  </a:lnTo>
                  <a:lnTo>
                    <a:pt x="1127758" y="42092"/>
                  </a:lnTo>
                  <a:lnTo>
                    <a:pt x="1113886" y="21284"/>
                  </a:lnTo>
                  <a:lnTo>
                    <a:pt x="108183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7630932" y="4847316"/>
              <a:ext cx="1111885" cy="1128395"/>
            </a:xfrm>
            <a:custGeom>
              <a:avLst/>
              <a:gdLst/>
              <a:ahLst/>
              <a:cxnLst/>
              <a:rect l="l" t="t" r="r" b="b"/>
              <a:pathLst>
                <a:path w="1111884" h="1128395">
                  <a:moveTo>
                    <a:pt x="609955" y="474662"/>
                  </a:moveTo>
                  <a:lnTo>
                    <a:pt x="0" y="1084805"/>
                  </a:lnTo>
                  <a:lnTo>
                    <a:pt x="43314" y="1128396"/>
                  </a:lnTo>
                  <a:lnTo>
                    <a:pt x="639942" y="531768"/>
                  </a:lnTo>
                  <a:lnTo>
                    <a:pt x="609955" y="474662"/>
                  </a:lnTo>
                  <a:close/>
                </a:path>
                <a:path w="1111884" h="1128395">
                  <a:moveTo>
                    <a:pt x="1024055" y="60434"/>
                  </a:moveTo>
                  <a:lnTo>
                    <a:pt x="749207" y="335367"/>
                  </a:lnTo>
                  <a:lnTo>
                    <a:pt x="792671" y="379040"/>
                  </a:lnTo>
                  <a:lnTo>
                    <a:pt x="1077034" y="94677"/>
                  </a:lnTo>
                  <a:lnTo>
                    <a:pt x="1024055" y="60434"/>
                  </a:lnTo>
                  <a:close/>
                </a:path>
                <a:path w="1111884" h="1128395">
                  <a:moveTo>
                    <a:pt x="1084471" y="0"/>
                  </a:moveTo>
                  <a:lnTo>
                    <a:pt x="1037209" y="47276"/>
                  </a:lnTo>
                  <a:lnTo>
                    <a:pt x="1111747" y="40913"/>
                  </a:lnTo>
                  <a:lnTo>
                    <a:pt x="108447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7670449" y="4939001"/>
              <a:ext cx="1080770" cy="1077595"/>
            </a:xfrm>
            <a:custGeom>
              <a:avLst/>
              <a:gdLst/>
              <a:ahLst/>
              <a:cxnLst/>
              <a:rect l="l" t="t" r="r" b="b"/>
              <a:pathLst>
                <a:path w="1080770" h="1077595">
                  <a:moveTo>
                    <a:pt x="597802" y="435086"/>
                  </a:moveTo>
                  <a:lnTo>
                    <a:pt x="0" y="1032888"/>
                  </a:lnTo>
                  <a:lnTo>
                    <a:pt x="44308" y="1077480"/>
                  </a:lnTo>
                  <a:lnTo>
                    <a:pt x="628411" y="493377"/>
                  </a:lnTo>
                  <a:lnTo>
                    <a:pt x="597802" y="435086"/>
                  </a:lnTo>
                  <a:close/>
                </a:path>
                <a:path w="1080770" h="1077595">
                  <a:moveTo>
                    <a:pt x="1032888" y="0"/>
                  </a:moveTo>
                  <a:lnTo>
                    <a:pt x="749353" y="283535"/>
                  </a:lnTo>
                  <a:lnTo>
                    <a:pt x="793697" y="328091"/>
                  </a:lnTo>
                  <a:lnTo>
                    <a:pt x="1080325" y="41463"/>
                  </a:lnTo>
                  <a:lnTo>
                    <a:pt x="1072230" y="25428"/>
                  </a:lnTo>
                  <a:lnTo>
                    <a:pt x="1032888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7710960" y="4975401"/>
              <a:ext cx="1066800" cy="1080770"/>
            </a:xfrm>
            <a:custGeom>
              <a:avLst/>
              <a:gdLst/>
              <a:ahLst/>
              <a:cxnLst/>
              <a:rect l="l" t="t" r="r" b="b"/>
              <a:pathLst>
                <a:path w="1066800" h="1080770">
                  <a:moveTo>
                    <a:pt x="585276" y="451981"/>
                  </a:moveTo>
                  <a:lnTo>
                    <a:pt x="0" y="1037257"/>
                  </a:lnTo>
                  <a:lnTo>
                    <a:pt x="43042" y="1080575"/>
                  </a:lnTo>
                  <a:lnTo>
                    <a:pt x="615011" y="508606"/>
                  </a:lnTo>
                  <a:lnTo>
                    <a:pt x="585276" y="451981"/>
                  </a:lnTo>
                  <a:close/>
                </a:path>
                <a:path w="1066800" h="1080770">
                  <a:moveTo>
                    <a:pt x="1037257" y="0"/>
                  </a:moveTo>
                  <a:lnTo>
                    <a:pt x="749385" y="287872"/>
                  </a:lnTo>
                  <a:lnTo>
                    <a:pt x="792462" y="331155"/>
                  </a:lnTo>
                  <a:lnTo>
                    <a:pt x="1066226" y="57391"/>
                  </a:lnTo>
                  <a:lnTo>
                    <a:pt x="1037257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7750204" y="5027729"/>
              <a:ext cx="1054100" cy="1076960"/>
            </a:xfrm>
            <a:custGeom>
              <a:avLst/>
              <a:gdLst/>
              <a:ahLst/>
              <a:cxnLst/>
              <a:rect l="l" t="t" r="r" b="b"/>
              <a:pathLst>
                <a:path w="1054100" h="1076960">
                  <a:moveTo>
                    <a:pt x="573142" y="451282"/>
                  </a:moveTo>
                  <a:lnTo>
                    <a:pt x="0" y="1024425"/>
                  </a:lnTo>
                  <a:lnTo>
                    <a:pt x="9494" y="1033980"/>
                  </a:lnTo>
                  <a:lnTo>
                    <a:pt x="35979" y="1076802"/>
                  </a:lnTo>
                  <a:lnTo>
                    <a:pt x="597339" y="515270"/>
                  </a:lnTo>
                  <a:lnTo>
                    <a:pt x="593694" y="490420"/>
                  </a:lnTo>
                  <a:lnTo>
                    <a:pt x="573142" y="451282"/>
                  </a:lnTo>
                  <a:close/>
                </a:path>
                <a:path w="1054100" h="1076960">
                  <a:moveTo>
                    <a:pt x="1024425" y="0"/>
                  </a:moveTo>
                  <a:lnTo>
                    <a:pt x="749416" y="275008"/>
                  </a:lnTo>
                  <a:lnTo>
                    <a:pt x="793373" y="319175"/>
                  </a:lnTo>
                  <a:lnTo>
                    <a:pt x="1053959" y="58509"/>
                  </a:lnTo>
                  <a:lnTo>
                    <a:pt x="1024425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7783480" y="5081744"/>
              <a:ext cx="1026794" cy="1071880"/>
            </a:xfrm>
            <a:custGeom>
              <a:avLst/>
              <a:gdLst/>
              <a:ahLst/>
              <a:cxnLst/>
              <a:rect l="l" t="t" r="r" b="b"/>
              <a:pathLst>
                <a:path w="1026795" h="1071879">
                  <a:moveTo>
                    <a:pt x="563180" y="455234"/>
                  </a:moveTo>
                  <a:lnTo>
                    <a:pt x="0" y="1018415"/>
                  </a:lnTo>
                  <a:lnTo>
                    <a:pt x="33001" y="1071773"/>
                  </a:lnTo>
                  <a:lnTo>
                    <a:pt x="574226" y="530548"/>
                  </a:lnTo>
                  <a:lnTo>
                    <a:pt x="563180" y="455234"/>
                  </a:lnTo>
                  <a:close/>
                </a:path>
                <a:path w="1026795" h="1071879">
                  <a:moveTo>
                    <a:pt x="1018415" y="0"/>
                  </a:moveTo>
                  <a:lnTo>
                    <a:pt x="756684" y="261730"/>
                  </a:lnTo>
                  <a:lnTo>
                    <a:pt x="777589" y="282735"/>
                  </a:lnTo>
                  <a:lnTo>
                    <a:pt x="822039" y="282735"/>
                  </a:lnTo>
                  <a:lnTo>
                    <a:pt x="985623" y="119151"/>
                  </a:lnTo>
                  <a:lnTo>
                    <a:pt x="979519" y="111285"/>
                  </a:lnTo>
                  <a:lnTo>
                    <a:pt x="1026509" y="16035"/>
                  </a:lnTo>
                  <a:lnTo>
                    <a:pt x="101841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7813570" y="5196605"/>
              <a:ext cx="991235" cy="1007744"/>
            </a:xfrm>
            <a:custGeom>
              <a:avLst/>
              <a:gdLst/>
              <a:ahLst/>
              <a:cxnLst/>
              <a:rect l="l" t="t" r="r" b="b"/>
              <a:pathLst>
                <a:path w="991234" h="1007745">
                  <a:moveTo>
                    <a:pt x="543162" y="409041"/>
                  </a:moveTo>
                  <a:lnTo>
                    <a:pt x="0" y="952204"/>
                  </a:lnTo>
                  <a:lnTo>
                    <a:pt x="33972" y="1007131"/>
                  </a:lnTo>
                  <a:lnTo>
                    <a:pt x="554533" y="486570"/>
                  </a:lnTo>
                  <a:lnTo>
                    <a:pt x="543162" y="409041"/>
                  </a:lnTo>
                  <a:close/>
                </a:path>
                <a:path w="991234" h="1007745">
                  <a:moveTo>
                    <a:pt x="952204" y="0"/>
                  </a:moveTo>
                  <a:lnTo>
                    <a:pt x="784329" y="167874"/>
                  </a:lnTo>
                  <a:lnTo>
                    <a:pt x="814809" y="167874"/>
                  </a:lnTo>
                  <a:lnTo>
                    <a:pt x="855549" y="185554"/>
                  </a:lnTo>
                  <a:lnTo>
                    <a:pt x="991051" y="50052"/>
                  </a:lnTo>
                  <a:lnTo>
                    <a:pt x="952204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7844630" y="5242368"/>
              <a:ext cx="998855" cy="1010285"/>
            </a:xfrm>
            <a:custGeom>
              <a:avLst/>
              <a:gdLst/>
              <a:ahLst/>
              <a:cxnLst/>
              <a:rect l="l" t="t" r="r" b="b"/>
              <a:pathLst>
                <a:path w="998854" h="1010285">
                  <a:moveTo>
                    <a:pt x="522497" y="434162"/>
                  </a:moveTo>
                  <a:lnTo>
                    <a:pt x="0" y="956660"/>
                  </a:lnTo>
                  <a:lnTo>
                    <a:pt x="33001" y="1010018"/>
                  </a:lnTo>
                  <a:lnTo>
                    <a:pt x="412654" y="630366"/>
                  </a:lnTo>
                  <a:lnTo>
                    <a:pt x="412908" y="628842"/>
                  </a:lnTo>
                  <a:lnTo>
                    <a:pt x="527208" y="466282"/>
                  </a:lnTo>
                  <a:lnTo>
                    <a:pt x="522497" y="434162"/>
                  </a:lnTo>
                  <a:close/>
                </a:path>
                <a:path w="998854" h="1010285">
                  <a:moveTo>
                    <a:pt x="956660" y="0"/>
                  </a:moveTo>
                  <a:lnTo>
                    <a:pt x="819175" y="137485"/>
                  </a:lnTo>
                  <a:lnTo>
                    <a:pt x="879399" y="163621"/>
                  </a:lnTo>
                  <a:lnTo>
                    <a:pt x="998404" y="44616"/>
                  </a:lnTo>
                  <a:lnTo>
                    <a:pt x="984408" y="35752"/>
                  </a:lnTo>
                  <a:lnTo>
                    <a:pt x="95666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7874721" y="5284029"/>
              <a:ext cx="1018540" cy="1016635"/>
            </a:xfrm>
            <a:custGeom>
              <a:avLst/>
              <a:gdLst/>
              <a:ahLst/>
              <a:cxnLst/>
              <a:rect l="l" t="t" r="r" b="b"/>
              <a:pathLst>
                <a:path w="1018540" h="1016635">
                  <a:moveTo>
                    <a:pt x="397858" y="565791"/>
                  </a:moveTo>
                  <a:lnTo>
                    <a:pt x="0" y="963649"/>
                  </a:lnTo>
                  <a:lnTo>
                    <a:pt x="20868" y="997390"/>
                  </a:lnTo>
                  <a:lnTo>
                    <a:pt x="36315" y="1016233"/>
                  </a:lnTo>
                  <a:lnTo>
                    <a:pt x="276640" y="775909"/>
                  </a:lnTo>
                  <a:lnTo>
                    <a:pt x="295188" y="710370"/>
                  </a:lnTo>
                  <a:lnTo>
                    <a:pt x="349177" y="703372"/>
                  </a:lnTo>
                  <a:lnTo>
                    <a:pt x="366308" y="686240"/>
                  </a:lnTo>
                  <a:lnTo>
                    <a:pt x="382818" y="587180"/>
                  </a:lnTo>
                  <a:lnTo>
                    <a:pt x="397858" y="565791"/>
                  </a:lnTo>
                  <a:close/>
                </a:path>
                <a:path w="1018540" h="1016635">
                  <a:moveTo>
                    <a:pt x="963649" y="0"/>
                  </a:moveTo>
                  <a:lnTo>
                    <a:pt x="843995" y="119653"/>
                  </a:lnTo>
                  <a:lnTo>
                    <a:pt x="888278" y="138870"/>
                  </a:lnTo>
                  <a:lnTo>
                    <a:pt x="907244" y="145305"/>
                  </a:lnTo>
                  <a:lnTo>
                    <a:pt x="1018078" y="34471"/>
                  </a:lnTo>
                  <a:lnTo>
                    <a:pt x="96364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7907604" y="5315546"/>
              <a:ext cx="1012190" cy="1028700"/>
            </a:xfrm>
            <a:custGeom>
              <a:avLst/>
              <a:gdLst/>
              <a:ahLst/>
              <a:cxnLst/>
              <a:rect l="l" t="t" r="r" b="b"/>
              <a:pathLst>
                <a:path w="1012190" h="1028700">
                  <a:moveTo>
                    <a:pt x="246764" y="733764"/>
                  </a:moveTo>
                  <a:lnTo>
                    <a:pt x="0" y="980529"/>
                  </a:lnTo>
                  <a:lnTo>
                    <a:pt x="39475" y="1028684"/>
                  </a:lnTo>
                  <a:lnTo>
                    <a:pt x="217411" y="850747"/>
                  </a:lnTo>
                  <a:lnTo>
                    <a:pt x="224205" y="813473"/>
                  </a:lnTo>
                  <a:lnTo>
                    <a:pt x="246764" y="733764"/>
                  </a:lnTo>
                  <a:close/>
                </a:path>
                <a:path w="1012190" h="1028700">
                  <a:moveTo>
                    <a:pt x="334949" y="645579"/>
                  </a:moveTo>
                  <a:lnTo>
                    <a:pt x="307539" y="672990"/>
                  </a:lnTo>
                  <a:lnTo>
                    <a:pt x="330885" y="669963"/>
                  </a:lnTo>
                  <a:lnTo>
                    <a:pt x="334949" y="645579"/>
                  </a:lnTo>
                  <a:close/>
                </a:path>
                <a:path w="1012190" h="1028700">
                  <a:moveTo>
                    <a:pt x="980529" y="0"/>
                  </a:moveTo>
                  <a:lnTo>
                    <a:pt x="868671" y="111858"/>
                  </a:lnTo>
                  <a:lnTo>
                    <a:pt x="934101" y="134057"/>
                  </a:lnTo>
                  <a:lnTo>
                    <a:pt x="1011563" y="56596"/>
                  </a:lnTo>
                  <a:lnTo>
                    <a:pt x="997635" y="10833"/>
                  </a:lnTo>
                  <a:lnTo>
                    <a:pt x="9805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7943303" y="5365965"/>
              <a:ext cx="1028065" cy="1066800"/>
            </a:xfrm>
            <a:custGeom>
              <a:avLst/>
              <a:gdLst/>
              <a:ahLst/>
              <a:cxnLst/>
              <a:rect l="l" t="t" r="r" b="b"/>
              <a:pathLst>
                <a:path w="1028065" h="1066800">
                  <a:moveTo>
                    <a:pt x="183553" y="790181"/>
                  </a:moveTo>
                  <a:lnTo>
                    <a:pt x="0" y="973683"/>
                  </a:lnTo>
                  <a:lnTo>
                    <a:pt x="39814" y="1022235"/>
                  </a:lnTo>
                  <a:lnTo>
                    <a:pt x="76187" y="1066609"/>
                  </a:lnTo>
                  <a:lnTo>
                    <a:pt x="145872" y="996899"/>
                  </a:lnTo>
                  <a:lnTo>
                    <a:pt x="163868" y="898182"/>
                  </a:lnTo>
                  <a:lnTo>
                    <a:pt x="165557" y="888873"/>
                  </a:lnTo>
                  <a:lnTo>
                    <a:pt x="183553" y="790181"/>
                  </a:lnTo>
                  <a:close/>
                </a:path>
                <a:path w="1028065" h="1066800">
                  <a:moveTo>
                    <a:pt x="1027976" y="95034"/>
                  </a:moveTo>
                  <a:lnTo>
                    <a:pt x="1000175" y="61874"/>
                  </a:lnTo>
                  <a:lnTo>
                    <a:pt x="996708" y="57721"/>
                  </a:lnTo>
                  <a:lnTo>
                    <a:pt x="988606" y="48044"/>
                  </a:lnTo>
                  <a:lnTo>
                    <a:pt x="973975" y="0"/>
                  </a:lnTo>
                  <a:lnTo>
                    <a:pt x="892365" y="81597"/>
                  </a:lnTo>
                  <a:lnTo>
                    <a:pt x="958138" y="103911"/>
                  </a:lnTo>
                  <a:lnTo>
                    <a:pt x="961936" y="105194"/>
                  </a:lnTo>
                  <a:lnTo>
                    <a:pt x="1027976" y="95034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8015732" y="6352662"/>
              <a:ext cx="75314" cy="14719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6857999" y="2952750"/>
              <a:ext cx="105212" cy="121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5016500" y="3073400"/>
              <a:ext cx="1957705" cy="13970"/>
            </a:xfrm>
            <a:custGeom>
              <a:avLst/>
              <a:gdLst/>
              <a:ahLst/>
              <a:cxnLst/>
              <a:rect l="l" t="t" r="r" b="b"/>
              <a:pathLst>
                <a:path w="1957704" h="13969">
                  <a:moveTo>
                    <a:pt x="0" y="11429"/>
                  </a:moveTo>
                  <a:lnTo>
                    <a:pt x="7386" y="13970"/>
                  </a:lnTo>
                  <a:lnTo>
                    <a:pt x="8669" y="13970"/>
                  </a:lnTo>
                  <a:lnTo>
                    <a:pt x="0" y="11429"/>
                  </a:lnTo>
                  <a:close/>
                </a:path>
                <a:path w="1957704" h="13969">
                  <a:moveTo>
                    <a:pt x="1945616" y="0"/>
                  </a:moveTo>
                  <a:lnTo>
                    <a:pt x="1924949" y="0"/>
                  </a:lnTo>
                  <a:lnTo>
                    <a:pt x="1934612" y="13970"/>
                  </a:lnTo>
                  <a:lnTo>
                    <a:pt x="1957672" y="13970"/>
                  </a:lnTo>
                  <a:lnTo>
                    <a:pt x="1945616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5020193" y="3086100"/>
              <a:ext cx="1964055" cy="12700"/>
            </a:xfrm>
            <a:custGeom>
              <a:avLst/>
              <a:gdLst/>
              <a:ahLst/>
              <a:cxnLst/>
              <a:rect l="l" t="t" r="r" b="b"/>
              <a:pathLst>
                <a:path w="1964054" h="12700">
                  <a:moveTo>
                    <a:pt x="641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43989" y="12700"/>
                  </a:lnTo>
                  <a:lnTo>
                    <a:pt x="641" y="0"/>
                  </a:lnTo>
                  <a:close/>
                </a:path>
                <a:path w="1964054" h="12700">
                  <a:moveTo>
                    <a:pt x="1952882" y="0"/>
                  </a:moveTo>
                  <a:lnTo>
                    <a:pt x="1930040" y="0"/>
                  </a:lnTo>
                  <a:lnTo>
                    <a:pt x="1938824" y="12700"/>
                  </a:lnTo>
                  <a:lnTo>
                    <a:pt x="1963842" y="12700"/>
                  </a:lnTo>
                  <a:lnTo>
                    <a:pt x="19528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5053433" y="3097529"/>
              <a:ext cx="1941830" cy="13970"/>
            </a:xfrm>
            <a:custGeom>
              <a:avLst/>
              <a:gdLst/>
              <a:ahLst/>
              <a:cxnLst/>
              <a:rect l="l" t="t" r="r" b="b"/>
              <a:pathLst>
                <a:path w="1941829" h="13969">
                  <a:moveTo>
                    <a:pt x="6414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54096" y="13970"/>
                  </a:lnTo>
                  <a:lnTo>
                    <a:pt x="6414" y="0"/>
                  </a:lnTo>
                  <a:close/>
                </a:path>
                <a:path w="1941829" h="13969">
                  <a:moveTo>
                    <a:pt x="1929506" y="0"/>
                  </a:moveTo>
                  <a:lnTo>
                    <a:pt x="1904705" y="0"/>
                  </a:lnTo>
                  <a:lnTo>
                    <a:pt x="1914368" y="13970"/>
                  </a:lnTo>
                  <a:lnTo>
                    <a:pt x="1941561" y="13970"/>
                  </a:lnTo>
                  <a:lnTo>
                    <a:pt x="1929506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5090367" y="3110229"/>
              <a:ext cx="1915795" cy="13970"/>
            </a:xfrm>
            <a:custGeom>
              <a:avLst/>
              <a:gdLst/>
              <a:ahLst/>
              <a:cxnLst/>
              <a:rect l="l" t="t" r="r" b="b"/>
              <a:pathLst>
                <a:path w="1915795" h="13969">
                  <a:moveTo>
                    <a:pt x="12828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60511" y="13970"/>
                  </a:lnTo>
                  <a:lnTo>
                    <a:pt x="12828" y="0"/>
                  </a:lnTo>
                  <a:close/>
                </a:path>
                <a:path w="1915795" h="13969">
                  <a:moveTo>
                    <a:pt x="1903532" y="0"/>
                  </a:moveTo>
                  <a:lnTo>
                    <a:pt x="1876556" y="0"/>
                  </a:lnTo>
                  <a:lnTo>
                    <a:pt x="1886218" y="13970"/>
                  </a:lnTo>
                  <a:lnTo>
                    <a:pt x="1915587" y="13970"/>
                  </a:lnTo>
                  <a:lnTo>
                    <a:pt x="1903532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5127301" y="3122929"/>
              <a:ext cx="1889125" cy="12700"/>
            </a:xfrm>
            <a:custGeom>
              <a:avLst/>
              <a:gdLst/>
              <a:ahLst/>
              <a:cxnLst/>
              <a:rect l="l" t="t" r="r" b="b"/>
              <a:pathLst>
                <a:path w="1889125" h="12700">
                  <a:moveTo>
                    <a:pt x="19242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62590" y="12700"/>
                  </a:lnTo>
                  <a:lnTo>
                    <a:pt x="19242" y="0"/>
                  </a:lnTo>
                  <a:close/>
                </a:path>
                <a:path w="1889125" h="12700">
                  <a:moveTo>
                    <a:pt x="1877558" y="0"/>
                  </a:moveTo>
                  <a:lnTo>
                    <a:pt x="1848406" y="0"/>
                  </a:lnTo>
                  <a:lnTo>
                    <a:pt x="1857190" y="12700"/>
                  </a:lnTo>
                  <a:lnTo>
                    <a:pt x="1888517" y="12700"/>
                  </a:lnTo>
                  <a:lnTo>
                    <a:pt x="1877558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5160541" y="3134359"/>
              <a:ext cx="1866264" cy="13970"/>
            </a:xfrm>
            <a:custGeom>
              <a:avLst/>
              <a:gdLst/>
              <a:ahLst/>
              <a:cxnLst/>
              <a:rect l="l" t="t" r="r" b="b"/>
              <a:pathLst>
                <a:path w="1866265" h="13969">
                  <a:moveTo>
                    <a:pt x="25015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72698" y="13969"/>
                  </a:lnTo>
                  <a:lnTo>
                    <a:pt x="25015" y="0"/>
                  </a:lnTo>
                  <a:close/>
                </a:path>
                <a:path w="1866265" h="13969">
                  <a:moveTo>
                    <a:pt x="1854181" y="0"/>
                  </a:moveTo>
                  <a:lnTo>
                    <a:pt x="1823072" y="0"/>
                  </a:lnTo>
                  <a:lnTo>
                    <a:pt x="1832734" y="13969"/>
                  </a:lnTo>
                  <a:lnTo>
                    <a:pt x="1866236" y="13969"/>
                  </a:lnTo>
                  <a:lnTo>
                    <a:pt x="1854181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5197475" y="3147059"/>
              <a:ext cx="1839595" cy="12700"/>
            </a:xfrm>
            <a:custGeom>
              <a:avLst/>
              <a:gdLst/>
              <a:ahLst/>
              <a:cxnLst/>
              <a:rect l="l" t="t" r="r" b="b"/>
              <a:pathLst>
                <a:path w="1839595" h="12700">
                  <a:moveTo>
                    <a:pt x="31429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74777" y="12700"/>
                  </a:lnTo>
                  <a:lnTo>
                    <a:pt x="31429" y="0"/>
                  </a:lnTo>
                  <a:close/>
                </a:path>
                <a:path w="1839595" h="12700">
                  <a:moveTo>
                    <a:pt x="1828207" y="0"/>
                  </a:moveTo>
                  <a:lnTo>
                    <a:pt x="1794922" y="0"/>
                  </a:lnTo>
                  <a:lnTo>
                    <a:pt x="1803706" y="12700"/>
                  </a:lnTo>
                  <a:lnTo>
                    <a:pt x="1839166" y="12700"/>
                  </a:lnTo>
                  <a:lnTo>
                    <a:pt x="182820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5230715" y="3158490"/>
              <a:ext cx="1817370" cy="13970"/>
            </a:xfrm>
            <a:custGeom>
              <a:avLst/>
              <a:gdLst/>
              <a:ahLst/>
              <a:cxnLst/>
              <a:rect l="l" t="t" r="r" b="b"/>
              <a:pathLst>
                <a:path w="1817370" h="13969">
                  <a:moveTo>
                    <a:pt x="37202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84885" y="13970"/>
                  </a:lnTo>
                  <a:lnTo>
                    <a:pt x="37202" y="0"/>
                  </a:lnTo>
                  <a:close/>
                </a:path>
                <a:path w="1817370" h="13969">
                  <a:moveTo>
                    <a:pt x="1804830" y="0"/>
                  </a:moveTo>
                  <a:lnTo>
                    <a:pt x="1769588" y="0"/>
                  </a:lnTo>
                  <a:lnTo>
                    <a:pt x="1779250" y="13970"/>
                  </a:lnTo>
                  <a:lnTo>
                    <a:pt x="1816886" y="13970"/>
                  </a:lnTo>
                  <a:lnTo>
                    <a:pt x="1804830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5267649" y="3171190"/>
              <a:ext cx="1791335" cy="13970"/>
            </a:xfrm>
            <a:custGeom>
              <a:avLst/>
              <a:gdLst/>
              <a:ahLst/>
              <a:cxnLst/>
              <a:rect l="l" t="t" r="r" b="b"/>
              <a:pathLst>
                <a:path w="1791334" h="13969">
                  <a:moveTo>
                    <a:pt x="43616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91299" y="13970"/>
                  </a:lnTo>
                  <a:lnTo>
                    <a:pt x="43616" y="0"/>
                  </a:lnTo>
                  <a:close/>
                </a:path>
                <a:path w="1791334" h="13969">
                  <a:moveTo>
                    <a:pt x="1778856" y="0"/>
                  </a:moveTo>
                  <a:lnTo>
                    <a:pt x="1741438" y="0"/>
                  </a:lnTo>
                  <a:lnTo>
                    <a:pt x="1751101" y="13970"/>
                  </a:lnTo>
                  <a:lnTo>
                    <a:pt x="1790912" y="13970"/>
                  </a:lnTo>
                  <a:lnTo>
                    <a:pt x="1778856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5304574" y="3183889"/>
              <a:ext cx="1764030" cy="12700"/>
            </a:xfrm>
            <a:custGeom>
              <a:avLst/>
              <a:gdLst/>
              <a:ahLst/>
              <a:cxnLst/>
              <a:rect l="l" t="t" r="r" b="b"/>
              <a:pathLst>
                <a:path w="1764029" h="12700">
                  <a:moveTo>
                    <a:pt x="93383" y="12700"/>
                  </a:moveTo>
                  <a:lnTo>
                    <a:pt x="50038" y="0"/>
                  </a:lnTo>
                  <a:lnTo>
                    <a:pt x="0" y="0"/>
                  </a:lnTo>
                  <a:lnTo>
                    <a:pt x="36931" y="12700"/>
                  </a:lnTo>
                  <a:lnTo>
                    <a:pt x="93383" y="12700"/>
                  </a:lnTo>
                  <a:close/>
                </a:path>
                <a:path w="1764029" h="12700">
                  <a:moveTo>
                    <a:pt x="1763839" y="12700"/>
                  </a:moveTo>
                  <a:lnTo>
                    <a:pt x="1752879" y="0"/>
                  </a:lnTo>
                  <a:lnTo>
                    <a:pt x="1713293" y="0"/>
                  </a:lnTo>
                  <a:lnTo>
                    <a:pt x="1722081" y="12700"/>
                  </a:lnTo>
                  <a:lnTo>
                    <a:pt x="1763839" y="1270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5337823" y="3195319"/>
              <a:ext cx="1741805" cy="13970"/>
            </a:xfrm>
            <a:custGeom>
              <a:avLst/>
              <a:gdLst/>
              <a:ahLst/>
              <a:cxnLst/>
              <a:rect l="l" t="t" r="r" b="b"/>
              <a:pathLst>
                <a:path w="1741804" h="13969">
                  <a:moveTo>
                    <a:pt x="55804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103486" y="13969"/>
                  </a:lnTo>
                  <a:lnTo>
                    <a:pt x="55804" y="0"/>
                  </a:lnTo>
                  <a:close/>
                </a:path>
                <a:path w="1741804" h="13969">
                  <a:moveTo>
                    <a:pt x="1729505" y="0"/>
                  </a:moveTo>
                  <a:lnTo>
                    <a:pt x="1687954" y="0"/>
                  </a:lnTo>
                  <a:lnTo>
                    <a:pt x="1697617" y="13969"/>
                  </a:lnTo>
                  <a:lnTo>
                    <a:pt x="1741561" y="13969"/>
                  </a:lnTo>
                  <a:lnTo>
                    <a:pt x="1729505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5374756" y="320801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62218" y="0"/>
                  </a:moveTo>
                  <a:lnTo>
                    <a:pt x="0" y="0"/>
                  </a:lnTo>
                  <a:lnTo>
                    <a:pt x="3693" y="1269"/>
                  </a:lnTo>
                  <a:lnTo>
                    <a:pt x="24257" y="12700"/>
                  </a:lnTo>
                  <a:lnTo>
                    <a:pt x="105566" y="12700"/>
                  </a:lnTo>
                  <a:lnTo>
                    <a:pt x="62218" y="0"/>
                  </a:lnTo>
                  <a:close/>
                </a:path>
                <a:path w="1714500" h="12700">
                  <a:moveTo>
                    <a:pt x="1703531" y="0"/>
                  </a:moveTo>
                  <a:lnTo>
                    <a:pt x="1659805" y="0"/>
                  </a:lnTo>
                  <a:lnTo>
                    <a:pt x="1668589" y="12700"/>
                  </a:lnTo>
                  <a:lnTo>
                    <a:pt x="1714491" y="12700"/>
                  </a:lnTo>
                  <a:lnTo>
                    <a:pt x="1703531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5399011" y="32207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124650" y="12700"/>
                  </a:moveTo>
                  <a:lnTo>
                    <a:pt x="8130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24650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90230" y="0"/>
                  </a:lnTo>
                  <a:lnTo>
                    <a:pt x="1644332" y="0"/>
                  </a:lnTo>
                  <a:lnTo>
                    <a:pt x="1653108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5425287" y="3232149"/>
              <a:ext cx="1685289" cy="12700"/>
            </a:xfrm>
            <a:custGeom>
              <a:avLst/>
              <a:gdLst/>
              <a:ahLst/>
              <a:cxnLst/>
              <a:rect l="l" t="t" r="r" b="b"/>
              <a:pathLst>
                <a:path w="1685290" h="12700">
                  <a:moveTo>
                    <a:pt x="121704" y="6350"/>
                  </a:moveTo>
                  <a:lnTo>
                    <a:pt x="104876" y="6350"/>
                  </a:lnTo>
                  <a:lnTo>
                    <a:pt x="104876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1417" y="6350"/>
                  </a:lnTo>
                  <a:lnTo>
                    <a:pt x="11417" y="12700"/>
                  </a:lnTo>
                  <a:lnTo>
                    <a:pt x="121704" y="12700"/>
                  </a:lnTo>
                  <a:lnTo>
                    <a:pt x="121704" y="6350"/>
                  </a:lnTo>
                  <a:close/>
                </a:path>
                <a:path w="1685290" h="12700">
                  <a:moveTo>
                    <a:pt x="1684782" y="12700"/>
                  </a:moveTo>
                  <a:lnTo>
                    <a:pt x="1673821" y="0"/>
                  </a:lnTo>
                  <a:lnTo>
                    <a:pt x="1625955" y="0"/>
                  </a:lnTo>
                  <a:lnTo>
                    <a:pt x="1634744" y="12700"/>
                  </a:lnTo>
                  <a:lnTo>
                    <a:pt x="1684782" y="1270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5442420" y="3244849"/>
              <a:ext cx="1678939" cy="12700"/>
            </a:xfrm>
            <a:custGeom>
              <a:avLst/>
              <a:gdLst/>
              <a:ahLst/>
              <a:cxnLst/>
              <a:rect l="l" t="t" r="r" b="b"/>
              <a:pathLst>
                <a:path w="1678940" h="12700">
                  <a:moveTo>
                    <a:pt x="134518" y="12700"/>
                  </a:moveTo>
                  <a:lnTo>
                    <a:pt x="11056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4518" y="12700"/>
                  </a:lnTo>
                  <a:close/>
                </a:path>
                <a:path w="1678940" h="12700">
                  <a:moveTo>
                    <a:pt x="1678609" y="12700"/>
                  </a:moveTo>
                  <a:lnTo>
                    <a:pt x="1667649" y="0"/>
                  </a:lnTo>
                  <a:lnTo>
                    <a:pt x="1617611" y="0"/>
                  </a:lnTo>
                  <a:lnTo>
                    <a:pt x="1626400" y="12700"/>
                  </a:lnTo>
                  <a:lnTo>
                    <a:pt x="1678609" y="1270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5462989" y="3256279"/>
              <a:ext cx="1669414" cy="13970"/>
            </a:xfrm>
            <a:custGeom>
              <a:avLst/>
              <a:gdLst/>
              <a:ahLst/>
              <a:cxnLst/>
              <a:rect l="l" t="t" r="r" b="b"/>
              <a:pathLst>
                <a:path w="1669415" h="13970">
                  <a:moveTo>
                    <a:pt x="111558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37909" y="13970"/>
                  </a:lnTo>
                  <a:lnTo>
                    <a:pt x="111558" y="0"/>
                  </a:lnTo>
                  <a:close/>
                </a:path>
                <a:path w="1669415" h="13970">
                  <a:moveTo>
                    <a:pt x="1656945" y="0"/>
                  </a:moveTo>
                  <a:lnTo>
                    <a:pt x="1604952" y="0"/>
                  </a:lnTo>
                  <a:lnTo>
                    <a:pt x="1605830" y="1270"/>
                  </a:lnTo>
                  <a:lnTo>
                    <a:pt x="1612368" y="13970"/>
                  </a:lnTo>
                  <a:lnTo>
                    <a:pt x="1669001" y="13970"/>
                  </a:lnTo>
                  <a:lnTo>
                    <a:pt x="1656945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7074704" y="3268979"/>
              <a:ext cx="67310" cy="12700"/>
            </a:xfrm>
            <a:custGeom>
              <a:avLst/>
              <a:gdLst/>
              <a:ahLst/>
              <a:cxnLst/>
              <a:rect l="l" t="t" r="r" b="b"/>
              <a:pathLst>
                <a:path w="67309" h="12700">
                  <a:moveTo>
                    <a:pt x="56190" y="0"/>
                  </a:moveTo>
                  <a:lnTo>
                    <a:pt x="0" y="0"/>
                  </a:lnTo>
                  <a:lnTo>
                    <a:pt x="6537" y="12700"/>
                  </a:lnTo>
                  <a:lnTo>
                    <a:pt x="67150" y="12700"/>
                  </a:lnTo>
                  <a:lnTo>
                    <a:pt x="5619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5506401" y="3280409"/>
              <a:ext cx="1646555" cy="13970"/>
            </a:xfrm>
            <a:custGeom>
              <a:avLst/>
              <a:gdLst/>
              <a:ahLst/>
              <a:cxnLst/>
              <a:rect l="l" t="t" r="r" b="b"/>
              <a:pathLst>
                <a:path w="1646554" h="13970">
                  <a:moveTo>
                    <a:pt x="11366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0013" y="13969"/>
                  </a:lnTo>
                  <a:lnTo>
                    <a:pt x="113661" y="0"/>
                  </a:lnTo>
                  <a:close/>
                </a:path>
                <a:path w="1646554" h="13970">
                  <a:moveTo>
                    <a:pt x="1634356" y="0"/>
                  </a:moveTo>
                  <a:lnTo>
                    <a:pt x="1574186" y="0"/>
                  </a:lnTo>
                  <a:lnTo>
                    <a:pt x="1581378" y="13969"/>
                  </a:lnTo>
                  <a:lnTo>
                    <a:pt x="1646412" y="13969"/>
                  </a:lnTo>
                  <a:lnTo>
                    <a:pt x="163435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5529250" y="3293109"/>
              <a:ext cx="1631314" cy="13970"/>
            </a:xfrm>
            <a:custGeom>
              <a:avLst/>
              <a:gdLst/>
              <a:ahLst/>
              <a:cxnLst/>
              <a:rect l="l" t="t" r="r" b="b"/>
              <a:pathLst>
                <a:path w="1631315" h="13970">
                  <a:moveTo>
                    <a:pt x="114769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1120" y="13969"/>
                  </a:lnTo>
                  <a:lnTo>
                    <a:pt x="114769" y="0"/>
                  </a:lnTo>
                  <a:close/>
                </a:path>
                <a:path w="1631315" h="13970">
                  <a:moveTo>
                    <a:pt x="1622467" y="0"/>
                  </a:moveTo>
                  <a:lnTo>
                    <a:pt x="1557875" y="0"/>
                  </a:lnTo>
                  <a:lnTo>
                    <a:pt x="1565067" y="13969"/>
                  </a:lnTo>
                  <a:lnTo>
                    <a:pt x="1631051" y="13969"/>
                  </a:lnTo>
                  <a:lnTo>
                    <a:pt x="1624659" y="2539"/>
                  </a:lnTo>
                  <a:lnTo>
                    <a:pt x="1622467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7093663" y="3305809"/>
              <a:ext cx="73025" cy="12700"/>
            </a:xfrm>
            <a:custGeom>
              <a:avLst/>
              <a:gdLst/>
              <a:ahLst/>
              <a:cxnLst/>
              <a:rect l="l" t="t" r="r" b="b"/>
              <a:pathLst>
                <a:path w="73025" h="12700">
                  <a:moveTo>
                    <a:pt x="65927" y="0"/>
                  </a:moveTo>
                  <a:lnTo>
                    <a:pt x="0" y="0"/>
                  </a:lnTo>
                  <a:lnTo>
                    <a:pt x="6537" y="12700"/>
                  </a:lnTo>
                  <a:lnTo>
                    <a:pt x="73028" y="12700"/>
                  </a:lnTo>
                  <a:lnTo>
                    <a:pt x="65927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5572662" y="3317239"/>
              <a:ext cx="1601470" cy="13970"/>
            </a:xfrm>
            <a:custGeom>
              <a:avLst/>
              <a:gdLst/>
              <a:ahLst/>
              <a:cxnLst/>
              <a:rect l="l" t="t" r="r" b="b"/>
              <a:pathLst>
                <a:path w="1601470" h="13970">
                  <a:moveTo>
                    <a:pt x="11687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3223" y="13970"/>
                  </a:lnTo>
                  <a:lnTo>
                    <a:pt x="116872" y="0"/>
                  </a:lnTo>
                  <a:close/>
                </a:path>
                <a:path w="1601470" h="13970">
                  <a:moveTo>
                    <a:pt x="1593319" y="0"/>
                  </a:moveTo>
                  <a:lnTo>
                    <a:pt x="1526885" y="0"/>
                  </a:lnTo>
                  <a:lnTo>
                    <a:pt x="1534077" y="13970"/>
                  </a:lnTo>
                  <a:lnTo>
                    <a:pt x="1601131" y="13970"/>
                  </a:lnTo>
                  <a:lnTo>
                    <a:pt x="15933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5595505" y="3329939"/>
              <a:ext cx="1584960" cy="12700"/>
            </a:xfrm>
            <a:custGeom>
              <a:avLst/>
              <a:gdLst/>
              <a:ahLst/>
              <a:cxnLst/>
              <a:rect l="l" t="t" r="r" b="b"/>
              <a:pathLst>
                <a:path w="1584959" h="12700">
                  <a:moveTo>
                    <a:pt x="141935" y="12700"/>
                  </a:moveTo>
                  <a:lnTo>
                    <a:pt x="11798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1935" y="12700"/>
                  </a:lnTo>
                  <a:close/>
                </a:path>
                <a:path w="1584959" h="12700">
                  <a:moveTo>
                    <a:pt x="1584667" y="12700"/>
                  </a:moveTo>
                  <a:lnTo>
                    <a:pt x="1577568" y="0"/>
                  </a:lnTo>
                  <a:lnTo>
                    <a:pt x="1510576" y="0"/>
                  </a:lnTo>
                  <a:lnTo>
                    <a:pt x="1517116" y="12700"/>
                  </a:lnTo>
                  <a:lnTo>
                    <a:pt x="1584667" y="1270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5616074" y="3341370"/>
              <a:ext cx="1571625" cy="13970"/>
            </a:xfrm>
            <a:custGeom>
              <a:avLst/>
              <a:gdLst/>
              <a:ahLst/>
              <a:cxnLst/>
              <a:rect l="l" t="t" r="r" b="b"/>
              <a:pathLst>
                <a:path w="1571625" h="13970">
                  <a:moveTo>
                    <a:pt x="11897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5327" y="13969"/>
                  </a:lnTo>
                  <a:lnTo>
                    <a:pt x="118976" y="0"/>
                  </a:lnTo>
                  <a:close/>
                </a:path>
                <a:path w="1571625" h="13970">
                  <a:moveTo>
                    <a:pt x="1563400" y="0"/>
                  </a:moveTo>
                  <a:lnTo>
                    <a:pt x="1495895" y="0"/>
                  </a:lnTo>
                  <a:lnTo>
                    <a:pt x="1503086" y="13969"/>
                  </a:lnTo>
                  <a:lnTo>
                    <a:pt x="1571212" y="13969"/>
                  </a:lnTo>
                  <a:lnTo>
                    <a:pt x="1563400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5638923" y="3354070"/>
              <a:ext cx="1555750" cy="13970"/>
            </a:xfrm>
            <a:custGeom>
              <a:avLst/>
              <a:gdLst/>
              <a:ahLst/>
              <a:cxnLst/>
              <a:rect l="l" t="t" r="r" b="b"/>
              <a:pathLst>
                <a:path w="1555750" h="13970">
                  <a:moveTo>
                    <a:pt x="12008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6434" y="13969"/>
                  </a:lnTo>
                  <a:lnTo>
                    <a:pt x="120083" y="0"/>
                  </a:lnTo>
                  <a:close/>
                </a:path>
                <a:path w="1555750" h="13970">
                  <a:moveTo>
                    <a:pt x="1547653" y="0"/>
                  </a:moveTo>
                  <a:lnTo>
                    <a:pt x="1479584" y="0"/>
                  </a:lnTo>
                  <a:lnTo>
                    <a:pt x="1486776" y="13969"/>
                  </a:lnTo>
                  <a:lnTo>
                    <a:pt x="1555465" y="13969"/>
                  </a:lnTo>
                  <a:lnTo>
                    <a:pt x="1547653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5682335" y="3378200"/>
              <a:ext cx="1525905" cy="13970"/>
            </a:xfrm>
            <a:custGeom>
              <a:avLst/>
              <a:gdLst/>
              <a:ahLst/>
              <a:cxnLst/>
              <a:rect l="l" t="t" r="r" b="b"/>
              <a:pathLst>
                <a:path w="1525904" h="13970">
                  <a:moveTo>
                    <a:pt x="12218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8538" y="13970"/>
                  </a:lnTo>
                  <a:lnTo>
                    <a:pt x="122187" y="0"/>
                  </a:lnTo>
                  <a:close/>
                </a:path>
                <a:path w="1525904" h="13970">
                  <a:moveTo>
                    <a:pt x="1517734" y="0"/>
                  </a:moveTo>
                  <a:lnTo>
                    <a:pt x="1448594" y="0"/>
                  </a:lnTo>
                  <a:lnTo>
                    <a:pt x="1455785" y="13970"/>
                  </a:lnTo>
                  <a:lnTo>
                    <a:pt x="1525545" y="13970"/>
                  </a:lnTo>
                  <a:lnTo>
                    <a:pt x="1517734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5705183" y="3390899"/>
              <a:ext cx="1509395" cy="12700"/>
            </a:xfrm>
            <a:custGeom>
              <a:avLst/>
              <a:gdLst/>
              <a:ahLst/>
              <a:cxnLst/>
              <a:rect l="l" t="t" r="r" b="b"/>
              <a:pathLst>
                <a:path w="1509395" h="12700">
                  <a:moveTo>
                    <a:pt x="147243" y="12700"/>
                  </a:moveTo>
                  <a:lnTo>
                    <a:pt x="12329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7243" y="12700"/>
                  </a:lnTo>
                  <a:close/>
                </a:path>
                <a:path w="1509395" h="12700">
                  <a:moveTo>
                    <a:pt x="1509077" y="12700"/>
                  </a:moveTo>
                  <a:lnTo>
                    <a:pt x="1501978" y="0"/>
                  </a:lnTo>
                  <a:lnTo>
                    <a:pt x="1432280" y="0"/>
                  </a:lnTo>
                  <a:lnTo>
                    <a:pt x="1438821" y="12700"/>
                  </a:lnTo>
                  <a:lnTo>
                    <a:pt x="1509077" y="1270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5728030" y="3403599"/>
              <a:ext cx="1493520" cy="12700"/>
            </a:xfrm>
            <a:custGeom>
              <a:avLst/>
              <a:gdLst/>
              <a:ahLst/>
              <a:cxnLst/>
              <a:rect l="l" t="t" r="r" b="b"/>
              <a:pathLst>
                <a:path w="1493520" h="12700">
                  <a:moveTo>
                    <a:pt x="148348" y="12700"/>
                  </a:moveTo>
                  <a:lnTo>
                    <a:pt x="1243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8348" y="12700"/>
                  </a:lnTo>
                  <a:close/>
                </a:path>
                <a:path w="1493520" h="12700">
                  <a:moveTo>
                    <a:pt x="1493342" y="12700"/>
                  </a:moveTo>
                  <a:lnTo>
                    <a:pt x="1486230" y="0"/>
                  </a:lnTo>
                  <a:lnTo>
                    <a:pt x="1415973" y="0"/>
                  </a:lnTo>
                  <a:lnTo>
                    <a:pt x="1422501" y="12700"/>
                  </a:lnTo>
                  <a:lnTo>
                    <a:pt x="1493342" y="1270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5748591" y="3415029"/>
              <a:ext cx="1479550" cy="12700"/>
            </a:xfrm>
            <a:custGeom>
              <a:avLst/>
              <a:gdLst/>
              <a:ahLst/>
              <a:cxnLst/>
              <a:rect l="l" t="t" r="r" b="b"/>
              <a:pathLst>
                <a:path w="1479550" h="12700">
                  <a:moveTo>
                    <a:pt x="149352" y="12700"/>
                  </a:moveTo>
                  <a:lnTo>
                    <a:pt x="125399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9352" y="12700"/>
                  </a:lnTo>
                  <a:close/>
                </a:path>
                <a:path w="1479550" h="12700">
                  <a:moveTo>
                    <a:pt x="1479169" y="12700"/>
                  </a:moveTo>
                  <a:lnTo>
                    <a:pt x="1472069" y="0"/>
                  </a:lnTo>
                  <a:lnTo>
                    <a:pt x="1401292" y="0"/>
                  </a:lnTo>
                  <a:lnTo>
                    <a:pt x="1407833" y="12700"/>
                  </a:lnTo>
                  <a:lnTo>
                    <a:pt x="1479169" y="1270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5771438" y="3427729"/>
              <a:ext cx="1463675" cy="12700"/>
            </a:xfrm>
            <a:custGeom>
              <a:avLst/>
              <a:gdLst/>
              <a:ahLst/>
              <a:cxnLst/>
              <a:rect l="l" t="t" r="r" b="b"/>
              <a:pathLst>
                <a:path w="1463675" h="12700">
                  <a:moveTo>
                    <a:pt x="150456" y="12700"/>
                  </a:moveTo>
                  <a:lnTo>
                    <a:pt x="12650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0456" y="12700"/>
                  </a:lnTo>
                  <a:close/>
                </a:path>
                <a:path w="1463675" h="12700">
                  <a:moveTo>
                    <a:pt x="1463421" y="12700"/>
                  </a:moveTo>
                  <a:lnTo>
                    <a:pt x="1456321" y="0"/>
                  </a:lnTo>
                  <a:lnTo>
                    <a:pt x="1384985" y="0"/>
                  </a:lnTo>
                  <a:lnTo>
                    <a:pt x="1391526" y="12700"/>
                  </a:lnTo>
                  <a:lnTo>
                    <a:pt x="1463421" y="1270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5792008" y="3439159"/>
              <a:ext cx="1450340" cy="13970"/>
            </a:xfrm>
            <a:custGeom>
              <a:avLst/>
              <a:gdLst/>
              <a:ahLst/>
              <a:cxnLst/>
              <a:rect l="l" t="t" r="r" b="b"/>
              <a:pathLst>
                <a:path w="1450340" h="13970">
                  <a:moveTo>
                    <a:pt x="12750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3852" y="13969"/>
                  </a:lnTo>
                  <a:lnTo>
                    <a:pt x="127501" y="0"/>
                  </a:lnTo>
                  <a:close/>
                </a:path>
                <a:path w="1450340" h="13970">
                  <a:moveTo>
                    <a:pt x="1442148" y="0"/>
                  </a:moveTo>
                  <a:lnTo>
                    <a:pt x="1370303" y="0"/>
                  </a:lnTo>
                  <a:lnTo>
                    <a:pt x="1377494" y="13969"/>
                  </a:lnTo>
                  <a:lnTo>
                    <a:pt x="1449959" y="13969"/>
                  </a:lnTo>
                  <a:lnTo>
                    <a:pt x="1442148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5814847" y="3451859"/>
              <a:ext cx="1433830" cy="12700"/>
            </a:xfrm>
            <a:custGeom>
              <a:avLst/>
              <a:gdLst/>
              <a:ahLst/>
              <a:cxnLst/>
              <a:rect l="l" t="t" r="r" b="b"/>
              <a:pathLst>
                <a:path w="1433829" h="12700">
                  <a:moveTo>
                    <a:pt x="152565" y="12700"/>
                  </a:moveTo>
                  <a:lnTo>
                    <a:pt x="128612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2565" y="12700"/>
                  </a:lnTo>
                  <a:close/>
                </a:path>
                <a:path w="1433829" h="12700">
                  <a:moveTo>
                    <a:pt x="1433499" y="12700"/>
                  </a:moveTo>
                  <a:lnTo>
                    <a:pt x="1426400" y="0"/>
                  </a:lnTo>
                  <a:lnTo>
                    <a:pt x="1353997" y="0"/>
                  </a:lnTo>
                  <a:lnTo>
                    <a:pt x="1360538" y="12700"/>
                  </a:lnTo>
                  <a:lnTo>
                    <a:pt x="1433499" y="1270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5835420" y="3463289"/>
              <a:ext cx="1420495" cy="13970"/>
            </a:xfrm>
            <a:custGeom>
              <a:avLst/>
              <a:gdLst/>
              <a:ahLst/>
              <a:cxnLst/>
              <a:rect l="l" t="t" r="r" b="b"/>
              <a:pathLst>
                <a:path w="1420495" h="13970">
                  <a:moveTo>
                    <a:pt x="129604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5956" y="13970"/>
                  </a:lnTo>
                  <a:lnTo>
                    <a:pt x="129604" y="0"/>
                  </a:lnTo>
                  <a:close/>
                </a:path>
                <a:path w="1420495" h="13970">
                  <a:moveTo>
                    <a:pt x="1412228" y="0"/>
                  </a:moveTo>
                  <a:lnTo>
                    <a:pt x="1339312" y="0"/>
                  </a:lnTo>
                  <a:lnTo>
                    <a:pt x="1346504" y="13970"/>
                  </a:lnTo>
                  <a:lnTo>
                    <a:pt x="1420040" y="13970"/>
                  </a:lnTo>
                  <a:lnTo>
                    <a:pt x="141222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5" name="object 1545"/>
            <p:cNvSpPr/>
            <p:nvPr/>
          </p:nvSpPr>
          <p:spPr>
            <a:xfrm>
              <a:off x="5858269" y="3475989"/>
              <a:ext cx="1404620" cy="13970"/>
            </a:xfrm>
            <a:custGeom>
              <a:avLst/>
              <a:gdLst/>
              <a:ahLst/>
              <a:cxnLst/>
              <a:rect l="l" t="t" r="r" b="b"/>
              <a:pathLst>
                <a:path w="1404620" h="13970">
                  <a:moveTo>
                    <a:pt x="1307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7063" y="13970"/>
                  </a:lnTo>
                  <a:lnTo>
                    <a:pt x="130712" y="0"/>
                  </a:lnTo>
                  <a:close/>
                </a:path>
                <a:path w="1404620" h="13970">
                  <a:moveTo>
                    <a:pt x="1396481" y="0"/>
                  </a:moveTo>
                  <a:lnTo>
                    <a:pt x="1323002" y="0"/>
                  </a:lnTo>
                  <a:lnTo>
                    <a:pt x="1330193" y="13970"/>
                  </a:lnTo>
                  <a:lnTo>
                    <a:pt x="1404293" y="13970"/>
                  </a:lnTo>
                  <a:lnTo>
                    <a:pt x="1396481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6" name="object 1546"/>
            <p:cNvSpPr/>
            <p:nvPr/>
          </p:nvSpPr>
          <p:spPr>
            <a:xfrm>
              <a:off x="5881116" y="3488689"/>
              <a:ext cx="1388110" cy="12700"/>
            </a:xfrm>
            <a:custGeom>
              <a:avLst/>
              <a:gdLst/>
              <a:ahLst/>
              <a:cxnLst/>
              <a:rect l="l" t="t" r="r" b="b"/>
              <a:pathLst>
                <a:path w="1388109" h="12700">
                  <a:moveTo>
                    <a:pt x="155765" y="12700"/>
                  </a:moveTo>
                  <a:lnTo>
                    <a:pt x="13181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5765" y="12700"/>
                  </a:lnTo>
                  <a:close/>
                </a:path>
                <a:path w="1388109" h="12700">
                  <a:moveTo>
                    <a:pt x="1387830" y="12700"/>
                  </a:moveTo>
                  <a:lnTo>
                    <a:pt x="1380731" y="0"/>
                  </a:lnTo>
                  <a:lnTo>
                    <a:pt x="1306690" y="0"/>
                  </a:lnTo>
                  <a:lnTo>
                    <a:pt x="1313230" y="12700"/>
                  </a:lnTo>
                  <a:lnTo>
                    <a:pt x="1387830" y="1270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7" name="object 1547"/>
            <p:cNvSpPr/>
            <p:nvPr/>
          </p:nvSpPr>
          <p:spPr>
            <a:xfrm>
              <a:off x="5901681" y="3500120"/>
              <a:ext cx="1374775" cy="13970"/>
            </a:xfrm>
            <a:custGeom>
              <a:avLst/>
              <a:gdLst/>
              <a:ahLst/>
              <a:cxnLst/>
              <a:rect l="l" t="t" r="r" b="b"/>
              <a:pathLst>
                <a:path w="1374775" h="13970">
                  <a:moveTo>
                    <a:pt x="132815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9166" y="13969"/>
                  </a:lnTo>
                  <a:lnTo>
                    <a:pt x="132815" y="0"/>
                  </a:lnTo>
                  <a:close/>
                </a:path>
                <a:path w="1374775" h="13970">
                  <a:moveTo>
                    <a:pt x="1366562" y="0"/>
                  </a:moveTo>
                  <a:lnTo>
                    <a:pt x="1292011" y="0"/>
                  </a:lnTo>
                  <a:lnTo>
                    <a:pt x="1299203" y="13969"/>
                  </a:lnTo>
                  <a:lnTo>
                    <a:pt x="1374374" y="13969"/>
                  </a:lnTo>
                  <a:lnTo>
                    <a:pt x="1366562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5924524" y="3512819"/>
              <a:ext cx="1358265" cy="12700"/>
            </a:xfrm>
            <a:custGeom>
              <a:avLst/>
              <a:gdLst/>
              <a:ahLst/>
              <a:cxnLst/>
              <a:rect l="l" t="t" r="r" b="b"/>
              <a:pathLst>
                <a:path w="1358265" h="12700">
                  <a:moveTo>
                    <a:pt x="157873" y="12700"/>
                  </a:moveTo>
                  <a:lnTo>
                    <a:pt x="13392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7873" y="12700"/>
                  </a:lnTo>
                  <a:close/>
                </a:path>
                <a:path w="1358265" h="12700">
                  <a:moveTo>
                    <a:pt x="1357922" y="12700"/>
                  </a:moveTo>
                  <a:lnTo>
                    <a:pt x="1350810" y="0"/>
                  </a:lnTo>
                  <a:lnTo>
                    <a:pt x="1275702" y="0"/>
                  </a:lnTo>
                  <a:lnTo>
                    <a:pt x="1282242" y="12700"/>
                  </a:lnTo>
                  <a:lnTo>
                    <a:pt x="1357922" y="1270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5945093" y="3524250"/>
              <a:ext cx="1344930" cy="13970"/>
            </a:xfrm>
            <a:custGeom>
              <a:avLst/>
              <a:gdLst/>
              <a:ahLst/>
              <a:cxnLst/>
              <a:rect l="l" t="t" r="r" b="b"/>
              <a:pathLst>
                <a:path w="1344929" h="13970">
                  <a:moveTo>
                    <a:pt x="13491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1270" y="13970"/>
                  </a:lnTo>
                  <a:lnTo>
                    <a:pt x="134919" y="0"/>
                  </a:lnTo>
                  <a:close/>
                </a:path>
                <a:path w="1344929" h="13970">
                  <a:moveTo>
                    <a:pt x="1336643" y="0"/>
                  </a:moveTo>
                  <a:lnTo>
                    <a:pt x="1261021" y="0"/>
                  </a:lnTo>
                  <a:lnTo>
                    <a:pt x="1268213" y="13970"/>
                  </a:lnTo>
                  <a:lnTo>
                    <a:pt x="1344454" y="13970"/>
                  </a:lnTo>
                  <a:lnTo>
                    <a:pt x="133664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5967942" y="3536950"/>
              <a:ext cx="1329055" cy="13970"/>
            </a:xfrm>
            <a:custGeom>
              <a:avLst/>
              <a:gdLst/>
              <a:ahLst/>
              <a:cxnLst/>
              <a:rect l="l" t="t" r="r" b="b"/>
              <a:pathLst>
                <a:path w="1329054" h="13970">
                  <a:moveTo>
                    <a:pt x="136026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2377" y="13970"/>
                  </a:lnTo>
                  <a:lnTo>
                    <a:pt x="136026" y="0"/>
                  </a:lnTo>
                  <a:close/>
                </a:path>
                <a:path w="1329054" h="13970">
                  <a:moveTo>
                    <a:pt x="1320895" y="0"/>
                  </a:moveTo>
                  <a:lnTo>
                    <a:pt x="1244710" y="0"/>
                  </a:lnTo>
                  <a:lnTo>
                    <a:pt x="1251902" y="13970"/>
                  </a:lnTo>
                  <a:lnTo>
                    <a:pt x="1328707" y="13970"/>
                  </a:lnTo>
                  <a:lnTo>
                    <a:pt x="1320895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5990780" y="3549649"/>
              <a:ext cx="1312545" cy="12700"/>
            </a:xfrm>
            <a:custGeom>
              <a:avLst/>
              <a:gdLst/>
              <a:ahLst/>
              <a:cxnLst/>
              <a:rect l="l" t="t" r="r" b="b"/>
              <a:pathLst>
                <a:path w="1312545" h="12700">
                  <a:moveTo>
                    <a:pt x="161099" y="12700"/>
                  </a:moveTo>
                  <a:lnTo>
                    <a:pt x="13713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1099" y="12700"/>
                  </a:lnTo>
                  <a:close/>
                </a:path>
                <a:path w="1312545" h="12700">
                  <a:moveTo>
                    <a:pt x="1312252" y="12700"/>
                  </a:moveTo>
                  <a:lnTo>
                    <a:pt x="1305153" y="0"/>
                  </a:lnTo>
                  <a:lnTo>
                    <a:pt x="1228407" y="0"/>
                  </a:lnTo>
                  <a:lnTo>
                    <a:pt x="1234948" y="12700"/>
                  </a:lnTo>
                  <a:lnTo>
                    <a:pt x="1312252" y="1270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6011354" y="3561079"/>
              <a:ext cx="1299210" cy="13970"/>
            </a:xfrm>
            <a:custGeom>
              <a:avLst/>
              <a:gdLst/>
              <a:ahLst/>
              <a:cxnLst/>
              <a:rect l="l" t="t" r="r" b="b"/>
              <a:pathLst>
                <a:path w="1299209" h="13970">
                  <a:moveTo>
                    <a:pt x="138130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6772" y="13970"/>
                  </a:lnTo>
                  <a:lnTo>
                    <a:pt x="140525" y="1270"/>
                  </a:lnTo>
                  <a:lnTo>
                    <a:pt x="138130" y="0"/>
                  </a:lnTo>
                  <a:close/>
                </a:path>
                <a:path w="1299209" h="13970">
                  <a:moveTo>
                    <a:pt x="1290976" y="0"/>
                  </a:moveTo>
                  <a:lnTo>
                    <a:pt x="1213720" y="0"/>
                  </a:lnTo>
                  <a:lnTo>
                    <a:pt x="1220912" y="13970"/>
                  </a:lnTo>
                  <a:lnTo>
                    <a:pt x="1298788" y="13970"/>
                  </a:lnTo>
                  <a:lnTo>
                    <a:pt x="1290976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6034201" y="3573779"/>
              <a:ext cx="1282700" cy="12700"/>
            </a:xfrm>
            <a:custGeom>
              <a:avLst/>
              <a:gdLst/>
              <a:ahLst/>
              <a:cxnLst/>
              <a:rect l="l" t="t" r="r" b="b"/>
              <a:pathLst>
                <a:path w="1282700" h="12700">
                  <a:moveTo>
                    <a:pt x="167538" y="12700"/>
                  </a:moveTo>
                  <a:lnTo>
                    <a:pt x="14128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7538" y="12700"/>
                  </a:lnTo>
                  <a:close/>
                </a:path>
                <a:path w="1282700" h="12700">
                  <a:moveTo>
                    <a:pt x="1282331" y="12700"/>
                  </a:moveTo>
                  <a:lnTo>
                    <a:pt x="1275219" y="0"/>
                  </a:lnTo>
                  <a:lnTo>
                    <a:pt x="1197406" y="0"/>
                  </a:lnTo>
                  <a:lnTo>
                    <a:pt x="1203947" y="12700"/>
                  </a:lnTo>
                  <a:lnTo>
                    <a:pt x="1282331" y="1270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6054766" y="3585209"/>
              <a:ext cx="1269365" cy="13970"/>
            </a:xfrm>
            <a:custGeom>
              <a:avLst/>
              <a:gdLst/>
              <a:ahLst/>
              <a:cxnLst/>
              <a:rect l="l" t="t" r="r" b="b"/>
              <a:pathLst>
                <a:path w="1269365" h="13970">
                  <a:moveTo>
                    <a:pt x="144357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73228" y="13969"/>
                  </a:lnTo>
                  <a:lnTo>
                    <a:pt x="144357" y="0"/>
                  </a:lnTo>
                  <a:close/>
                </a:path>
                <a:path w="1269365" h="13970">
                  <a:moveTo>
                    <a:pt x="1261057" y="0"/>
                  </a:moveTo>
                  <a:lnTo>
                    <a:pt x="1182730" y="0"/>
                  </a:lnTo>
                  <a:lnTo>
                    <a:pt x="1189922" y="13969"/>
                  </a:lnTo>
                  <a:lnTo>
                    <a:pt x="1268868" y="13969"/>
                  </a:lnTo>
                  <a:lnTo>
                    <a:pt x="126105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6077610" y="3597909"/>
              <a:ext cx="1252855" cy="12700"/>
            </a:xfrm>
            <a:custGeom>
              <a:avLst/>
              <a:gdLst/>
              <a:ahLst/>
              <a:cxnLst/>
              <a:rect l="l" t="t" r="r" b="b"/>
              <a:pathLst>
                <a:path w="1252854" h="12700">
                  <a:moveTo>
                    <a:pt x="174002" y="12700"/>
                  </a:moveTo>
                  <a:lnTo>
                    <a:pt x="14775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4002" y="12700"/>
                  </a:lnTo>
                  <a:close/>
                </a:path>
                <a:path w="1252854" h="12700">
                  <a:moveTo>
                    <a:pt x="1252410" y="12700"/>
                  </a:moveTo>
                  <a:lnTo>
                    <a:pt x="1245311" y="0"/>
                  </a:lnTo>
                  <a:lnTo>
                    <a:pt x="1166418" y="0"/>
                  </a:lnTo>
                  <a:lnTo>
                    <a:pt x="1172959" y="12700"/>
                  </a:lnTo>
                  <a:lnTo>
                    <a:pt x="1252410" y="1270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6100457" y="3610609"/>
              <a:ext cx="1236980" cy="12700"/>
            </a:xfrm>
            <a:custGeom>
              <a:avLst/>
              <a:gdLst/>
              <a:ahLst/>
              <a:cxnLst/>
              <a:rect l="l" t="t" r="r" b="b"/>
              <a:pathLst>
                <a:path w="1236979" h="12700">
                  <a:moveTo>
                    <a:pt x="177393" y="12700"/>
                  </a:moveTo>
                  <a:lnTo>
                    <a:pt x="15115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7393" y="12700"/>
                  </a:lnTo>
                  <a:close/>
                </a:path>
                <a:path w="1236979" h="12700">
                  <a:moveTo>
                    <a:pt x="1236662" y="12700"/>
                  </a:moveTo>
                  <a:lnTo>
                    <a:pt x="1229563" y="0"/>
                  </a:lnTo>
                  <a:lnTo>
                    <a:pt x="1150112" y="0"/>
                  </a:lnTo>
                  <a:lnTo>
                    <a:pt x="1156652" y="12700"/>
                  </a:lnTo>
                  <a:lnTo>
                    <a:pt x="1236662" y="1270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6121027" y="3622039"/>
              <a:ext cx="1223645" cy="13970"/>
            </a:xfrm>
            <a:custGeom>
              <a:avLst/>
              <a:gdLst/>
              <a:ahLst/>
              <a:cxnLst/>
              <a:rect l="l" t="t" r="r" b="b"/>
              <a:pathLst>
                <a:path w="1223645" h="13970">
                  <a:moveTo>
                    <a:pt x="1542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83083" y="13970"/>
                  </a:lnTo>
                  <a:lnTo>
                    <a:pt x="154212" y="0"/>
                  </a:lnTo>
                  <a:close/>
                </a:path>
                <a:path w="1223645" h="13970">
                  <a:moveTo>
                    <a:pt x="1215390" y="0"/>
                  </a:moveTo>
                  <a:lnTo>
                    <a:pt x="1135429" y="0"/>
                  </a:lnTo>
                  <a:lnTo>
                    <a:pt x="1142621" y="13970"/>
                  </a:lnTo>
                  <a:lnTo>
                    <a:pt x="1223202" y="13970"/>
                  </a:lnTo>
                  <a:lnTo>
                    <a:pt x="121539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6143875" y="3634739"/>
              <a:ext cx="184150" cy="12700"/>
            </a:xfrm>
            <a:custGeom>
              <a:avLst/>
              <a:gdLst/>
              <a:ahLst/>
              <a:cxnLst/>
              <a:rect l="l" t="t" r="r" b="b"/>
              <a:pathLst>
                <a:path w="184150" h="12700">
                  <a:moveTo>
                    <a:pt x="157610" y="0"/>
                  </a:moveTo>
                  <a:lnTo>
                    <a:pt x="0" y="0"/>
                  </a:lnTo>
                  <a:lnTo>
                    <a:pt x="22848" y="12700"/>
                  </a:lnTo>
                  <a:lnTo>
                    <a:pt x="183856" y="12700"/>
                  </a:lnTo>
                  <a:lnTo>
                    <a:pt x="157610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6164439" y="3646170"/>
              <a:ext cx="1193800" cy="13970"/>
            </a:xfrm>
            <a:custGeom>
              <a:avLst/>
              <a:gdLst/>
              <a:ahLst/>
              <a:cxnLst/>
              <a:rect l="l" t="t" r="r" b="b"/>
              <a:pathLst>
                <a:path w="1193800" h="13970">
                  <a:moveTo>
                    <a:pt x="16066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89539" y="13969"/>
                  </a:lnTo>
                  <a:lnTo>
                    <a:pt x="160668" y="0"/>
                  </a:lnTo>
                  <a:close/>
                </a:path>
                <a:path w="1193800" h="13970">
                  <a:moveTo>
                    <a:pt x="1185471" y="0"/>
                  </a:moveTo>
                  <a:lnTo>
                    <a:pt x="1104439" y="0"/>
                  </a:lnTo>
                  <a:lnTo>
                    <a:pt x="1111630" y="13969"/>
                  </a:lnTo>
                  <a:lnTo>
                    <a:pt x="1193282" y="13969"/>
                  </a:lnTo>
                  <a:lnTo>
                    <a:pt x="1185471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6187287" y="3658870"/>
              <a:ext cx="1177925" cy="13970"/>
            </a:xfrm>
            <a:custGeom>
              <a:avLst/>
              <a:gdLst/>
              <a:ahLst/>
              <a:cxnLst/>
              <a:rect l="l" t="t" r="r" b="b"/>
              <a:pathLst>
                <a:path w="1177925" h="13970">
                  <a:moveTo>
                    <a:pt x="16406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2937" y="13969"/>
                  </a:lnTo>
                  <a:lnTo>
                    <a:pt x="164066" y="0"/>
                  </a:lnTo>
                  <a:close/>
                </a:path>
                <a:path w="1177925" h="13970">
                  <a:moveTo>
                    <a:pt x="1169724" y="0"/>
                  </a:moveTo>
                  <a:lnTo>
                    <a:pt x="1088128" y="0"/>
                  </a:lnTo>
                  <a:lnTo>
                    <a:pt x="1095320" y="13969"/>
                  </a:lnTo>
                  <a:lnTo>
                    <a:pt x="1177535" y="13969"/>
                  </a:lnTo>
                  <a:lnTo>
                    <a:pt x="1169724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6210136" y="3671570"/>
              <a:ext cx="194310" cy="12700"/>
            </a:xfrm>
            <a:custGeom>
              <a:avLst/>
              <a:gdLst/>
              <a:ahLst/>
              <a:cxnLst/>
              <a:rect l="l" t="t" r="r" b="b"/>
              <a:pathLst>
                <a:path w="194310" h="12700">
                  <a:moveTo>
                    <a:pt x="167464" y="0"/>
                  </a:moveTo>
                  <a:lnTo>
                    <a:pt x="0" y="0"/>
                  </a:lnTo>
                  <a:lnTo>
                    <a:pt x="22848" y="12699"/>
                  </a:lnTo>
                  <a:lnTo>
                    <a:pt x="193711" y="12699"/>
                  </a:lnTo>
                  <a:lnTo>
                    <a:pt x="167464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6230700" y="3683000"/>
              <a:ext cx="1148080" cy="13970"/>
            </a:xfrm>
            <a:custGeom>
              <a:avLst/>
              <a:gdLst/>
              <a:ahLst/>
              <a:cxnLst/>
              <a:rect l="l" t="t" r="r" b="b"/>
              <a:pathLst>
                <a:path w="1148079" h="13970">
                  <a:moveTo>
                    <a:pt x="17052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9394" y="13969"/>
                  </a:lnTo>
                  <a:lnTo>
                    <a:pt x="170523" y="0"/>
                  </a:lnTo>
                  <a:close/>
                </a:path>
                <a:path w="1148079" h="13970">
                  <a:moveTo>
                    <a:pt x="1139804" y="0"/>
                  </a:moveTo>
                  <a:lnTo>
                    <a:pt x="1057138" y="0"/>
                  </a:lnTo>
                  <a:lnTo>
                    <a:pt x="1059099" y="3810"/>
                  </a:lnTo>
                  <a:lnTo>
                    <a:pt x="1067273" y="13969"/>
                  </a:lnTo>
                  <a:lnTo>
                    <a:pt x="1147616" y="13969"/>
                  </a:lnTo>
                  <a:lnTo>
                    <a:pt x="1139804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7296951" y="3695700"/>
              <a:ext cx="88265" cy="12700"/>
            </a:xfrm>
            <a:custGeom>
              <a:avLst/>
              <a:gdLst/>
              <a:ahLst/>
              <a:cxnLst/>
              <a:rect l="l" t="t" r="r" b="b"/>
              <a:pathLst>
                <a:path w="88265" h="12700">
                  <a:moveTo>
                    <a:pt x="80654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7755" y="12700"/>
                  </a:lnTo>
                  <a:lnTo>
                    <a:pt x="8065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6274112" y="3707129"/>
              <a:ext cx="1118235" cy="13970"/>
            </a:xfrm>
            <a:custGeom>
              <a:avLst/>
              <a:gdLst/>
              <a:ahLst/>
              <a:cxnLst/>
              <a:rect l="l" t="t" r="r" b="b"/>
              <a:pathLst>
                <a:path w="1118234" h="13970">
                  <a:moveTo>
                    <a:pt x="17697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5850" y="13970"/>
                  </a:lnTo>
                  <a:lnTo>
                    <a:pt x="176979" y="0"/>
                  </a:lnTo>
                  <a:close/>
                </a:path>
                <a:path w="1118234" h="13970">
                  <a:moveTo>
                    <a:pt x="1109885" y="0"/>
                  </a:moveTo>
                  <a:lnTo>
                    <a:pt x="1032035" y="0"/>
                  </a:lnTo>
                  <a:lnTo>
                    <a:pt x="1043274" y="13970"/>
                  </a:lnTo>
                  <a:lnTo>
                    <a:pt x="1117697" y="13970"/>
                  </a:lnTo>
                  <a:lnTo>
                    <a:pt x="1109885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6296961" y="371982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18037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9248" y="13970"/>
                  </a:lnTo>
                  <a:lnTo>
                    <a:pt x="180377" y="0"/>
                  </a:lnTo>
                  <a:close/>
                </a:path>
                <a:path w="1104265" h="13970">
                  <a:moveTo>
                    <a:pt x="1094138" y="0"/>
                  </a:moveTo>
                  <a:lnTo>
                    <a:pt x="1019404" y="0"/>
                  </a:lnTo>
                  <a:lnTo>
                    <a:pt x="1030643" y="13970"/>
                  </a:lnTo>
                  <a:lnTo>
                    <a:pt x="1104211" y="13970"/>
                  </a:lnTo>
                  <a:lnTo>
                    <a:pt x="1096978" y="5080"/>
                  </a:lnTo>
                  <a:lnTo>
                    <a:pt x="1094138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7326583" y="3732529"/>
              <a:ext cx="84455" cy="12700"/>
            </a:xfrm>
            <a:custGeom>
              <a:avLst/>
              <a:gdLst/>
              <a:ahLst/>
              <a:cxnLst/>
              <a:rect l="l" t="t" r="r" b="b"/>
              <a:pathLst>
                <a:path w="84454" h="12700">
                  <a:moveTo>
                    <a:pt x="73556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3889" y="12700"/>
                  </a:lnTo>
                  <a:lnTo>
                    <a:pt x="7355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6340373" y="3743959"/>
              <a:ext cx="1080770" cy="13970"/>
            </a:xfrm>
            <a:custGeom>
              <a:avLst/>
              <a:gdLst/>
              <a:ahLst/>
              <a:cxnLst/>
              <a:rect l="l" t="t" r="r" b="b"/>
              <a:pathLst>
                <a:path w="1080770" h="13970">
                  <a:moveTo>
                    <a:pt x="20750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264807" y="13969"/>
                  </a:lnTo>
                  <a:lnTo>
                    <a:pt x="207508" y="0"/>
                  </a:lnTo>
                  <a:close/>
                </a:path>
                <a:path w="1080770" h="13970">
                  <a:moveTo>
                    <a:pt x="1069065" y="0"/>
                  </a:moveTo>
                  <a:lnTo>
                    <a:pt x="995405" y="0"/>
                  </a:lnTo>
                  <a:lnTo>
                    <a:pt x="1006645" y="13969"/>
                  </a:lnTo>
                  <a:lnTo>
                    <a:pt x="1080431" y="13969"/>
                  </a:lnTo>
                  <a:lnTo>
                    <a:pt x="1069065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6363220" y="3756659"/>
              <a:ext cx="1067435" cy="12700"/>
            </a:xfrm>
            <a:custGeom>
              <a:avLst/>
              <a:gdLst/>
              <a:ahLst/>
              <a:cxnLst/>
              <a:rect l="l" t="t" r="r" b="b"/>
              <a:pathLst>
                <a:path w="1067434" h="12700">
                  <a:moveTo>
                    <a:pt x="288836" y="12700"/>
                  </a:moveTo>
                  <a:lnTo>
                    <a:pt x="236740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288836" y="12700"/>
                  </a:lnTo>
                  <a:close/>
                </a:path>
                <a:path w="1067434" h="12700">
                  <a:moveTo>
                    <a:pt x="1066876" y="12700"/>
                  </a:moveTo>
                  <a:lnTo>
                    <a:pt x="1056551" y="0"/>
                  </a:lnTo>
                  <a:lnTo>
                    <a:pt x="982764" y="0"/>
                  </a:lnTo>
                  <a:lnTo>
                    <a:pt x="992987" y="12700"/>
                  </a:lnTo>
                  <a:lnTo>
                    <a:pt x="1066876" y="1270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6383785" y="3768089"/>
              <a:ext cx="1057275" cy="13970"/>
            </a:xfrm>
            <a:custGeom>
              <a:avLst/>
              <a:gdLst/>
              <a:ahLst/>
              <a:cxnLst/>
              <a:rect l="l" t="t" r="r" b="b"/>
              <a:pathLst>
                <a:path w="1057275" h="13970">
                  <a:moveTo>
                    <a:pt x="263067" y="0"/>
                  </a:moveTo>
                  <a:lnTo>
                    <a:pt x="0" y="0"/>
                  </a:lnTo>
                  <a:lnTo>
                    <a:pt x="6854" y="3810"/>
                  </a:lnTo>
                  <a:lnTo>
                    <a:pt x="51155" y="13970"/>
                  </a:lnTo>
                  <a:lnTo>
                    <a:pt x="320365" y="13970"/>
                  </a:lnTo>
                  <a:lnTo>
                    <a:pt x="263067" y="0"/>
                  </a:lnTo>
                  <a:close/>
                </a:path>
                <a:path w="1057275" h="13970">
                  <a:moveTo>
                    <a:pt x="1045285" y="0"/>
                  </a:moveTo>
                  <a:lnTo>
                    <a:pt x="971406" y="0"/>
                  </a:lnTo>
                  <a:lnTo>
                    <a:pt x="982646" y="13970"/>
                  </a:lnTo>
                  <a:lnTo>
                    <a:pt x="1056651" y="13970"/>
                  </a:lnTo>
                  <a:lnTo>
                    <a:pt x="1045285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6429400" y="3780789"/>
              <a:ext cx="1020444" cy="12700"/>
            </a:xfrm>
            <a:custGeom>
              <a:avLst/>
              <a:gdLst/>
              <a:ahLst/>
              <a:cxnLst/>
              <a:rect l="l" t="t" r="r" b="b"/>
              <a:pathLst>
                <a:path w="1020445" h="12700">
                  <a:moveTo>
                    <a:pt x="321627" y="12700"/>
                  </a:moveTo>
                  <a:lnTo>
                    <a:pt x="269532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21627" y="12700"/>
                  </a:lnTo>
                  <a:close/>
                </a:path>
                <a:path w="1020445" h="12700">
                  <a:moveTo>
                    <a:pt x="1020330" y="12700"/>
                  </a:moveTo>
                  <a:lnTo>
                    <a:pt x="1009992" y="0"/>
                  </a:lnTo>
                  <a:lnTo>
                    <a:pt x="936002" y="0"/>
                  </a:lnTo>
                  <a:lnTo>
                    <a:pt x="946226" y="12700"/>
                  </a:lnTo>
                  <a:lnTo>
                    <a:pt x="1020330" y="1270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6484772" y="3793489"/>
              <a:ext cx="975360" cy="12700"/>
            </a:xfrm>
            <a:custGeom>
              <a:avLst/>
              <a:gdLst/>
              <a:ahLst/>
              <a:cxnLst/>
              <a:rect l="l" t="t" r="r" b="b"/>
              <a:pathLst>
                <a:path w="975359" h="12700">
                  <a:moveTo>
                    <a:pt x="318338" y="12700"/>
                  </a:moveTo>
                  <a:lnTo>
                    <a:pt x="266255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8338" y="12700"/>
                  </a:lnTo>
                  <a:close/>
                </a:path>
                <a:path w="975359" h="12700">
                  <a:moveTo>
                    <a:pt x="975296" y="12700"/>
                  </a:moveTo>
                  <a:lnTo>
                    <a:pt x="964958" y="0"/>
                  </a:lnTo>
                  <a:lnTo>
                    <a:pt x="890854" y="0"/>
                  </a:lnTo>
                  <a:lnTo>
                    <a:pt x="901065" y="12700"/>
                  </a:lnTo>
                  <a:lnTo>
                    <a:pt x="975296" y="1270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6534617" y="3804920"/>
              <a:ext cx="935990" cy="13970"/>
            </a:xfrm>
            <a:custGeom>
              <a:avLst/>
              <a:gdLst/>
              <a:ahLst/>
              <a:cxnLst/>
              <a:rect l="l" t="t" r="r" b="b"/>
              <a:pathLst>
                <a:path w="935990" h="13970">
                  <a:moveTo>
                    <a:pt x="263296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20595" y="13969"/>
                  </a:lnTo>
                  <a:lnTo>
                    <a:pt x="263296" y="0"/>
                  </a:lnTo>
                  <a:close/>
                </a:path>
                <a:path w="935990" h="13970">
                  <a:moveTo>
                    <a:pt x="924419" y="0"/>
                  </a:moveTo>
                  <a:lnTo>
                    <a:pt x="850206" y="0"/>
                  </a:lnTo>
                  <a:lnTo>
                    <a:pt x="861445" y="13969"/>
                  </a:lnTo>
                  <a:lnTo>
                    <a:pt x="935785" y="13969"/>
                  </a:lnTo>
                  <a:lnTo>
                    <a:pt x="924419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6589992" y="3817619"/>
              <a:ext cx="890269" cy="12700"/>
            </a:xfrm>
            <a:custGeom>
              <a:avLst/>
              <a:gdLst/>
              <a:ahLst/>
              <a:cxnLst/>
              <a:rect l="l" t="t" r="r" b="b"/>
              <a:pathLst>
                <a:path w="890270" h="12700">
                  <a:moveTo>
                    <a:pt x="312089" y="12700"/>
                  </a:moveTo>
                  <a:lnTo>
                    <a:pt x="260007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2089" y="12700"/>
                  </a:lnTo>
                  <a:close/>
                </a:path>
                <a:path w="890270" h="12700">
                  <a:moveTo>
                    <a:pt x="889698" y="12700"/>
                  </a:moveTo>
                  <a:lnTo>
                    <a:pt x="879373" y="0"/>
                  </a:lnTo>
                  <a:lnTo>
                    <a:pt x="805040" y="0"/>
                  </a:lnTo>
                  <a:lnTo>
                    <a:pt x="815263" y="12700"/>
                  </a:lnTo>
                  <a:lnTo>
                    <a:pt x="889698" y="1270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6639830" y="3829050"/>
              <a:ext cx="850265" cy="13970"/>
            </a:xfrm>
            <a:custGeom>
              <a:avLst/>
              <a:gdLst/>
              <a:ahLst/>
              <a:cxnLst/>
              <a:rect l="l" t="t" r="r" b="b"/>
              <a:pathLst>
                <a:path w="850265" h="13970">
                  <a:moveTo>
                    <a:pt x="257053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4351" y="13969"/>
                  </a:lnTo>
                  <a:lnTo>
                    <a:pt x="257053" y="0"/>
                  </a:lnTo>
                  <a:close/>
                </a:path>
                <a:path w="850265" h="13970">
                  <a:moveTo>
                    <a:pt x="838837" y="0"/>
                  </a:moveTo>
                  <a:lnTo>
                    <a:pt x="764405" y="0"/>
                  </a:lnTo>
                  <a:lnTo>
                    <a:pt x="775645" y="13969"/>
                  </a:lnTo>
                  <a:lnTo>
                    <a:pt x="850203" y="13969"/>
                  </a:lnTo>
                  <a:lnTo>
                    <a:pt x="838837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6695206" y="3841750"/>
              <a:ext cx="805180" cy="13970"/>
            </a:xfrm>
            <a:custGeom>
              <a:avLst/>
              <a:gdLst/>
              <a:ahLst/>
              <a:cxnLst/>
              <a:rect l="l" t="t" r="r" b="b"/>
              <a:pathLst>
                <a:path w="805179" h="13970">
                  <a:moveTo>
                    <a:pt x="253767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1065" y="13969"/>
                  </a:lnTo>
                  <a:lnTo>
                    <a:pt x="253767" y="0"/>
                  </a:lnTo>
                  <a:close/>
                </a:path>
                <a:path w="805179" h="13970">
                  <a:moveTo>
                    <a:pt x="793794" y="0"/>
                  </a:moveTo>
                  <a:lnTo>
                    <a:pt x="719247" y="0"/>
                  </a:lnTo>
                  <a:lnTo>
                    <a:pt x="730487" y="13969"/>
                  </a:lnTo>
                  <a:lnTo>
                    <a:pt x="805160" y="13969"/>
                  </a:lnTo>
                  <a:lnTo>
                    <a:pt x="79379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6750571" y="3854449"/>
              <a:ext cx="759460" cy="12700"/>
            </a:xfrm>
            <a:custGeom>
              <a:avLst/>
              <a:gdLst/>
              <a:ahLst/>
              <a:cxnLst/>
              <a:rect l="l" t="t" r="r" b="b"/>
              <a:pathLst>
                <a:path w="759459" h="12700">
                  <a:moveTo>
                    <a:pt x="302577" y="12700"/>
                  </a:moveTo>
                  <a:lnTo>
                    <a:pt x="250482" y="0"/>
                  </a:lnTo>
                  <a:lnTo>
                    <a:pt x="0" y="0"/>
                  </a:lnTo>
                  <a:lnTo>
                    <a:pt x="55384" y="12700"/>
                  </a:lnTo>
                  <a:lnTo>
                    <a:pt x="302577" y="12700"/>
                  </a:lnTo>
                  <a:close/>
                </a:path>
                <a:path w="759459" h="12700">
                  <a:moveTo>
                    <a:pt x="759091" y="12700"/>
                  </a:moveTo>
                  <a:lnTo>
                    <a:pt x="748753" y="0"/>
                  </a:lnTo>
                  <a:lnTo>
                    <a:pt x="674090" y="0"/>
                  </a:lnTo>
                  <a:lnTo>
                    <a:pt x="684314" y="12700"/>
                  </a:lnTo>
                  <a:lnTo>
                    <a:pt x="759091" y="1270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6800420" y="3865879"/>
              <a:ext cx="720090" cy="13970"/>
            </a:xfrm>
            <a:custGeom>
              <a:avLst/>
              <a:gdLst/>
              <a:ahLst/>
              <a:cxnLst/>
              <a:rect l="l" t="t" r="r" b="b"/>
              <a:pathLst>
                <a:path w="720090" h="13970">
                  <a:moveTo>
                    <a:pt x="247523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304822" y="13970"/>
                  </a:lnTo>
                  <a:lnTo>
                    <a:pt x="247523" y="0"/>
                  </a:lnTo>
                  <a:close/>
                </a:path>
                <a:path w="720090" h="13970">
                  <a:moveTo>
                    <a:pt x="708213" y="0"/>
                  </a:moveTo>
                  <a:lnTo>
                    <a:pt x="633447" y="0"/>
                  </a:lnTo>
                  <a:lnTo>
                    <a:pt x="644686" y="13970"/>
                  </a:lnTo>
                  <a:lnTo>
                    <a:pt x="719579" y="13970"/>
                  </a:lnTo>
                  <a:lnTo>
                    <a:pt x="708213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6855790" y="3878579"/>
              <a:ext cx="673735" cy="12700"/>
            </a:xfrm>
            <a:custGeom>
              <a:avLst/>
              <a:gdLst/>
              <a:ahLst/>
              <a:cxnLst/>
              <a:rect l="l" t="t" r="r" b="b"/>
              <a:pathLst>
                <a:path w="673734" h="12700">
                  <a:moveTo>
                    <a:pt x="296329" y="12700"/>
                  </a:moveTo>
                  <a:lnTo>
                    <a:pt x="244233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96329" y="12700"/>
                  </a:lnTo>
                  <a:close/>
                </a:path>
                <a:path w="673734" h="12700">
                  <a:moveTo>
                    <a:pt x="673506" y="12700"/>
                  </a:moveTo>
                  <a:lnTo>
                    <a:pt x="663168" y="0"/>
                  </a:lnTo>
                  <a:lnTo>
                    <a:pt x="588289" y="0"/>
                  </a:lnTo>
                  <a:lnTo>
                    <a:pt x="598500" y="12700"/>
                  </a:lnTo>
                  <a:lnTo>
                    <a:pt x="673506" y="1270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6905633" y="3890009"/>
              <a:ext cx="634365" cy="13970"/>
            </a:xfrm>
            <a:custGeom>
              <a:avLst/>
              <a:gdLst/>
              <a:ahLst/>
              <a:cxnLst/>
              <a:rect l="l" t="t" r="r" b="b"/>
              <a:pathLst>
                <a:path w="634365" h="13970">
                  <a:moveTo>
                    <a:pt x="241280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82565" y="13969"/>
                  </a:lnTo>
                  <a:lnTo>
                    <a:pt x="267325" y="6350"/>
                  </a:lnTo>
                  <a:lnTo>
                    <a:pt x="241280" y="0"/>
                  </a:lnTo>
                  <a:close/>
                </a:path>
                <a:path w="634365" h="13970">
                  <a:moveTo>
                    <a:pt x="622631" y="0"/>
                  </a:moveTo>
                  <a:lnTo>
                    <a:pt x="547646" y="0"/>
                  </a:lnTo>
                  <a:lnTo>
                    <a:pt x="558886" y="13969"/>
                  </a:lnTo>
                  <a:lnTo>
                    <a:pt x="633997" y="13969"/>
                  </a:lnTo>
                  <a:lnTo>
                    <a:pt x="622631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6961010" y="3902709"/>
              <a:ext cx="589280" cy="13970"/>
            </a:xfrm>
            <a:custGeom>
              <a:avLst/>
              <a:gdLst/>
              <a:ahLst/>
              <a:cxnLst/>
              <a:rect l="l" t="t" r="r" b="b"/>
              <a:pathLst>
                <a:path w="589279" h="13970">
                  <a:moveTo>
                    <a:pt x="224649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52589" y="13969"/>
                  </a:lnTo>
                  <a:lnTo>
                    <a:pt x="224649" y="0"/>
                  </a:lnTo>
                  <a:close/>
                </a:path>
                <a:path w="589279" h="13970">
                  <a:moveTo>
                    <a:pt x="577588" y="0"/>
                  </a:moveTo>
                  <a:lnTo>
                    <a:pt x="502488" y="0"/>
                  </a:lnTo>
                  <a:lnTo>
                    <a:pt x="513727" y="13969"/>
                  </a:lnTo>
                  <a:lnTo>
                    <a:pt x="588954" y="13969"/>
                  </a:lnTo>
                  <a:lnTo>
                    <a:pt x="577588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7473716" y="3915409"/>
              <a:ext cx="85725" cy="12700"/>
            </a:xfrm>
            <a:custGeom>
              <a:avLst/>
              <a:gdLst/>
              <a:ahLst/>
              <a:cxnLst/>
              <a:rect l="l" t="t" r="r" b="b"/>
              <a:pathLst>
                <a:path w="85725" h="12700">
                  <a:moveTo>
                    <a:pt x="75215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5547" y="12700"/>
                  </a:lnTo>
                  <a:lnTo>
                    <a:pt x="75215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7066224" y="3926839"/>
              <a:ext cx="503555" cy="13970"/>
            </a:xfrm>
            <a:custGeom>
              <a:avLst/>
              <a:gdLst/>
              <a:ahLst/>
              <a:cxnLst/>
              <a:rect l="l" t="t" r="r" b="b"/>
              <a:pathLst>
                <a:path w="503554" h="13970">
                  <a:moveTo>
                    <a:pt x="167696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195636" y="13970"/>
                  </a:lnTo>
                  <a:lnTo>
                    <a:pt x="167696" y="0"/>
                  </a:lnTo>
                  <a:close/>
                </a:path>
                <a:path w="503554" h="13970">
                  <a:moveTo>
                    <a:pt x="492006" y="0"/>
                  </a:moveTo>
                  <a:lnTo>
                    <a:pt x="416687" y="0"/>
                  </a:lnTo>
                  <a:lnTo>
                    <a:pt x="427927" y="13970"/>
                  </a:lnTo>
                  <a:lnTo>
                    <a:pt x="503372" y="13970"/>
                  </a:lnTo>
                  <a:lnTo>
                    <a:pt x="492006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7493129" y="3939539"/>
              <a:ext cx="86360" cy="12700"/>
            </a:xfrm>
            <a:custGeom>
              <a:avLst/>
              <a:gdLst/>
              <a:ahLst/>
              <a:cxnLst/>
              <a:rect l="l" t="t" r="r" b="b"/>
              <a:pathLst>
                <a:path w="86359" h="12700">
                  <a:moveTo>
                    <a:pt x="75433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5766" y="12700"/>
                  </a:lnTo>
                  <a:lnTo>
                    <a:pt x="75433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7155709" y="3950970"/>
              <a:ext cx="433705" cy="13970"/>
            </a:xfrm>
            <a:custGeom>
              <a:avLst/>
              <a:gdLst/>
              <a:ahLst/>
              <a:cxnLst/>
              <a:rect l="l" t="t" r="r" b="b"/>
              <a:pathLst>
                <a:path w="433704" h="13970">
                  <a:moveTo>
                    <a:pt x="126470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4410" y="13969"/>
                  </a:lnTo>
                  <a:lnTo>
                    <a:pt x="126470" y="0"/>
                  </a:lnTo>
                  <a:close/>
                </a:path>
                <a:path w="433704" h="13970">
                  <a:moveTo>
                    <a:pt x="422153" y="0"/>
                  </a:moveTo>
                  <a:lnTo>
                    <a:pt x="346616" y="0"/>
                  </a:lnTo>
                  <a:lnTo>
                    <a:pt x="357855" y="13969"/>
                  </a:lnTo>
                  <a:lnTo>
                    <a:pt x="433519" y="13969"/>
                  </a:lnTo>
                  <a:lnTo>
                    <a:pt x="422153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7179628" y="3963669"/>
              <a:ext cx="419100" cy="12700"/>
            </a:xfrm>
            <a:custGeom>
              <a:avLst/>
              <a:gdLst/>
              <a:ahLst/>
              <a:cxnLst/>
              <a:rect l="l" t="t" r="r" b="b"/>
              <a:pathLst>
                <a:path w="419100" h="12700">
                  <a:moveTo>
                    <a:pt x="153352" y="12700"/>
                  </a:moveTo>
                  <a:lnTo>
                    <a:pt x="127952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3352" y="12700"/>
                  </a:lnTo>
                  <a:close/>
                </a:path>
                <a:path w="419100" h="12700">
                  <a:moveTo>
                    <a:pt x="418896" y="12700"/>
                  </a:moveTo>
                  <a:lnTo>
                    <a:pt x="408559" y="0"/>
                  </a:lnTo>
                  <a:lnTo>
                    <a:pt x="332905" y="0"/>
                  </a:lnTo>
                  <a:lnTo>
                    <a:pt x="343128" y="12700"/>
                  </a:lnTo>
                  <a:lnTo>
                    <a:pt x="418896" y="1270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7203542" y="3976369"/>
              <a:ext cx="405765" cy="12700"/>
            </a:xfrm>
            <a:custGeom>
              <a:avLst/>
              <a:gdLst/>
              <a:ahLst/>
              <a:cxnLst/>
              <a:rect l="l" t="t" r="r" b="b"/>
              <a:pathLst>
                <a:path w="405765" h="12700">
                  <a:moveTo>
                    <a:pt x="154838" y="12700"/>
                  </a:moveTo>
                  <a:lnTo>
                    <a:pt x="129438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4838" y="12700"/>
                  </a:lnTo>
                  <a:close/>
                </a:path>
                <a:path w="405765" h="12700">
                  <a:moveTo>
                    <a:pt x="405307" y="12700"/>
                  </a:moveTo>
                  <a:lnTo>
                    <a:pt x="394982" y="0"/>
                  </a:lnTo>
                  <a:lnTo>
                    <a:pt x="319214" y="0"/>
                  </a:lnTo>
                  <a:lnTo>
                    <a:pt x="329425" y="12700"/>
                  </a:lnTo>
                  <a:lnTo>
                    <a:pt x="405307" y="1270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7225072" y="3987800"/>
              <a:ext cx="394335" cy="13970"/>
            </a:xfrm>
            <a:custGeom>
              <a:avLst/>
              <a:gdLst/>
              <a:ahLst/>
              <a:cxnLst/>
              <a:rect l="l" t="t" r="r" b="b"/>
              <a:pathLst>
                <a:path w="394334" h="13970">
                  <a:moveTo>
                    <a:pt x="13076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8707" y="13969"/>
                  </a:lnTo>
                  <a:lnTo>
                    <a:pt x="130767" y="0"/>
                  </a:lnTo>
                  <a:close/>
                </a:path>
                <a:path w="394334" h="13970">
                  <a:moveTo>
                    <a:pt x="382755" y="0"/>
                  </a:moveTo>
                  <a:lnTo>
                    <a:pt x="306883" y="0"/>
                  </a:lnTo>
                  <a:lnTo>
                    <a:pt x="318123" y="13969"/>
                  </a:lnTo>
                  <a:lnTo>
                    <a:pt x="394121" y="13969"/>
                  </a:lnTo>
                  <a:lnTo>
                    <a:pt x="382755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7542174" y="4000500"/>
              <a:ext cx="86360" cy="12700"/>
            </a:xfrm>
            <a:custGeom>
              <a:avLst/>
              <a:gdLst/>
              <a:ahLst/>
              <a:cxnLst/>
              <a:rect l="l" t="t" r="r" b="b"/>
              <a:pathLst>
                <a:path w="86359" h="12700">
                  <a:moveTo>
                    <a:pt x="75986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6319" y="12700"/>
                  </a:lnTo>
                  <a:lnTo>
                    <a:pt x="75986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7270517" y="4011929"/>
              <a:ext cx="368935" cy="13970"/>
            </a:xfrm>
            <a:custGeom>
              <a:avLst/>
              <a:gdLst/>
              <a:ahLst/>
              <a:cxnLst/>
              <a:rect l="l" t="t" r="r" b="b"/>
              <a:pathLst>
                <a:path w="368934" h="13970">
                  <a:moveTo>
                    <a:pt x="133582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1522" y="13970"/>
                  </a:lnTo>
                  <a:lnTo>
                    <a:pt x="133582" y="0"/>
                  </a:lnTo>
                  <a:close/>
                </a:path>
                <a:path w="368934" h="13970">
                  <a:moveTo>
                    <a:pt x="356942" y="0"/>
                  </a:moveTo>
                  <a:lnTo>
                    <a:pt x="280852" y="0"/>
                  </a:lnTo>
                  <a:lnTo>
                    <a:pt x="292091" y="13970"/>
                  </a:lnTo>
                  <a:lnTo>
                    <a:pt x="368308" y="13970"/>
                  </a:lnTo>
                  <a:lnTo>
                    <a:pt x="356942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7294435" y="4024629"/>
              <a:ext cx="353695" cy="12700"/>
            </a:xfrm>
            <a:custGeom>
              <a:avLst/>
              <a:gdLst/>
              <a:ahLst/>
              <a:cxnLst/>
              <a:rect l="l" t="t" r="r" b="b"/>
              <a:pathLst>
                <a:path w="353695" h="12700">
                  <a:moveTo>
                    <a:pt x="160464" y="12700"/>
                  </a:moveTo>
                  <a:lnTo>
                    <a:pt x="135064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0464" y="12700"/>
                  </a:lnTo>
                  <a:close/>
                </a:path>
                <a:path w="353695" h="12700">
                  <a:moveTo>
                    <a:pt x="353682" y="12700"/>
                  </a:moveTo>
                  <a:lnTo>
                    <a:pt x="343357" y="0"/>
                  </a:lnTo>
                  <a:lnTo>
                    <a:pt x="267144" y="0"/>
                  </a:lnTo>
                  <a:lnTo>
                    <a:pt x="277368" y="12700"/>
                  </a:lnTo>
                  <a:lnTo>
                    <a:pt x="353682" y="1270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7315961" y="4036059"/>
              <a:ext cx="342900" cy="13970"/>
            </a:xfrm>
            <a:custGeom>
              <a:avLst/>
              <a:gdLst/>
              <a:ahLst/>
              <a:cxnLst/>
              <a:rect l="l" t="t" r="r" b="b"/>
              <a:pathLst>
                <a:path w="342900" h="13970">
                  <a:moveTo>
                    <a:pt x="13639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4337" y="13969"/>
                  </a:lnTo>
                  <a:lnTo>
                    <a:pt x="136397" y="0"/>
                  </a:lnTo>
                  <a:close/>
                </a:path>
                <a:path w="342900" h="13970">
                  <a:moveTo>
                    <a:pt x="331130" y="0"/>
                  </a:moveTo>
                  <a:lnTo>
                    <a:pt x="254821" y="0"/>
                  </a:lnTo>
                  <a:lnTo>
                    <a:pt x="266060" y="13969"/>
                  </a:lnTo>
                  <a:lnTo>
                    <a:pt x="342496" y="13969"/>
                  </a:lnTo>
                  <a:lnTo>
                    <a:pt x="33113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7339880" y="4048759"/>
              <a:ext cx="328930" cy="13970"/>
            </a:xfrm>
            <a:custGeom>
              <a:avLst/>
              <a:gdLst/>
              <a:ahLst/>
              <a:cxnLst/>
              <a:rect l="l" t="t" r="r" b="b"/>
              <a:pathLst>
                <a:path w="328929" h="13970">
                  <a:moveTo>
                    <a:pt x="137879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5819" y="13969"/>
                  </a:lnTo>
                  <a:lnTo>
                    <a:pt x="137879" y="0"/>
                  </a:lnTo>
                  <a:close/>
                </a:path>
                <a:path w="328929" h="13970">
                  <a:moveTo>
                    <a:pt x="317544" y="0"/>
                  </a:moveTo>
                  <a:lnTo>
                    <a:pt x="241120" y="0"/>
                  </a:lnTo>
                  <a:lnTo>
                    <a:pt x="252359" y="13969"/>
                  </a:lnTo>
                  <a:lnTo>
                    <a:pt x="328910" y="13969"/>
                  </a:lnTo>
                  <a:lnTo>
                    <a:pt x="317544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7363790" y="4061459"/>
              <a:ext cx="314325" cy="12700"/>
            </a:xfrm>
            <a:custGeom>
              <a:avLst/>
              <a:gdLst/>
              <a:ahLst/>
              <a:cxnLst/>
              <a:rect l="l" t="t" r="r" b="b"/>
              <a:pathLst>
                <a:path w="314325" h="12700">
                  <a:moveTo>
                    <a:pt x="164769" y="12700"/>
                  </a:moveTo>
                  <a:lnTo>
                    <a:pt x="139369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64769" y="12700"/>
                  </a:lnTo>
                  <a:close/>
                </a:path>
                <a:path w="314325" h="12700">
                  <a:moveTo>
                    <a:pt x="314299" y="12700"/>
                  </a:moveTo>
                  <a:lnTo>
                    <a:pt x="303961" y="0"/>
                  </a:lnTo>
                  <a:lnTo>
                    <a:pt x="227418" y="0"/>
                  </a:lnTo>
                  <a:lnTo>
                    <a:pt x="237642" y="12700"/>
                  </a:lnTo>
                  <a:lnTo>
                    <a:pt x="314299" y="1270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7385324" y="4072889"/>
              <a:ext cx="303530" cy="13970"/>
            </a:xfrm>
            <a:custGeom>
              <a:avLst/>
              <a:gdLst/>
              <a:ahLst/>
              <a:cxnLst/>
              <a:rect l="l" t="t" r="r" b="b"/>
              <a:pathLst>
                <a:path w="303529" h="13970">
                  <a:moveTo>
                    <a:pt x="140694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8634" y="13970"/>
                  </a:lnTo>
                  <a:lnTo>
                    <a:pt x="140694" y="0"/>
                  </a:lnTo>
                  <a:close/>
                </a:path>
                <a:path w="303529" h="13970">
                  <a:moveTo>
                    <a:pt x="291732" y="0"/>
                  </a:moveTo>
                  <a:lnTo>
                    <a:pt x="215088" y="0"/>
                  </a:lnTo>
                  <a:lnTo>
                    <a:pt x="226328" y="13970"/>
                  </a:lnTo>
                  <a:lnTo>
                    <a:pt x="303098" y="13970"/>
                  </a:lnTo>
                  <a:lnTo>
                    <a:pt x="291732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7409243" y="4085589"/>
              <a:ext cx="289560" cy="13970"/>
            </a:xfrm>
            <a:custGeom>
              <a:avLst/>
              <a:gdLst/>
              <a:ahLst/>
              <a:cxnLst/>
              <a:rect l="l" t="t" r="r" b="b"/>
              <a:pathLst>
                <a:path w="289559" h="13970">
                  <a:moveTo>
                    <a:pt x="142176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70116" y="13970"/>
                  </a:lnTo>
                  <a:lnTo>
                    <a:pt x="142176" y="0"/>
                  </a:lnTo>
                  <a:close/>
                </a:path>
                <a:path w="289559" h="13970">
                  <a:moveTo>
                    <a:pt x="278146" y="0"/>
                  </a:moveTo>
                  <a:lnTo>
                    <a:pt x="201388" y="0"/>
                  </a:lnTo>
                  <a:lnTo>
                    <a:pt x="212627" y="13970"/>
                  </a:lnTo>
                  <a:lnTo>
                    <a:pt x="289512" y="13970"/>
                  </a:lnTo>
                  <a:lnTo>
                    <a:pt x="2781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7433157" y="4098289"/>
              <a:ext cx="274955" cy="12700"/>
            </a:xfrm>
            <a:custGeom>
              <a:avLst/>
              <a:gdLst/>
              <a:ahLst/>
              <a:cxnLst/>
              <a:rect l="l" t="t" r="r" b="b"/>
              <a:pathLst>
                <a:path w="274954" h="12700">
                  <a:moveTo>
                    <a:pt x="169049" y="12700"/>
                  </a:moveTo>
                  <a:lnTo>
                    <a:pt x="143649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9049" y="12700"/>
                  </a:lnTo>
                  <a:close/>
                </a:path>
                <a:path w="274954" h="12700">
                  <a:moveTo>
                    <a:pt x="274891" y="12700"/>
                  </a:moveTo>
                  <a:lnTo>
                    <a:pt x="264553" y="0"/>
                  </a:lnTo>
                  <a:lnTo>
                    <a:pt x="187680" y="0"/>
                  </a:lnTo>
                  <a:lnTo>
                    <a:pt x="197904" y="12700"/>
                  </a:lnTo>
                  <a:lnTo>
                    <a:pt x="274891" y="1270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7454688" y="4109720"/>
              <a:ext cx="264160" cy="13970"/>
            </a:xfrm>
            <a:custGeom>
              <a:avLst/>
              <a:gdLst/>
              <a:ahLst/>
              <a:cxnLst/>
              <a:rect l="l" t="t" r="r" b="b"/>
              <a:pathLst>
                <a:path w="264159" h="13970">
                  <a:moveTo>
                    <a:pt x="144991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72931" y="13969"/>
                  </a:lnTo>
                  <a:lnTo>
                    <a:pt x="144991" y="0"/>
                  </a:lnTo>
                  <a:close/>
                </a:path>
                <a:path w="264159" h="13970">
                  <a:moveTo>
                    <a:pt x="252333" y="0"/>
                  </a:moveTo>
                  <a:lnTo>
                    <a:pt x="175356" y="0"/>
                  </a:lnTo>
                  <a:lnTo>
                    <a:pt x="186595" y="13969"/>
                  </a:lnTo>
                  <a:lnTo>
                    <a:pt x="263699" y="13969"/>
                  </a:lnTo>
                  <a:lnTo>
                    <a:pt x="2523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7478606" y="4122420"/>
              <a:ext cx="407500" cy="1473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7608063" y="4281170"/>
              <a:ext cx="327025" cy="12700"/>
            </a:xfrm>
            <a:custGeom>
              <a:avLst/>
              <a:gdLst/>
              <a:ahLst/>
              <a:cxnLst/>
              <a:rect l="l" t="t" r="r" b="b"/>
              <a:pathLst>
                <a:path w="327025" h="12700">
                  <a:moveTo>
                    <a:pt x="301094" y="0"/>
                  </a:moveTo>
                  <a:lnTo>
                    <a:pt x="31350" y="0"/>
                  </a:lnTo>
                  <a:lnTo>
                    <a:pt x="0" y="12699"/>
                  </a:lnTo>
                  <a:lnTo>
                    <a:pt x="326705" y="12699"/>
                  </a:lnTo>
                  <a:lnTo>
                    <a:pt x="301094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7576713" y="4292600"/>
              <a:ext cx="382270" cy="13970"/>
            </a:xfrm>
            <a:custGeom>
              <a:avLst/>
              <a:gdLst/>
              <a:ahLst/>
              <a:cxnLst/>
              <a:rect l="l" t="t" r="r" b="b"/>
              <a:pathLst>
                <a:path w="382270" h="13970">
                  <a:moveTo>
                    <a:pt x="355494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81819" y="13969"/>
                  </a:lnTo>
                  <a:lnTo>
                    <a:pt x="381106" y="12700"/>
                  </a:lnTo>
                  <a:lnTo>
                    <a:pt x="355494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7548497" y="4305300"/>
              <a:ext cx="416559" cy="12700"/>
            </a:xfrm>
            <a:custGeom>
              <a:avLst/>
              <a:gdLst/>
              <a:ahLst/>
              <a:cxnLst/>
              <a:rect l="l" t="t" r="r" b="b"/>
              <a:pathLst>
                <a:path w="416559" h="12700">
                  <a:moveTo>
                    <a:pt x="409321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16450" y="12700"/>
                  </a:lnTo>
                  <a:lnTo>
                    <a:pt x="409321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7517147" y="4316729"/>
              <a:ext cx="455295" cy="13970"/>
            </a:xfrm>
            <a:custGeom>
              <a:avLst/>
              <a:gdLst/>
              <a:ahLst/>
              <a:cxnLst/>
              <a:rect l="l" t="t" r="r" b="b"/>
              <a:pathLst>
                <a:path w="455295" h="13970">
                  <a:moveTo>
                    <a:pt x="447088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454929" y="13970"/>
                  </a:lnTo>
                  <a:lnTo>
                    <a:pt x="447088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7488932" y="4329429"/>
              <a:ext cx="489584" cy="12700"/>
            </a:xfrm>
            <a:custGeom>
              <a:avLst/>
              <a:gdLst/>
              <a:ahLst/>
              <a:cxnLst/>
              <a:rect l="l" t="t" r="r" b="b"/>
              <a:pathLst>
                <a:path w="489584" h="12700">
                  <a:moveTo>
                    <a:pt x="482432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89560" y="12700"/>
                  </a:lnTo>
                  <a:lnTo>
                    <a:pt x="48243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7471690" y="4342129"/>
              <a:ext cx="514350" cy="12700"/>
            </a:xfrm>
            <a:custGeom>
              <a:avLst/>
              <a:gdLst/>
              <a:ahLst/>
              <a:cxnLst/>
              <a:rect l="l" t="t" r="r" b="b"/>
              <a:pathLst>
                <a:path w="514350" h="12700">
                  <a:moveTo>
                    <a:pt x="513930" y="12700"/>
                  </a:moveTo>
                  <a:lnTo>
                    <a:pt x="507504" y="1270"/>
                  </a:lnTo>
                  <a:lnTo>
                    <a:pt x="507149" y="1270"/>
                  </a:lnTo>
                  <a:lnTo>
                    <a:pt x="507149" y="0"/>
                  </a:lnTo>
                  <a:lnTo>
                    <a:pt x="15671" y="0"/>
                  </a:lnTo>
                  <a:lnTo>
                    <a:pt x="15671" y="1270"/>
                  </a:lnTo>
                  <a:lnTo>
                    <a:pt x="0" y="1270"/>
                  </a:lnTo>
                  <a:lnTo>
                    <a:pt x="0" y="12700"/>
                  </a:lnTo>
                  <a:lnTo>
                    <a:pt x="348957" y="12700"/>
                  </a:lnTo>
                  <a:lnTo>
                    <a:pt x="348957" y="1270"/>
                  </a:lnTo>
                  <a:lnTo>
                    <a:pt x="370560" y="1270"/>
                  </a:lnTo>
                  <a:lnTo>
                    <a:pt x="370255" y="12700"/>
                  </a:lnTo>
                  <a:lnTo>
                    <a:pt x="513930" y="1270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7426231" y="4353559"/>
              <a:ext cx="567055" cy="13970"/>
            </a:xfrm>
            <a:custGeom>
              <a:avLst/>
              <a:gdLst/>
              <a:ahLst/>
              <a:cxnLst/>
              <a:rect l="l" t="t" r="r" b="b"/>
              <a:pathLst>
                <a:path w="567054" h="13970">
                  <a:moveTo>
                    <a:pt x="558677" y="0"/>
                  </a:moveTo>
                  <a:lnTo>
                    <a:pt x="415748" y="0"/>
                  </a:lnTo>
                  <a:lnTo>
                    <a:pt x="415378" y="13969"/>
                  </a:lnTo>
                  <a:lnTo>
                    <a:pt x="566519" y="13969"/>
                  </a:lnTo>
                  <a:lnTo>
                    <a:pt x="558677" y="0"/>
                  </a:lnTo>
                  <a:close/>
                </a:path>
                <a:path w="567054" h="13970">
                  <a:moveTo>
                    <a:pt x="377629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24844" y="13969"/>
                  </a:lnTo>
                  <a:lnTo>
                    <a:pt x="377629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7841307" y="4366259"/>
              <a:ext cx="158115" cy="12700"/>
            </a:xfrm>
            <a:custGeom>
              <a:avLst/>
              <a:gdLst/>
              <a:ahLst/>
              <a:cxnLst/>
              <a:rect l="l" t="t" r="r" b="b"/>
              <a:pathLst>
                <a:path w="158115" h="12700">
                  <a:moveTo>
                    <a:pt x="150730" y="0"/>
                  </a:moveTo>
                  <a:lnTo>
                    <a:pt x="336" y="0"/>
                  </a:lnTo>
                  <a:lnTo>
                    <a:pt x="0" y="12700"/>
                  </a:lnTo>
                  <a:lnTo>
                    <a:pt x="157859" y="12700"/>
                  </a:lnTo>
                  <a:lnTo>
                    <a:pt x="150730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7366666" y="4377689"/>
              <a:ext cx="640080" cy="13970"/>
            </a:xfrm>
            <a:custGeom>
              <a:avLst/>
              <a:gdLst/>
              <a:ahLst/>
              <a:cxnLst/>
              <a:rect l="l" t="t" r="r" b="b"/>
              <a:pathLst>
                <a:path w="640079" h="13970">
                  <a:moveTo>
                    <a:pt x="631787" y="0"/>
                  </a:moveTo>
                  <a:lnTo>
                    <a:pt x="474674" y="0"/>
                  </a:lnTo>
                  <a:lnTo>
                    <a:pt x="474304" y="13970"/>
                  </a:lnTo>
                  <a:lnTo>
                    <a:pt x="639629" y="13970"/>
                  </a:lnTo>
                  <a:lnTo>
                    <a:pt x="631787" y="0"/>
                  </a:lnTo>
                  <a:close/>
                </a:path>
                <a:path w="640079" h="13970">
                  <a:moveTo>
                    <a:pt x="346021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293236" y="13970"/>
                  </a:lnTo>
                  <a:lnTo>
                    <a:pt x="346021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7338441" y="4390389"/>
              <a:ext cx="674370" cy="12700"/>
            </a:xfrm>
            <a:custGeom>
              <a:avLst/>
              <a:gdLst/>
              <a:ahLst/>
              <a:cxnLst/>
              <a:rect l="l" t="t" r="r" b="b"/>
              <a:pathLst>
                <a:path w="674370" h="12700">
                  <a:moveTo>
                    <a:pt x="32625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278269" y="12700"/>
                  </a:lnTo>
                  <a:lnTo>
                    <a:pt x="326250" y="0"/>
                  </a:lnTo>
                  <a:close/>
                </a:path>
                <a:path w="674370" h="12700">
                  <a:moveTo>
                    <a:pt x="674268" y="12700"/>
                  </a:moveTo>
                  <a:lnTo>
                    <a:pt x="667131" y="0"/>
                  </a:lnTo>
                  <a:lnTo>
                    <a:pt x="502551" y="0"/>
                  </a:lnTo>
                  <a:lnTo>
                    <a:pt x="502221" y="12700"/>
                  </a:lnTo>
                  <a:lnTo>
                    <a:pt x="674268" y="1270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7307100" y="4401820"/>
              <a:ext cx="713105" cy="13970"/>
            </a:xfrm>
            <a:custGeom>
              <a:avLst/>
              <a:gdLst/>
              <a:ahLst/>
              <a:cxnLst/>
              <a:rect l="l" t="t" r="r" b="b"/>
              <a:pathLst>
                <a:path w="713104" h="13970">
                  <a:moveTo>
                    <a:pt x="704898" y="0"/>
                  </a:moveTo>
                  <a:lnTo>
                    <a:pt x="533600" y="0"/>
                  </a:lnTo>
                  <a:lnTo>
                    <a:pt x="533230" y="13969"/>
                  </a:lnTo>
                  <a:lnTo>
                    <a:pt x="712739" y="13969"/>
                  </a:lnTo>
                  <a:lnTo>
                    <a:pt x="704898" y="0"/>
                  </a:lnTo>
                  <a:close/>
                </a:path>
                <a:path w="713104" h="13970">
                  <a:moveTo>
                    <a:pt x="314412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61628" y="13969"/>
                  </a:lnTo>
                  <a:lnTo>
                    <a:pt x="314412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7275750" y="4414520"/>
              <a:ext cx="751840" cy="13970"/>
            </a:xfrm>
            <a:custGeom>
              <a:avLst/>
              <a:gdLst/>
              <a:ahLst/>
              <a:cxnLst/>
              <a:rect l="l" t="t" r="r" b="b"/>
              <a:pathLst>
                <a:path w="751840" h="13970">
                  <a:moveTo>
                    <a:pt x="743377" y="0"/>
                  </a:moveTo>
                  <a:lnTo>
                    <a:pt x="564614" y="0"/>
                  </a:lnTo>
                  <a:lnTo>
                    <a:pt x="564243" y="13969"/>
                  </a:lnTo>
                  <a:lnTo>
                    <a:pt x="751219" y="13969"/>
                  </a:lnTo>
                  <a:lnTo>
                    <a:pt x="743377" y="0"/>
                  </a:lnTo>
                  <a:close/>
                </a:path>
                <a:path w="751840" h="13970">
                  <a:moveTo>
                    <a:pt x="29777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44992" y="13969"/>
                  </a:lnTo>
                  <a:lnTo>
                    <a:pt x="29777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7253377" y="4427219"/>
              <a:ext cx="780415" cy="12700"/>
            </a:xfrm>
            <a:custGeom>
              <a:avLst/>
              <a:gdLst/>
              <a:ahLst/>
              <a:cxnLst/>
              <a:rect l="l" t="t" r="r" b="b"/>
              <a:pathLst>
                <a:path w="780415" h="12700">
                  <a:moveTo>
                    <a:pt x="264960" y="0"/>
                  </a:moveTo>
                  <a:lnTo>
                    <a:pt x="20802" y="0"/>
                  </a:lnTo>
                  <a:lnTo>
                    <a:pt x="20802" y="3810"/>
                  </a:lnTo>
                  <a:lnTo>
                    <a:pt x="0" y="3810"/>
                  </a:lnTo>
                  <a:lnTo>
                    <a:pt x="0" y="12700"/>
                  </a:lnTo>
                  <a:lnTo>
                    <a:pt x="240969" y="12700"/>
                  </a:lnTo>
                  <a:lnTo>
                    <a:pt x="240969" y="3810"/>
                  </a:lnTo>
                  <a:lnTo>
                    <a:pt x="264960" y="3810"/>
                  </a:lnTo>
                  <a:lnTo>
                    <a:pt x="264960" y="0"/>
                  </a:lnTo>
                  <a:close/>
                </a:path>
                <a:path w="780415" h="12700">
                  <a:moveTo>
                    <a:pt x="780008" y="12700"/>
                  </a:moveTo>
                  <a:lnTo>
                    <a:pt x="775017" y="3810"/>
                  </a:lnTo>
                  <a:lnTo>
                    <a:pt x="773938" y="3810"/>
                  </a:lnTo>
                  <a:lnTo>
                    <a:pt x="773938" y="0"/>
                  </a:lnTo>
                  <a:lnTo>
                    <a:pt x="586600" y="0"/>
                  </a:lnTo>
                  <a:lnTo>
                    <a:pt x="586600" y="3810"/>
                  </a:lnTo>
                  <a:lnTo>
                    <a:pt x="586422" y="3810"/>
                  </a:lnTo>
                  <a:lnTo>
                    <a:pt x="586422" y="12700"/>
                  </a:lnTo>
                  <a:lnTo>
                    <a:pt x="731266" y="12700"/>
                  </a:lnTo>
                  <a:lnTo>
                    <a:pt x="731266" y="3810"/>
                  </a:lnTo>
                  <a:lnTo>
                    <a:pt x="732383" y="3810"/>
                  </a:lnTo>
                  <a:lnTo>
                    <a:pt x="737857" y="12700"/>
                  </a:lnTo>
                  <a:lnTo>
                    <a:pt x="780008" y="1270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7191276" y="4438650"/>
              <a:ext cx="849630" cy="13970"/>
            </a:xfrm>
            <a:custGeom>
              <a:avLst/>
              <a:gdLst/>
              <a:ahLst/>
              <a:cxnLst/>
              <a:rect l="l" t="t" r="r" b="b"/>
              <a:pathLst>
                <a:path w="849629" h="13970">
                  <a:moveTo>
                    <a:pt x="792569" y="0"/>
                  </a:moveTo>
                  <a:lnTo>
                    <a:pt x="648448" y="0"/>
                  </a:lnTo>
                  <a:lnTo>
                    <a:pt x="648077" y="13969"/>
                  </a:lnTo>
                  <a:lnTo>
                    <a:pt x="789058" y="13969"/>
                  </a:lnTo>
                  <a:lnTo>
                    <a:pt x="792569" y="0"/>
                  </a:lnTo>
                  <a:close/>
                </a:path>
                <a:path w="849629" h="13970">
                  <a:moveTo>
                    <a:pt x="291077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8292" y="13969"/>
                  </a:lnTo>
                  <a:lnTo>
                    <a:pt x="291077" y="0"/>
                  </a:lnTo>
                  <a:close/>
                </a:path>
                <a:path w="849629" h="13970">
                  <a:moveTo>
                    <a:pt x="841395" y="0"/>
                  </a:moveTo>
                  <a:lnTo>
                    <a:pt x="799182" y="0"/>
                  </a:lnTo>
                  <a:lnTo>
                    <a:pt x="807797" y="13969"/>
                  </a:lnTo>
                  <a:lnTo>
                    <a:pt x="849237" y="13969"/>
                  </a:lnTo>
                  <a:lnTo>
                    <a:pt x="841395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7145273" y="4451350"/>
              <a:ext cx="902969" cy="13970"/>
            </a:xfrm>
            <a:custGeom>
              <a:avLst/>
              <a:gdLst/>
              <a:ahLst/>
              <a:cxnLst/>
              <a:rect l="l" t="t" r="r" b="b"/>
              <a:pathLst>
                <a:path w="902970" h="13970">
                  <a:moveTo>
                    <a:pt x="835379" y="0"/>
                  </a:moveTo>
                  <a:lnTo>
                    <a:pt x="694113" y="0"/>
                  </a:lnTo>
                  <a:lnTo>
                    <a:pt x="693743" y="13969"/>
                  </a:lnTo>
                  <a:lnTo>
                    <a:pt x="831869" y="13969"/>
                  </a:lnTo>
                  <a:lnTo>
                    <a:pt x="835379" y="0"/>
                  </a:lnTo>
                  <a:close/>
                </a:path>
                <a:path w="902970" h="13970">
                  <a:moveTo>
                    <a:pt x="28909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6308" y="13969"/>
                  </a:lnTo>
                  <a:lnTo>
                    <a:pt x="289093" y="0"/>
                  </a:lnTo>
                  <a:close/>
                </a:path>
                <a:path w="902970" h="13970">
                  <a:moveTo>
                    <a:pt x="894526" y="0"/>
                  </a:moveTo>
                  <a:lnTo>
                    <a:pt x="853016" y="0"/>
                  </a:lnTo>
                  <a:lnTo>
                    <a:pt x="861631" y="13969"/>
                  </a:lnTo>
                  <a:lnTo>
                    <a:pt x="902368" y="13969"/>
                  </a:lnTo>
                  <a:lnTo>
                    <a:pt x="894526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7103872" y="4464050"/>
              <a:ext cx="282575" cy="12700"/>
            </a:xfrm>
            <a:custGeom>
              <a:avLst/>
              <a:gdLst/>
              <a:ahLst/>
              <a:cxnLst/>
              <a:rect l="l" t="t" r="r" b="b"/>
              <a:pathLst>
                <a:path w="282575" h="12700">
                  <a:moveTo>
                    <a:pt x="282508" y="0"/>
                  </a:moveTo>
                  <a:lnTo>
                    <a:pt x="46002" y="0"/>
                  </a:lnTo>
                  <a:lnTo>
                    <a:pt x="0" y="12700"/>
                  </a:lnTo>
                  <a:lnTo>
                    <a:pt x="234522" y="12700"/>
                  </a:lnTo>
                  <a:lnTo>
                    <a:pt x="282508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7057869" y="4475479"/>
              <a:ext cx="1003935" cy="13970"/>
            </a:xfrm>
            <a:custGeom>
              <a:avLst/>
              <a:gdLst/>
              <a:ahLst/>
              <a:cxnLst/>
              <a:rect l="l" t="t" r="r" b="b"/>
              <a:pathLst>
                <a:path w="1003934" h="13970">
                  <a:moveTo>
                    <a:pt x="916720" y="0"/>
                  </a:moveTo>
                  <a:lnTo>
                    <a:pt x="780878" y="0"/>
                  </a:lnTo>
                  <a:lnTo>
                    <a:pt x="780507" y="13970"/>
                  </a:lnTo>
                  <a:lnTo>
                    <a:pt x="913210" y="13970"/>
                  </a:lnTo>
                  <a:lnTo>
                    <a:pt x="916720" y="0"/>
                  </a:lnTo>
                  <a:close/>
                </a:path>
                <a:path w="1003934" h="13970">
                  <a:moveTo>
                    <a:pt x="285323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32538" y="13970"/>
                  </a:lnTo>
                  <a:lnTo>
                    <a:pt x="285323" y="0"/>
                  </a:lnTo>
                  <a:close/>
                </a:path>
                <a:path w="1003934" h="13970">
                  <a:moveTo>
                    <a:pt x="995475" y="0"/>
                  </a:moveTo>
                  <a:lnTo>
                    <a:pt x="955301" y="0"/>
                  </a:lnTo>
                  <a:lnTo>
                    <a:pt x="963915" y="13970"/>
                  </a:lnTo>
                  <a:lnTo>
                    <a:pt x="1003317" y="13970"/>
                  </a:lnTo>
                  <a:lnTo>
                    <a:pt x="995475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7016458" y="4488179"/>
              <a:ext cx="1051560" cy="12700"/>
            </a:xfrm>
            <a:custGeom>
              <a:avLst/>
              <a:gdLst/>
              <a:ahLst/>
              <a:cxnLst/>
              <a:rect l="l" t="t" r="r" b="b"/>
              <a:pathLst>
                <a:path w="1051559" h="12700">
                  <a:moveTo>
                    <a:pt x="278739" y="0"/>
                  </a:moveTo>
                  <a:lnTo>
                    <a:pt x="46012" y="0"/>
                  </a:lnTo>
                  <a:lnTo>
                    <a:pt x="0" y="12700"/>
                  </a:lnTo>
                  <a:lnTo>
                    <a:pt x="230759" y="12700"/>
                  </a:lnTo>
                  <a:lnTo>
                    <a:pt x="278739" y="0"/>
                  </a:lnTo>
                  <a:close/>
                </a:path>
                <a:path w="1051559" h="12700">
                  <a:moveTo>
                    <a:pt x="1051140" y="12700"/>
                  </a:moveTo>
                  <a:lnTo>
                    <a:pt x="1044016" y="0"/>
                  </a:lnTo>
                  <a:lnTo>
                    <a:pt x="1004544" y="0"/>
                  </a:lnTo>
                  <a:lnTo>
                    <a:pt x="1012367" y="12700"/>
                  </a:lnTo>
                  <a:lnTo>
                    <a:pt x="1051140" y="1270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6970465" y="449960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998061" y="0"/>
                  </a:moveTo>
                  <a:lnTo>
                    <a:pt x="867642" y="0"/>
                  </a:lnTo>
                  <a:lnTo>
                    <a:pt x="867272" y="13969"/>
                  </a:lnTo>
                  <a:lnTo>
                    <a:pt x="994551" y="13969"/>
                  </a:lnTo>
                  <a:lnTo>
                    <a:pt x="998061" y="0"/>
                  </a:lnTo>
                  <a:close/>
                </a:path>
                <a:path w="1104265" h="13970">
                  <a:moveTo>
                    <a:pt x="28155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8768" y="13969"/>
                  </a:lnTo>
                  <a:lnTo>
                    <a:pt x="281553" y="0"/>
                  </a:lnTo>
                  <a:close/>
                </a:path>
                <a:path w="1104265" h="13970">
                  <a:moveTo>
                    <a:pt x="1096424" y="0"/>
                  </a:moveTo>
                  <a:lnTo>
                    <a:pt x="1057585" y="0"/>
                  </a:lnTo>
                  <a:lnTo>
                    <a:pt x="1062284" y="7619"/>
                  </a:lnTo>
                  <a:lnTo>
                    <a:pt x="1067594" y="13969"/>
                  </a:lnTo>
                  <a:lnTo>
                    <a:pt x="1104266" y="13969"/>
                  </a:lnTo>
                  <a:lnTo>
                    <a:pt x="1096424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6929056" y="4512309"/>
              <a:ext cx="1152525" cy="12700"/>
            </a:xfrm>
            <a:custGeom>
              <a:avLst/>
              <a:gdLst/>
              <a:ahLst/>
              <a:cxnLst/>
              <a:rect l="l" t="t" r="r" b="b"/>
              <a:pathLst>
                <a:path w="1152525" h="12700">
                  <a:moveTo>
                    <a:pt x="274967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6987" y="12700"/>
                  </a:lnTo>
                  <a:lnTo>
                    <a:pt x="274967" y="0"/>
                  </a:lnTo>
                  <a:close/>
                </a:path>
                <a:path w="1152525" h="12700">
                  <a:moveTo>
                    <a:pt x="1036269" y="0"/>
                  </a:moveTo>
                  <a:lnTo>
                    <a:pt x="908710" y="0"/>
                  </a:lnTo>
                  <a:lnTo>
                    <a:pt x="908367" y="12700"/>
                  </a:lnTo>
                  <a:lnTo>
                    <a:pt x="1033081" y="12700"/>
                  </a:lnTo>
                  <a:lnTo>
                    <a:pt x="1036269" y="0"/>
                  </a:lnTo>
                  <a:close/>
                </a:path>
                <a:path w="1152525" h="12700">
                  <a:moveTo>
                    <a:pt x="1152080" y="12700"/>
                  </a:moveTo>
                  <a:lnTo>
                    <a:pt x="1144955" y="0"/>
                  </a:lnTo>
                  <a:lnTo>
                    <a:pt x="1107935" y="0"/>
                  </a:lnTo>
                  <a:lnTo>
                    <a:pt x="1118552" y="12700"/>
                  </a:lnTo>
                  <a:lnTo>
                    <a:pt x="1152080" y="1270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6883057" y="4525009"/>
              <a:ext cx="1205230" cy="12700"/>
            </a:xfrm>
            <a:custGeom>
              <a:avLst/>
              <a:gdLst/>
              <a:ahLst/>
              <a:cxnLst/>
              <a:rect l="l" t="t" r="r" b="b"/>
              <a:pathLst>
                <a:path w="1205229" h="12700">
                  <a:moveTo>
                    <a:pt x="272986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4993" y="12700"/>
                  </a:lnTo>
                  <a:lnTo>
                    <a:pt x="272986" y="0"/>
                  </a:lnTo>
                  <a:close/>
                </a:path>
                <a:path w="1205229" h="12700">
                  <a:moveTo>
                    <a:pt x="1079080" y="0"/>
                  </a:moveTo>
                  <a:lnTo>
                    <a:pt x="954366" y="0"/>
                  </a:lnTo>
                  <a:lnTo>
                    <a:pt x="954036" y="12700"/>
                  </a:lnTo>
                  <a:lnTo>
                    <a:pt x="1075893" y="12700"/>
                  </a:lnTo>
                  <a:lnTo>
                    <a:pt x="1079080" y="0"/>
                  </a:lnTo>
                  <a:close/>
                </a:path>
                <a:path w="1205229" h="12700">
                  <a:moveTo>
                    <a:pt x="1205217" y="12700"/>
                  </a:moveTo>
                  <a:lnTo>
                    <a:pt x="1198079" y="0"/>
                  </a:lnTo>
                  <a:lnTo>
                    <a:pt x="1164551" y="0"/>
                  </a:lnTo>
                  <a:lnTo>
                    <a:pt x="1175181" y="12700"/>
                  </a:lnTo>
                  <a:lnTo>
                    <a:pt x="1205217" y="1270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6837059" y="4536439"/>
              <a:ext cx="1258570" cy="13970"/>
            </a:xfrm>
            <a:custGeom>
              <a:avLst/>
              <a:gdLst/>
              <a:ahLst/>
              <a:cxnLst/>
              <a:rect l="l" t="t" r="r" b="b"/>
              <a:pathLst>
                <a:path w="1258570" h="13970">
                  <a:moveTo>
                    <a:pt x="1122213" y="0"/>
                  </a:moveTo>
                  <a:lnTo>
                    <a:pt x="1000072" y="0"/>
                  </a:lnTo>
                  <a:lnTo>
                    <a:pt x="999701" y="13970"/>
                  </a:lnTo>
                  <a:lnTo>
                    <a:pt x="1118702" y="13970"/>
                  </a:lnTo>
                  <a:lnTo>
                    <a:pt x="1122213" y="0"/>
                  </a:lnTo>
                  <a:close/>
                </a:path>
                <a:path w="1258570" h="13970">
                  <a:moveTo>
                    <a:pt x="275800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23015" y="13970"/>
                  </a:lnTo>
                  <a:lnTo>
                    <a:pt x="275800" y="0"/>
                  </a:lnTo>
                  <a:close/>
                </a:path>
                <a:path w="1258570" h="13970">
                  <a:moveTo>
                    <a:pt x="1250504" y="0"/>
                  </a:moveTo>
                  <a:lnTo>
                    <a:pt x="1220118" y="0"/>
                  </a:lnTo>
                  <a:lnTo>
                    <a:pt x="1231801" y="13970"/>
                  </a:lnTo>
                  <a:lnTo>
                    <a:pt x="1258346" y="13970"/>
                  </a:lnTo>
                  <a:lnTo>
                    <a:pt x="1250504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6807149" y="4549139"/>
              <a:ext cx="1294765" cy="12700"/>
            </a:xfrm>
            <a:custGeom>
              <a:avLst/>
              <a:gdLst/>
              <a:ahLst/>
              <a:cxnLst/>
              <a:rect l="l" t="t" r="r" b="b"/>
              <a:pathLst>
                <a:path w="1294765" h="12700">
                  <a:moveTo>
                    <a:pt x="245719" y="0"/>
                  </a:moveTo>
                  <a:lnTo>
                    <a:pt x="22999" y="0"/>
                  </a:lnTo>
                  <a:lnTo>
                    <a:pt x="22999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222389" y="12700"/>
                  </a:lnTo>
                  <a:lnTo>
                    <a:pt x="222389" y="6350"/>
                  </a:lnTo>
                  <a:lnTo>
                    <a:pt x="245719" y="6350"/>
                  </a:lnTo>
                  <a:lnTo>
                    <a:pt x="245719" y="0"/>
                  </a:lnTo>
                  <a:close/>
                </a:path>
                <a:path w="1294765" h="12700">
                  <a:moveTo>
                    <a:pt x="1294663" y="12700"/>
                  </a:moveTo>
                  <a:lnTo>
                    <a:pt x="1287538" y="0"/>
                  </a:lnTo>
                  <a:lnTo>
                    <a:pt x="1260640" y="0"/>
                  </a:lnTo>
                  <a:lnTo>
                    <a:pt x="1271257" y="12700"/>
                  </a:lnTo>
                  <a:lnTo>
                    <a:pt x="1294663" y="1270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6749655" y="4560570"/>
              <a:ext cx="1359535" cy="13970"/>
            </a:xfrm>
            <a:custGeom>
              <a:avLst/>
              <a:gdLst/>
              <a:ahLst/>
              <a:cxnLst/>
              <a:rect l="l" t="t" r="r" b="b"/>
              <a:pathLst>
                <a:path w="1359534" h="13970">
                  <a:moveTo>
                    <a:pt x="1203554" y="0"/>
                  </a:moveTo>
                  <a:lnTo>
                    <a:pt x="1086836" y="0"/>
                  </a:lnTo>
                  <a:lnTo>
                    <a:pt x="1086466" y="13969"/>
                  </a:lnTo>
                  <a:lnTo>
                    <a:pt x="1200043" y="13969"/>
                  </a:lnTo>
                  <a:lnTo>
                    <a:pt x="1203554" y="0"/>
                  </a:lnTo>
                  <a:close/>
                </a:path>
                <a:path w="1359534" h="13970">
                  <a:moveTo>
                    <a:pt x="273086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3206" y="13969"/>
                  </a:lnTo>
                  <a:lnTo>
                    <a:pt x="273086" y="0"/>
                  </a:lnTo>
                  <a:close/>
                </a:path>
                <a:path w="1359534" h="13970">
                  <a:moveTo>
                    <a:pt x="1351453" y="0"/>
                  </a:moveTo>
                  <a:lnTo>
                    <a:pt x="1327701" y="0"/>
                  </a:lnTo>
                  <a:lnTo>
                    <a:pt x="1339384" y="13969"/>
                  </a:lnTo>
                  <a:lnTo>
                    <a:pt x="1359295" y="13969"/>
                  </a:lnTo>
                  <a:lnTo>
                    <a:pt x="1351453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8088503" y="4573269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4892" y="1270"/>
                  </a:moveTo>
                  <a:lnTo>
                    <a:pt x="20078" y="1270"/>
                  </a:lnTo>
                  <a:lnTo>
                    <a:pt x="20078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5308" y="1270"/>
                  </a:lnTo>
                  <a:lnTo>
                    <a:pt x="5308" y="12700"/>
                  </a:lnTo>
                  <a:lnTo>
                    <a:pt x="24892" y="12700"/>
                  </a:lnTo>
                  <a:lnTo>
                    <a:pt x="24892" y="127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6662250" y="4584700"/>
              <a:ext cx="1465580" cy="13970"/>
            </a:xfrm>
            <a:custGeom>
              <a:avLst/>
              <a:gdLst/>
              <a:ahLst/>
              <a:cxnLst/>
              <a:rect l="l" t="t" r="r" b="b"/>
              <a:pathLst>
                <a:path w="1465579" h="13970">
                  <a:moveTo>
                    <a:pt x="1284894" y="0"/>
                  </a:moveTo>
                  <a:lnTo>
                    <a:pt x="1173601" y="0"/>
                  </a:lnTo>
                  <a:lnTo>
                    <a:pt x="1173230" y="13969"/>
                  </a:lnTo>
                  <a:lnTo>
                    <a:pt x="1281384" y="13969"/>
                  </a:lnTo>
                  <a:lnTo>
                    <a:pt x="1284894" y="0"/>
                  </a:lnTo>
                  <a:close/>
                </a:path>
                <a:path w="1465579" h="13970">
                  <a:moveTo>
                    <a:pt x="274334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4454" y="13969"/>
                  </a:lnTo>
                  <a:lnTo>
                    <a:pt x="274334" y="0"/>
                  </a:lnTo>
                  <a:close/>
                </a:path>
                <a:path w="1465579" h="13970">
                  <a:moveTo>
                    <a:pt x="1454619" y="0"/>
                  </a:moveTo>
                  <a:lnTo>
                    <a:pt x="1435285" y="0"/>
                  </a:lnTo>
                  <a:lnTo>
                    <a:pt x="1446968" y="13969"/>
                  </a:lnTo>
                  <a:lnTo>
                    <a:pt x="1465510" y="13969"/>
                  </a:lnTo>
                  <a:lnTo>
                    <a:pt x="1454619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6620055" y="4597400"/>
              <a:ext cx="1517650" cy="13970"/>
            </a:xfrm>
            <a:custGeom>
              <a:avLst/>
              <a:gdLst/>
              <a:ahLst/>
              <a:cxnLst/>
              <a:rect l="l" t="t" r="r" b="b"/>
              <a:pathLst>
                <a:path w="1517650" h="13970">
                  <a:moveTo>
                    <a:pt x="1323899" y="0"/>
                  </a:moveTo>
                  <a:lnTo>
                    <a:pt x="1215460" y="0"/>
                  </a:lnTo>
                  <a:lnTo>
                    <a:pt x="1215089" y="13969"/>
                  </a:lnTo>
                  <a:lnTo>
                    <a:pt x="1320388" y="13969"/>
                  </a:lnTo>
                  <a:lnTo>
                    <a:pt x="1323899" y="0"/>
                  </a:lnTo>
                  <a:close/>
                </a:path>
                <a:path w="1517650" h="13970">
                  <a:moveTo>
                    <a:pt x="271184" y="0"/>
                  </a:moveTo>
                  <a:lnTo>
                    <a:pt x="46795" y="0"/>
                  </a:lnTo>
                  <a:lnTo>
                    <a:pt x="28394" y="5080"/>
                  </a:lnTo>
                  <a:lnTo>
                    <a:pt x="0" y="13969"/>
                  </a:lnTo>
                  <a:lnTo>
                    <a:pt x="221304" y="13969"/>
                  </a:lnTo>
                  <a:lnTo>
                    <a:pt x="271184" y="0"/>
                  </a:lnTo>
                  <a:close/>
                </a:path>
                <a:path w="1517650" h="13970">
                  <a:moveTo>
                    <a:pt x="1506715" y="0"/>
                  </a:moveTo>
                  <a:lnTo>
                    <a:pt x="1488101" y="0"/>
                  </a:lnTo>
                  <a:lnTo>
                    <a:pt x="1499784" y="13969"/>
                  </a:lnTo>
                  <a:lnTo>
                    <a:pt x="1517606" y="13969"/>
                  </a:lnTo>
                  <a:lnTo>
                    <a:pt x="1506715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8118776" y="4610100"/>
              <a:ext cx="27940" cy="12700"/>
            </a:xfrm>
            <a:custGeom>
              <a:avLst/>
              <a:gdLst/>
              <a:ahLst/>
              <a:cxnLst/>
              <a:rect l="l" t="t" r="r" b="b"/>
              <a:pathLst>
                <a:path w="27940" h="12700">
                  <a:moveTo>
                    <a:pt x="17894" y="0"/>
                  </a:moveTo>
                  <a:lnTo>
                    <a:pt x="0" y="0"/>
                  </a:lnTo>
                  <a:lnTo>
                    <a:pt x="10620" y="12700"/>
                  </a:lnTo>
                  <a:lnTo>
                    <a:pt x="27794" y="12700"/>
                  </a:lnTo>
                  <a:lnTo>
                    <a:pt x="17894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6542983" y="4621529"/>
              <a:ext cx="1613535" cy="13970"/>
            </a:xfrm>
            <a:custGeom>
              <a:avLst/>
              <a:gdLst/>
              <a:ahLst/>
              <a:cxnLst/>
              <a:rect l="l" t="t" r="r" b="b"/>
              <a:pathLst>
                <a:path w="1613534" h="13970">
                  <a:moveTo>
                    <a:pt x="1394907" y="0"/>
                  </a:moveTo>
                  <a:lnTo>
                    <a:pt x="1291892" y="0"/>
                  </a:lnTo>
                  <a:lnTo>
                    <a:pt x="1291521" y="13970"/>
                  </a:lnTo>
                  <a:lnTo>
                    <a:pt x="1391397" y="13970"/>
                  </a:lnTo>
                  <a:lnTo>
                    <a:pt x="1394907" y="0"/>
                  </a:lnTo>
                  <a:close/>
                </a:path>
                <a:path w="1613534" h="13970">
                  <a:moveTo>
                    <a:pt x="262100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12220" y="13970"/>
                  </a:lnTo>
                  <a:lnTo>
                    <a:pt x="262100" y="0"/>
                  </a:lnTo>
                  <a:close/>
                </a:path>
                <a:path w="1613534" h="13970">
                  <a:moveTo>
                    <a:pt x="1602598" y="0"/>
                  </a:moveTo>
                  <a:lnTo>
                    <a:pt x="1585352" y="0"/>
                  </a:lnTo>
                  <a:lnTo>
                    <a:pt x="1597035" y="13970"/>
                  </a:lnTo>
                  <a:lnTo>
                    <a:pt x="1613489" y="13970"/>
                  </a:lnTo>
                  <a:lnTo>
                    <a:pt x="1602598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6502419" y="4634229"/>
              <a:ext cx="1664335" cy="13970"/>
            </a:xfrm>
            <a:custGeom>
              <a:avLst/>
              <a:gdLst/>
              <a:ahLst/>
              <a:cxnLst/>
              <a:rect l="l" t="t" r="r" b="b"/>
              <a:pathLst>
                <a:path w="1664334" h="13970">
                  <a:moveTo>
                    <a:pt x="1432280" y="0"/>
                  </a:moveTo>
                  <a:lnTo>
                    <a:pt x="1332119" y="0"/>
                  </a:lnTo>
                  <a:lnTo>
                    <a:pt x="1331749" y="13970"/>
                  </a:lnTo>
                  <a:lnTo>
                    <a:pt x="1428770" y="13970"/>
                  </a:lnTo>
                  <a:lnTo>
                    <a:pt x="1432280" y="0"/>
                  </a:lnTo>
                  <a:close/>
                </a:path>
                <a:path w="1664334" h="13970">
                  <a:moveTo>
                    <a:pt x="257318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07438" y="13970"/>
                  </a:lnTo>
                  <a:lnTo>
                    <a:pt x="257318" y="0"/>
                  </a:lnTo>
                  <a:close/>
                </a:path>
                <a:path w="1664334" h="13970">
                  <a:moveTo>
                    <a:pt x="1653063" y="0"/>
                  </a:moveTo>
                  <a:lnTo>
                    <a:pt x="1636537" y="0"/>
                  </a:lnTo>
                  <a:lnTo>
                    <a:pt x="1648220" y="13970"/>
                  </a:lnTo>
                  <a:lnTo>
                    <a:pt x="1663954" y="13970"/>
                  </a:lnTo>
                  <a:lnTo>
                    <a:pt x="165306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6465900" y="4646929"/>
              <a:ext cx="1709420" cy="12700"/>
            </a:xfrm>
            <a:custGeom>
              <a:avLst/>
              <a:gdLst/>
              <a:ahLst/>
              <a:cxnLst/>
              <a:rect l="l" t="t" r="r" b="b"/>
              <a:pathLst>
                <a:path w="1709420" h="12700">
                  <a:moveTo>
                    <a:pt x="248488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03136" y="12700"/>
                  </a:lnTo>
                  <a:lnTo>
                    <a:pt x="248488" y="0"/>
                  </a:lnTo>
                  <a:close/>
                </a:path>
                <a:path w="1709420" h="12700">
                  <a:moveTo>
                    <a:pt x="1465605" y="0"/>
                  </a:moveTo>
                  <a:lnTo>
                    <a:pt x="1368298" y="0"/>
                  </a:lnTo>
                  <a:lnTo>
                    <a:pt x="1367955" y="12700"/>
                  </a:lnTo>
                  <a:lnTo>
                    <a:pt x="1462405" y="12700"/>
                  </a:lnTo>
                  <a:lnTo>
                    <a:pt x="1465605" y="0"/>
                  </a:lnTo>
                  <a:close/>
                </a:path>
                <a:path w="1709420" h="12700">
                  <a:moveTo>
                    <a:pt x="1709381" y="12700"/>
                  </a:moveTo>
                  <a:lnTo>
                    <a:pt x="1699475" y="0"/>
                  </a:lnTo>
                  <a:lnTo>
                    <a:pt x="1683664" y="0"/>
                  </a:lnTo>
                  <a:lnTo>
                    <a:pt x="1694294" y="12700"/>
                  </a:lnTo>
                  <a:lnTo>
                    <a:pt x="1709381" y="1270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6425347" y="4658359"/>
              <a:ext cx="1760220" cy="13970"/>
            </a:xfrm>
            <a:custGeom>
              <a:avLst/>
              <a:gdLst/>
              <a:ahLst/>
              <a:cxnLst/>
              <a:rect l="l" t="t" r="r" b="b"/>
              <a:pathLst>
                <a:path w="1760220" h="13970">
                  <a:moveTo>
                    <a:pt x="1503289" y="0"/>
                  </a:moveTo>
                  <a:lnTo>
                    <a:pt x="1408551" y="0"/>
                  </a:lnTo>
                  <a:lnTo>
                    <a:pt x="1408181" y="13969"/>
                  </a:lnTo>
                  <a:lnTo>
                    <a:pt x="1499778" y="13969"/>
                  </a:lnTo>
                  <a:lnTo>
                    <a:pt x="1503289" y="0"/>
                  </a:lnTo>
                  <a:close/>
                </a:path>
                <a:path w="1760220" h="13970">
                  <a:moveTo>
                    <a:pt x="248234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98354" y="13969"/>
                  </a:lnTo>
                  <a:lnTo>
                    <a:pt x="248234" y="0"/>
                  </a:lnTo>
                  <a:close/>
                </a:path>
                <a:path w="1760220" h="13970">
                  <a:moveTo>
                    <a:pt x="1748946" y="0"/>
                  </a:moveTo>
                  <a:lnTo>
                    <a:pt x="1733788" y="0"/>
                  </a:lnTo>
                  <a:lnTo>
                    <a:pt x="1745471" y="13969"/>
                  </a:lnTo>
                  <a:lnTo>
                    <a:pt x="1759837" y="13969"/>
                  </a:lnTo>
                  <a:lnTo>
                    <a:pt x="1748946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6388836" y="4671059"/>
              <a:ext cx="1805305" cy="12700"/>
            </a:xfrm>
            <a:custGeom>
              <a:avLst/>
              <a:gdLst/>
              <a:ahLst/>
              <a:cxnLst/>
              <a:rect l="l" t="t" r="r" b="b"/>
              <a:pathLst>
                <a:path w="1805304" h="12700">
                  <a:moveTo>
                    <a:pt x="239395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94043" y="12700"/>
                  </a:lnTo>
                  <a:lnTo>
                    <a:pt x="239395" y="0"/>
                  </a:lnTo>
                  <a:close/>
                </a:path>
                <a:path w="1805304" h="12700">
                  <a:moveTo>
                    <a:pt x="1535645" y="0"/>
                  </a:moveTo>
                  <a:lnTo>
                    <a:pt x="1444612" y="0"/>
                  </a:lnTo>
                  <a:lnTo>
                    <a:pt x="1444612" y="7620"/>
                  </a:lnTo>
                  <a:lnTo>
                    <a:pt x="1444053" y="7620"/>
                  </a:lnTo>
                  <a:lnTo>
                    <a:pt x="1444053" y="12700"/>
                  </a:lnTo>
                  <a:lnTo>
                    <a:pt x="1534045" y="12700"/>
                  </a:lnTo>
                  <a:lnTo>
                    <a:pt x="1534045" y="7620"/>
                  </a:lnTo>
                  <a:lnTo>
                    <a:pt x="1535645" y="7620"/>
                  </a:lnTo>
                  <a:lnTo>
                    <a:pt x="1535645" y="0"/>
                  </a:lnTo>
                  <a:close/>
                </a:path>
                <a:path w="1805304" h="12700">
                  <a:moveTo>
                    <a:pt x="1805254" y="12700"/>
                  </a:moveTo>
                  <a:lnTo>
                    <a:pt x="1795348" y="0"/>
                  </a:lnTo>
                  <a:lnTo>
                    <a:pt x="1780908" y="0"/>
                  </a:lnTo>
                  <a:lnTo>
                    <a:pt x="1791538" y="12700"/>
                  </a:lnTo>
                  <a:lnTo>
                    <a:pt x="1805254" y="1270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6348274" y="4682489"/>
              <a:ext cx="1856105" cy="13970"/>
            </a:xfrm>
            <a:custGeom>
              <a:avLst/>
              <a:gdLst/>
              <a:ahLst/>
              <a:cxnLst/>
              <a:rect l="l" t="t" r="r" b="b"/>
              <a:pathLst>
                <a:path w="1856104" h="13970">
                  <a:moveTo>
                    <a:pt x="1574297" y="0"/>
                  </a:moveTo>
                  <a:lnTo>
                    <a:pt x="1484397" y="0"/>
                  </a:lnTo>
                  <a:lnTo>
                    <a:pt x="1481877" y="13970"/>
                  </a:lnTo>
                  <a:lnTo>
                    <a:pt x="1570787" y="13970"/>
                  </a:lnTo>
                  <a:lnTo>
                    <a:pt x="1574297" y="0"/>
                  </a:lnTo>
                  <a:close/>
                </a:path>
                <a:path w="1856104" h="13970">
                  <a:moveTo>
                    <a:pt x="239149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189269" y="13970"/>
                  </a:lnTo>
                  <a:lnTo>
                    <a:pt x="239149" y="0"/>
                  </a:lnTo>
                  <a:close/>
                </a:path>
                <a:path w="1856104" h="13970">
                  <a:moveTo>
                    <a:pt x="1844829" y="0"/>
                  </a:moveTo>
                  <a:lnTo>
                    <a:pt x="1831039" y="0"/>
                  </a:lnTo>
                  <a:lnTo>
                    <a:pt x="1842722" y="13970"/>
                  </a:lnTo>
                  <a:lnTo>
                    <a:pt x="1855720" y="13970"/>
                  </a:lnTo>
                  <a:lnTo>
                    <a:pt x="18448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6311760" y="4695189"/>
              <a:ext cx="1901189" cy="12700"/>
            </a:xfrm>
            <a:custGeom>
              <a:avLst/>
              <a:gdLst/>
              <a:ahLst/>
              <a:cxnLst/>
              <a:rect l="l" t="t" r="r" b="b"/>
              <a:pathLst>
                <a:path w="1901190" h="12700">
                  <a:moveTo>
                    <a:pt x="230314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4962" y="12700"/>
                  </a:lnTo>
                  <a:lnTo>
                    <a:pt x="230314" y="0"/>
                  </a:lnTo>
                  <a:close/>
                </a:path>
                <a:path w="1901190" h="12700">
                  <a:moveTo>
                    <a:pt x="1607616" y="0"/>
                  </a:moveTo>
                  <a:lnTo>
                    <a:pt x="1518615" y="0"/>
                  </a:lnTo>
                  <a:lnTo>
                    <a:pt x="1516329" y="12700"/>
                  </a:lnTo>
                  <a:lnTo>
                    <a:pt x="1604429" y="12700"/>
                  </a:lnTo>
                  <a:lnTo>
                    <a:pt x="1607616" y="0"/>
                  </a:lnTo>
                  <a:close/>
                </a:path>
                <a:path w="1901190" h="12700">
                  <a:moveTo>
                    <a:pt x="1901139" y="12700"/>
                  </a:moveTo>
                  <a:lnTo>
                    <a:pt x="1891233" y="0"/>
                  </a:lnTo>
                  <a:lnTo>
                    <a:pt x="1878164" y="0"/>
                  </a:lnTo>
                  <a:lnTo>
                    <a:pt x="1888794" y="12700"/>
                  </a:lnTo>
                  <a:lnTo>
                    <a:pt x="1901139" y="1270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6271196" y="4707889"/>
              <a:ext cx="1951989" cy="12700"/>
            </a:xfrm>
            <a:custGeom>
              <a:avLst/>
              <a:gdLst/>
              <a:ahLst/>
              <a:cxnLst/>
              <a:rect l="l" t="t" r="r" b="b"/>
              <a:pathLst>
                <a:path w="1951990" h="12700">
                  <a:moveTo>
                    <a:pt x="22552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0187" y="12700"/>
                  </a:lnTo>
                  <a:lnTo>
                    <a:pt x="225526" y="0"/>
                  </a:lnTo>
                  <a:close/>
                </a:path>
                <a:path w="1951990" h="12700">
                  <a:moveTo>
                    <a:pt x="1644992" y="0"/>
                  </a:moveTo>
                  <a:lnTo>
                    <a:pt x="1556893" y="0"/>
                  </a:lnTo>
                  <a:lnTo>
                    <a:pt x="1554594" y="12700"/>
                  </a:lnTo>
                  <a:lnTo>
                    <a:pt x="1641792" y="12700"/>
                  </a:lnTo>
                  <a:lnTo>
                    <a:pt x="1644992" y="0"/>
                  </a:lnTo>
                  <a:close/>
                </a:path>
                <a:path w="1951990" h="12700">
                  <a:moveTo>
                    <a:pt x="1951609" y="12700"/>
                  </a:moveTo>
                  <a:lnTo>
                    <a:pt x="1941703" y="0"/>
                  </a:lnTo>
                  <a:lnTo>
                    <a:pt x="1929358" y="0"/>
                  </a:lnTo>
                  <a:lnTo>
                    <a:pt x="1939975" y="12700"/>
                  </a:lnTo>
                  <a:lnTo>
                    <a:pt x="1951609" y="1270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6230639" y="4719320"/>
              <a:ext cx="2002155" cy="13970"/>
            </a:xfrm>
            <a:custGeom>
              <a:avLst/>
              <a:gdLst/>
              <a:ahLst/>
              <a:cxnLst/>
              <a:rect l="l" t="t" r="r" b="b"/>
              <a:pathLst>
                <a:path w="2002154" h="13970">
                  <a:moveTo>
                    <a:pt x="1682678" y="0"/>
                  </a:moveTo>
                  <a:lnTo>
                    <a:pt x="1595389" y="0"/>
                  </a:lnTo>
                  <a:lnTo>
                    <a:pt x="1592869" y="13969"/>
                  </a:lnTo>
                  <a:lnTo>
                    <a:pt x="1679168" y="13969"/>
                  </a:lnTo>
                  <a:lnTo>
                    <a:pt x="1682678" y="0"/>
                  </a:lnTo>
                  <a:close/>
                </a:path>
                <a:path w="2002154" h="13970">
                  <a:moveTo>
                    <a:pt x="225283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75403" y="13969"/>
                  </a:lnTo>
                  <a:lnTo>
                    <a:pt x="225283" y="0"/>
                  </a:lnTo>
                  <a:close/>
                </a:path>
                <a:path w="2002154" h="13970">
                  <a:moveTo>
                    <a:pt x="1991177" y="0"/>
                  </a:moveTo>
                  <a:lnTo>
                    <a:pt x="1979475" y="0"/>
                  </a:lnTo>
                  <a:lnTo>
                    <a:pt x="1991158" y="13969"/>
                  </a:lnTo>
                  <a:lnTo>
                    <a:pt x="2002067" y="13969"/>
                  </a:lnTo>
                  <a:lnTo>
                    <a:pt x="1991177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6194120" y="4732019"/>
              <a:ext cx="2047875" cy="12700"/>
            </a:xfrm>
            <a:custGeom>
              <a:avLst/>
              <a:gdLst/>
              <a:ahLst/>
              <a:cxnLst/>
              <a:rect l="l" t="t" r="r" b="b"/>
              <a:pathLst>
                <a:path w="2047875" h="12700">
                  <a:moveTo>
                    <a:pt x="21644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1107" y="12700"/>
                  </a:lnTo>
                  <a:lnTo>
                    <a:pt x="216446" y="0"/>
                  </a:lnTo>
                  <a:close/>
                </a:path>
                <a:path w="2047875" h="12700">
                  <a:moveTo>
                    <a:pt x="1715998" y="0"/>
                  </a:moveTo>
                  <a:lnTo>
                    <a:pt x="1629613" y="0"/>
                  </a:lnTo>
                  <a:lnTo>
                    <a:pt x="1627314" y="12700"/>
                  </a:lnTo>
                  <a:lnTo>
                    <a:pt x="1712810" y="12700"/>
                  </a:lnTo>
                  <a:lnTo>
                    <a:pt x="1715998" y="0"/>
                  </a:lnTo>
                  <a:close/>
                </a:path>
                <a:path w="2047875" h="12700">
                  <a:moveTo>
                    <a:pt x="2047494" y="12700"/>
                  </a:moveTo>
                  <a:lnTo>
                    <a:pt x="2037588" y="0"/>
                  </a:lnTo>
                  <a:lnTo>
                    <a:pt x="2026615" y="0"/>
                  </a:lnTo>
                  <a:lnTo>
                    <a:pt x="2037232" y="12700"/>
                  </a:lnTo>
                  <a:lnTo>
                    <a:pt x="2047494" y="1270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6153567" y="4743450"/>
              <a:ext cx="2098040" cy="13970"/>
            </a:xfrm>
            <a:custGeom>
              <a:avLst/>
              <a:gdLst/>
              <a:ahLst/>
              <a:cxnLst/>
              <a:rect l="l" t="t" r="r" b="b"/>
              <a:pathLst>
                <a:path w="2098040" h="13970">
                  <a:moveTo>
                    <a:pt x="1753687" y="0"/>
                  </a:moveTo>
                  <a:lnTo>
                    <a:pt x="1668108" y="0"/>
                  </a:lnTo>
                  <a:lnTo>
                    <a:pt x="1665588" y="13969"/>
                  </a:lnTo>
                  <a:lnTo>
                    <a:pt x="1750177" y="13969"/>
                  </a:lnTo>
                  <a:lnTo>
                    <a:pt x="1753687" y="0"/>
                  </a:lnTo>
                  <a:close/>
                </a:path>
                <a:path w="2098040" h="13970">
                  <a:moveTo>
                    <a:pt x="216199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69210" y="13969"/>
                  </a:lnTo>
                  <a:lnTo>
                    <a:pt x="179922" y="10160"/>
                  </a:lnTo>
                  <a:lnTo>
                    <a:pt x="216199" y="0"/>
                  </a:lnTo>
                  <a:close/>
                </a:path>
                <a:path w="2098040" h="13970">
                  <a:moveTo>
                    <a:pt x="2087060" y="0"/>
                  </a:moveTo>
                  <a:lnTo>
                    <a:pt x="2076727" y="0"/>
                  </a:lnTo>
                  <a:lnTo>
                    <a:pt x="2088409" y="13969"/>
                  </a:lnTo>
                  <a:lnTo>
                    <a:pt x="2097950" y="13969"/>
                  </a:lnTo>
                  <a:lnTo>
                    <a:pt x="2087060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6117056" y="4756150"/>
              <a:ext cx="2143760" cy="12700"/>
            </a:xfrm>
            <a:custGeom>
              <a:avLst/>
              <a:gdLst/>
              <a:ahLst/>
              <a:cxnLst/>
              <a:rect l="l" t="t" r="r" b="b"/>
              <a:pathLst>
                <a:path w="2143759" h="12700">
                  <a:moveTo>
                    <a:pt x="20928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3583" y="12700"/>
                  </a:lnTo>
                  <a:lnTo>
                    <a:pt x="209283" y="0"/>
                  </a:lnTo>
                  <a:close/>
                </a:path>
                <a:path w="2143759" h="12700">
                  <a:moveTo>
                    <a:pt x="1787004" y="0"/>
                  </a:moveTo>
                  <a:lnTo>
                    <a:pt x="1702320" y="0"/>
                  </a:lnTo>
                  <a:lnTo>
                    <a:pt x="1700034" y="12700"/>
                  </a:lnTo>
                  <a:lnTo>
                    <a:pt x="1783803" y="12700"/>
                  </a:lnTo>
                  <a:lnTo>
                    <a:pt x="1787004" y="0"/>
                  </a:lnTo>
                  <a:close/>
                </a:path>
                <a:path w="2143759" h="12700">
                  <a:moveTo>
                    <a:pt x="2143366" y="12700"/>
                  </a:moveTo>
                  <a:lnTo>
                    <a:pt x="2133460" y="0"/>
                  </a:lnTo>
                  <a:lnTo>
                    <a:pt x="2123846" y="0"/>
                  </a:lnTo>
                  <a:lnTo>
                    <a:pt x="2134476" y="12700"/>
                  </a:lnTo>
                  <a:lnTo>
                    <a:pt x="2143366" y="1270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6080752" y="4767579"/>
              <a:ext cx="2190115" cy="13970"/>
            </a:xfrm>
            <a:custGeom>
              <a:avLst/>
              <a:gdLst/>
              <a:ahLst/>
              <a:cxnLst/>
              <a:rect l="l" t="t" r="r" b="b"/>
              <a:pathLst>
                <a:path w="2190115" h="13970">
                  <a:moveTo>
                    <a:pt x="1820438" y="0"/>
                  </a:moveTo>
                  <a:lnTo>
                    <a:pt x="1736570" y="0"/>
                  </a:lnTo>
                  <a:lnTo>
                    <a:pt x="1734050" y="13970"/>
                  </a:lnTo>
                  <a:lnTo>
                    <a:pt x="1816927" y="13970"/>
                  </a:lnTo>
                  <a:lnTo>
                    <a:pt x="1820438" y="0"/>
                  </a:lnTo>
                  <a:close/>
                </a:path>
                <a:path w="2190115" h="13970">
                  <a:moveTo>
                    <a:pt x="213458" y="0"/>
                  </a:moveTo>
                  <a:lnTo>
                    <a:pt x="40363" y="0"/>
                  </a:lnTo>
                  <a:lnTo>
                    <a:pt x="24137" y="5080"/>
                  </a:lnTo>
                  <a:lnTo>
                    <a:pt x="0" y="13970"/>
                  </a:lnTo>
                  <a:lnTo>
                    <a:pt x="174180" y="13970"/>
                  </a:lnTo>
                  <a:lnTo>
                    <a:pt x="213458" y="0"/>
                  </a:lnTo>
                  <a:close/>
                </a:path>
                <a:path w="2190115" h="13970">
                  <a:moveTo>
                    <a:pt x="2178685" y="0"/>
                  </a:moveTo>
                  <a:lnTo>
                    <a:pt x="2169720" y="0"/>
                  </a:lnTo>
                  <a:lnTo>
                    <a:pt x="2181403" y="13970"/>
                  </a:lnTo>
                  <a:lnTo>
                    <a:pt x="2189576" y="13970"/>
                  </a:lnTo>
                  <a:lnTo>
                    <a:pt x="2178685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6046270" y="4780279"/>
              <a:ext cx="2234565" cy="13970"/>
            </a:xfrm>
            <a:custGeom>
              <a:avLst/>
              <a:gdLst/>
              <a:ahLst/>
              <a:cxnLst/>
              <a:rect l="l" t="t" r="r" b="b"/>
              <a:pathLst>
                <a:path w="2234565" h="13970">
                  <a:moveTo>
                    <a:pt x="1851729" y="0"/>
                  </a:moveTo>
                  <a:lnTo>
                    <a:pt x="1768761" y="0"/>
                  </a:lnTo>
                  <a:lnTo>
                    <a:pt x="1766241" y="13970"/>
                  </a:lnTo>
                  <a:lnTo>
                    <a:pt x="1848218" y="13970"/>
                  </a:lnTo>
                  <a:lnTo>
                    <a:pt x="1851729" y="0"/>
                  </a:lnTo>
                  <a:close/>
                </a:path>
                <a:path w="2234565" h="13970">
                  <a:moveTo>
                    <a:pt x="212233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72954" y="13970"/>
                  </a:lnTo>
                  <a:lnTo>
                    <a:pt x="212233" y="0"/>
                  </a:lnTo>
                  <a:close/>
                </a:path>
                <a:path w="2234565" h="13970">
                  <a:moveTo>
                    <a:pt x="2223068" y="0"/>
                  </a:moveTo>
                  <a:lnTo>
                    <a:pt x="2214823" y="0"/>
                  </a:lnTo>
                  <a:lnTo>
                    <a:pt x="2226506" y="13970"/>
                  </a:lnTo>
                  <a:lnTo>
                    <a:pt x="2233958" y="13970"/>
                  </a:lnTo>
                  <a:lnTo>
                    <a:pt x="2223068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6015228" y="4792979"/>
              <a:ext cx="2273935" cy="12700"/>
            </a:xfrm>
            <a:custGeom>
              <a:avLst/>
              <a:gdLst/>
              <a:ahLst/>
              <a:cxnLst/>
              <a:rect l="l" t="t" r="r" b="b"/>
              <a:pathLst>
                <a:path w="2273934" h="12700">
                  <a:moveTo>
                    <a:pt x="207556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71856" y="12700"/>
                  </a:lnTo>
                  <a:lnTo>
                    <a:pt x="207556" y="0"/>
                  </a:lnTo>
                  <a:close/>
                </a:path>
                <a:path w="2273934" h="12700">
                  <a:moveTo>
                    <a:pt x="1879574" y="0"/>
                  </a:moveTo>
                  <a:lnTo>
                    <a:pt x="1797507" y="0"/>
                  </a:lnTo>
                  <a:lnTo>
                    <a:pt x="1795221" y="12700"/>
                  </a:lnTo>
                  <a:lnTo>
                    <a:pt x="1876386" y="12700"/>
                  </a:lnTo>
                  <a:lnTo>
                    <a:pt x="1879574" y="0"/>
                  </a:lnTo>
                  <a:close/>
                </a:path>
                <a:path w="2273934" h="12700">
                  <a:moveTo>
                    <a:pt x="2273909" y="12700"/>
                  </a:moveTo>
                  <a:lnTo>
                    <a:pt x="2264003" y="0"/>
                  </a:lnTo>
                  <a:lnTo>
                    <a:pt x="2256485" y="0"/>
                  </a:lnTo>
                  <a:lnTo>
                    <a:pt x="2267102" y="12700"/>
                  </a:lnTo>
                  <a:lnTo>
                    <a:pt x="2273909" y="1270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5980754" y="4804409"/>
              <a:ext cx="2319020" cy="13970"/>
            </a:xfrm>
            <a:custGeom>
              <a:avLst/>
              <a:gdLst/>
              <a:ahLst/>
              <a:cxnLst/>
              <a:rect l="l" t="t" r="r" b="b"/>
              <a:pathLst>
                <a:path w="2319020" h="13970">
                  <a:moveTo>
                    <a:pt x="1911181" y="0"/>
                  </a:moveTo>
                  <a:lnTo>
                    <a:pt x="1829924" y="0"/>
                  </a:lnTo>
                  <a:lnTo>
                    <a:pt x="1827404" y="13969"/>
                  </a:lnTo>
                  <a:lnTo>
                    <a:pt x="1907671" y="13969"/>
                  </a:lnTo>
                  <a:lnTo>
                    <a:pt x="1911181" y="0"/>
                  </a:lnTo>
                  <a:close/>
                </a:path>
                <a:path w="2319020" h="13970">
                  <a:moveTo>
                    <a:pt x="209904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70625" y="13969"/>
                  </a:lnTo>
                  <a:lnTo>
                    <a:pt x="209904" y="0"/>
                  </a:lnTo>
                  <a:close/>
                </a:path>
                <a:path w="2319020" h="13970">
                  <a:moveTo>
                    <a:pt x="2307394" y="0"/>
                  </a:moveTo>
                  <a:lnTo>
                    <a:pt x="2300518" y="0"/>
                  </a:lnTo>
                  <a:lnTo>
                    <a:pt x="2312201" y="13969"/>
                  </a:lnTo>
                  <a:lnTo>
                    <a:pt x="2318721" y="13969"/>
                  </a:lnTo>
                  <a:lnTo>
                    <a:pt x="2312345" y="6350"/>
                  </a:lnTo>
                  <a:lnTo>
                    <a:pt x="2307394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5915228" y="4817109"/>
              <a:ext cx="2404745" cy="25400"/>
            </a:xfrm>
            <a:custGeom>
              <a:avLst/>
              <a:gdLst/>
              <a:ahLst/>
              <a:cxnLst/>
              <a:rect l="l" t="t" r="r" b="b"/>
              <a:pathLst>
                <a:path w="2404745" h="25400">
                  <a:moveTo>
                    <a:pt x="239712" y="0"/>
                  </a:moveTo>
                  <a:lnTo>
                    <a:pt x="68973" y="0"/>
                  </a:lnTo>
                  <a:lnTo>
                    <a:pt x="34480" y="12700"/>
                  </a:lnTo>
                  <a:lnTo>
                    <a:pt x="31038" y="13970"/>
                  </a:lnTo>
                  <a:lnTo>
                    <a:pt x="0" y="25400"/>
                  </a:lnTo>
                  <a:lnTo>
                    <a:pt x="168300" y="25400"/>
                  </a:lnTo>
                  <a:lnTo>
                    <a:pt x="200431" y="13970"/>
                  </a:lnTo>
                  <a:lnTo>
                    <a:pt x="204012" y="12700"/>
                  </a:lnTo>
                  <a:lnTo>
                    <a:pt x="239712" y="0"/>
                  </a:lnTo>
                  <a:close/>
                </a:path>
                <a:path w="2404745" h="25400">
                  <a:moveTo>
                    <a:pt x="1973516" y="0"/>
                  </a:moveTo>
                  <a:lnTo>
                    <a:pt x="1893150" y="0"/>
                  </a:lnTo>
                  <a:lnTo>
                    <a:pt x="1890864" y="12700"/>
                  </a:lnTo>
                  <a:lnTo>
                    <a:pt x="1890636" y="13970"/>
                  </a:lnTo>
                  <a:lnTo>
                    <a:pt x="1888566" y="25400"/>
                  </a:lnTo>
                  <a:lnTo>
                    <a:pt x="1967128" y="25400"/>
                  </a:lnTo>
                  <a:lnTo>
                    <a:pt x="1969985" y="13970"/>
                  </a:lnTo>
                  <a:lnTo>
                    <a:pt x="1970316" y="12700"/>
                  </a:lnTo>
                  <a:lnTo>
                    <a:pt x="1973516" y="0"/>
                  </a:lnTo>
                  <a:close/>
                </a:path>
                <a:path w="2404745" h="25400">
                  <a:moveTo>
                    <a:pt x="2404427" y="25400"/>
                  </a:moveTo>
                  <a:lnTo>
                    <a:pt x="2394864" y="13970"/>
                  </a:lnTo>
                  <a:lnTo>
                    <a:pt x="2393810" y="12700"/>
                  </a:lnTo>
                  <a:lnTo>
                    <a:pt x="2383180" y="0"/>
                  </a:lnTo>
                  <a:lnTo>
                    <a:pt x="2376665" y="0"/>
                  </a:lnTo>
                  <a:lnTo>
                    <a:pt x="2388336" y="13970"/>
                  </a:lnTo>
                  <a:lnTo>
                    <a:pt x="2397899" y="25400"/>
                  </a:lnTo>
                  <a:lnTo>
                    <a:pt x="2404427" y="2540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5880757" y="4841239"/>
              <a:ext cx="2449830" cy="13970"/>
            </a:xfrm>
            <a:custGeom>
              <a:avLst/>
              <a:gdLst/>
              <a:ahLst/>
              <a:cxnLst/>
              <a:rect l="l" t="t" r="r" b="b"/>
              <a:pathLst>
                <a:path w="2449829" h="13970">
                  <a:moveTo>
                    <a:pt x="2001924" y="0"/>
                  </a:moveTo>
                  <a:lnTo>
                    <a:pt x="1923278" y="0"/>
                  </a:lnTo>
                  <a:lnTo>
                    <a:pt x="1920758" y="13970"/>
                  </a:lnTo>
                  <a:lnTo>
                    <a:pt x="1998414" y="13970"/>
                  </a:lnTo>
                  <a:lnTo>
                    <a:pt x="2001924" y="0"/>
                  </a:lnTo>
                  <a:close/>
                </a:path>
                <a:path w="2449829" h="13970">
                  <a:moveTo>
                    <a:pt x="206349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67070" y="13970"/>
                  </a:lnTo>
                  <a:lnTo>
                    <a:pt x="206349" y="0"/>
                  </a:lnTo>
                  <a:close/>
                </a:path>
                <a:path w="2449829" h="13970">
                  <a:moveTo>
                    <a:pt x="2437846" y="0"/>
                  </a:moveTo>
                  <a:lnTo>
                    <a:pt x="2431316" y="0"/>
                  </a:lnTo>
                  <a:lnTo>
                    <a:pt x="2442998" y="13970"/>
                  </a:lnTo>
                  <a:lnTo>
                    <a:pt x="2449535" y="13970"/>
                  </a:lnTo>
                  <a:lnTo>
                    <a:pt x="243784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5849721" y="4853939"/>
              <a:ext cx="2490470" cy="12700"/>
            </a:xfrm>
            <a:custGeom>
              <a:avLst/>
              <a:gdLst/>
              <a:ahLst/>
              <a:cxnLst/>
              <a:rect l="l" t="t" r="r" b="b"/>
              <a:pathLst>
                <a:path w="2490470" h="12700">
                  <a:moveTo>
                    <a:pt x="201676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5963" y="12700"/>
                  </a:lnTo>
                  <a:lnTo>
                    <a:pt x="201676" y="0"/>
                  </a:lnTo>
                  <a:close/>
                </a:path>
                <a:path w="2490470" h="12700">
                  <a:moveTo>
                    <a:pt x="2029764" y="0"/>
                  </a:moveTo>
                  <a:lnTo>
                    <a:pt x="1952015" y="0"/>
                  </a:lnTo>
                  <a:lnTo>
                    <a:pt x="1949729" y="12700"/>
                  </a:lnTo>
                  <a:lnTo>
                    <a:pt x="2026577" y="12700"/>
                  </a:lnTo>
                  <a:lnTo>
                    <a:pt x="2029764" y="0"/>
                  </a:lnTo>
                  <a:close/>
                </a:path>
                <a:path w="2490470" h="12700">
                  <a:moveTo>
                    <a:pt x="2490127" y="12700"/>
                  </a:moveTo>
                  <a:lnTo>
                    <a:pt x="2479497" y="0"/>
                  </a:lnTo>
                  <a:lnTo>
                    <a:pt x="2472969" y="0"/>
                  </a:lnTo>
                  <a:lnTo>
                    <a:pt x="2483586" y="12700"/>
                  </a:lnTo>
                  <a:lnTo>
                    <a:pt x="2490127" y="1270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5815241" y="4865370"/>
              <a:ext cx="2535555" cy="13970"/>
            </a:xfrm>
            <a:custGeom>
              <a:avLst/>
              <a:gdLst/>
              <a:ahLst/>
              <a:cxnLst/>
              <a:rect l="l" t="t" r="r" b="b"/>
              <a:pathLst>
                <a:path w="2535554" h="13970">
                  <a:moveTo>
                    <a:pt x="2061376" y="0"/>
                  </a:moveTo>
                  <a:lnTo>
                    <a:pt x="1984441" y="0"/>
                  </a:lnTo>
                  <a:lnTo>
                    <a:pt x="1981921" y="13969"/>
                  </a:lnTo>
                  <a:lnTo>
                    <a:pt x="2057866" y="13969"/>
                  </a:lnTo>
                  <a:lnTo>
                    <a:pt x="2061376" y="0"/>
                  </a:lnTo>
                  <a:close/>
                </a:path>
                <a:path w="2535554" h="13970">
                  <a:moveTo>
                    <a:pt x="204020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4741" y="13969"/>
                  </a:lnTo>
                  <a:lnTo>
                    <a:pt x="204020" y="0"/>
                  </a:lnTo>
                  <a:close/>
                </a:path>
                <a:path w="2535554" h="13970">
                  <a:moveTo>
                    <a:pt x="2523552" y="0"/>
                  </a:moveTo>
                  <a:lnTo>
                    <a:pt x="2517011" y="0"/>
                  </a:lnTo>
                  <a:lnTo>
                    <a:pt x="2528693" y="13969"/>
                  </a:lnTo>
                  <a:lnTo>
                    <a:pt x="2535241" y="13969"/>
                  </a:lnTo>
                  <a:lnTo>
                    <a:pt x="2523552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5784202" y="4878069"/>
              <a:ext cx="2576195" cy="12700"/>
            </a:xfrm>
            <a:custGeom>
              <a:avLst/>
              <a:gdLst/>
              <a:ahLst/>
              <a:cxnLst/>
              <a:rect l="l" t="t" r="r" b="b"/>
              <a:pathLst>
                <a:path w="2576195" h="12700">
                  <a:moveTo>
                    <a:pt x="199339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3639" y="12700"/>
                  </a:lnTo>
                  <a:lnTo>
                    <a:pt x="199339" y="0"/>
                  </a:lnTo>
                  <a:close/>
                </a:path>
                <a:path w="2576195" h="12700">
                  <a:moveTo>
                    <a:pt x="2089213" y="0"/>
                  </a:moveTo>
                  <a:lnTo>
                    <a:pt x="2013178" y="0"/>
                  </a:lnTo>
                  <a:lnTo>
                    <a:pt x="2010892" y="12700"/>
                  </a:lnTo>
                  <a:lnTo>
                    <a:pt x="2086025" y="12700"/>
                  </a:lnTo>
                  <a:lnTo>
                    <a:pt x="2089213" y="0"/>
                  </a:lnTo>
                  <a:close/>
                </a:path>
                <a:path w="2576195" h="12700">
                  <a:moveTo>
                    <a:pt x="2575839" y="12700"/>
                  </a:moveTo>
                  <a:lnTo>
                    <a:pt x="2565209" y="0"/>
                  </a:lnTo>
                  <a:lnTo>
                    <a:pt x="2558669" y="0"/>
                  </a:lnTo>
                  <a:lnTo>
                    <a:pt x="2569286" y="12700"/>
                  </a:lnTo>
                  <a:lnTo>
                    <a:pt x="2575839" y="1270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5749721" y="4890769"/>
              <a:ext cx="2621280" cy="12700"/>
            </a:xfrm>
            <a:custGeom>
              <a:avLst/>
              <a:gdLst/>
              <a:ahLst/>
              <a:cxnLst/>
              <a:rect l="l" t="t" r="r" b="b"/>
              <a:pathLst>
                <a:path w="2621279" h="12700">
                  <a:moveTo>
                    <a:pt x="198120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2407" y="12700"/>
                  </a:lnTo>
                  <a:lnTo>
                    <a:pt x="198120" y="0"/>
                  </a:lnTo>
                  <a:close/>
                </a:path>
                <a:path w="2621279" h="12700">
                  <a:moveTo>
                    <a:pt x="2120506" y="0"/>
                  </a:moveTo>
                  <a:lnTo>
                    <a:pt x="2045373" y="0"/>
                  </a:lnTo>
                  <a:lnTo>
                    <a:pt x="2043087" y="12700"/>
                  </a:lnTo>
                  <a:lnTo>
                    <a:pt x="2117318" y="12700"/>
                  </a:lnTo>
                  <a:lnTo>
                    <a:pt x="2120506" y="0"/>
                  </a:lnTo>
                  <a:close/>
                </a:path>
                <a:path w="2621279" h="12700">
                  <a:moveTo>
                    <a:pt x="2620949" y="12700"/>
                  </a:moveTo>
                  <a:lnTo>
                    <a:pt x="2610320" y="0"/>
                  </a:lnTo>
                  <a:lnTo>
                    <a:pt x="2603766" y="0"/>
                  </a:lnTo>
                  <a:lnTo>
                    <a:pt x="2614384" y="12700"/>
                  </a:lnTo>
                  <a:lnTo>
                    <a:pt x="2620949" y="1270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5715243" y="4902200"/>
              <a:ext cx="2666365" cy="13970"/>
            </a:xfrm>
            <a:custGeom>
              <a:avLst/>
              <a:gdLst/>
              <a:ahLst/>
              <a:cxnLst/>
              <a:rect l="l" t="t" r="r" b="b"/>
              <a:pathLst>
                <a:path w="2666365" h="13970">
                  <a:moveTo>
                    <a:pt x="2152119" y="0"/>
                  </a:moveTo>
                  <a:lnTo>
                    <a:pt x="2077795" y="0"/>
                  </a:lnTo>
                  <a:lnTo>
                    <a:pt x="2075275" y="13969"/>
                  </a:lnTo>
                  <a:lnTo>
                    <a:pt x="2148609" y="13969"/>
                  </a:lnTo>
                  <a:lnTo>
                    <a:pt x="2152119" y="0"/>
                  </a:lnTo>
                  <a:close/>
                </a:path>
                <a:path w="2666365" h="13970">
                  <a:moveTo>
                    <a:pt x="200465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1187" y="13969"/>
                  </a:lnTo>
                  <a:lnTo>
                    <a:pt x="200465" y="0"/>
                  </a:lnTo>
                  <a:close/>
                </a:path>
                <a:path w="2666365" h="13970">
                  <a:moveTo>
                    <a:pt x="2654367" y="0"/>
                  </a:moveTo>
                  <a:lnTo>
                    <a:pt x="2647808" y="0"/>
                  </a:lnTo>
                  <a:lnTo>
                    <a:pt x="2659491" y="13969"/>
                  </a:lnTo>
                  <a:lnTo>
                    <a:pt x="2666056" y="13969"/>
                  </a:lnTo>
                  <a:lnTo>
                    <a:pt x="2654367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5684202" y="4914900"/>
              <a:ext cx="2707005" cy="12700"/>
            </a:xfrm>
            <a:custGeom>
              <a:avLst/>
              <a:gdLst/>
              <a:ahLst/>
              <a:cxnLst/>
              <a:rect l="l" t="t" r="r" b="b"/>
              <a:pathLst>
                <a:path w="2707004" h="12700">
                  <a:moveTo>
                    <a:pt x="195795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0083" y="12700"/>
                  </a:lnTo>
                  <a:lnTo>
                    <a:pt x="195795" y="0"/>
                  </a:lnTo>
                  <a:close/>
                </a:path>
                <a:path w="2707004" h="12700">
                  <a:moveTo>
                    <a:pt x="2178532" y="0"/>
                  </a:moveTo>
                  <a:lnTo>
                    <a:pt x="2105507" y="0"/>
                  </a:lnTo>
                  <a:lnTo>
                    <a:pt x="2105507" y="11430"/>
                  </a:lnTo>
                  <a:lnTo>
                    <a:pt x="2104364" y="11430"/>
                  </a:lnTo>
                  <a:lnTo>
                    <a:pt x="2104364" y="12700"/>
                  </a:lnTo>
                  <a:lnTo>
                    <a:pt x="2177059" y="12700"/>
                  </a:lnTo>
                  <a:lnTo>
                    <a:pt x="2177059" y="11430"/>
                  </a:lnTo>
                  <a:lnTo>
                    <a:pt x="2178532" y="11430"/>
                  </a:lnTo>
                  <a:lnTo>
                    <a:pt x="2178532" y="0"/>
                  </a:lnTo>
                  <a:close/>
                </a:path>
                <a:path w="2707004" h="12700">
                  <a:moveTo>
                    <a:pt x="2706649" y="12700"/>
                  </a:moveTo>
                  <a:lnTo>
                    <a:pt x="2696032" y="0"/>
                  </a:lnTo>
                  <a:lnTo>
                    <a:pt x="2689466" y="0"/>
                  </a:lnTo>
                  <a:lnTo>
                    <a:pt x="2700083" y="12700"/>
                  </a:lnTo>
                  <a:lnTo>
                    <a:pt x="2706649" y="1270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5649728" y="4926329"/>
              <a:ext cx="2751455" cy="13970"/>
            </a:xfrm>
            <a:custGeom>
              <a:avLst/>
              <a:gdLst/>
              <a:ahLst/>
              <a:cxnLst/>
              <a:rect l="l" t="t" r="r" b="b"/>
              <a:pathLst>
                <a:path w="2751454" h="13970">
                  <a:moveTo>
                    <a:pt x="2211572" y="0"/>
                  </a:moveTo>
                  <a:lnTo>
                    <a:pt x="2138957" y="0"/>
                  </a:lnTo>
                  <a:lnTo>
                    <a:pt x="2136437" y="13970"/>
                  </a:lnTo>
                  <a:lnTo>
                    <a:pt x="2210891" y="13970"/>
                  </a:lnTo>
                  <a:lnTo>
                    <a:pt x="2211572" y="0"/>
                  </a:lnTo>
                  <a:close/>
                </a:path>
                <a:path w="2751454" h="13970">
                  <a:moveTo>
                    <a:pt x="198136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58858" y="13970"/>
                  </a:lnTo>
                  <a:lnTo>
                    <a:pt x="198136" y="0"/>
                  </a:lnTo>
                  <a:close/>
                </a:path>
                <a:path w="2751454" h="13970">
                  <a:moveTo>
                    <a:pt x="2740073" y="0"/>
                  </a:moveTo>
                  <a:lnTo>
                    <a:pt x="2733503" y="0"/>
                  </a:lnTo>
                  <a:lnTo>
                    <a:pt x="2745186" y="13970"/>
                  </a:lnTo>
                  <a:lnTo>
                    <a:pt x="2751322" y="13970"/>
                  </a:lnTo>
                  <a:lnTo>
                    <a:pt x="2747512" y="8890"/>
                  </a:lnTo>
                  <a:lnTo>
                    <a:pt x="2740073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2" name="object 1652"/>
            <p:cNvSpPr/>
            <p:nvPr/>
          </p:nvSpPr>
          <p:spPr>
            <a:xfrm>
              <a:off x="5618683" y="4939029"/>
              <a:ext cx="2791460" cy="12700"/>
            </a:xfrm>
            <a:custGeom>
              <a:avLst/>
              <a:gdLst/>
              <a:ahLst/>
              <a:cxnLst/>
              <a:rect l="l" t="t" r="r" b="b"/>
              <a:pathLst>
                <a:path w="2791459" h="12700">
                  <a:moveTo>
                    <a:pt x="193471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57759" y="12700"/>
                  </a:lnTo>
                  <a:lnTo>
                    <a:pt x="193471" y="0"/>
                  </a:lnTo>
                  <a:close/>
                </a:path>
                <a:path w="2791459" h="12700">
                  <a:moveTo>
                    <a:pt x="2241994" y="0"/>
                  </a:moveTo>
                  <a:lnTo>
                    <a:pt x="2167699" y="0"/>
                  </a:lnTo>
                  <a:lnTo>
                    <a:pt x="2165413" y="12700"/>
                  </a:lnTo>
                  <a:lnTo>
                    <a:pt x="2241372" y="12700"/>
                  </a:lnTo>
                  <a:lnTo>
                    <a:pt x="2241994" y="0"/>
                  </a:lnTo>
                  <a:close/>
                </a:path>
                <a:path w="2791459" h="12700">
                  <a:moveTo>
                    <a:pt x="2790939" y="12700"/>
                  </a:moveTo>
                  <a:lnTo>
                    <a:pt x="2781414" y="0"/>
                  </a:lnTo>
                  <a:lnTo>
                    <a:pt x="2775166" y="0"/>
                  </a:lnTo>
                  <a:lnTo>
                    <a:pt x="2785783" y="12700"/>
                  </a:lnTo>
                  <a:lnTo>
                    <a:pt x="2790939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3" name="object 1653"/>
            <p:cNvSpPr/>
            <p:nvPr/>
          </p:nvSpPr>
          <p:spPr>
            <a:xfrm>
              <a:off x="5584212" y="4950459"/>
              <a:ext cx="2835275" cy="13970"/>
            </a:xfrm>
            <a:custGeom>
              <a:avLst/>
              <a:gdLst/>
              <a:ahLst/>
              <a:cxnLst/>
              <a:rect l="l" t="t" r="r" b="b"/>
              <a:pathLst>
                <a:path w="2835275" h="13970">
                  <a:moveTo>
                    <a:pt x="2275912" y="0"/>
                  </a:moveTo>
                  <a:lnTo>
                    <a:pt x="2200120" y="0"/>
                  </a:lnTo>
                  <a:lnTo>
                    <a:pt x="2197600" y="13969"/>
                  </a:lnTo>
                  <a:lnTo>
                    <a:pt x="2275232" y="13969"/>
                  </a:lnTo>
                  <a:lnTo>
                    <a:pt x="2275912" y="0"/>
                  </a:lnTo>
                  <a:close/>
                </a:path>
                <a:path w="2835275" h="13970">
                  <a:moveTo>
                    <a:pt x="195807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6529" y="13969"/>
                  </a:lnTo>
                  <a:lnTo>
                    <a:pt x="195807" y="0"/>
                  </a:lnTo>
                  <a:close/>
                </a:path>
                <a:path w="2835275" h="13970">
                  <a:moveTo>
                    <a:pt x="2824457" y="0"/>
                  </a:moveTo>
                  <a:lnTo>
                    <a:pt x="2819198" y="0"/>
                  </a:lnTo>
                  <a:lnTo>
                    <a:pt x="2830881" y="13969"/>
                  </a:lnTo>
                  <a:lnTo>
                    <a:pt x="2834935" y="13969"/>
                  </a:lnTo>
                  <a:lnTo>
                    <a:pt x="2824457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4" name="object 1654"/>
            <p:cNvSpPr/>
            <p:nvPr/>
          </p:nvSpPr>
          <p:spPr>
            <a:xfrm>
              <a:off x="5549730" y="4963159"/>
              <a:ext cx="2879090" cy="13970"/>
            </a:xfrm>
            <a:custGeom>
              <a:avLst/>
              <a:gdLst/>
              <a:ahLst/>
              <a:cxnLst/>
              <a:rect l="l" t="t" r="r" b="b"/>
              <a:pathLst>
                <a:path w="2879090" h="13970">
                  <a:moveTo>
                    <a:pt x="2309776" y="0"/>
                  </a:moveTo>
                  <a:lnTo>
                    <a:pt x="2232311" y="0"/>
                  </a:lnTo>
                  <a:lnTo>
                    <a:pt x="2229791" y="13969"/>
                  </a:lnTo>
                  <a:lnTo>
                    <a:pt x="2309095" y="13969"/>
                  </a:lnTo>
                  <a:lnTo>
                    <a:pt x="2309776" y="0"/>
                  </a:lnTo>
                  <a:close/>
                </a:path>
                <a:path w="2879090" h="13970">
                  <a:moveTo>
                    <a:pt x="194581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5303" y="13969"/>
                  </a:lnTo>
                  <a:lnTo>
                    <a:pt x="194581" y="0"/>
                  </a:lnTo>
                  <a:close/>
                </a:path>
                <a:path w="2879090" h="13970">
                  <a:moveTo>
                    <a:pt x="2868464" y="0"/>
                  </a:moveTo>
                  <a:lnTo>
                    <a:pt x="2864301" y="0"/>
                  </a:lnTo>
                  <a:lnTo>
                    <a:pt x="2875984" y="13969"/>
                  </a:lnTo>
                  <a:lnTo>
                    <a:pt x="2878942" y="13969"/>
                  </a:lnTo>
                  <a:lnTo>
                    <a:pt x="2868464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5518696" y="4975859"/>
              <a:ext cx="2919095" cy="12700"/>
            </a:xfrm>
            <a:custGeom>
              <a:avLst/>
              <a:gdLst/>
              <a:ahLst/>
              <a:cxnLst/>
              <a:rect l="l" t="t" r="r" b="b"/>
              <a:pathLst>
                <a:path w="2919095" h="12700">
                  <a:moveTo>
                    <a:pt x="189903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54190" y="12700"/>
                  </a:lnTo>
                  <a:lnTo>
                    <a:pt x="189903" y="0"/>
                  </a:lnTo>
                  <a:close/>
                </a:path>
                <a:path w="2919095" h="12700">
                  <a:moveTo>
                    <a:pt x="2340191" y="0"/>
                  </a:moveTo>
                  <a:lnTo>
                    <a:pt x="2261044" y="0"/>
                  </a:lnTo>
                  <a:lnTo>
                    <a:pt x="2258758" y="12700"/>
                  </a:lnTo>
                  <a:lnTo>
                    <a:pt x="2339568" y="12700"/>
                  </a:lnTo>
                  <a:lnTo>
                    <a:pt x="2340191" y="0"/>
                  </a:lnTo>
                  <a:close/>
                </a:path>
                <a:path w="2919095" h="12700">
                  <a:moveTo>
                    <a:pt x="2918549" y="12700"/>
                  </a:moveTo>
                  <a:lnTo>
                    <a:pt x="2909024" y="0"/>
                  </a:lnTo>
                  <a:lnTo>
                    <a:pt x="2905950" y="0"/>
                  </a:lnTo>
                  <a:lnTo>
                    <a:pt x="2916567" y="12700"/>
                  </a:lnTo>
                  <a:lnTo>
                    <a:pt x="2918549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5490312" y="4987289"/>
              <a:ext cx="2956560" cy="13970"/>
            </a:xfrm>
            <a:custGeom>
              <a:avLst/>
              <a:gdLst/>
              <a:ahLst/>
              <a:cxnLst/>
              <a:rect l="l" t="t" r="r" b="b"/>
              <a:pathLst>
                <a:path w="2956559" h="13970">
                  <a:moveTo>
                    <a:pt x="2368018" y="0"/>
                  </a:moveTo>
                  <a:lnTo>
                    <a:pt x="2287376" y="0"/>
                  </a:lnTo>
                  <a:lnTo>
                    <a:pt x="2284856" y="13970"/>
                  </a:lnTo>
                  <a:lnTo>
                    <a:pt x="2367338" y="13970"/>
                  </a:lnTo>
                  <a:lnTo>
                    <a:pt x="2368018" y="0"/>
                  </a:lnTo>
                  <a:close/>
                </a:path>
                <a:path w="2956559" h="13970">
                  <a:moveTo>
                    <a:pt x="186155" y="0"/>
                  </a:moveTo>
                  <a:lnTo>
                    <a:pt x="31832" y="0"/>
                  </a:lnTo>
                  <a:lnTo>
                    <a:pt x="21487" y="3810"/>
                  </a:lnTo>
                  <a:lnTo>
                    <a:pt x="0" y="13970"/>
                  </a:lnTo>
                  <a:lnTo>
                    <a:pt x="146876" y="13970"/>
                  </a:lnTo>
                  <a:lnTo>
                    <a:pt x="186155" y="0"/>
                  </a:lnTo>
                  <a:close/>
                </a:path>
                <a:path w="2956559" h="13970">
                  <a:moveTo>
                    <a:pt x="2945980" y="0"/>
                  </a:moveTo>
                  <a:lnTo>
                    <a:pt x="2943898" y="0"/>
                  </a:lnTo>
                  <a:lnTo>
                    <a:pt x="2955581" y="13970"/>
                  </a:lnTo>
                  <a:lnTo>
                    <a:pt x="2956457" y="13970"/>
                  </a:lnTo>
                  <a:lnTo>
                    <a:pt x="2945980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5463452" y="4999989"/>
              <a:ext cx="2991485" cy="13970"/>
            </a:xfrm>
            <a:custGeom>
              <a:avLst/>
              <a:gdLst/>
              <a:ahLst/>
              <a:cxnLst/>
              <a:rect l="l" t="t" r="r" b="b"/>
              <a:pathLst>
                <a:path w="2991484" h="13970">
                  <a:moveTo>
                    <a:pt x="2394260" y="0"/>
                  </a:moveTo>
                  <a:lnTo>
                    <a:pt x="2311945" y="0"/>
                  </a:lnTo>
                  <a:lnTo>
                    <a:pt x="2311487" y="2540"/>
                  </a:lnTo>
                  <a:lnTo>
                    <a:pt x="2312341" y="13970"/>
                  </a:lnTo>
                  <a:lnTo>
                    <a:pt x="2393579" y="13970"/>
                  </a:lnTo>
                  <a:lnTo>
                    <a:pt x="2394260" y="0"/>
                  </a:lnTo>
                  <a:close/>
                </a:path>
                <a:path w="2991484" h="13970">
                  <a:moveTo>
                    <a:pt x="177307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138028" y="13970"/>
                  </a:lnTo>
                  <a:lnTo>
                    <a:pt x="177307" y="0"/>
                  </a:lnTo>
                  <a:close/>
                </a:path>
                <a:path w="2991484" h="13970">
                  <a:moveTo>
                    <a:pt x="2982365" y="0"/>
                  </a:moveTo>
                  <a:lnTo>
                    <a:pt x="2981378" y="0"/>
                  </a:lnTo>
                  <a:lnTo>
                    <a:pt x="2990937" y="11430"/>
                  </a:lnTo>
                  <a:lnTo>
                    <a:pt x="298236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5439270" y="5012689"/>
              <a:ext cx="2418080" cy="12700"/>
            </a:xfrm>
            <a:custGeom>
              <a:avLst/>
              <a:gdLst/>
              <a:ahLst/>
              <a:cxnLst/>
              <a:rect l="l" t="t" r="r" b="b"/>
              <a:pathLst>
                <a:path w="2418079" h="12700">
                  <a:moveTo>
                    <a:pt x="165773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130073" y="12700"/>
                  </a:lnTo>
                  <a:lnTo>
                    <a:pt x="165773" y="0"/>
                  </a:lnTo>
                  <a:close/>
                </a:path>
                <a:path w="2418079" h="12700">
                  <a:moveTo>
                    <a:pt x="2417813" y="0"/>
                  </a:moveTo>
                  <a:lnTo>
                    <a:pt x="2336419" y="0"/>
                  </a:lnTo>
                  <a:lnTo>
                    <a:pt x="2337371" y="12700"/>
                  </a:lnTo>
                  <a:lnTo>
                    <a:pt x="2417203" y="12700"/>
                  </a:lnTo>
                  <a:lnTo>
                    <a:pt x="2417813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5412418" y="5024120"/>
              <a:ext cx="2444115" cy="13970"/>
            </a:xfrm>
            <a:custGeom>
              <a:avLst/>
              <a:gdLst/>
              <a:ahLst/>
              <a:cxnLst/>
              <a:rect l="l" t="t" r="r" b="b"/>
              <a:pathLst>
                <a:path w="2444115" h="13970">
                  <a:moveTo>
                    <a:pt x="2444118" y="0"/>
                  </a:moveTo>
                  <a:lnTo>
                    <a:pt x="2364133" y="0"/>
                  </a:lnTo>
                  <a:lnTo>
                    <a:pt x="2365176" y="13969"/>
                  </a:lnTo>
                  <a:lnTo>
                    <a:pt x="2443438" y="13969"/>
                  </a:lnTo>
                  <a:lnTo>
                    <a:pt x="2444118" y="0"/>
                  </a:lnTo>
                  <a:close/>
                </a:path>
                <a:path w="2444115" h="13970">
                  <a:moveTo>
                    <a:pt x="160495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21217" y="13969"/>
                  </a:lnTo>
                  <a:lnTo>
                    <a:pt x="160495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5388242" y="5036819"/>
              <a:ext cx="2468245" cy="12700"/>
            </a:xfrm>
            <a:custGeom>
              <a:avLst/>
              <a:gdLst/>
              <a:ahLst/>
              <a:cxnLst/>
              <a:rect l="l" t="t" r="r" b="b"/>
              <a:pathLst>
                <a:path w="2468245" h="12700">
                  <a:moveTo>
                    <a:pt x="148958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113245" y="12700"/>
                  </a:lnTo>
                  <a:lnTo>
                    <a:pt x="148958" y="0"/>
                  </a:lnTo>
                  <a:close/>
                </a:path>
                <a:path w="2468245" h="12700">
                  <a:moveTo>
                    <a:pt x="2467673" y="0"/>
                  </a:moveTo>
                  <a:lnTo>
                    <a:pt x="2389251" y="0"/>
                  </a:lnTo>
                  <a:lnTo>
                    <a:pt x="2390203" y="12700"/>
                  </a:lnTo>
                  <a:lnTo>
                    <a:pt x="2467051" y="12700"/>
                  </a:lnTo>
                  <a:lnTo>
                    <a:pt x="2467673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5361385" y="5048250"/>
              <a:ext cx="2494280" cy="13970"/>
            </a:xfrm>
            <a:custGeom>
              <a:avLst/>
              <a:gdLst/>
              <a:ahLst/>
              <a:cxnLst/>
              <a:rect l="l" t="t" r="r" b="b"/>
              <a:pathLst>
                <a:path w="2494279" h="13970">
                  <a:moveTo>
                    <a:pt x="2493977" y="0"/>
                  </a:moveTo>
                  <a:lnTo>
                    <a:pt x="2416968" y="0"/>
                  </a:lnTo>
                  <a:lnTo>
                    <a:pt x="2418012" y="13969"/>
                  </a:lnTo>
                  <a:lnTo>
                    <a:pt x="2493296" y="13969"/>
                  </a:lnTo>
                  <a:lnTo>
                    <a:pt x="2493977" y="0"/>
                  </a:lnTo>
                  <a:close/>
                </a:path>
                <a:path w="2494279" h="13970">
                  <a:moveTo>
                    <a:pt x="14368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4406" y="13969"/>
                  </a:lnTo>
                  <a:lnTo>
                    <a:pt x="143684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5337200" y="5060950"/>
              <a:ext cx="2517775" cy="12700"/>
            </a:xfrm>
            <a:custGeom>
              <a:avLst/>
              <a:gdLst/>
              <a:ahLst/>
              <a:cxnLst/>
              <a:rect l="l" t="t" r="r" b="b"/>
              <a:pathLst>
                <a:path w="2517775" h="12700">
                  <a:moveTo>
                    <a:pt x="132156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96443" y="12700"/>
                  </a:lnTo>
                  <a:lnTo>
                    <a:pt x="132156" y="0"/>
                  </a:lnTo>
                  <a:close/>
                </a:path>
                <a:path w="2517775" h="12700">
                  <a:moveTo>
                    <a:pt x="2517533" y="0"/>
                  </a:moveTo>
                  <a:lnTo>
                    <a:pt x="2442095" y="0"/>
                  </a:lnTo>
                  <a:lnTo>
                    <a:pt x="2443048" y="12700"/>
                  </a:lnTo>
                  <a:lnTo>
                    <a:pt x="2516924" y="12700"/>
                  </a:lnTo>
                  <a:lnTo>
                    <a:pt x="2517533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5310340" y="5073650"/>
              <a:ext cx="2543810" cy="12700"/>
            </a:xfrm>
            <a:custGeom>
              <a:avLst/>
              <a:gdLst/>
              <a:ahLst/>
              <a:cxnLst/>
              <a:rect l="l" t="t" r="r" b="b"/>
              <a:pathLst>
                <a:path w="2543809" h="12700">
                  <a:moveTo>
                    <a:pt x="12330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87604" y="12700"/>
                  </a:lnTo>
                  <a:lnTo>
                    <a:pt x="123304" y="0"/>
                  </a:lnTo>
                  <a:close/>
                </a:path>
                <a:path w="2543809" h="12700">
                  <a:moveTo>
                    <a:pt x="2543784" y="0"/>
                  </a:moveTo>
                  <a:lnTo>
                    <a:pt x="2469908" y="0"/>
                  </a:lnTo>
                  <a:lnTo>
                    <a:pt x="2470848" y="12700"/>
                  </a:lnTo>
                  <a:lnTo>
                    <a:pt x="2543162" y="12700"/>
                  </a:lnTo>
                  <a:lnTo>
                    <a:pt x="2543784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5283491" y="5085079"/>
              <a:ext cx="2570480" cy="13970"/>
            </a:xfrm>
            <a:custGeom>
              <a:avLst/>
              <a:gdLst/>
              <a:ahLst/>
              <a:cxnLst/>
              <a:rect l="l" t="t" r="r" b="b"/>
              <a:pathLst>
                <a:path w="2570479" h="13970">
                  <a:moveTo>
                    <a:pt x="2570076" y="0"/>
                  </a:moveTo>
                  <a:lnTo>
                    <a:pt x="2497612" y="0"/>
                  </a:lnTo>
                  <a:lnTo>
                    <a:pt x="2498655" y="13970"/>
                  </a:lnTo>
                  <a:lnTo>
                    <a:pt x="2569396" y="13970"/>
                  </a:lnTo>
                  <a:lnTo>
                    <a:pt x="2570076" y="0"/>
                  </a:lnTo>
                  <a:close/>
                </a:path>
                <a:path w="2570479" h="13970">
                  <a:moveTo>
                    <a:pt x="11802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78747" y="13970"/>
                  </a:lnTo>
                  <a:lnTo>
                    <a:pt x="118025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5" name="object 1665"/>
            <p:cNvSpPr/>
            <p:nvPr/>
          </p:nvSpPr>
          <p:spPr>
            <a:xfrm>
              <a:off x="5259311" y="5097779"/>
              <a:ext cx="2593975" cy="12700"/>
            </a:xfrm>
            <a:custGeom>
              <a:avLst/>
              <a:gdLst/>
              <a:ahLst/>
              <a:cxnLst/>
              <a:rect l="l" t="t" r="r" b="b"/>
              <a:pathLst>
                <a:path w="2593975" h="12700">
                  <a:moveTo>
                    <a:pt x="106489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70789" y="12700"/>
                  </a:lnTo>
                  <a:lnTo>
                    <a:pt x="106489" y="0"/>
                  </a:lnTo>
                  <a:close/>
                </a:path>
                <a:path w="2593975" h="12700">
                  <a:moveTo>
                    <a:pt x="2593632" y="0"/>
                  </a:moveTo>
                  <a:lnTo>
                    <a:pt x="2522740" y="0"/>
                  </a:lnTo>
                  <a:lnTo>
                    <a:pt x="2523680" y="12700"/>
                  </a:lnTo>
                  <a:lnTo>
                    <a:pt x="2593009" y="12700"/>
                  </a:lnTo>
                  <a:lnTo>
                    <a:pt x="2593632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6" name="object 1666"/>
            <p:cNvSpPr/>
            <p:nvPr/>
          </p:nvSpPr>
          <p:spPr>
            <a:xfrm>
              <a:off x="5232458" y="5109209"/>
              <a:ext cx="2620010" cy="13970"/>
            </a:xfrm>
            <a:custGeom>
              <a:avLst/>
              <a:gdLst/>
              <a:ahLst/>
              <a:cxnLst/>
              <a:rect l="l" t="t" r="r" b="b"/>
              <a:pathLst>
                <a:path w="2620009" h="13970">
                  <a:moveTo>
                    <a:pt x="2619935" y="0"/>
                  </a:moveTo>
                  <a:lnTo>
                    <a:pt x="2550447" y="0"/>
                  </a:lnTo>
                  <a:lnTo>
                    <a:pt x="2551491" y="13969"/>
                  </a:lnTo>
                  <a:lnTo>
                    <a:pt x="2619254" y="13969"/>
                  </a:lnTo>
                  <a:lnTo>
                    <a:pt x="2619935" y="0"/>
                  </a:lnTo>
                  <a:close/>
                </a:path>
                <a:path w="2620009" h="13970">
                  <a:moveTo>
                    <a:pt x="10121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61935" y="13969"/>
                  </a:lnTo>
                  <a:lnTo>
                    <a:pt x="101214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5208282" y="5121909"/>
              <a:ext cx="2643505" cy="12700"/>
            </a:xfrm>
            <a:custGeom>
              <a:avLst/>
              <a:gdLst/>
              <a:ahLst/>
              <a:cxnLst/>
              <a:rect l="l" t="t" r="r" b="b"/>
              <a:pathLst>
                <a:path w="2643504" h="12700">
                  <a:moveTo>
                    <a:pt x="8967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53962" y="12700"/>
                  </a:lnTo>
                  <a:lnTo>
                    <a:pt x="89674" y="0"/>
                  </a:lnTo>
                  <a:close/>
                </a:path>
                <a:path w="2643504" h="12700">
                  <a:moveTo>
                    <a:pt x="2643492" y="0"/>
                  </a:moveTo>
                  <a:lnTo>
                    <a:pt x="2575560" y="0"/>
                  </a:lnTo>
                  <a:lnTo>
                    <a:pt x="2576512" y="12700"/>
                  </a:lnTo>
                  <a:lnTo>
                    <a:pt x="2642870" y="12700"/>
                  </a:lnTo>
                  <a:lnTo>
                    <a:pt x="2643492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5181424" y="5133339"/>
              <a:ext cx="2670175" cy="13970"/>
            </a:xfrm>
            <a:custGeom>
              <a:avLst/>
              <a:gdLst/>
              <a:ahLst/>
              <a:cxnLst/>
              <a:rect l="l" t="t" r="r" b="b"/>
              <a:pathLst>
                <a:path w="2670175" h="13970">
                  <a:moveTo>
                    <a:pt x="2669793" y="0"/>
                  </a:moveTo>
                  <a:lnTo>
                    <a:pt x="2603283" y="0"/>
                  </a:lnTo>
                  <a:lnTo>
                    <a:pt x="2604326" y="13970"/>
                  </a:lnTo>
                  <a:lnTo>
                    <a:pt x="2669113" y="13970"/>
                  </a:lnTo>
                  <a:lnTo>
                    <a:pt x="2669793" y="0"/>
                  </a:lnTo>
                  <a:close/>
                </a:path>
                <a:path w="2670175" h="13970">
                  <a:moveTo>
                    <a:pt x="84403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45124" y="13970"/>
                  </a:lnTo>
                  <a:lnTo>
                    <a:pt x="84403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5154564" y="5146039"/>
              <a:ext cx="2696210" cy="13970"/>
            </a:xfrm>
            <a:custGeom>
              <a:avLst/>
              <a:gdLst/>
              <a:ahLst/>
              <a:cxnLst/>
              <a:rect l="l" t="t" r="r" b="b"/>
              <a:pathLst>
                <a:path w="2696209" h="13970">
                  <a:moveTo>
                    <a:pt x="2696034" y="0"/>
                  </a:moveTo>
                  <a:lnTo>
                    <a:pt x="2631091" y="0"/>
                  </a:lnTo>
                  <a:lnTo>
                    <a:pt x="2632134" y="13970"/>
                  </a:lnTo>
                  <a:lnTo>
                    <a:pt x="2695354" y="13970"/>
                  </a:lnTo>
                  <a:lnTo>
                    <a:pt x="2696034" y="0"/>
                  </a:lnTo>
                  <a:close/>
                </a:path>
                <a:path w="2696209" h="13970">
                  <a:moveTo>
                    <a:pt x="7555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36276" y="13970"/>
                  </a:lnTo>
                  <a:lnTo>
                    <a:pt x="75555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5130391" y="5158739"/>
              <a:ext cx="2719705" cy="12700"/>
            </a:xfrm>
            <a:custGeom>
              <a:avLst/>
              <a:gdLst/>
              <a:ahLst/>
              <a:cxnLst/>
              <a:rect l="l" t="t" r="r" b="b"/>
              <a:pathLst>
                <a:path w="2719704" h="12700">
                  <a:moveTo>
                    <a:pt x="2719590" y="0"/>
                  </a:moveTo>
                  <a:lnTo>
                    <a:pt x="2656213" y="0"/>
                  </a:lnTo>
                  <a:lnTo>
                    <a:pt x="2657162" y="12700"/>
                  </a:lnTo>
                  <a:lnTo>
                    <a:pt x="2718971" y="12700"/>
                  </a:lnTo>
                  <a:lnTo>
                    <a:pt x="2719590" y="0"/>
                  </a:lnTo>
                  <a:close/>
                </a:path>
                <a:path w="2719704" h="12700">
                  <a:moveTo>
                    <a:pt x="64021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28313" y="12700"/>
                  </a:lnTo>
                  <a:lnTo>
                    <a:pt x="64021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5103531" y="5170170"/>
              <a:ext cx="2746375" cy="13970"/>
            </a:xfrm>
            <a:custGeom>
              <a:avLst/>
              <a:gdLst/>
              <a:ahLst/>
              <a:cxnLst/>
              <a:rect l="l" t="t" r="r" b="b"/>
              <a:pathLst>
                <a:path w="2746375" h="13970">
                  <a:moveTo>
                    <a:pt x="2745893" y="0"/>
                  </a:moveTo>
                  <a:lnTo>
                    <a:pt x="2683927" y="0"/>
                  </a:lnTo>
                  <a:lnTo>
                    <a:pt x="2684970" y="13969"/>
                  </a:lnTo>
                  <a:lnTo>
                    <a:pt x="2745212" y="13969"/>
                  </a:lnTo>
                  <a:lnTo>
                    <a:pt x="2745893" y="0"/>
                  </a:lnTo>
                  <a:close/>
                </a:path>
                <a:path w="2746375" h="13970">
                  <a:moveTo>
                    <a:pt x="5874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9465" y="13969"/>
                  </a:lnTo>
                  <a:lnTo>
                    <a:pt x="58744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5076671" y="5182870"/>
              <a:ext cx="2772410" cy="13970"/>
            </a:xfrm>
            <a:custGeom>
              <a:avLst/>
              <a:gdLst/>
              <a:ahLst/>
              <a:cxnLst/>
              <a:rect l="l" t="t" r="r" b="b"/>
              <a:pathLst>
                <a:path w="2772409" h="13970">
                  <a:moveTo>
                    <a:pt x="2772134" y="0"/>
                  </a:moveTo>
                  <a:lnTo>
                    <a:pt x="2711735" y="0"/>
                  </a:lnTo>
                  <a:lnTo>
                    <a:pt x="2712778" y="13969"/>
                  </a:lnTo>
                  <a:lnTo>
                    <a:pt x="2771454" y="13969"/>
                  </a:lnTo>
                  <a:lnTo>
                    <a:pt x="2772134" y="0"/>
                  </a:lnTo>
                  <a:close/>
                </a:path>
                <a:path w="2772409" h="13970">
                  <a:moveTo>
                    <a:pt x="49896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617" y="13969"/>
                  </a:lnTo>
                  <a:lnTo>
                    <a:pt x="49896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5052497" y="5195570"/>
              <a:ext cx="2795905" cy="12700"/>
            </a:xfrm>
            <a:custGeom>
              <a:avLst/>
              <a:gdLst/>
              <a:ahLst/>
              <a:cxnLst/>
              <a:rect l="l" t="t" r="r" b="b"/>
              <a:pathLst>
                <a:path w="2795904" h="12700">
                  <a:moveTo>
                    <a:pt x="2795689" y="0"/>
                  </a:moveTo>
                  <a:lnTo>
                    <a:pt x="2736857" y="0"/>
                  </a:lnTo>
                  <a:lnTo>
                    <a:pt x="2737805" y="12699"/>
                  </a:lnTo>
                  <a:lnTo>
                    <a:pt x="2795071" y="12699"/>
                  </a:lnTo>
                  <a:lnTo>
                    <a:pt x="2795689" y="0"/>
                  </a:lnTo>
                  <a:close/>
                </a:path>
                <a:path w="2795904" h="12700">
                  <a:moveTo>
                    <a:pt x="38362" y="0"/>
                  </a:moveTo>
                  <a:lnTo>
                    <a:pt x="26859" y="0"/>
                  </a:lnTo>
                  <a:lnTo>
                    <a:pt x="0" y="12699"/>
                  </a:lnTo>
                  <a:lnTo>
                    <a:pt x="2654" y="12699"/>
                  </a:lnTo>
                  <a:lnTo>
                    <a:pt x="38362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5044439" y="5207000"/>
              <a:ext cx="2803525" cy="13970"/>
            </a:xfrm>
            <a:custGeom>
              <a:avLst/>
              <a:gdLst/>
              <a:ahLst/>
              <a:cxnLst/>
              <a:rect l="l" t="t" r="r" b="b"/>
              <a:pathLst>
                <a:path w="2803525" h="13970">
                  <a:moveTo>
                    <a:pt x="2803191" y="0"/>
                  </a:moveTo>
                  <a:lnTo>
                    <a:pt x="2745768" y="0"/>
                  </a:lnTo>
                  <a:lnTo>
                    <a:pt x="2746812" y="13969"/>
                  </a:lnTo>
                  <a:lnTo>
                    <a:pt x="2802510" y="13969"/>
                  </a:lnTo>
                  <a:lnTo>
                    <a:pt x="2803191" y="0"/>
                  </a:lnTo>
                  <a:close/>
                </a:path>
                <a:path w="2803525" h="13970">
                  <a:moveTo>
                    <a:pt x="14283" y="0"/>
                  </a:moveTo>
                  <a:lnTo>
                    <a:pt x="10743" y="0"/>
                  </a:lnTo>
                  <a:lnTo>
                    <a:pt x="0" y="5080"/>
                  </a:lnTo>
                  <a:lnTo>
                    <a:pt x="14283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7791157" y="5219700"/>
              <a:ext cx="55880" cy="12700"/>
            </a:xfrm>
            <a:custGeom>
              <a:avLst/>
              <a:gdLst/>
              <a:ahLst/>
              <a:cxnLst/>
              <a:rect l="l" t="t" r="r" b="b"/>
              <a:pathLst>
                <a:path w="55879" h="12700">
                  <a:moveTo>
                    <a:pt x="55855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5236" y="12700"/>
                  </a:lnTo>
                  <a:lnTo>
                    <a:pt x="55855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6" name="object 1676"/>
            <p:cNvSpPr/>
            <p:nvPr/>
          </p:nvSpPr>
          <p:spPr>
            <a:xfrm>
              <a:off x="7792010" y="5231129"/>
              <a:ext cx="54610" cy="13970"/>
            </a:xfrm>
            <a:custGeom>
              <a:avLst/>
              <a:gdLst/>
              <a:ahLst/>
              <a:cxnLst/>
              <a:rect l="l" t="t" r="r" b="b"/>
              <a:pathLst>
                <a:path w="54609" h="13970">
                  <a:moveTo>
                    <a:pt x="54445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53764" y="13970"/>
                  </a:lnTo>
                  <a:lnTo>
                    <a:pt x="54445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7" name="object 1677"/>
            <p:cNvSpPr/>
            <p:nvPr/>
          </p:nvSpPr>
          <p:spPr>
            <a:xfrm>
              <a:off x="7792958" y="5243829"/>
              <a:ext cx="53340" cy="12700"/>
            </a:xfrm>
            <a:custGeom>
              <a:avLst/>
              <a:gdLst/>
              <a:ahLst/>
              <a:cxnLst/>
              <a:rect l="l" t="t" r="r" b="b"/>
              <a:pathLst>
                <a:path w="53340" h="12700">
                  <a:moveTo>
                    <a:pt x="52878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2259" y="12700"/>
                  </a:lnTo>
                  <a:lnTo>
                    <a:pt x="52878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8" name="object 1678"/>
            <p:cNvSpPr/>
            <p:nvPr/>
          </p:nvSpPr>
          <p:spPr>
            <a:xfrm>
              <a:off x="7793907" y="525652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5131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0692" y="12700"/>
                  </a:lnTo>
                  <a:lnTo>
                    <a:pt x="5131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9" name="object 1679"/>
            <p:cNvSpPr/>
            <p:nvPr/>
          </p:nvSpPr>
          <p:spPr>
            <a:xfrm>
              <a:off x="7794761" y="52679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990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9220" y="13969"/>
                  </a:lnTo>
                  <a:lnTo>
                    <a:pt x="4990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0" name="object 1680"/>
            <p:cNvSpPr/>
            <p:nvPr/>
          </p:nvSpPr>
          <p:spPr>
            <a:xfrm>
              <a:off x="7795709" y="528065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8334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7715" y="12699"/>
                  </a:lnTo>
                  <a:lnTo>
                    <a:pt x="4833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7796563" y="5292089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6924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46243" y="13970"/>
                  </a:lnTo>
                  <a:lnTo>
                    <a:pt x="46924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7797511" y="530478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45357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4738" y="12700"/>
                  </a:lnTo>
                  <a:lnTo>
                    <a:pt x="45357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7798364" y="5316220"/>
              <a:ext cx="45720" cy="13970"/>
            </a:xfrm>
            <a:custGeom>
              <a:avLst/>
              <a:gdLst/>
              <a:ahLst/>
              <a:cxnLst/>
              <a:rect l="l" t="t" r="r" b="b"/>
              <a:pathLst>
                <a:path w="45720" h="13970">
                  <a:moveTo>
                    <a:pt x="43946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333" y="13969"/>
                  </a:lnTo>
                  <a:lnTo>
                    <a:pt x="43885" y="1269"/>
                  </a:lnTo>
                  <a:lnTo>
                    <a:pt x="43946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7799313" y="5328920"/>
              <a:ext cx="46355" cy="13970"/>
            </a:xfrm>
            <a:custGeom>
              <a:avLst/>
              <a:gdLst/>
              <a:ahLst/>
              <a:cxnLst/>
              <a:rect l="l" t="t" r="r" b="b"/>
              <a:pathLst>
                <a:path w="46354" h="13970">
                  <a:moveTo>
                    <a:pt x="44240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834" y="13969"/>
                  </a:lnTo>
                  <a:lnTo>
                    <a:pt x="4424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5" name="object 1685"/>
            <p:cNvSpPr/>
            <p:nvPr/>
          </p:nvSpPr>
          <p:spPr>
            <a:xfrm>
              <a:off x="7800261" y="5341620"/>
              <a:ext cx="46355" cy="12700"/>
            </a:xfrm>
            <a:custGeom>
              <a:avLst/>
              <a:gdLst/>
              <a:ahLst/>
              <a:cxnLst/>
              <a:rect l="l" t="t" r="r" b="b"/>
              <a:pathLst>
                <a:path w="46354" h="12700">
                  <a:moveTo>
                    <a:pt x="44740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6189" y="12699"/>
                  </a:lnTo>
                  <a:lnTo>
                    <a:pt x="447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6" name="object 1686"/>
            <p:cNvSpPr/>
            <p:nvPr/>
          </p:nvSpPr>
          <p:spPr>
            <a:xfrm>
              <a:off x="7801114" y="5353050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51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6784" y="13969"/>
                  </a:lnTo>
                  <a:lnTo>
                    <a:pt x="45191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7" name="object 1687"/>
            <p:cNvSpPr/>
            <p:nvPr/>
          </p:nvSpPr>
          <p:spPr>
            <a:xfrm>
              <a:off x="7802063" y="5365750"/>
              <a:ext cx="47625" cy="13970"/>
            </a:xfrm>
            <a:custGeom>
              <a:avLst/>
              <a:gdLst/>
              <a:ahLst/>
              <a:cxnLst/>
              <a:rect l="l" t="t" r="r" b="b"/>
              <a:pathLst>
                <a:path w="47625" h="13970">
                  <a:moveTo>
                    <a:pt x="456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7284" y="13969"/>
                  </a:lnTo>
                  <a:lnTo>
                    <a:pt x="45691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8" name="object 1688"/>
            <p:cNvSpPr/>
            <p:nvPr/>
          </p:nvSpPr>
          <p:spPr>
            <a:xfrm>
              <a:off x="7803011" y="53784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619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7640" y="12700"/>
                  </a:lnTo>
                  <a:lnTo>
                    <a:pt x="4619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9" name="object 1689"/>
            <p:cNvSpPr/>
            <p:nvPr/>
          </p:nvSpPr>
          <p:spPr>
            <a:xfrm>
              <a:off x="7803865" y="5389879"/>
              <a:ext cx="48260" cy="13970"/>
            </a:xfrm>
            <a:custGeom>
              <a:avLst/>
              <a:gdLst/>
              <a:ahLst/>
              <a:cxnLst/>
              <a:rect l="l" t="t" r="r" b="b"/>
              <a:pathLst>
                <a:path w="48259" h="13970">
                  <a:moveTo>
                    <a:pt x="46641" y="0"/>
                  </a:moveTo>
                  <a:lnTo>
                    <a:pt x="0" y="0"/>
                  </a:lnTo>
                  <a:lnTo>
                    <a:pt x="284" y="3810"/>
                  </a:lnTo>
                  <a:lnTo>
                    <a:pt x="1370" y="13970"/>
                  </a:lnTo>
                  <a:lnTo>
                    <a:pt x="48235" y="13970"/>
                  </a:lnTo>
                  <a:lnTo>
                    <a:pt x="46641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0" name="object 1690"/>
            <p:cNvSpPr/>
            <p:nvPr/>
          </p:nvSpPr>
          <p:spPr>
            <a:xfrm>
              <a:off x="7805100" y="54025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6856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304" y="12700"/>
                  </a:lnTo>
                  <a:lnTo>
                    <a:pt x="46856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1" name="object 1691"/>
            <p:cNvSpPr/>
            <p:nvPr/>
          </p:nvSpPr>
          <p:spPr>
            <a:xfrm>
              <a:off x="7806321" y="541400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693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532" y="13969"/>
                  </a:lnTo>
                  <a:lnTo>
                    <a:pt x="46938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2" name="object 1692"/>
            <p:cNvSpPr/>
            <p:nvPr/>
          </p:nvSpPr>
          <p:spPr>
            <a:xfrm>
              <a:off x="7807678" y="54267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03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478" y="12699"/>
                  </a:lnTo>
                  <a:lnTo>
                    <a:pt x="4703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3" name="object 1693"/>
            <p:cNvSpPr/>
            <p:nvPr/>
          </p:nvSpPr>
          <p:spPr>
            <a:xfrm>
              <a:off x="7809035" y="54394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121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570" y="12699"/>
                  </a:lnTo>
                  <a:lnTo>
                    <a:pt x="4712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7810257" y="545083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7204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8797" y="13970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7811613" y="546353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29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744" y="12700"/>
                  </a:lnTo>
                  <a:lnTo>
                    <a:pt x="47295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7812835" y="547497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37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971" y="13969"/>
                  </a:lnTo>
                  <a:lnTo>
                    <a:pt x="4737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7814192" y="548767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469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918" y="12699"/>
                  </a:lnTo>
                  <a:lnTo>
                    <a:pt x="4746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8" name="object 1698"/>
            <p:cNvSpPr/>
            <p:nvPr/>
          </p:nvSpPr>
          <p:spPr>
            <a:xfrm>
              <a:off x="7815413" y="54991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55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145" y="13969"/>
                  </a:lnTo>
                  <a:lnTo>
                    <a:pt x="47552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9" name="object 1699"/>
            <p:cNvSpPr/>
            <p:nvPr/>
          </p:nvSpPr>
          <p:spPr>
            <a:xfrm>
              <a:off x="7816770" y="55118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644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237" y="13969"/>
                  </a:lnTo>
                  <a:lnTo>
                    <a:pt x="47644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0" name="object 1700"/>
            <p:cNvSpPr/>
            <p:nvPr/>
          </p:nvSpPr>
          <p:spPr>
            <a:xfrm>
              <a:off x="7818127" y="552450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73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184" y="12700"/>
                  </a:lnTo>
                  <a:lnTo>
                    <a:pt x="47735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1" name="object 1701"/>
            <p:cNvSpPr/>
            <p:nvPr/>
          </p:nvSpPr>
          <p:spPr>
            <a:xfrm>
              <a:off x="7819348" y="55359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81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411" y="13970"/>
                  </a:lnTo>
                  <a:lnTo>
                    <a:pt x="4781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7820706" y="55486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909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503" y="13970"/>
                  </a:lnTo>
                  <a:lnTo>
                    <a:pt x="4790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7822063" y="5561329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800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449" y="12700"/>
                  </a:lnTo>
                  <a:lnTo>
                    <a:pt x="48001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7823284" y="55727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08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677" y="13969"/>
                  </a:lnTo>
                  <a:lnTo>
                    <a:pt x="48083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7824641" y="558545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17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9624" y="12699"/>
                  </a:lnTo>
                  <a:lnTo>
                    <a:pt x="4817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6" name="object 1706"/>
            <p:cNvSpPr/>
            <p:nvPr/>
          </p:nvSpPr>
          <p:spPr>
            <a:xfrm>
              <a:off x="7825863" y="559688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257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851" y="13970"/>
                  </a:lnTo>
                  <a:lnTo>
                    <a:pt x="4825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7" name="object 1707"/>
            <p:cNvSpPr/>
            <p:nvPr/>
          </p:nvSpPr>
          <p:spPr>
            <a:xfrm>
              <a:off x="7827219" y="56095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34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798" y="12700"/>
                  </a:lnTo>
                  <a:lnTo>
                    <a:pt x="4834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8" name="object 1708"/>
            <p:cNvSpPr/>
            <p:nvPr/>
          </p:nvSpPr>
          <p:spPr>
            <a:xfrm>
              <a:off x="7828576" y="56222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44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889" y="12700"/>
                  </a:lnTo>
                  <a:lnTo>
                    <a:pt x="48441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9" name="object 1709"/>
            <p:cNvSpPr/>
            <p:nvPr/>
          </p:nvSpPr>
          <p:spPr>
            <a:xfrm>
              <a:off x="7829798" y="5633720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52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117" y="13969"/>
                  </a:lnTo>
                  <a:lnTo>
                    <a:pt x="48523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0" name="object 1710"/>
            <p:cNvSpPr/>
            <p:nvPr/>
          </p:nvSpPr>
          <p:spPr>
            <a:xfrm>
              <a:off x="7831155" y="5646420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61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063" y="12699"/>
                  </a:lnTo>
                  <a:lnTo>
                    <a:pt x="4861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7832376" y="5657850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69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291" y="13969"/>
                  </a:lnTo>
                  <a:lnTo>
                    <a:pt x="48697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2" name="object 1712"/>
            <p:cNvSpPr/>
            <p:nvPr/>
          </p:nvSpPr>
          <p:spPr>
            <a:xfrm>
              <a:off x="7833733" y="56705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878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237" y="12700"/>
                  </a:lnTo>
                  <a:lnTo>
                    <a:pt x="48789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3" name="object 1713"/>
            <p:cNvSpPr/>
            <p:nvPr/>
          </p:nvSpPr>
          <p:spPr>
            <a:xfrm>
              <a:off x="7834955" y="56819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871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465" y="13970"/>
                  </a:lnTo>
                  <a:lnTo>
                    <a:pt x="4887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4" name="object 1714"/>
            <p:cNvSpPr/>
            <p:nvPr/>
          </p:nvSpPr>
          <p:spPr>
            <a:xfrm>
              <a:off x="7836312" y="56946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963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556" y="13970"/>
                  </a:lnTo>
                  <a:lnTo>
                    <a:pt x="48963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5" name="object 1715"/>
            <p:cNvSpPr/>
            <p:nvPr/>
          </p:nvSpPr>
          <p:spPr>
            <a:xfrm>
              <a:off x="7837669" y="570737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05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503" y="12700"/>
                  </a:lnTo>
                  <a:lnTo>
                    <a:pt x="49054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6" name="object 1716"/>
            <p:cNvSpPr/>
            <p:nvPr/>
          </p:nvSpPr>
          <p:spPr>
            <a:xfrm>
              <a:off x="7838890" y="571880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913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730" y="13969"/>
                  </a:lnTo>
                  <a:lnTo>
                    <a:pt x="49137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7" name="object 1717"/>
            <p:cNvSpPr/>
            <p:nvPr/>
          </p:nvSpPr>
          <p:spPr>
            <a:xfrm>
              <a:off x="7840247" y="573150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22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822" y="13969"/>
                  </a:lnTo>
                  <a:lnTo>
                    <a:pt x="4922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8" name="object 1718"/>
            <p:cNvSpPr/>
            <p:nvPr/>
          </p:nvSpPr>
          <p:spPr>
            <a:xfrm>
              <a:off x="7841604" y="574420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32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769" y="12699"/>
                  </a:lnTo>
                  <a:lnTo>
                    <a:pt x="49320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7842826" y="575563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402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996" y="13970"/>
                  </a:lnTo>
                  <a:lnTo>
                    <a:pt x="49402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0" name="object 1720"/>
            <p:cNvSpPr/>
            <p:nvPr/>
          </p:nvSpPr>
          <p:spPr>
            <a:xfrm>
              <a:off x="7844182" y="576833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49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943" y="12700"/>
                  </a:lnTo>
                  <a:lnTo>
                    <a:pt x="4949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1" name="object 1721"/>
            <p:cNvSpPr/>
            <p:nvPr/>
          </p:nvSpPr>
          <p:spPr>
            <a:xfrm>
              <a:off x="7845404" y="577977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57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170" y="13969"/>
                  </a:lnTo>
                  <a:lnTo>
                    <a:pt x="49577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2" name="object 1722"/>
            <p:cNvSpPr/>
            <p:nvPr/>
          </p:nvSpPr>
          <p:spPr>
            <a:xfrm>
              <a:off x="7846761" y="57924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668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117" y="12699"/>
                  </a:lnTo>
                  <a:lnTo>
                    <a:pt x="49668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3" name="object 1723"/>
            <p:cNvSpPr/>
            <p:nvPr/>
          </p:nvSpPr>
          <p:spPr>
            <a:xfrm>
              <a:off x="7848118" y="58051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76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208" y="12699"/>
                  </a:lnTo>
                  <a:lnTo>
                    <a:pt x="4976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4" name="object 1724"/>
            <p:cNvSpPr/>
            <p:nvPr/>
          </p:nvSpPr>
          <p:spPr>
            <a:xfrm>
              <a:off x="7849339" y="581660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84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436" y="13969"/>
                  </a:lnTo>
                  <a:lnTo>
                    <a:pt x="49842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5" name="object 1725"/>
            <p:cNvSpPr/>
            <p:nvPr/>
          </p:nvSpPr>
          <p:spPr>
            <a:xfrm>
              <a:off x="7850697" y="582930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93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383" y="12700"/>
                  </a:lnTo>
                  <a:lnTo>
                    <a:pt x="49934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6" name="object 1726"/>
            <p:cNvSpPr/>
            <p:nvPr/>
          </p:nvSpPr>
          <p:spPr>
            <a:xfrm>
              <a:off x="7851918" y="584072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01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1610" y="13970"/>
                  </a:lnTo>
                  <a:lnTo>
                    <a:pt x="5001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7" name="object 1727"/>
            <p:cNvSpPr/>
            <p:nvPr/>
          </p:nvSpPr>
          <p:spPr>
            <a:xfrm>
              <a:off x="7853275" y="585342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108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557" y="12700"/>
                  </a:lnTo>
                  <a:lnTo>
                    <a:pt x="50108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8" name="object 1728"/>
            <p:cNvSpPr/>
            <p:nvPr/>
          </p:nvSpPr>
          <p:spPr>
            <a:xfrm>
              <a:off x="7854497" y="58648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190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784" y="13969"/>
                  </a:lnTo>
                  <a:lnTo>
                    <a:pt x="50190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9" name="object 1729"/>
            <p:cNvSpPr/>
            <p:nvPr/>
          </p:nvSpPr>
          <p:spPr>
            <a:xfrm>
              <a:off x="7855853" y="58775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28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875" y="13969"/>
                  </a:lnTo>
                  <a:lnTo>
                    <a:pt x="5028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0" name="object 1730"/>
            <p:cNvSpPr/>
            <p:nvPr/>
          </p:nvSpPr>
          <p:spPr>
            <a:xfrm>
              <a:off x="7857210" y="589025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374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822" y="12699"/>
                  </a:lnTo>
                  <a:lnTo>
                    <a:pt x="503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1" name="object 1731"/>
            <p:cNvSpPr/>
            <p:nvPr/>
          </p:nvSpPr>
          <p:spPr>
            <a:xfrm>
              <a:off x="7858432" y="590168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45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050" y="13970"/>
                  </a:lnTo>
                  <a:lnTo>
                    <a:pt x="50456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2" name="object 1732"/>
            <p:cNvSpPr/>
            <p:nvPr/>
          </p:nvSpPr>
          <p:spPr>
            <a:xfrm>
              <a:off x="7859788" y="5914389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54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141" y="13970"/>
                  </a:lnTo>
                  <a:lnTo>
                    <a:pt x="50548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3" name="object 1733"/>
            <p:cNvSpPr/>
            <p:nvPr/>
          </p:nvSpPr>
          <p:spPr>
            <a:xfrm>
              <a:off x="7861146" y="5927089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63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2088" y="12700"/>
                  </a:lnTo>
                  <a:lnTo>
                    <a:pt x="50639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4" name="object 1734"/>
            <p:cNvSpPr/>
            <p:nvPr/>
          </p:nvSpPr>
          <p:spPr>
            <a:xfrm>
              <a:off x="7862367" y="593852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72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315" y="13969"/>
                  </a:lnTo>
                  <a:lnTo>
                    <a:pt x="50722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5" name="object 1735"/>
            <p:cNvSpPr/>
            <p:nvPr/>
          </p:nvSpPr>
          <p:spPr>
            <a:xfrm>
              <a:off x="7863725" y="595122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813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2262" y="12699"/>
                  </a:lnTo>
                  <a:lnTo>
                    <a:pt x="50813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6" name="object 1736"/>
            <p:cNvSpPr/>
            <p:nvPr/>
          </p:nvSpPr>
          <p:spPr>
            <a:xfrm>
              <a:off x="7864945" y="596265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896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489" y="13969"/>
                  </a:lnTo>
                  <a:lnTo>
                    <a:pt x="50896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7" name="object 1737"/>
            <p:cNvSpPr/>
            <p:nvPr/>
          </p:nvSpPr>
          <p:spPr>
            <a:xfrm>
              <a:off x="7866303" y="597535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98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014" y="12700"/>
                  </a:lnTo>
                  <a:lnTo>
                    <a:pt x="52146" y="10159"/>
                  </a:lnTo>
                  <a:lnTo>
                    <a:pt x="50987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8" name="object 1738"/>
            <p:cNvSpPr/>
            <p:nvPr/>
          </p:nvSpPr>
          <p:spPr>
            <a:xfrm>
              <a:off x="7867660" y="59880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765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31993" y="12700"/>
                  </a:lnTo>
                  <a:lnTo>
                    <a:pt x="47657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9" name="object 1739"/>
            <p:cNvSpPr/>
            <p:nvPr/>
          </p:nvSpPr>
          <p:spPr>
            <a:xfrm>
              <a:off x="7868881" y="5999479"/>
              <a:ext cx="32384" cy="13970"/>
            </a:xfrm>
            <a:custGeom>
              <a:avLst/>
              <a:gdLst/>
              <a:ahLst/>
              <a:cxnLst/>
              <a:rect l="l" t="t" r="r" b="b"/>
              <a:pathLst>
                <a:path w="32384" h="13970">
                  <a:moveTo>
                    <a:pt x="3233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15109" y="13970"/>
                  </a:lnTo>
                  <a:lnTo>
                    <a:pt x="3233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0" name="object 1740"/>
            <p:cNvSpPr/>
            <p:nvPr/>
          </p:nvSpPr>
          <p:spPr>
            <a:xfrm>
              <a:off x="7870238" y="6012179"/>
              <a:ext cx="15875" cy="11430"/>
            </a:xfrm>
            <a:custGeom>
              <a:avLst/>
              <a:gdLst/>
              <a:ahLst/>
              <a:cxnLst/>
              <a:rect l="l" t="t" r="r" b="b"/>
              <a:pathLst>
                <a:path w="15875" h="11429">
                  <a:moveTo>
                    <a:pt x="15318" y="0"/>
                  </a:moveTo>
                  <a:lnTo>
                    <a:pt x="0" y="0"/>
                  </a:lnTo>
                  <a:lnTo>
                    <a:pt x="1221" y="11430"/>
                  </a:lnTo>
                  <a:lnTo>
                    <a:pt x="15318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41" name="object 1741"/>
          <p:cNvSpPr txBox="1"/>
          <p:nvPr/>
        </p:nvSpPr>
        <p:spPr>
          <a:xfrm>
            <a:off x="8493759" y="6282690"/>
            <a:ext cx="1143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742" name="object 1742"/>
          <p:cNvGrpSpPr/>
          <p:nvPr/>
        </p:nvGrpSpPr>
        <p:grpSpPr>
          <a:xfrm>
            <a:off x="1976527" y="528727"/>
            <a:ext cx="5263515" cy="1401445"/>
            <a:chOff x="1976527" y="528727"/>
            <a:chExt cx="5263515" cy="1401445"/>
          </a:xfrm>
        </p:grpSpPr>
        <p:sp>
          <p:nvSpPr>
            <p:cNvPr id="1743" name="object 1743"/>
            <p:cNvSpPr/>
            <p:nvPr/>
          </p:nvSpPr>
          <p:spPr>
            <a:xfrm>
              <a:off x="2052319" y="553719"/>
              <a:ext cx="5182870" cy="1372870"/>
            </a:xfrm>
            <a:custGeom>
              <a:avLst/>
              <a:gdLst/>
              <a:ahLst/>
              <a:cxnLst/>
              <a:rect l="l" t="t" r="r" b="b"/>
              <a:pathLst>
                <a:path w="5182870" h="1372870">
                  <a:moveTo>
                    <a:pt x="4237990" y="0"/>
                  </a:moveTo>
                  <a:lnTo>
                    <a:pt x="4237990" y="342900"/>
                  </a:lnTo>
                  <a:lnTo>
                    <a:pt x="0" y="342900"/>
                  </a:lnTo>
                  <a:lnTo>
                    <a:pt x="471169" y="685800"/>
                  </a:lnTo>
                  <a:lnTo>
                    <a:pt x="0" y="1029969"/>
                  </a:lnTo>
                  <a:lnTo>
                    <a:pt x="4237990" y="1029969"/>
                  </a:lnTo>
                  <a:lnTo>
                    <a:pt x="4237990" y="1372869"/>
                  </a:lnTo>
                  <a:lnTo>
                    <a:pt x="5182870" y="685800"/>
                  </a:lnTo>
                  <a:lnTo>
                    <a:pt x="4237990" y="0"/>
                  </a:lnTo>
                  <a:close/>
                </a:path>
              </a:pathLst>
            </a:custGeom>
            <a:solidFill>
              <a:srgbClr val="000000">
                <a:alpha val="38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4" name="object 1744"/>
            <p:cNvSpPr/>
            <p:nvPr/>
          </p:nvSpPr>
          <p:spPr>
            <a:xfrm>
              <a:off x="2053589" y="553719"/>
              <a:ext cx="5181600" cy="1371600"/>
            </a:xfrm>
            <a:custGeom>
              <a:avLst/>
              <a:gdLst/>
              <a:ahLst/>
              <a:cxnLst/>
              <a:rect l="l" t="t" r="r" b="b"/>
              <a:pathLst>
                <a:path w="5181600" h="1371600">
                  <a:moveTo>
                    <a:pt x="0" y="342900"/>
                  </a:moveTo>
                  <a:lnTo>
                    <a:pt x="4237990" y="342900"/>
                  </a:lnTo>
                  <a:lnTo>
                    <a:pt x="4237990" y="0"/>
                  </a:lnTo>
                  <a:lnTo>
                    <a:pt x="5181600" y="685800"/>
                  </a:lnTo>
                  <a:lnTo>
                    <a:pt x="4237990" y="1371600"/>
                  </a:lnTo>
                  <a:lnTo>
                    <a:pt x="4237990" y="1028700"/>
                  </a:lnTo>
                  <a:lnTo>
                    <a:pt x="0" y="1028700"/>
                  </a:lnTo>
                  <a:lnTo>
                    <a:pt x="471170" y="685800"/>
                  </a:lnTo>
                  <a:lnTo>
                    <a:pt x="0" y="342900"/>
                  </a:lnTo>
                  <a:close/>
                </a:path>
                <a:path w="5181600" h="1371600">
                  <a:moveTo>
                    <a:pt x="0" y="0"/>
                  </a:moveTo>
                  <a:lnTo>
                    <a:pt x="0" y="0"/>
                  </a:lnTo>
                </a:path>
                <a:path w="5181600" h="1371600">
                  <a:moveTo>
                    <a:pt x="5181600" y="1371600"/>
                  </a:moveTo>
                  <a:lnTo>
                    <a:pt x="5181600" y="13716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5" name="object 1745"/>
            <p:cNvSpPr/>
            <p:nvPr/>
          </p:nvSpPr>
          <p:spPr>
            <a:xfrm>
              <a:off x="6219189" y="1720849"/>
              <a:ext cx="253376" cy="1841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6" name="object 1746"/>
            <p:cNvSpPr/>
            <p:nvPr/>
          </p:nvSpPr>
          <p:spPr>
            <a:xfrm>
              <a:off x="6219189" y="1703070"/>
              <a:ext cx="278130" cy="20320"/>
            </a:xfrm>
            <a:custGeom>
              <a:avLst/>
              <a:gdLst/>
              <a:ahLst/>
              <a:cxnLst/>
              <a:rect l="l" t="t" r="r" b="b"/>
              <a:pathLst>
                <a:path w="278129" h="20319">
                  <a:moveTo>
                    <a:pt x="277840" y="0"/>
                  </a:moveTo>
                  <a:lnTo>
                    <a:pt x="0" y="0"/>
                  </a:lnTo>
                  <a:lnTo>
                    <a:pt x="0" y="20319"/>
                  </a:lnTo>
                  <a:lnTo>
                    <a:pt x="249881" y="20319"/>
                  </a:lnTo>
                  <a:lnTo>
                    <a:pt x="277840" y="0"/>
                  </a:lnTo>
                  <a:close/>
                </a:path>
              </a:pathLst>
            </a:custGeom>
            <a:solidFill>
              <a:srgbClr val="FFE5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7" name="object 1747"/>
            <p:cNvSpPr/>
            <p:nvPr/>
          </p:nvSpPr>
          <p:spPr>
            <a:xfrm>
              <a:off x="6219189" y="1684020"/>
              <a:ext cx="304165" cy="20320"/>
            </a:xfrm>
            <a:custGeom>
              <a:avLst/>
              <a:gdLst/>
              <a:ahLst/>
              <a:cxnLst/>
              <a:rect l="l" t="t" r="r" b="b"/>
              <a:pathLst>
                <a:path w="304165" h="20319">
                  <a:moveTo>
                    <a:pt x="304052" y="0"/>
                  </a:moveTo>
                  <a:lnTo>
                    <a:pt x="0" y="0"/>
                  </a:lnTo>
                  <a:lnTo>
                    <a:pt x="0" y="20319"/>
                  </a:lnTo>
                  <a:lnTo>
                    <a:pt x="276093" y="20319"/>
                  </a:lnTo>
                  <a:lnTo>
                    <a:pt x="304052" y="0"/>
                  </a:lnTo>
                  <a:close/>
                </a:path>
              </a:pathLst>
            </a:custGeom>
            <a:solidFill>
              <a:srgbClr val="FFE4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8" name="object 1748"/>
            <p:cNvSpPr/>
            <p:nvPr/>
          </p:nvSpPr>
          <p:spPr>
            <a:xfrm>
              <a:off x="6219189" y="1666240"/>
              <a:ext cx="328930" cy="20320"/>
            </a:xfrm>
            <a:custGeom>
              <a:avLst/>
              <a:gdLst/>
              <a:ahLst/>
              <a:cxnLst/>
              <a:rect l="l" t="t" r="r" b="b"/>
              <a:pathLst>
                <a:path w="328929" h="20319">
                  <a:moveTo>
                    <a:pt x="328516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300557" y="20320"/>
                  </a:lnTo>
                  <a:lnTo>
                    <a:pt x="328516" y="0"/>
                  </a:lnTo>
                  <a:close/>
                </a:path>
              </a:pathLst>
            </a:custGeom>
            <a:solidFill>
              <a:srgbClr val="FFE4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9" name="object 1749"/>
            <p:cNvSpPr/>
            <p:nvPr/>
          </p:nvSpPr>
          <p:spPr>
            <a:xfrm>
              <a:off x="6219189" y="1647190"/>
              <a:ext cx="354965" cy="20320"/>
            </a:xfrm>
            <a:custGeom>
              <a:avLst/>
              <a:gdLst/>
              <a:ahLst/>
              <a:cxnLst/>
              <a:rect l="l" t="t" r="r" b="b"/>
              <a:pathLst>
                <a:path w="354965" h="20319">
                  <a:moveTo>
                    <a:pt x="354727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326768" y="20320"/>
                  </a:lnTo>
                  <a:lnTo>
                    <a:pt x="354727" y="0"/>
                  </a:lnTo>
                  <a:close/>
                </a:path>
              </a:pathLst>
            </a:custGeom>
            <a:solidFill>
              <a:srgbClr val="FFE3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0" name="object 1750"/>
            <p:cNvSpPr/>
            <p:nvPr/>
          </p:nvSpPr>
          <p:spPr>
            <a:xfrm>
              <a:off x="6219189" y="1629409"/>
              <a:ext cx="379730" cy="20320"/>
            </a:xfrm>
            <a:custGeom>
              <a:avLst/>
              <a:gdLst/>
              <a:ahLst/>
              <a:cxnLst/>
              <a:rect l="l" t="t" r="r" b="b"/>
              <a:pathLst>
                <a:path w="379729" h="20319">
                  <a:moveTo>
                    <a:pt x="379191" y="0"/>
                  </a:moveTo>
                  <a:lnTo>
                    <a:pt x="0" y="0"/>
                  </a:lnTo>
                  <a:lnTo>
                    <a:pt x="0" y="20319"/>
                  </a:lnTo>
                  <a:lnTo>
                    <a:pt x="351232" y="20319"/>
                  </a:lnTo>
                  <a:lnTo>
                    <a:pt x="379191" y="0"/>
                  </a:lnTo>
                  <a:close/>
                </a:path>
              </a:pathLst>
            </a:custGeom>
            <a:solidFill>
              <a:srgbClr val="FFE2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1" name="object 1751"/>
            <p:cNvSpPr/>
            <p:nvPr/>
          </p:nvSpPr>
          <p:spPr>
            <a:xfrm>
              <a:off x="6219189" y="1611629"/>
              <a:ext cx="403860" cy="19050"/>
            </a:xfrm>
            <a:custGeom>
              <a:avLst/>
              <a:gdLst/>
              <a:ahLst/>
              <a:cxnLst/>
              <a:rect l="l" t="t" r="r" b="b"/>
              <a:pathLst>
                <a:path w="403859" h="19050">
                  <a:moveTo>
                    <a:pt x="403655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377444" y="19050"/>
                  </a:lnTo>
                  <a:lnTo>
                    <a:pt x="403655" y="0"/>
                  </a:lnTo>
                  <a:close/>
                </a:path>
              </a:pathLst>
            </a:custGeom>
            <a:solidFill>
              <a:srgbClr val="FFE2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2" name="object 1752"/>
            <p:cNvSpPr/>
            <p:nvPr/>
          </p:nvSpPr>
          <p:spPr>
            <a:xfrm>
              <a:off x="6219189" y="1592579"/>
              <a:ext cx="429895" cy="20320"/>
            </a:xfrm>
            <a:custGeom>
              <a:avLst/>
              <a:gdLst/>
              <a:ahLst/>
              <a:cxnLst/>
              <a:rect l="l" t="t" r="r" b="b"/>
              <a:pathLst>
                <a:path w="429895" h="20319">
                  <a:moveTo>
                    <a:pt x="429866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401907" y="20320"/>
                  </a:lnTo>
                  <a:lnTo>
                    <a:pt x="429866" y="0"/>
                  </a:lnTo>
                  <a:close/>
                </a:path>
              </a:pathLst>
            </a:custGeom>
            <a:solidFill>
              <a:srgbClr val="FFE1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3" name="object 1753"/>
            <p:cNvSpPr/>
            <p:nvPr/>
          </p:nvSpPr>
          <p:spPr>
            <a:xfrm>
              <a:off x="6219189" y="1574799"/>
              <a:ext cx="454659" cy="20320"/>
            </a:xfrm>
            <a:custGeom>
              <a:avLst/>
              <a:gdLst/>
              <a:ahLst/>
              <a:cxnLst/>
              <a:rect l="l" t="t" r="r" b="b"/>
              <a:pathLst>
                <a:path w="454659" h="20319">
                  <a:moveTo>
                    <a:pt x="454330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426371" y="20320"/>
                  </a:lnTo>
                  <a:lnTo>
                    <a:pt x="454330" y="0"/>
                  </a:lnTo>
                  <a:close/>
                </a:path>
              </a:pathLst>
            </a:custGeom>
            <a:solidFill>
              <a:srgbClr val="FFE1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4" name="object 1754"/>
            <p:cNvSpPr/>
            <p:nvPr/>
          </p:nvSpPr>
          <p:spPr>
            <a:xfrm>
              <a:off x="1981199" y="1555749"/>
              <a:ext cx="4718685" cy="20320"/>
            </a:xfrm>
            <a:custGeom>
              <a:avLst/>
              <a:gdLst/>
              <a:ahLst/>
              <a:cxnLst/>
              <a:rect l="l" t="t" r="r" b="b"/>
              <a:pathLst>
                <a:path w="4718684" h="20319">
                  <a:moveTo>
                    <a:pt x="4718532" y="0"/>
                  </a:moveTo>
                  <a:lnTo>
                    <a:pt x="8725" y="0"/>
                  </a:lnTo>
                  <a:lnTo>
                    <a:pt x="0" y="6350"/>
                  </a:lnTo>
                  <a:lnTo>
                    <a:pt x="4237990" y="6350"/>
                  </a:lnTo>
                  <a:lnTo>
                    <a:pt x="4237990" y="20320"/>
                  </a:lnTo>
                  <a:lnTo>
                    <a:pt x="4690573" y="20320"/>
                  </a:lnTo>
                  <a:lnTo>
                    <a:pt x="4718532" y="0"/>
                  </a:lnTo>
                  <a:close/>
                </a:path>
              </a:pathLst>
            </a:custGeom>
            <a:solidFill>
              <a:srgbClr val="FFE0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5" name="object 1755"/>
            <p:cNvSpPr/>
            <p:nvPr/>
          </p:nvSpPr>
          <p:spPr>
            <a:xfrm>
              <a:off x="1986435" y="153797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7760" y="0"/>
                  </a:moveTo>
                  <a:lnTo>
                    <a:pt x="27921" y="0"/>
                  </a:lnTo>
                  <a:lnTo>
                    <a:pt x="0" y="20319"/>
                  </a:lnTo>
                  <a:lnTo>
                    <a:pt x="4709802" y="20319"/>
                  </a:lnTo>
                  <a:lnTo>
                    <a:pt x="4737760" y="0"/>
                  </a:lnTo>
                  <a:close/>
                </a:path>
              </a:pathLst>
            </a:custGeom>
            <a:solidFill>
              <a:srgbClr val="FFDF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6" name="object 1756"/>
            <p:cNvSpPr/>
            <p:nvPr/>
          </p:nvSpPr>
          <p:spPr>
            <a:xfrm>
              <a:off x="2012611" y="1520190"/>
              <a:ext cx="4736465" cy="19050"/>
            </a:xfrm>
            <a:custGeom>
              <a:avLst/>
              <a:gdLst/>
              <a:ahLst/>
              <a:cxnLst/>
              <a:rect l="l" t="t" r="r" b="b"/>
              <a:pathLst>
                <a:path w="4736465" h="19050">
                  <a:moveTo>
                    <a:pt x="4736048" y="0"/>
                  </a:moveTo>
                  <a:lnTo>
                    <a:pt x="26176" y="0"/>
                  </a:lnTo>
                  <a:lnTo>
                    <a:pt x="0" y="19050"/>
                  </a:lnTo>
                  <a:lnTo>
                    <a:pt x="4709837" y="19050"/>
                  </a:lnTo>
                  <a:lnTo>
                    <a:pt x="4736048" y="0"/>
                  </a:lnTo>
                  <a:close/>
                </a:path>
              </a:pathLst>
            </a:custGeom>
            <a:solidFill>
              <a:srgbClr val="FFDF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7" name="object 1757"/>
            <p:cNvSpPr/>
            <p:nvPr/>
          </p:nvSpPr>
          <p:spPr>
            <a:xfrm>
              <a:off x="2037042" y="150114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7829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09870" y="20320"/>
                  </a:lnTo>
                  <a:lnTo>
                    <a:pt x="4737829" y="0"/>
                  </a:lnTo>
                  <a:close/>
                </a:path>
              </a:pathLst>
            </a:custGeom>
            <a:solidFill>
              <a:srgbClr val="FFDE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8" name="object 1758"/>
            <p:cNvSpPr/>
            <p:nvPr/>
          </p:nvSpPr>
          <p:spPr>
            <a:xfrm>
              <a:off x="2063218" y="1483359"/>
              <a:ext cx="4736465" cy="19050"/>
            </a:xfrm>
            <a:custGeom>
              <a:avLst/>
              <a:gdLst/>
              <a:ahLst/>
              <a:cxnLst/>
              <a:rect l="l" t="t" r="r" b="b"/>
              <a:pathLst>
                <a:path w="4736465" h="19050">
                  <a:moveTo>
                    <a:pt x="4736116" y="0"/>
                  </a:moveTo>
                  <a:lnTo>
                    <a:pt x="26176" y="0"/>
                  </a:lnTo>
                  <a:lnTo>
                    <a:pt x="0" y="19050"/>
                  </a:lnTo>
                  <a:lnTo>
                    <a:pt x="4709905" y="19050"/>
                  </a:lnTo>
                  <a:lnTo>
                    <a:pt x="4736116" y="0"/>
                  </a:lnTo>
                  <a:close/>
                </a:path>
              </a:pathLst>
            </a:custGeom>
            <a:solidFill>
              <a:srgbClr val="FFDD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9" name="object 1759"/>
            <p:cNvSpPr/>
            <p:nvPr/>
          </p:nvSpPr>
          <p:spPr>
            <a:xfrm>
              <a:off x="2087649" y="146430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7897" y="0"/>
                  </a:moveTo>
                  <a:lnTo>
                    <a:pt x="27921" y="0"/>
                  </a:lnTo>
                  <a:lnTo>
                    <a:pt x="0" y="20319"/>
                  </a:lnTo>
                  <a:lnTo>
                    <a:pt x="4709938" y="20319"/>
                  </a:lnTo>
                  <a:lnTo>
                    <a:pt x="4737897" y="0"/>
                  </a:lnTo>
                  <a:close/>
                </a:path>
              </a:pathLst>
            </a:custGeom>
            <a:solidFill>
              <a:srgbClr val="FFDD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0" name="object 1760"/>
            <p:cNvSpPr/>
            <p:nvPr/>
          </p:nvSpPr>
          <p:spPr>
            <a:xfrm>
              <a:off x="2112080" y="144652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7930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09971" y="20320"/>
                  </a:lnTo>
                  <a:lnTo>
                    <a:pt x="4737930" y="0"/>
                  </a:lnTo>
                  <a:close/>
                </a:path>
              </a:pathLst>
            </a:custGeom>
            <a:solidFill>
              <a:srgbClr val="FFDC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1" name="object 1761"/>
            <p:cNvSpPr/>
            <p:nvPr/>
          </p:nvSpPr>
          <p:spPr>
            <a:xfrm>
              <a:off x="2138256" y="1428749"/>
              <a:ext cx="4736465" cy="19050"/>
            </a:xfrm>
            <a:custGeom>
              <a:avLst/>
              <a:gdLst/>
              <a:ahLst/>
              <a:cxnLst/>
              <a:rect l="l" t="t" r="r" b="b"/>
              <a:pathLst>
                <a:path w="4736465" h="19050">
                  <a:moveTo>
                    <a:pt x="4736218" y="0"/>
                  </a:moveTo>
                  <a:lnTo>
                    <a:pt x="26176" y="0"/>
                  </a:lnTo>
                  <a:lnTo>
                    <a:pt x="0" y="19050"/>
                  </a:lnTo>
                  <a:lnTo>
                    <a:pt x="4710006" y="19050"/>
                  </a:lnTo>
                  <a:lnTo>
                    <a:pt x="4736218" y="0"/>
                  </a:lnTo>
                  <a:close/>
                </a:path>
              </a:pathLst>
            </a:custGeom>
            <a:solidFill>
              <a:srgbClr val="FFDB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2" name="object 1762"/>
            <p:cNvSpPr/>
            <p:nvPr/>
          </p:nvSpPr>
          <p:spPr>
            <a:xfrm>
              <a:off x="2162687" y="140969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7998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10039" y="20320"/>
                  </a:lnTo>
                  <a:lnTo>
                    <a:pt x="4737998" y="0"/>
                  </a:lnTo>
                  <a:close/>
                </a:path>
              </a:pathLst>
            </a:custGeom>
            <a:solidFill>
              <a:srgbClr val="FFDB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3" name="object 1763"/>
            <p:cNvSpPr/>
            <p:nvPr/>
          </p:nvSpPr>
          <p:spPr>
            <a:xfrm>
              <a:off x="2188863" y="1391920"/>
              <a:ext cx="4736465" cy="19050"/>
            </a:xfrm>
            <a:custGeom>
              <a:avLst/>
              <a:gdLst/>
              <a:ahLst/>
              <a:cxnLst/>
              <a:rect l="l" t="t" r="r" b="b"/>
              <a:pathLst>
                <a:path w="4736465" h="19050">
                  <a:moveTo>
                    <a:pt x="4736286" y="0"/>
                  </a:moveTo>
                  <a:lnTo>
                    <a:pt x="26176" y="0"/>
                  </a:lnTo>
                  <a:lnTo>
                    <a:pt x="0" y="19050"/>
                  </a:lnTo>
                  <a:lnTo>
                    <a:pt x="4710074" y="19050"/>
                  </a:lnTo>
                  <a:lnTo>
                    <a:pt x="4736286" y="0"/>
                  </a:lnTo>
                  <a:close/>
                </a:path>
              </a:pathLst>
            </a:custGeom>
            <a:solidFill>
              <a:srgbClr val="FFDA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4" name="object 1764"/>
            <p:cNvSpPr/>
            <p:nvPr/>
          </p:nvSpPr>
          <p:spPr>
            <a:xfrm>
              <a:off x="2213294" y="137287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066" y="0"/>
                  </a:moveTo>
                  <a:lnTo>
                    <a:pt x="27921" y="0"/>
                  </a:lnTo>
                  <a:lnTo>
                    <a:pt x="0" y="20319"/>
                  </a:lnTo>
                  <a:lnTo>
                    <a:pt x="4710107" y="20319"/>
                  </a:lnTo>
                  <a:lnTo>
                    <a:pt x="4738066" y="0"/>
                  </a:lnTo>
                  <a:close/>
                </a:path>
              </a:pathLst>
            </a:custGeom>
            <a:solidFill>
              <a:srgbClr val="FF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5" name="object 1765"/>
            <p:cNvSpPr/>
            <p:nvPr/>
          </p:nvSpPr>
          <p:spPr>
            <a:xfrm>
              <a:off x="2237725" y="135509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099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10140" y="20320"/>
                  </a:lnTo>
                  <a:lnTo>
                    <a:pt x="4738099" y="0"/>
                  </a:lnTo>
                  <a:close/>
                </a:path>
              </a:pathLst>
            </a:custGeom>
            <a:solidFill>
              <a:srgbClr val="FFD9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6" name="object 1766"/>
            <p:cNvSpPr/>
            <p:nvPr/>
          </p:nvSpPr>
          <p:spPr>
            <a:xfrm>
              <a:off x="2263901" y="133604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134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10175" y="20320"/>
                  </a:lnTo>
                  <a:lnTo>
                    <a:pt x="4738134" y="0"/>
                  </a:lnTo>
                  <a:close/>
                </a:path>
              </a:pathLst>
            </a:custGeom>
            <a:solidFill>
              <a:srgbClr val="FFD8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7" name="object 1767"/>
            <p:cNvSpPr/>
            <p:nvPr/>
          </p:nvSpPr>
          <p:spPr>
            <a:xfrm>
              <a:off x="2288332" y="131825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167" y="0"/>
                  </a:moveTo>
                  <a:lnTo>
                    <a:pt x="27921" y="0"/>
                  </a:lnTo>
                  <a:lnTo>
                    <a:pt x="0" y="20319"/>
                  </a:lnTo>
                  <a:lnTo>
                    <a:pt x="4710208" y="20319"/>
                  </a:lnTo>
                  <a:lnTo>
                    <a:pt x="4738167" y="0"/>
                  </a:lnTo>
                  <a:close/>
                </a:path>
              </a:pathLst>
            </a:custGeom>
            <a:solidFill>
              <a:srgbClr val="FFD8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8" name="object 1768"/>
            <p:cNvSpPr/>
            <p:nvPr/>
          </p:nvSpPr>
          <p:spPr>
            <a:xfrm>
              <a:off x="2314509" y="129920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203" y="0"/>
                  </a:moveTo>
                  <a:lnTo>
                    <a:pt x="27921" y="0"/>
                  </a:lnTo>
                  <a:lnTo>
                    <a:pt x="0" y="20319"/>
                  </a:lnTo>
                  <a:lnTo>
                    <a:pt x="4710244" y="20319"/>
                  </a:lnTo>
                  <a:lnTo>
                    <a:pt x="4738203" y="0"/>
                  </a:lnTo>
                  <a:close/>
                </a:path>
              </a:pathLst>
            </a:custGeom>
            <a:solidFill>
              <a:srgbClr val="FFD7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9" name="object 1769"/>
            <p:cNvSpPr/>
            <p:nvPr/>
          </p:nvSpPr>
          <p:spPr>
            <a:xfrm>
              <a:off x="2338940" y="128142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235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10277" y="20320"/>
                  </a:lnTo>
                  <a:lnTo>
                    <a:pt x="4738235" y="0"/>
                  </a:lnTo>
                  <a:close/>
                </a:path>
              </a:pathLst>
            </a:custGeom>
            <a:solidFill>
              <a:srgbClr val="FFD6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0" name="object 1770"/>
            <p:cNvSpPr/>
            <p:nvPr/>
          </p:nvSpPr>
          <p:spPr>
            <a:xfrm>
              <a:off x="2363371" y="126365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268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10310" y="20320"/>
                  </a:lnTo>
                  <a:lnTo>
                    <a:pt x="4738268" y="0"/>
                  </a:lnTo>
                  <a:close/>
                </a:path>
              </a:pathLst>
            </a:custGeom>
            <a:solidFill>
              <a:srgbClr val="FFD6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1" name="object 1771"/>
            <p:cNvSpPr/>
            <p:nvPr/>
          </p:nvSpPr>
          <p:spPr>
            <a:xfrm>
              <a:off x="2389547" y="124460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304" y="0"/>
                  </a:moveTo>
                  <a:lnTo>
                    <a:pt x="27921" y="0"/>
                  </a:lnTo>
                  <a:lnTo>
                    <a:pt x="0" y="20320"/>
                  </a:lnTo>
                  <a:lnTo>
                    <a:pt x="4710345" y="20320"/>
                  </a:lnTo>
                  <a:lnTo>
                    <a:pt x="4738304" y="0"/>
                  </a:lnTo>
                  <a:close/>
                </a:path>
              </a:pathLst>
            </a:custGeom>
            <a:solidFill>
              <a:srgbClr val="FFD5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2" name="object 1772"/>
            <p:cNvSpPr/>
            <p:nvPr/>
          </p:nvSpPr>
          <p:spPr>
            <a:xfrm>
              <a:off x="2413978" y="122681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38337" y="0"/>
                  </a:moveTo>
                  <a:lnTo>
                    <a:pt x="27921" y="0"/>
                  </a:lnTo>
                  <a:lnTo>
                    <a:pt x="0" y="20319"/>
                  </a:lnTo>
                  <a:lnTo>
                    <a:pt x="4710378" y="20319"/>
                  </a:lnTo>
                  <a:lnTo>
                    <a:pt x="4738337" y="0"/>
                  </a:lnTo>
                  <a:close/>
                </a:path>
              </a:pathLst>
            </a:custGeom>
            <a:solidFill>
              <a:srgbClr val="FFD4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3" name="object 1773"/>
            <p:cNvSpPr/>
            <p:nvPr/>
          </p:nvSpPr>
          <p:spPr>
            <a:xfrm>
              <a:off x="2436664" y="1207769"/>
              <a:ext cx="4726305" cy="20320"/>
            </a:xfrm>
            <a:custGeom>
              <a:avLst/>
              <a:gdLst/>
              <a:ahLst/>
              <a:cxnLst/>
              <a:rect l="l" t="t" r="r" b="b"/>
              <a:pathLst>
                <a:path w="4726305" h="20319">
                  <a:moveTo>
                    <a:pt x="4710408" y="0"/>
                  </a:moveTo>
                  <a:lnTo>
                    <a:pt x="0" y="0"/>
                  </a:lnTo>
                  <a:lnTo>
                    <a:pt x="15705" y="11429"/>
                  </a:lnTo>
                  <a:lnTo>
                    <a:pt x="3490" y="20319"/>
                  </a:lnTo>
                  <a:lnTo>
                    <a:pt x="4713903" y="20319"/>
                  </a:lnTo>
                  <a:lnTo>
                    <a:pt x="4726135" y="11429"/>
                  </a:lnTo>
                  <a:lnTo>
                    <a:pt x="4710408" y="0"/>
                  </a:lnTo>
                  <a:close/>
                </a:path>
              </a:pathLst>
            </a:custGeom>
            <a:solidFill>
              <a:srgbClr val="FFD4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4" name="object 1774"/>
            <p:cNvSpPr/>
            <p:nvPr/>
          </p:nvSpPr>
          <p:spPr>
            <a:xfrm>
              <a:off x="2412233" y="118999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375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8334" y="20320"/>
                  </a:lnTo>
                  <a:lnTo>
                    <a:pt x="4710375" y="0"/>
                  </a:lnTo>
                  <a:close/>
                </a:path>
              </a:pathLst>
            </a:custGeom>
            <a:solidFill>
              <a:srgbClr val="FFD3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5" name="object 1775"/>
            <p:cNvSpPr/>
            <p:nvPr/>
          </p:nvSpPr>
          <p:spPr>
            <a:xfrm>
              <a:off x="2386057" y="117094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340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8299" y="20320"/>
                  </a:lnTo>
                  <a:lnTo>
                    <a:pt x="4710340" y="0"/>
                  </a:lnTo>
                  <a:close/>
                </a:path>
              </a:pathLst>
            </a:custGeom>
            <a:solidFill>
              <a:srgbClr val="FFD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6" name="object 1776"/>
            <p:cNvSpPr/>
            <p:nvPr/>
          </p:nvSpPr>
          <p:spPr>
            <a:xfrm>
              <a:off x="2361626" y="115315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307" y="0"/>
                  </a:moveTo>
                  <a:lnTo>
                    <a:pt x="0" y="0"/>
                  </a:lnTo>
                  <a:lnTo>
                    <a:pt x="27921" y="20319"/>
                  </a:lnTo>
                  <a:lnTo>
                    <a:pt x="4738266" y="20319"/>
                  </a:lnTo>
                  <a:lnTo>
                    <a:pt x="4710307" y="0"/>
                  </a:lnTo>
                  <a:close/>
                </a:path>
              </a:pathLst>
            </a:custGeom>
            <a:solidFill>
              <a:srgbClr val="FFD2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7" name="object 1777"/>
            <p:cNvSpPr/>
            <p:nvPr/>
          </p:nvSpPr>
          <p:spPr>
            <a:xfrm>
              <a:off x="2337195" y="1135379"/>
              <a:ext cx="4737100" cy="19050"/>
            </a:xfrm>
            <a:custGeom>
              <a:avLst/>
              <a:gdLst/>
              <a:ahLst/>
              <a:cxnLst/>
              <a:rect l="l" t="t" r="r" b="b"/>
              <a:pathLst>
                <a:path w="4737100" h="19050">
                  <a:moveTo>
                    <a:pt x="4710274" y="0"/>
                  </a:moveTo>
                  <a:lnTo>
                    <a:pt x="0" y="0"/>
                  </a:lnTo>
                  <a:lnTo>
                    <a:pt x="26176" y="19050"/>
                  </a:lnTo>
                  <a:lnTo>
                    <a:pt x="4736486" y="19050"/>
                  </a:lnTo>
                  <a:lnTo>
                    <a:pt x="4710274" y="0"/>
                  </a:lnTo>
                  <a:close/>
                </a:path>
              </a:pathLst>
            </a:custGeom>
            <a:solidFill>
              <a:srgbClr val="FFD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8" name="object 1778"/>
            <p:cNvSpPr/>
            <p:nvPr/>
          </p:nvSpPr>
          <p:spPr>
            <a:xfrm>
              <a:off x="2311018" y="111632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239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8198" y="20320"/>
                  </a:lnTo>
                  <a:lnTo>
                    <a:pt x="4710239" y="0"/>
                  </a:lnTo>
                  <a:close/>
                </a:path>
              </a:pathLst>
            </a:custGeom>
            <a:solidFill>
              <a:srgbClr val="FFD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9" name="object 1779"/>
            <p:cNvSpPr/>
            <p:nvPr/>
          </p:nvSpPr>
          <p:spPr>
            <a:xfrm>
              <a:off x="2286587" y="109855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206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8165" y="20320"/>
                  </a:lnTo>
                  <a:lnTo>
                    <a:pt x="4710206" y="0"/>
                  </a:lnTo>
                  <a:close/>
                </a:path>
              </a:pathLst>
            </a:custGeom>
            <a:solidFill>
              <a:srgbClr val="FFD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0" name="object 1780"/>
            <p:cNvSpPr/>
            <p:nvPr/>
          </p:nvSpPr>
          <p:spPr>
            <a:xfrm>
              <a:off x="2260411" y="107950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171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8130" y="20320"/>
                  </a:lnTo>
                  <a:lnTo>
                    <a:pt x="4710171" y="0"/>
                  </a:lnTo>
                  <a:close/>
                </a:path>
              </a:pathLst>
            </a:custGeom>
            <a:solidFill>
              <a:srgbClr val="FFCF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1" name="object 1781"/>
            <p:cNvSpPr/>
            <p:nvPr/>
          </p:nvSpPr>
          <p:spPr>
            <a:xfrm>
              <a:off x="2235980" y="106171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138" y="0"/>
                  </a:moveTo>
                  <a:lnTo>
                    <a:pt x="0" y="0"/>
                  </a:lnTo>
                  <a:lnTo>
                    <a:pt x="27921" y="20319"/>
                  </a:lnTo>
                  <a:lnTo>
                    <a:pt x="4738097" y="20319"/>
                  </a:lnTo>
                  <a:lnTo>
                    <a:pt x="4710138" y="0"/>
                  </a:lnTo>
                  <a:close/>
                </a:path>
              </a:pathLst>
            </a:custGeom>
            <a:solidFill>
              <a:srgbClr val="FFCE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2" name="object 1782"/>
            <p:cNvSpPr/>
            <p:nvPr/>
          </p:nvSpPr>
          <p:spPr>
            <a:xfrm>
              <a:off x="2209804" y="104266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103" y="0"/>
                  </a:moveTo>
                  <a:lnTo>
                    <a:pt x="0" y="0"/>
                  </a:lnTo>
                  <a:lnTo>
                    <a:pt x="27921" y="20319"/>
                  </a:lnTo>
                  <a:lnTo>
                    <a:pt x="4738061" y="20319"/>
                  </a:lnTo>
                  <a:lnTo>
                    <a:pt x="4710103" y="0"/>
                  </a:lnTo>
                  <a:close/>
                </a:path>
              </a:pathLst>
            </a:custGeom>
            <a:solidFill>
              <a:srgbClr val="FFCE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3" name="object 1783"/>
            <p:cNvSpPr/>
            <p:nvPr/>
          </p:nvSpPr>
          <p:spPr>
            <a:xfrm>
              <a:off x="2185373" y="102489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070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8028" y="20320"/>
                  </a:lnTo>
                  <a:lnTo>
                    <a:pt x="4710070" y="0"/>
                  </a:lnTo>
                  <a:close/>
                </a:path>
              </a:pathLst>
            </a:custGeom>
            <a:solidFill>
              <a:srgbClr val="FFCD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4" name="object 1784"/>
            <p:cNvSpPr/>
            <p:nvPr/>
          </p:nvSpPr>
          <p:spPr>
            <a:xfrm>
              <a:off x="2160942" y="1007109"/>
              <a:ext cx="4736465" cy="19050"/>
            </a:xfrm>
            <a:custGeom>
              <a:avLst/>
              <a:gdLst/>
              <a:ahLst/>
              <a:cxnLst/>
              <a:rect l="l" t="t" r="r" b="b"/>
              <a:pathLst>
                <a:path w="4736465" h="19050">
                  <a:moveTo>
                    <a:pt x="4710037" y="0"/>
                  </a:moveTo>
                  <a:lnTo>
                    <a:pt x="0" y="0"/>
                  </a:lnTo>
                  <a:lnTo>
                    <a:pt x="26176" y="19050"/>
                  </a:lnTo>
                  <a:lnTo>
                    <a:pt x="4736248" y="19050"/>
                  </a:lnTo>
                  <a:lnTo>
                    <a:pt x="4710037" y="0"/>
                  </a:lnTo>
                  <a:close/>
                </a:path>
              </a:pathLst>
            </a:custGeom>
            <a:solidFill>
              <a:srgbClr val="FFC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5" name="object 1785"/>
            <p:cNvSpPr/>
            <p:nvPr/>
          </p:nvSpPr>
          <p:spPr>
            <a:xfrm>
              <a:off x="2134766" y="98805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10001" y="0"/>
                  </a:moveTo>
                  <a:lnTo>
                    <a:pt x="0" y="0"/>
                  </a:lnTo>
                  <a:lnTo>
                    <a:pt x="27921" y="20319"/>
                  </a:lnTo>
                  <a:lnTo>
                    <a:pt x="4737960" y="20319"/>
                  </a:lnTo>
                  <a:lnTo>
                    <a:pt x="4710001" y="0"/>
                  </a:lnTo>
                  <a:close/>
                </a:path>
              </a:pathLst>
            </a:custGeom>
            <a:solidFill>
              <a:srgbClr val="FFCC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6" name="object 1786"/>
            <p:cNvSpPr/>
            <p:nvPr/>
          </p:nvSpPr>
          <p:spPr>
            <a:xfrm>
              <a:off x="2110335" y="97027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09969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7927" y="20320"/>
                  </a:lnTo>
                  <a:lnTo>
                    <a:pt x="4709969" y="0"/>
                  </a:lnTo>
                  <a:close/>
                </a:path>
              </a:pathLst>
            </a:custGeom>
            <a:solidFill>
              <a:srgbClr val="FFCC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7" name="object 1787"/>
            <p:cNvSpPr/>
            <p:nvPr/>
          </p:nvSpPr>
          <p:spPr>
            <a:xfrm>
              <a:off x="2084159" y="95122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09933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7892" y="20320"/>
                  </a:lnTo>
                  <a:lnTo>
                    <a:pt x="4709933" y="0"/>
                  </a:lnTo>
                  <a:close/>
                </a:path>
              </a:pathLst>
            </a:custGeom>
            <a:solidFill>
              <a:srgbClr val="FFCC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8" name="object 1788"/>
            <p:cNvSpPr/>
            <p:nvPr/>
          </p:nvSpPr>
          <p:spPr>
            <a:xfrm>
              <a:off x="2059728" y="933450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09900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7859" y="20320"/>
                  </a:lnTo>
                  <a:lnTo>
                    <a:pt x="4709900" y="0"/>
                  </a:lnTo>
                  <a:close/>
                </a:path>
              </a:pathLst>
            </a:custGeom>
            <a:solidFill>
              <a:srgbClr val="FFCA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9" name="object 1789"/>
            <p:cNvSpPr/>
            <p:nvPr/>
          </p:nvSpPr>
          <p:spPr>
            <a:xfrm>
              <a:off x="2035297" y="915669"/>
              <a:ext cx="4736465" cy="19050"/>
            </a:xfrm>
            <a:custGeom>
              <a:avLst/>
              <a:gdLst/>
              <a:ahLst/>
              <a:cxnLst/>
              <a:rect l="l" t="t" r="r" b="b"/>
              <a:pathLst>
                <a:path w="4736465" h="19050">
                  <a:moveTo>
                    <a:pt x="4709867" y="0"/>
                  </a:moveTo>
                  <a:lnTo>
                    <a:pt x="0" y="0"/>
                  </a:lnTo>
                  <a:lnTo>
                    <a:pt x="26176" y="19050"/>
                  </a:lnTo>
                  <a:lnTo>
                    <a:pt x="4736079" y="19050"/>
                  </a:lnTo>
                  <a:lnTo>
                    <a:pt x="4709867" y="0"/>
                  </a:lnTo>
                  <a:close/>
                </a:path>
              </a:pathLst>
            </a:custGeom>
            <a:solidFill>
              <a:srgbClr val="FFC9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0" name="object 1790"/>
            <p:cNvSpPr/>
            <p:nvPr/>
          </p:nvSpPr>
          <p:spPr>
            <a:xfrm>
              <a:off x="2009121" y="89661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09832" y="0"/>
                  </a:moveTo>
                  <a:lnTo>
                    <a:pt x="0" y="0"/>
                  </a:lnTo>
                  <a:lnTo>
                    <a:pt x="27921" y="20319"/>
                  </a:lnTo>
                  <a:lnTo>
                    <a:pt x="4737791" y="20319"/>
                  </a:lnTo>
                  <a:lnTo>
                    <a:pt x="4709832" y="0"/>
                  </a:lnTo>
                  <a:close/>
                </a:path>
              </a:pathLst>
            </a:custGeom>
            <a:solidFill>
              <a:srgbClr val="FFC9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1" name="object 1791"/>
            <p:cNvSpPr/>
            <p:nvPr/>
          </p:nvSpPr>
          <p:spPr>
            <a:xfrm>
              <a:off x="1984690" y="878839"/>
              <a:ext cx="4738370" cy="20320"/>
            </a:xfrm>
            <a:custGeom>
              <a:avLst/>
              <a:gdLst/>
              <a:ahLst/>
              <a:cxnLst/>
              <a:rect l="l" t="t" r="r" b="b"/>
              <a:pathLst>
                <a:path w="4738370" h="20319">
                  <a:moveTo>
                    <a:pt x="4709799" y="0"/>
                  </a:moveTo>
                  <a:lnTo>
                    <a:pt x="0" y="0"/>
                  </a:lnTo>
                  <a:lnTo>
                    <a:pt x="27921" y="20320"/>
                  </a:lnTo>
                  <a:lnTo>
                    <a:pt x="4737758" y="20320"/>
                  </a:lnTo>
                  <a:lnTo>
                    <a:pt x="4709799" y="0"/>
                  </a:lnTo>
                  <a:close/>
                </a:path>
              </a:pathLst>
            </a:custGeom>
            <a:solidFill>
              <a:srgbClr val="FFC8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2" name="object 1792"/>
            <p:cNvSpPr/>
            <p:nvPr/>
          </p:nvSpPr>
          <p:spPr>
            <a:xfrm>
              <a:off x="1981199" y="859789"/>
              <a:ext cx="4715510" cy="20320"/>
            </a:xfrm>
            <a:custGeom>
              <a:avLst/>
              <a:gdLst/>
              <a:ahLst/>
              <a:cxnLst/>
              <a:rect l="l" t="t" r="r" b="b"/>
              <a:pathLst>
                <a:path w="4715509" h="20319">
                  <a:moveTo>
                    <a:pt x="4687078" y="0"/>
                  </a:moveTo>
                  <a:lnTo>
                    <a:pt x="4237989" y="0"/>
                  </a:lnTo>
                  <a:lnTo>
                    <a:pt x="4237990" y="16510"/>
                  </a:lnTo>
                  <a:lnTo>
                    <a:pt x="0" y="16510"/>
                  </a:lnTo>
                  <a:lnTo>
                    <a:pt x="5235" y="20320"/>
                  </a:lnTo>
                  <a:lnTo>
                    <a:pt x="4715037" y="20320"/>
                  </a:lnTo>
                  <a:lnTo>
                    <a:pt x="4687078" y="0"/>
                  </a:lnTo>
                  <a:close/>
                </a:path>
              </a:pathLst>
            </a:custGeom>
            <a:solidFill>
              <a:srgbClr val="FFC7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3" name="object 1793"/>
            <p:cNvSpPr/>
            <p:nvPr/>
          </p:nvSpPr>
          <p:spPr>
            <a:xfrm>
              <a:off x="6219189" y="842009"/>
              <a:ext cx="452755" cy="20320"/>
            </a:xfrm>
            <a:custGeom>
              <a:avLst/>
              <a:gdLst/>
              <a:ahLst/>
              <a:cxnLst/>
              <a:rect l="l" t="t" r="r" b="b"/>
              <a:pathLst>
                <a:path w="452754" h="20319">
                  <a:moveTo>
                    <a:pt x="424624" y="0"/>
                  </a:moveTo>
                  <a:lnTo>
                    <a:pt x="0" y="0"/>
                  </a:lnTo>
                  <a:lnTo>
                    <a:pt x="0" y="20319"/>
                  </a:lnTo>
                  <a:lnTo>
                    <a:pt x="452583" y="20319"/>
                  </a:lnTo>
                  <a:lnTo>
                    <a:pt x="424624" y="0"/>
                  </a:lnTo>
                  <a:close/>
                </a:path>
              </a:pathLst>
            </a:custGeom>
            <a:solidFill>
              <a:srgbClr val="FFC7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4" name="object 1794"/>
            <p:cNvSpPr/>
            <p:nvPr/>
          </p:nvSpPr>
          <p:spPr>
            <a:xfrm>
              <a:off x="6219189" y="824229"/>
              <a:ext cx="426720" cy="19050"/>
            </a:xfrm>
            <a:custGeom>
              <a:avLst/>
              <a:gdLst/>
              <a:ahLst/>
              <a:cxnLst/>
              <a:rect l="l" t="t" r="r" b="b"/>
              <a:pathLst>
                <a:path w="426720" h="19050">
                  <a:moveTo>
                    <a:pt x="400160" y="0"/>
                  </a:moveTo>
                  <a:lnTo>
                    <a:pt x="0" y="0"/>
                  </a:lnTo>
                  <a:lnTo>
                    <a:pt x="0" y="19050"/>
                  </a:lnTo>
                  <a:lnTo>
                    <a:pt x="426371" y="19050"/>
                  </a:lnTo>
                  <a:lnTo>
                    <a:pt x="400160" y="0"/>
                  </a:lnTo>
                  <a:close/>
                </a:path>
              </a:pathLst>
            </a:custGeom>
            <a:solidFill>
              <a:srgbClr val="FFC6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5" name="object 1795"/>
            <p:cNvSpPr/>
            <p:nvPr/>
          </p:nvSpPr>
          <p:spPr>
            <a:xfrm>
              <a:off x="6219189" y="805179"/>
              <a:ext cx="401955" cy="20320"/>
            </a:xfrm>
            <a:custGeom>
              <a:avLst/>
              <a:gdLst/>
              <a:ahLst/>
              <a:cxnLst/>
              <a:rect l="l" t="t" r="r" b="b"/>
              <a:pathLst>
                <a:path w="401954" h="20319">
                  <a:moveTo>
                    <a:pt x="373949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401907" y="20320"/>
                  </a:lnTo>
                  <a:lnTo>
                    <a:pt x="373949" y="0"/>
                  </a:lnTo>
                  <a:close/>
                </a:path>
              </a:pathLst>
            </a:custGeom>
            <a:solidFill>
              <a:srgbClr val="FFC5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6" name="object 1796"/>
            <p:cNvSpPr/>
            <p:nvPr/>
          </p:nvSpPr>
          <p:spPr>
            <a:xfrm>
              <a:off x="6219189" y="787400"/>
              <a:ext cx="377825" cy="20320"/>
            </a:xfrm>
            <a:custGeom>
              <a:avLst/>
              <a:gdLst/>
              <a:ahLst/>
              <a:cxnLst/>
              <a:rect l="l" t="t" r="r" b="b"/>
              <a:pathLst>
                <a:path w="377825" h="20320">
                  <a:moveTo>
                    <a:pt x="349485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377444" y="20320"/>
                  </a:lnTo>
                  <a:lnTo>
                    <a:pt x="349485" y="0"/>
                  </a:lnTo>
                  <a:close/>
                </a:path>
              </a:pathLst>
            </a:custGeom>
            <a:solidFill>
              <a:srgbClr val="FFC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7" name="object 1797"/>
            <p:cNvSpPr/>
            <p:nvPr/>
          </p:nvSpPr>
          <p:spPr>
            <a:xfrm>
              <a:off x="6219189" y="768350"/>
              <a:ext cx="351790" cy="20320"/>
            </a:xfrm>
            <a:custGeom>
              <a:avLst/>
              <a:gdLst/>
              <a:ahLst/>
              <a:cxnLst/>
              <a:rect l="l" t="t" r="r" b="b"/>
              <a:pathLst>
                <a:path w="351790" h="20320">
                  <a:moveTo>
                    <a:pt x="323273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351232" y="20320"/>
                  </a:lnTo>
                  <a:lnTo>
                    <a:pt x="323273" y="0"/>
                  </a:lnTo>
                  <a:close/>
                </a:path>
              </a:pathLst>
            </a:custGeom>
            <a:solidFill>
              <a:srgbClr val="FFC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8" name="object 1798"/>
            <p:cNvSpPr/>
            <p:nvPr/>
          </p:nvSpPr>
          <p:spPr>
            <a:xfrm>
              <a:off x="6219189" y="750569"/>
              <a:ext cx="327025" cy="20320"/>
            </a:xfrm>
            <a:custGeom>
              <a:avLst/>
              <a:gdLst/>
              <a:ahLst/>
              <a:cxnLst/>
              <a:rect l="l" t="t" r="r" b="b"/>
              <a:pathLst>
                <a:path w="327025" h="20320">
                  <a:moveTo>
                    <a:pt x="298809" y="0"/>
                  </a:moveTo>
                  <a:lnTo>
                    <a:pt x="0" y="0"/>
                  </a:lnTo>
                  <a:lnTo>
                    <a:pt x="0" y="20319"/>
                  </a:lnTo>
                  <a:lnTo>
                    <a:pt x="326768" y="20319"/>
                  </a:lnTo>
                  <a:lnTo>
                    <a:pt x="298809" y="0"/>
                  </a:lnTo>
                  <a:close/>
                </a:path>
              </a:pathLst>
            </a:custGeom>
            <a:solidFill>
              <a:srgbClr val="FFC4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9" name="object 1799"/>
            <p:cNvSpPr/>
            <p:nvPr/>
          </p:nvSpPr>
          <p:spPr>
            <a:xfrm>
              <a:off x="6219189" y="731519"/>
              <a:ext cx="300990" cy="20320"/>
            </a:xfrm>
            <a:custGeom>
              <a:avLst/>
              <a:gdLst/>
              <a:ahLst/>
              <a:cxnLst/>
              <a:rect l="l" t="t" r="r" b="b"/>
              <a:pathLst>
                <a:path w="300990" h="20320">
                  <a:moveTo>
                    <a:pt x="272598" y="0"/>
                  </a:moveTo>
                  <a:lnTo>
                    <a:pt x="0" y="0"/>
                  </a:lnTo>
                  <a:lnTo>
                    <a:pt x="0" y="20319"/>
                  </a:lnTo>
                  <a:lnTo>
                    <a:pt x="300557" y="20319"/>
                  </a:lnTo>
                  <a:lnTo>
                    <a:pt x="272598" y="0"/>
                  </a:lnTo>
                  <a:close/>
                </a:path>
              </a:pathLst>
            </a:custGeom>
            <a:solidFill>
              <a:srgbClr val="FFC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0" name="object 1800"/>
            <p:cNvSpPr/>
            <p:nvPr/>
          </p:nvSpPr>
          <p:spPr>
            <a:xfrm>
              <a:off x="6219189" y="713739"/>
              <a:ext cx="276225" cy="20320"/>
            </a:xfrm>
            <a:custGeom>
              <a:avLst/>
              <a:gdLst/>
              <a:ahLst/>
              <a:cxnLst/>
              <a:rect l="l" t="t" r="r" b="b"/>
              <a:pathLst>
                <a:path w="276225" h="20320">
                  <a:moveTo>
                    <a:pt x="248134" y="0"/>
                  </a:moveTo>
                  <a:lnTo>
                    <a:pt x="0" y="0"/>
                  </a:lnTo>
                  <a:lnTo>
                    <a:pt x="0" y="20320"/>
                  </a:lnTo>
                  <a:lnTo>
                    <a:pt x="276093" y="20320"/>
                  </a:lnTo>
                  <a:lnTo>
                    <a:pt x="248134" y="0"/>
                  </a:lnTo>
                  <a:close/>
                </a:path>
              </a:pathLst>
            </a:custGeom>
            <a:solidFill>
              <a:srgbClr val="FFC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1" name="object 1801"/>
            <p:cNvSpPr/>
            <p:nvPr/>
          </p:nvSpPr>
          <p:spPr>
            <a:xfrm>
              <a:off x="6219189" y="533399"/>
              <a:ext cx="249881" cy="18161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2" name="object 1802"/>
            <p:cNvSpPr/>
            <p:nvPr/>
          </p:nvSpPr>
          <p:spPr>
            <a:xfrm>
              <a:off x="1981199" y="533399"/>
              <a:ext cx="5181600" cy="1371600"/>
            </a:xfrm>
            <a:custGeom>
              <a:avLst/>
              <a:gdLst/>
              <a:ahLst/>
              <a:cxnLst/>
              <a:rect l="l" t="t" r="r" b="b"/>
              <a:pathLst>
                <a:path w="5181600" h="1371600">
                  <a:moveTo>
                    <a:pt x="0" y="342900"/>
                  </a:moveTo>
                  <a:lnTo>
                    <a:pt x="4237990" y="342900"/>
                  </a:lnTo>
                  <a:lnTo>
                    <a:pt x="4237990" y="0"/>
                  </a:lnTo>
                  <a:lnTo>
                    <a:pt x="5181600" y="685800"/>
                  </a:lnTo>
                  <a:lnTo>
                    <a:pt x="4237990" y="1371600"/>
                  </a:lnTo>
                  <a:lnTo>
                    <a:pt x="4237990" y="1028700"/>
                  </a:lnTo>
                  <a:lnTo>
                    <a:pt x="0" y="1028700"/>
                  </a:lnTo>
                  <a:lnTo>
                    <a:pt x="471169" y="685800"/>
                  </a:lnTo>
                  <a:lnTo>
                    <a:pt x="0" y="342900"/>
                  </a:lnTo>
                  <a:close/>
                </a:path>
                <a:path w="5181600" h="1371600">
                  <a:moveTo>
                    <a:pt x="0" y="0"/>
                  </a:moveTo>
                  <a:lnTo>
                    <a:pt x="0" y="0"/>
                  </a:lnTo>
                </a:path>
                <a:path w="5181600" h="1371600">
                  <a:moveTo>
                    <a:pt x="5181600" y="1371600"/>
                  </a:moveTo>
                  <a:lnTo>
                    <a:pt x="5181600" y="1371600"/>
                  </a:lnTo>
                </a:path>
              </a:pathLst>
            </a:custGeom>
            <a:ln w="9344">
              <a:solidFill>
                <a:srgbClr val="B66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03" name="object 1803"/>
          <p:cNvSpPr txBox="1">
            <a:spLocks noGrp="1"/>
          </p:cNvSpPr>
          <p:nvPr>
            <p:ph type="title"/>
          </p:nvPr>
        </p:nvSpPr>
        <p:spPr>
          <a:xfrm>
            <a:off x="2058670" y="982979"/>
            <a:ext cx="384302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IN" sz="4800" spc="-622" baseline="2604" dirty="0">
                <a:solidFill>
                  <a:srgbClr val="0000FF"/>
                </a:solidFill>
              </a:rPr>
              <a:t> </a:t>
            </a:r>
            <a:r>
              <a:rPr lang="en-IN" sz="4800" spc="-622" dirty="0" smtClean="0">
                <a:solidFill>
                  <a:srgbClr val="0000FF"/>
                </a:solidFill>
              </a:rPr>
              <a:t>                     </a:t>
            </a:r>
            <a:r>
              <a:rPr lang="en-IN" sz="3200" spc="-450" dirty="0" smtClean="0">
                <a:solidFill>
                  <a:srgbClr val="000000"/>
                </a:solidFill>
              </a:rPr>
              <a:t>SHARE</a:t>
            </a:r>
            <a:endParaRPr sz="3200" dirty="0"/>
          </a:p>
        </p:txBody>
      </p:sp>
      <p:sp>
        <p:nvSpPr>
          <p:cNvPr id="1804" name="object 1804"/>
          <p:cNvSpPr txBox="1"/>
          <p:nvPr/>
        </p:nvSpPr>
        <p:spPr>
          <a:xfrm>
            <a:off x="687069" y="2124709"/>
            <a:ext cx="7581900" cy="429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847590" algn="l"/>
                <a:tab pos="7490459" algn="l"/>
              </a:tabLst>
            </a:pPr>
            <a:r>
              <a:rPr sz="40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According to Section </a:t>
            </a:r>
            <a:r>
              <a:rPr sz="4000" b="1" dirty="0">
                <a:solidFill>
                  <a:srgbClr val="BF0000"/>
                </a:solidFill>
                <a:latin typeface="Times New Roman"/>
                <a:cs typeface="Times New Roman"/>
              </a:rPr>
              <a:t>2(84) of </a:t>
            </a:r>
            <a:r>
              <a:rPr sz="40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the  Companies</a:t>
            </a:r>
            <a:r>
              <a:rPr sz="4000" b="1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Act,</a:t>
            </a:r>
            <a:r>
              <a:rPr sz="4000" b="1" spc="-1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BF0000"/>
                </a:solidFill>
                <a:latin typeface="Times New Roman"/>
                <a:cs typeface="Times New Roman"/>
              </a:rPr>
              <a:t>2013	</a:t>
            </a:r>
            <a:r>
              <a:rPr sz="4000" b="1" u="dbl" spc="-25" dirty="0">
                <a:solidFill>
                  <a:srgbClr val="BF0000"/>
                </a:solidFill>
                <a:uFill>
                  <a:solidFill>
                    <a:srgbClr val="C9C1E5"/>
                  </a:solidFill>
                </a:uFill>
                <a:latin typeface="Times New Roman"/>
                <a:cs typeface="Times New Roman"/>
              </a:rPr>
              <a:t>‘S</a:t>
            </a:r>
            <a:r>
              <a:rPr sz="4000" b="1" spc="-25" dirty="0">
                <a:solidFill>
                  <a:srgbClr val="BF0000"/>
                </a:solidFill>
                <a:latin typeface="Times New Roman"/>
                <a:cs typeface="Times New Roman"/>
              </a:rPr>
              <a:t>hare’  </a:t>
            </a:r>
            <a:r>
              <a:rPr sz="40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means </a:t>
            </a:r>
            <a:r>
              <a:rPr sz="4000" b="1" dirty="0">
                <a:solidFill>
                  <a:srgbClr val="BF0000"/>
                </a:solidFill>
                <a:latin typeface="Times New Roman"/>
                <a:cs typeface="Times New Roman"/>
              </a:rPr>
              <a:t>a </a:t>
            </a:r>
            <a:r>
              <a:rPr sz="40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share </a:t>
            </a:r>
            <a:r>
              <a:rPr sz="4000" b="1" dirty="0">
                <a:solidFill>
                  <a:srgbClr val="BF0000"/>
                </a:solidFill>
                <a:latin typeface="Times New Roman"/>
                <a:cs typeface="Times New Roman"/>
              </a:rPr>
              <a:t>in </a:t>
            </a:r>
            <a:r>
              <a:rPr sz="40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the Shar</a:t>
            </a:r>
            <a:r>
              <a:rPr sz="4000" b="1" strike="dblStrike" spc="-5" dirty="0">
                <a:solidFill>
                  <a:srgbClr val="BF0000"/>
                </a:solidFill>
                <a:latin typeface="Times New Roman"/>
                <a:cs typeface="Times New Roman"/>
              </a:rPr>
              <a:t>e</a:t>
            </a:r>
            <a:r>
              <a:rPr sz="4000" b="1" strike="noStrike" spc="-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4000" b="1" strike="noStrike" spc="-540" dirty="0">
                <a:solidFill>
                  <a:srgbClr val="BF0000"/>
                </a:solidFill>
                <a:latin typeface="Times New Roman"/>
                <a:cs typeface="Times New Roman"/>
              </a:rPr>
              <a:t>C</a:t>
            </a:r>
            <a:r>
              <a:rPr sz="4000" b="1" u="sng" strike="noStrike" spc="-540" dirty="0">
                <a:solidFill>
                  <a:srgbClr val="BF0000"/>
                </a:solidFill>
                <a:uFill>
                  <a:solidFill>
                    <a:srgbClr val="C5ADB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4000" b="1" u="sng" strike="dblStrike" spc="-5" dirty="0">
                <a:solidFill>
                  <a:srgbClr val="BF0000"/>
                </a:solidFill>
                <a:uFill>
                  <a:solidFill>
                    <a:srgbClr val="C5ADB0"/>
                  </a:solidFill>
                </a:uFill>
                <a:latin typeface="Times New Roman"/>
                <a:cs typeface="Times New Roman"/>
              </a:rPr>
              <a:t>p</a:t>
            </a:r>
            <a:r>
              <a:rPr sz="4000" b="1" strike="noStrike" spc="-5" dirty="0">
                <a:solidFill>
                  <a:srgbClr val="BF0000"/>
                </a:solidFill>
                <a:latin typeface="Times New Roman"/>
                <a:cs typeface="Times New Roman"/>
              </a:rPr>
              <a:t>ital  </a:t>
            </a:r>
            <a:r>
              <a:rPr sz="4000" b="1" strike="noStrike" spc="15" dirty="0">
                <a:solidFill>
                  <a:srgbClr val="BF0000"/>
                </a:solidFill>
                <a:latin typeface="Times New Roman"/>
                <a:cs typeface="Times New Roman"/>
              </a:rPr>
              <a:t>o</a:t>
            </a:r>
            <a:r>
              <a:rPr sz="4000" b="1" u="dbl" strike="noStrike" spc="15" dirty="0">
                <a:solidFill>
                  <a:srgbClr val="BF0000"/>
                </a:solidFill>
                <a:uFill>
                  <a:solidFill>
                    <a:srgbClr val="C7B7C9"/>
                  </a:solidFill>
                </a:uFill>
                <a:latin typeface="Times New Roman"/>
                <a:cs typeface="Times New Roman"/>
              </a:rPr>
              <a:t>f</a:t>
            </a:r>
            <a:r>
              <a:rPr sz="4000" b="1" u="dbl" strike="dblStrike" spc="15" dirty="0">
                <a:solidFill>
                  <a:srgbClr val="BF0000"/>
                </a:solidFill>
                <a:uFill>
                  <a:solidFill>
                    <a:srgbClr val="C7B7C9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000" b="1" strike="dblStrike" dirty="0">
                <a:solidFill>
                  <a:srgbClr val="BF0000"/>
                </a:solidFill>
                <a:latin typeface="Times New Roman"/>
                <a:cs typeface="Times New Roman"/>
              </a:rPr>
              <a:t>a</a:t>
            </a:r>
            <a:r>
              <a:rPr sz="4000" b="1" strike="noStrike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4000" b="1" strike="sngStrike" spc="-5" dirty="0">
                <a:solidFill>
                  <a:srgbClr val="BF0000"/>
                </a:solidFill>
                <a:latin typeface="Times New Roman"/>
                <a:cs typeface="Times New Roman"/>
              </a:rPr>
              <a:t>c</a:t>
            </a:r>
            <a:r>
              <a:rPr sz="4000" b="1" strike="noStrike" spc="-5" dirty="0">
                <a:solidFill>
                  <a:srgbClr val="BF0000"/>
                </a:solidFill>
                <a:latin typeface="Times New Roman"/>
                <a:cs typeface="Times New Roman"/>
              </a:rPr>
              <a:t>ompany </a:t>
            </a:r>
            <a:r>
              <a:rPr sz="4000" b="1" strike="noStrike" dirty="0">
                <a:solidFill>
                  <a:srgbClr val="BF0000"/>
                </a:solidFill>
                <a:latin typeface="Times New Roman"/>
                <a:cs typeface="Times New Roman"/>
              </a:rPr>
              <a:t>and </a:t>
            </a:r>
            <a:r>
              <a:rPr sz="4000" b="1" strike="noStrike" spc="-5" dirty="0">
                <a:solidFill>
                  <a:srgbClr val="BF0000"/>
                </a:solidFill>
                <a:latin typeface="Times New Roman"/>
                <a:cs typeface="Times New Roman"/>
              </a:rPr>
              <a:t>includes</a:t>
            </a:r>
            <a:r>
              <a:rPr sz="4000" b="1" strike="noStrike" spc="-13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4000" b="1" u="sng" strike="noStrike" dirty="0">
                <a:solidFill>
                  <a:srgbClr val="BF0000"/>
                </a:solidFill>
                <a:uFill>
                  <a:solidFill>
                    <a:srgbClr val="C09777"/>
                  </a:solidFill>
                </a:uFill>
                <a:latin typeface="Times New Roman"/>
                <a:cs typeface="Times New Roman"/>
              </a:rPr>
              <a:t>st</a:t>
            </a:r>
            <a:r>
              <a:rPr sz="4000" b="1" strike="noStrike" dirty="0">
                <a:solidFill>
                  <a:srgbClr val="BF0000"/>
                </a:solidFill>
                <a:latin typeface="Times New Roman"/>
                <a:cs typeface="Times New Roman"/>
              </a:rPr>
              <a:t>oc</a:t>
            </a:r>
            <a:r>
              <a:rPr sz="4000" b="1" strike="sngStrike" dirty="0">
                <a:solidFill>
                  <a:srgbClr val="BF0000"/>
                </a:solidFill>
                <a:latin typeface="Times New Roman"/>
                <a:cs typeface="Times New Roman"/>
              </a:rPr>
              <a:t>k.</a:t>
            </a:r>
            <a:r>
              <a:rPr sz="4000" u="dbl" strike="noStrike" dirty="0">
                <a:solidFill>
                  <a:srgbClr val="BF0000"/>
                </a:solidFill>
                <a:uFill>
                  <a:solidFill>
                    <a:srgbClr val="C19B83"/>
                  </a:solidFill>
                </a:uFill>
                <a:latin typeface="Times New Roman"/>
                <a:cs typeface="Times New Roman"/>
              </a:rPr>
              <a:t> 	</a:t>
            </a: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150">
              <a:latin typeface="Times New Roman"/>
              <a:cs typeface="Times New Roman"/>
            </a:endParaRPr>
          </a:p>
          <a:p>
            <a:pPr marL="12700" marR="452120">
              <a:lnSpc>
                <a:spcPct val="100000"/>
              </a:lnSpc>
            </a:pP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It is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a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unit into </a:t>
            </a:r>
            <a:r>
              <a:rPr sz="4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which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Share  Capital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of a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Company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is</a:t>
            </a:r>
            <a:r>
              <a:rPr sz="40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divided.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098790" y="6281420"/>
            <a:ext cx="2806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05050" y="72389"/>
            <a:ext cx="3924300" cy="9448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592070" y="271779"/>
            <a:ext cx="26657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0" spc="-5" dirty="0">
                <a:solidFill>
                  <a:srgbClr val="FF00FF"/>
                </a:solidFill>
                <a:latin typeface="Times New Roman"/>
                <a:cs typeface="Times New Roman"/>
              </a:rPr>
              <a:t>Calls-in-Arrears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8600" y="889000"/>
            <a:ext cx="8695055" cy="5388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If a shareholder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defaults in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payment of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the call 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amount due on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allotment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or on any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calls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according </a:t>
            </a:r>
            <a:r>
              <a:rPr sz="3200" spc="-10" dirty="0">
                <a:solidFill>
                  <a:srgbClr val="BF0000"/>
                </a:solidFill>
                <a:latin typeface="Times New Roman"/>
                <a:cs typeface="Times New Roman"/>
              </a:rPr>
              <a:t>to 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the terms, the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amount not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received against the 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amount called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is</a:t>
            </a:r>
            <a:r>
              <a:rPr sz="3200" spc="-1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Calls-in-Arrears.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 marR="63500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The unpaid or arrear amount on account of </a:t>
            </a:r>
            <a:r>
              <a:rPr sz="3200" spc="-5" dirty="0">
                <a:latin typeface="Times New Roman"/>
                <a:cs typeface="Times New Roman"/>
              </a:rPr>
              <a:t>allotment  </a:t>
            </a:r>
            <a:r>
              <a:rPr sz="3200" dirty="0">
                <a:latin typeface="Times New Roman"/>
                <a:cs typeface="Times New Roman"/>
              </a:rPr>
              <a:t>or </a:t>
            </a:r>
            <a:r>
              <a:rPr sz="3200" spc="-5" dirty="0">
                <a:latin typeface="Times New Roman"/>
                <a:cs typeface="Times New Roman"/>
              </a:rPr>
              <a:t>calls may </a:t>
            </a:r>
            <a:r>
              <a:rPr sz="3200" dirty="0">
                <a:latin typeface="Times New Roman"/>
                <a:cs typeface="Times New Roman"/>
              </a:rPr>
              <a:t>or </a:t>
            </a:r>
            <a:r>
              <a:rPr sz="3200" spc="-5" dirty="0">
                <a:latin typeface="Times New Roman"/>
                <a:cs typeface="Times New Roman"/>
              </a:rPr>
              <a:t>may </a:t>
            </a:r>
            <a:r>
              <a:rPr sz="3200" dirty="0">
                <a:latin typeface="Times New Roman"/>
                <a:cs typeface="Times New Roman"/>
              </a:rPr>
              <a:t>not be </a:t>
            </a:r>
            <a:r>
              <a:rPr sz="3200" spc="-5" dirty="0">
                <a:latin typeface="Times New Roman"/>
                <a:cs typeface="Times New Roman"/>
              </a:rPr>
              <a:t>transferred to Calls-in-  </a:t>
            </a:r>
            <a:r>
              <a:rPr sz="3200" dirty="0">
                <a:latin typeface="Times New Roman"/>
                <a:cs typeface="Times New Roman"/>
              </a:rPr>
              <a:t>Arrears</a:t>
            </a:r>
            <a:r>
              <a:rPr sz="3200" spc="-5" dirty="0">
                <a:latin typeface="Times New Roman"/>
                <a:cs typeface="Times New Roman"/>
              </a:rPr>
              <a:t> A/c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 marR="33655">
              <a:lnSpc>
                <a:spcPct val="100000"/>
              </a:lnSpc>
            </a:pP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Interest: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Articles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Association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Company  is silent, Table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F of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Companies Act,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2013</a:t>
            </a:r>
            <a:r>
              <a:rPr sz="3200" spc="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shall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8600" y="6250940"/>
            <a:ext cx="732091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apply which provides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for interest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@10%</a:t>
            </a:r>
            <a:r>
              <a:rPr sz="3200" spc="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p.a.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21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7029" y="262890"/>
            <a:ext cx="837628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75075" algn="l"/>
                <a:tab pos="4439285" algn="l"/>
                <a:tab pos="5029200" algn="l"/>
                <a:tab pos="7065645" algn="l"/>
                <a:tab pos="7982584" algn="l"/>
              </a:tabLst>
            </a:pPr>
            <a:r>
              <a:rPr sz="3600" dirty="0">
                <a:solidFill>
                  <a:srgbClr val="00AF4F"/>
                </a:solidFill>
              </a:rPr>
              <a:t>“</a:t>
            </a:r>
            <a:r>
              <a:rPr sz="3600" spc="5" dirty="0">
                <a:solidFill>
                  <a:srgbClr val="00AF4F"/>
                </a:solidFill>
              </a:rPr>
              <a:t>C</a:t>
            </a:r>
            <a:r>
              <a:rPr sz="3600" dirty="0">
                <a:solidFill>
                  <a:srgbClr val="00AF4F"/>
                </a:solidFill>
              </a:rPr>
              <a:t>a</a:t>
            </a:r>
            <a:r>
              <a:rPr sz="3600" spc="-10" dirty="0">
                <a:solidFill>
                  <a:srgbClr val="00AF4F"/>
                </a:solidFill>
              </a:rPr>
              <a:t>l</a:t>
            </a:r>
            <a:r>
              <a:rPr sz="3600" spc="-5" dirty="0">
                <a:solidFill>
                  <a:srgbClr val="00AF4F"/>
                </a:solidFill>
              </a:rPr>
              <a:t>ls-in-arr</a:t>
            </a:r>
            <a:r>
              <a:rPr sz="3600" spc="-10" dirty="0">
                <a:solidFill>
                  <a:srgbClr val="00AF4F"/>
                </a:solidFill>
              </a:rPr>
              <a:t>e</a:t>
            </a:r>
            <a:r>
              <a:rPr sz="3600" dirty="0">
                <a:solidFill>
                  <a:srgbClr val="00AF4F"/>
                </a:solidFill>
              </a:rPr>
              <a:t>ar”	</a:t>
            </a:r>
            <a:r>
              <a:rPr sz="3600" spc="-10" dirty="0">
                <a:solidFill>
                  <a:srgbClr val="FF00FF"/>
                </a:solidFill>
              </a:rPr>
              <a:t>i</a:t>
            </a:r>
            <a:r>
              <a:rPr sz="3600" dirty="0">
                <a:solidFill>
                  <a:srgbClr val="FF00FF"/>
                </a:solidFill>
              </a:rPr>
              <a:t>s	a	</a:t>
            </a:r>
            <a:r>
              <a:rPr sz="3600" spc="-5" dirty="0">
                <a:solidFill>
                  <a:srgbClr val="FF00FF"/>
                </a:solidFill>
              </a:rPr>
              <a:t>Nom</a:t>
            </a:r>
            <a:r>
              <a:rPr sz="3600" spc="-10" dirty="0">
                <a:solidFill>
                  <a:srgbClr val="FF00FF"/>
                </a:solidFill>
              </a:rPr>
              <a:t>i</a:t>
            </a:r>
            <a:r>
              <a:rPr sz="3600" dirty="0">
                <a:solidFill>
                  <a:srgbClr val="FF00FF"/>
                </a:solidFill>
              </a:rPr>
              <a:t>nal	a</a:t>
            </a:r>
            <a:r>
              <a:rPr sz="3600" spc="-10" dirty="0">
                <a:solidFill>
                  <a:srgbClr val="FF00FF"/>
                </a:solidFill>
              </a:rPr>
              <a:t>/</a:t>
            </a:r>
            <a:r>
              <a:rPr sz="3600" dirty="0">
                <a:solidFill>
                  <a:srgbClr val="FF00FF"/>
                </a:solidFill>
              </a:rPr>
              <a:t>c	</a:t>
            </a:r>
            <a:r>
              <a:rPr sz="3600" spc="-10" dirty="0">
                <a:solidFill>
                  <a:srgbClr val="FF00FF"/>
                </a:solidFill>
              </a:rPr>
              <a:t>in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367029" y="811529"/>
            <a:ext cx="8378825" cy="5247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430">
              <a:lnSpc>
                <a:spcPct val="100000"/>
              </a:lnSpc>
              <a:spcBef>
                <a:spcPts val="100"/>
              </a:spcBef>
              <a:tabLst>
                <a:tab pos="991235" algn="l"/>
                <a:tab pos="1568450" algn="l"/>
                <a:tab pos="2759075" algn="l"/>
                <a:tab pos="3351529" algn="l"/>
                <a:tab pos="3509645" algn="l"/>
                <a:tab pos="3839845" algn="l"/>
                <a:tab pos="4490085" algn="l"/>
                <a:tab pos="4810760" algn="l"/>
                <a:tab pos="5450840" algn="l"/>
                <a:tab pos="5863590" algn="l"/>
                <a:tab pos="6319520" algn="l"/>
                <a:tab pos="8080375" algn="l"/>
              </a:tabLst>
            </a:pP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nature	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because	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a	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loss	to	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the	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company  </a:t>
            </a:r>
            <a:r>
              <a:rPr sz="36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when 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any 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shareholder </a:t>
            </a:r>
            <a:r>
              <a:rPr sz="36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is 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unable to 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pay </a:t>
            </a:r>
            <a:r>
              <a:rPr sz="36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his  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d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u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e	amou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n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t	on		any	</a:t>
            </a:r>
            <a:r>
              <a:rPr sz="3600" b="1" spc="5" dirty="0">
                <a:solidFill>
                  <a:srgbClr val="FF00FF"/>
                </a:solidFill>
                <a:latin typeface="Times New Roman"/>
                <a:cs typeface="Times New Roman"/>
              </a:rPr>
              <a:t>s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tag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e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.	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The</a:t>
            </a:r>
            <a:r>
              <a:rPr sz="36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r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e</a:t>
            </a:r>
            <a:r>
              <a:rPr sz="3600" b="1" spc="-15" dirty="0">
                <a:solidFill>
                  <a:srgbClr val="FF00FF"/>
                </a:solidFill>
                <a:latin typeface="Times New Roman"/>
                <a:cs typeface="Times New Roman"/>
              </a:rPr>
              <a:t>f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o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r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e	</a:t>
            </a:r>
            <a:r>
              <a:rPr sz="36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it  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should be Debited in </a:t>
            </a:r>
            <a:r>
              <a:rPr sz="3600" b="1" dirty="0">
                <a:solidFill>
                  <a:srgbClr val="FF00FF"/>
                </a:solidFill>
                <a:latin typeface="Times New Roman"/>
                <a:cs typeface="Times New Roman"/>
              </a:rPr>
              <a:t>the 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journal</a:t>
            </a:r>
            <a:r>
              <a:rPr sz="3600" b="1" spc="-5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entry.</a:t>
            </a:r>
            <a:endParaRPr sz="3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2240"/>
              </a:spcBef>
            </a:pPr>
            <a:r>
              <a:rPr sz="36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Disclosure </a:t>
            </a:r>
            <a:r>
              <a:rPr sz="3600" b="1" spc="-10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3600" b="1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36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Balance Sheet: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Calls </a:t>
            </a:r>
            <a:r>
              <a:rPr sz="3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 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Arrears </a:t>
            </a:r>
            <a:r>
              <a:rPr sz="3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shown </a:t>
            </a:r>
            <a:r>
              <a:rPr sz="3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the Notes to Accounts 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on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‘Share Capital’ to the Balance Sheet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as  a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deduction from the amount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of 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‘Subscribed but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not </a:t>
            </a:r>
            <a:r>
              <a:rPr sz="3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fully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paid-up’</a:t>
            </a:r>
            <a:r>
              <a:rPr sz="3600" b="1" spc="-3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under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7029" y="6033770"/>
            <a:ext cx="54451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‘Subscribed Share</a:t>
            </a:r>
            <a:r>
              <a:rPr sz="36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Capital’.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57147" y="0"/>
            <a:ext cx="4501515" cy="1325245"/>
            <a:chOff x="1857147" y="0"/>
            <a:chExt cx="4501515" cy="1325245"/>
          </a:xfrm>
        </p:grpSpPr>
        <p:sp>
          <p:nvSpPr>
            <p:cNvPr id="3" name="object 3"/>
            <p:cNvSpPr/>
            <p:nvPr/>
          </p:nvSpPr>
          <p:spPr>
            <a:xfrm>
              <a:off x="1934210" y="20319"/>
              <a:ext cx="4419600" cy="1295400"/>
            </a:xfrm>
            <a:custGeom>
              <a:avLst/>
              <a:gdLst/>
              <a:ahLst/>
              <a:cxnLst/>
              <a:rect l="l" t="t" r="r" b="b"/>
              <a:pathLst>
                <a:path w="4419600" h="1295400">
                  <a:moveTo>
                    <a:pt x="4419600" y="322580"/>
                  </a:moveTo>
                  <a:lnTo>
                    <a:pt x="1247140" y="322580"/>
                  </a:lnTo>
                  <a:lnTo>
                    <a:pt x="1247140" y="0"/>
                  </a:lnTo>
                  <a:lnTo>
                    <a:pt x="0" y="647700"/>
                  </a:lnTo>
                  <a:lnTo>
                    <a:pt x="1244688" y="1295400"/>
                  </a:lnTo>
                  <a:lnTo>
                    <a:pt x="1247127" y="1295400"/>
                  </a:lnTo>
                  <a:lnTo>
                    <a:pt x="1247140" y="970280"/>
                  </a:lnTo>
                  <a:lnTo>
                    <a:pt x="4419600" y="970280"/>
                  </a:lnTo>
                  <a:lnTo>
                    <a:pt x="4419600" y="322580"/>
                  </a:lnTo>
                  <a:close/>
                </a:path>
              </a:pathLst>
            </a:custGeom>
            <a:solidFill>
              <a:srgbClr val="000000">
                <a:alpha val="38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934210" y="20320"/>
              <a:ext cx="4419600" cy="1295400"/>
            </a:xfrm>
            <a:custGeom>
              <a:avLst/>
              <a:gdLst/>
              <a:ahLst/>
              <a:cxnLst/>
              <a:rect l="l" t="t" r="r" b="b"/>
              <a:pathLst>
                <a:path w="4419600" h="1295400">
                  <a:moveTo>
                    <a:pt x="4419600" y="323850"/>
                  </a:moveTo>
                  <a:lnTo>
                    <a:pt x="1248409" y="323850"/>
                  </a:lnTo>
                  <a:lnTo>
                    <a:pt x="1248409" y="0"/>
                  </a:lnTo>
                  <a:lnTo>
                    <a:pt x="0" y="647700"/>
                  </a:lnTo>
                  <a:lnTo>
                    <a:pt x="1248409" y="1295400"/>
                  </a:lnTo>
                  <a:lnTo>
                    <a:pt x="1248409" y="971550"/>
                  </a:lnTo>
                  <a:lnTo>
                    <a:pt x="4419600" y="971550"/>
                  </a:lnTo>
                  <a:lnTo>
                    <a:pt x="4419600" y="323850"/>
                  </a:lnTo>
                  <a:close/>
                </a:path>
                <a:path w="4419600" h="1295400">
                  <a:moveTo>
                    <a:pt x="0" y="0"/>
                  </a:moveTo>
                  <a:lnTo>
                    <a:pt x="0" y="0"/>
                  </a:lnTo>
                </a:path>
                <a:path w="4419600" h="1295400">
                  <a:moveTo>
                    <a:pt x="4419600" y="1295400"/>
                  </a:moveTo>
                  <a:lnTo>
                    <a:pt x="4419600" y="12954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66464" y="1168399"/>
              <a:ext cx="245035" cy="127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32159" y="1150620"/>
              <a:ext cx="279400" cy="19050"/>
            </a:xfrm>
            <a:custGeom>
              <a:avLst/>
              <a:gdLst/>
              <a:ahLst/>
              <a:cxnLst/>
              <a:rect l="l" t="t" r="r" b="b"/>
              <a:pathLst>
                <a:path w="279400" h="19050">
                  <a:moveTo>
                    <a:pt x="279340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279340" y="19050"/>
                  </a:lnTo>
                  <a:lnTo>
                    <a:pt x="279340" y="0"/>
                  </a:lnTo>
                  <a:close/>
                </a:path>
              </a:pathLst>
            </a:custGeom>
            <a:solidFill>
              <a:srgbClr val="DDD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795404" y="1131570"/>
              <a:ext cx="316230" cy="20320"/>
            </a:xfrm>
            <a:custGeom>
              <a:avLst/>
              <a:gdLst/>
              <a:ahLst/>
              <a:cxnLst/>
              <a:rect l="l" t="t" r="r" b="b"/>
              <a:pathLst>
                <a:path w="316230" h="20319">
                  <a:moveTo>
                    <a:pt x="31609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316095" y="20319"/>
                  </a:lnTo>
                  <a:lnTo>
                    <a:pt x="316095" y="0"/>
                  </a:lnTo>
                  <a:close/>
                </a:path>
              </a:pathLst>
            </a:custGeom>
            <a:solidFill>
              <a:srgbClr val="DCD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761099" y="1113790"/>
              <a:ext cx="350520" cy="20320"/>
            </a:xfrm>
            <a:custGeom>
              <a:avLst/>
              <a:gdLst/>
              <a:ahLst/>
              <a:cxnLst/>
              <a:rect l="l" t="t" r="r" b="b"/>
              <a:pathLst>
                <a:path w="350519" h="20319">
                  <a:moveTo>
                    <a:pt x="35040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350400" y="20320"/>
                  </a:lnTo>
                  <a:lnTo>
                    <a:pt x="350400" y="0"/>
                  </a:lnTo>
                  <a:close/>
                </a:path>
              </a:pathLst>
            </a:custGeom>
            <a:solidFill>
              <a:srgbClr val="DB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26794" y="1096010"/>
              <a:ext cx="384810" cy="20320"/>
            </a:xfrm>
            <a:custGeom>
              <a:avLst/>
              <a:gdLst/>
              <a:ahLst/>
              <a:cxnLst/>
              <a:rect l="l" t="t" r="r" b="b"/>
              <a:pathLst>
                <a:path w="384810" h="20319">
                  <a:moveTo>
                    <a:pt x="38470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384705" y="20319"/>
                  </a:lnTo>
                  <a:lnTo>
                    <a:pt x="384705" y="0"/>
                  </a:lnTo>
                  <a:close/>
                </a:path>
              </a:pathLst>
            </a:custGeom>
            <a:solidFill>
              <a:srgbClr val="DAD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692489" y="1078229"/>
              <a:ext cx="419100" cy="20320"/>
            </a:xfrm>
            <a:custGeom>
              <a:avLst/>
              <a:gdLst/>
              <a:ahLst/>
              <a:cxnLst/>
              <a:rect l="l" t="t" r="r" b="b"/>
              <a:pathLst>
                <a:path w="419100" h="20319">
                  <a:moveTo>
                    <a:pt x="41901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419010" y="20320"/>
                  </a:lnTo>
                  <a:lnTo>
                    <a:pt x="419010" y="0"/>
                  </a:lnTo>
                  <a:close/>
                </a:path>
              </a:pathLst>
            </a:custGeom>
            <a:solidFill>
              <a:srgbClr val="D9D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658184" y="1060449"/>
              <a:ext cx="453390" cy="19050"/>
            </a:xfrm>
            <a:custGeom>
              <a:avLst/>
              <a:gdLst/>
              <a:ahLst/>
              <a:cxnLst/>
              <a:rect l="l" t="t" r="r" b="b"/>
              <a:pathLst>
                <a:path w="453389" h="19050">
                  <a:moveTo>
                    <a:pt x="453315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53315" y="19050"/>
                  </a:lnTo>
                  <a:lnTo>
                    <a:pt x="453315" y="0"/>
                  </a:lnTo>
                  <a:close/>
                </a:path>
              </a:pathLst>
            </a:custGeom>
            <a:solidFill>
              <a:srgbClr val="D8D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623879" y="1042670"/>
              <a:ext cx="487680" cy="19050"/>
            </a:xfrm>
            <a:custGeom>
              <a:avLst/>
              <a:gdLst/>
              <a:ahLst/>
              <a:cxnLst/>
              <a:rect l="l" t="t" r="r" b="b"/>
              <a:pathLst>
                <a:path w="487680" h="19050">
                  <a:moveTo>
                    <a:pt x="487620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87620" y="19050"/>
                  </a:lnTo>
                  <a:lnTo>
                    <a:pt x="487620" y="0"/>
                  </a:lnTo>
                  <a:close/>
                </a:path>
              </a:pathLst>
            </a:custGeom>
            <a:solidFill>
              <a:srgbClr val="D7D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587124" y="1023620"/>
              <a:ext cx="524510" cy="20320"/>
            </a:xfrm>
            <a:custGeom>
              <a:avLst/>
              <a:gdLst/>
              <a:ahLst/>
              <a:cxnLst/>
              <a:rect l="l" t="t" r="r" b="b"/>
              <a:pathLst>
                <a:path w="524510" h="20319">
                  <a:moveTo>
                    <a:pt x="52437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524375" y="20319"/>
                  </a:lnTo>
                  <a:lnTo>
                    <a:pt x="524375" y="0"/>
                  </a:lnTo>
                  <a:close/>
                </a:path>
              </a:pathLst>
            </a:custGeom>
            <a:solidFill>
              <a:srgbClr val="D6D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52819" y="1005840"/>
              <a:ext cx="558800" cy="20320"/>
            </a:xfrm>
            <a:custGeom>
              <a:avLst/>
              <a:gdLst/>
              <a:ahLst/>
              <a:cxnLst/>
              <a:rect l="l" t="t" r="r" b="b"/>
              <a:pathLst>
                <a:path w="558800" h="20319">
                  <a:moveTo>
                    <a:pt x="55868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558680" y="20320"/>
                  </a:lnTo>
                  <a:lnTo>
                    <a:pt x="558680" y="0"/>
                  </a:lnTo>
                  <a:close/>
                </a:path>
              </a:pathLst>
            </a:custGeom>
            <a:solidFill>
              <a:srgbClr val="D5D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518514" y="988060"/>
              <a:ext cx="593090" cy="20320"/>
            </a:xfrm>
            <a:custGeom>
              <a:avLst/>
              <a:gdLst/>
              <a:ahLst/>
              <a:cxnLst/>
              <a:rect l="l" t="t" r="r" b="b"/>
              <a:pathLst>
                <a:path w="593089" h="20319">
                  <a:moveTo>
                    <a:pt x="59298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592985" y="20319"/>
                  </a:lnTo>
                  <a:lnTo>
                    <a:pt x="592985" y="0"/>
                  </a:lnTo>
                  <a:close/>
                </a:path>
              </a:pathLst>
            </a:custGeom>
            <a:solidFill>
              <a:srgbClr val="D4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84209" y="970279"/>
              <a:ext cx="3797300" cy="20320"/>
            </a:xfrm>
            <a:custGeom>
              <a:avLst/>
              <a:gdLst/>
              <a:ahLst/>
              <a:cxnLst/>
              <a:rect l="l" t="t" r="r" b="b"/>
              <a:pathLst>
                <a:path w="3797300" h="20319">
                  <a:moveTo>
                    <a:pt x="379721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627290" y="20320"/>
                  </a:lnTo>
                  <a:lnTo>
                    <a:pt x="627290" y="2540"/>
                  </a:lnTo>
                  <a:lnTo>
                    <a:pt x="3797210" y="2540"/>
                  </a:lnTo>
                  <a:lnTo>
                    <a:pt x="3797210" y="0"/>
                  </a:lnTo>
                  <a:close/>
                </a:path>
              </a:pathLst>
            </a:custGeom>
            <a:solidFill>
              <a:srgbClr val="D3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447454" y="951229"/>
              <a:ext cx="3834129" cy="20320"/>
            </a:xfrm>
            <a:custGeom>
              <a:avLst/>
              <a:gdLst/>
              <a:ahLst/>
              <a:cxnLst/>
              <a:rect l="l" t="t" r="r" b="b"/>
              <a:pathLst>
                <a:path w="3834129" h="20319">
                  <a:moveTo>
                    <a:pt x="3833965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3833965" y="20320"/>
                  </a:lnTo>
                  <a:lnTo>
                    <a:pt x="3833965" y="0"/>
                  </a:lnTo>
                  <a:close/>
                </a:path>
              </a:pathLst>
            </a:custGeom>
            <a:solidFill>
              <a:srgbClr val="D2D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413149" y="933449"/>
              <a:ext cx="3868420" cy="20320"/>
            </a:xfrm>
            <a:custGeom>
              <a:avLst/>
              <a:gdLst/>
              <a:ahLst/>
              <a:cxnLst/>
              <a:rect l="l" t="t" r="r" b="b"/>
              <a:pathLst>
                <a:path w="3868420" h="20319">
                  <a:moveTo>
                    <a:pt x="386827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3868270" y="20320"/>
                  </a:lnTo>
                  <a:lnTo>
                    <a:pt x="3868270" y="0"/>
                  </a:lnTo>
                  <a:close/>
                </a:path>
              </a:pathLst>
            </a:custGeom>
            <a:solidFill>
              <a:srgbClr val="D1D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378844" y="915670"/>
              <a:ext cx="3902710" cy="20320"/>
            </a:xfrm>
            <a:custGeom>
              <a:avLst/>
              <a:gdLst/>
              <a:ahLst/>
              <a:cxnLst/>
              <a:rect l="l" t="t" r="r" b="b"/>
              <a:pathLst>
                <a:path w="3902710" h="20319">
                  <a:moveTo>
                    <a:pt x="390257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3902575" y="20319"/>
                  </a:lnTo>
                  <a:lnTo>
                    <a:pt x="3902575" y="0"/>
                  </a:lnTo>
                  <a:close/>
                </a:path>
              </a:pathLst>
            </a:custGeom>
            <a:solidFill>
              <a:srgbClr val="D0D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44539" y="897890"/>
              <a:ext cx="3937000" cy="20320"/>
            </a:xfrm>
            <a:custGeom>
              <a:avLst/>
              <a:gdLst/>
              <a:ahLst/>
              <a:cxnLst/>
              <a:rect l="l" t="t" r="r" b="b"/>
              <a:pathLst>
                <a:path w="3937000" h="20319">
                  <a:moveTo>
                    <a:pt x="393688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3936880" y="20320"/>
                  </a:lnTo>
                  <a:lnTo>
                    <a:pt x="3936880" y="0"/>
                  </a:lnTo>
                  <a:close/>
                </a:path>
              </a:pathLst>
            </a:custGeom>
            <a:solidFill>
              <a:srgbClr val="CFC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10234" y="880110"/>
              <a:ext cx="3971290" cy="19050"/>
            </a:xfrm>
            <a:custGeom>
              <a:avLst/>
              <a:gdLst/>
              <a:ahLst/>
              <a:cxnLst/>
              <a:rect l="l" t="t" r="r" b="b"/>
              <a:pathLst>
                <a:path w="3971290" h="19050">
                  <a:moveTo>
                    <a:pt x="3971185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3971185" y="19050"/>
                  </a:lnTo>
                  <a:lnTo>
                    <a:pt x="3971185" y="0"/>
                  </a:lnTo>
                  <a:close/>
                </a:path>
              </a:pathLst>
            </a:custGeom>
            <a:solidFill>
              <a:srgbClr val="CEC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275929" y="862329"/>
              <a:ext cx="4005579" cy="19050"/>
            </a:xfrm>
            <a:custGeom>
              <a:avLst/>
              <a:gdLst/>
              <a:ahLst/>
              <a:cxnLst/>
              <a:rect l="l" t="t" r="r" b="b"/>
              <a:pathLst>
                <a:path w="4005579" h="19050">
                  <a:moveTo>
                    <a:pt x="4005490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005490" y="19050"/>
                  </a:lnTo>
                  <a:lnTo>
                    <a:pt x="4005490" y="0"/>
                  </a:lnTo>
                  <a:close/>
                </a:path>
              </a:pathLst>
            </a:custGeom>
            <a:solidFill>
              <a:srgbClr val="CDC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204859" y="825499"/>
              <a:ext cx="4076700" cy="38100"/>
            </a:xfrm>
            <a:custGeom>
              <a:avLst/>
              <a:gdLst/>
              <a:ahLst/>
              <a:cxnLst/>
              <a:rect l="l" t="t" r="r" b="b"/>
              <a:pathLst>
                <a:path w="4076700" h="38100">
                  <a:moveTo>
                    <a:pt x="4076560" y="38100"/>
                  </a:moveTo>
                  <a:lnTo>
                    <a:pt x="4076547" y="20320"/>
                  </a:lnTo>
                  <a:lnTo>
                    <a:pt x="4076547" y="17780"/>
                  </a:lnTo>
                  <a:lnTo>
                    <a:pt x="4076547" y="0"/>
                  </a:lnTo>
                  <a:lnTo>
                    <a:pt x="0" y="0"/>
                  </a:lnTo>
                  <a:lnTo>
                    <a:pt x="34302" y="17780"/>
                  </a:lnTo>
                  <a:lnTo>
                    <a:pt x="73507" y="38100"/>
                  </a:lnTo>
                  <a:lnTo>
                    <a:pt x="4076560" y="3810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170564" y="807719"/>
              <a:ext cx="4110990" cy="20320"/>
            </a:xfrm>
            <a:custGeom>
              <a:avLst/>
              <a:gdLst/>
              <a:ahLst/>
              <a:cxnLst/>
              <a:rect l="l" t="t" r="r" b="b"/>
              <a:pathLst>
                <a:path w="4110990" h="20319">
                  <a:moveTo>
                    <a:pt x="411085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4110855" y="20319"/>
                  </a:lnTo>
                  <a:lnTo>
                    <a:pt x="4110855" y="0"/>
                  </a:lnTo>
                  <a:close/>
                </a:path>
              </a:pathLst>
            </a:custGeom>
            <a:solidFill>
              <a:srgbClr val="CAC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136259" y="789940"/>
              <a:ext cx="4145279" cy="20320"/>
            </a:xfrm>
            <a:custGeom>
              <a:avLst/>
              <a:gdLst/>
              <a:ahLst/>
              <a:cxnLst/>
              <a:rect l="l" t="t" r="r" b="b"/>
              <a:pathLst>
                <a:path w="4145279" h="20320">
                  <a:moveTo>
                    <a:pt x="414516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4145160" y="20320"/>
                  </a:lnTo>
                  <a:lnTo>
                    <a:pt x="4145160" y="0"/>
                  </a:lnTo>
                  <a:close/>
                </a:path>
              </a:pathLst>
            </a:custGeom>
            <a:solidFill>
              <a:srgbClr val="C9C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101954" y="772160"/>
              <a:ext cx="4179570" cy="19050"/>
            </a:xfrm>
            <a:custGeom>
              <a:avLst/>
              <a:gdLst/>
              <a:ahLst/>
              <a:cxnLst/>
              <a:rect l="l" t="t" r="r" b="b"/>
              <a:pathLst>
                <a:path w="4179570" h="19050">
                  <a:moveTo>
                    <a:pt x="4179465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179465" y="19050"/>
                  </a:lnTo>
                  <a:lnTo>
                    <a:pt x="4179465" y="0"/>
                  </a:lnTo>
                  <a:close/>
                </a:path>
              </a:pathLst>
            </a:custGeom>
            <a:solidFill>
              <a:srgbClr val="C8C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067649" y="754379"/>
              <a:ext cx="4213860" cy="19050"/>
            </a:xfrm>
            <a:custGeom>
              <a:avLst/>
              <a:gdLst/>
              <a:ahLst/>
              <a:cxnLst/>
              <a:rect l="l" t="t" r="r" b="b"/>
              <a:pathLst>
                <a:path w="4213860" h="19050">
                  <a:moveTo>
                    <a:pt x="4213770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213770" y="19050"/>
                  </a:lnTo>
                  <a:lnTo>
                    <a:pt x="4213770" y="0"/>
                  </a:lnTo>
                  <a:close/>
                </a:path>
              </a:pathLst>
            </a:custGeom>
            <a:solidFill>
              <a:srgbClr val="C7C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030894" y="735329"/>
              <a:ext cx="4250690" cy="20320"/>
            </a:xfrm>
            <a:custGeom>
              <a:avLst/>
              <a:gdLst/>
              <a:ahLst/>
              <a:cxnLst/>
              <a:rect l="l" t="t" r="r" b="b"/>
              <a:pathLst>
                <a:path w="4250690" h="20320">
                  <a:moveTo>
                    <a:pt x="4250525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4250525" y="20320"/>
                  </a:lnTo>
                  <a:lnTo>
                    <a:pt x="4250525" y="0"/>
                  </a:lnTo>
                  <a:close/>
                </a:path>
              </a:pathLst>
            </a:custGeom>
            <a:solidFill>
              <a:srgbClr val="C6C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996589" y="717550"/>
              <a:ext cx="4284980" cy="20320"/>
            </a:xfrm>
            <a:custGeom>
              <a:avLst/>
              <a:gdLst/>
              <a:ahLst/>
              <a:cxnLst/>
              <a:rect l="l" t="t" r="r" b="b"/>
              <a:pathLst>
                <a:path w="4284980" h="20320">
                  <a:moveTo>
                    <a:pt x="4284830" y="0"/>
                  </a:moveTo>
                  <a:lnTo>
                    <a:pt x="0" y="0"/>
                  </a:lnTo>
                  <a:lnTo>
                    <a:pt x="39205" y="20320"/>
                  </a:lnTo>
                  <a:lnTo>
                    <a:pt x="4284830" y="20320"/>
                  </a:lnTo>
                  <a:lnTo>
                    <a:pt x="4284830" y="0"/>
                  </a:lnTo>
                  <a:close/>
                </a:path>
              </a:pathLst>
            </a:custGeom>
            <a:solidFill>
              <a:srgbClr val="C5C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62284" y="699769"/>
              <a:ext cx="4319270" cy="20320"/>
            </a:xfrm>
            <a:custGeom>
              <a:avLst/>
              <a:gdLst/>
              <a:ahLst/>
              <a:cxnLst/>
              <a:rect l="l" t="t" r="r" b="b"/>
              <a:pathLst>
                <a:path w="4319270" h="20320">
                  <a:moveTo>
                    <a:pt x="4319135" y="0"/>
                  </a:moveTo>
                  <a:lnTo>
                    <a:pt x="0" y="0"/>
                  </a:lnTo>
                  <a:lnTo>
                    <a:pt x="39205" y="20319"/>
                  </a:lnTo>
                  <a:lnTo>
                    <a:pt x="4319135" y="20319"/>
                  </a:lnTo>
                  <a:lnTo>
                    <a:pt x="4319135" y="0"/>
                  </a:lnTo>
                  <a:close/>
                </a:path>
              </a:pathLst>
            </a:custGeom>
            <a:solidFill>
              <a:srgbClr val="C4C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927979" y="681990"/>
              <a:ext cx="4353560" cy="19050"/>
            </a:xfrm>
            <a:custGeom>
              <a:avLst/>
              <a:gdLst/>
              <a:ahLst/>
              <a:cxnLst/>
              <a:rect l="l" t="t" r="r" b="b"/>
              <a:pathLst>
                <a:path w="4353560" h="19050">
                  <a:moveTo>
                    <a:pt x="4353440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353440" y="19050"/>
                  </a:lnTo>
                  <a:lnTo>
                    <a:pt x="4353440" y="0"/>
                  </a:lnTo>
                  <a:close/>
                </a:path>
              </a:pathLst>
            </a:custGeom>
            <a:solidFill>
              <a:srgbClr val="C3C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893674" y="664210"/>
              <a:ext cx="4387850" cy="19050"/>
            </a:xfrm>
            <a:custGeom>
              <a:avLst/>
              <a:gdLst/>
              <a:ahLst/>
              <a:cxnLst/>
              <a:rect l="l" t="t" r="r" b="b"/>
              <a:pathLst>
                <a:path w="4387850" h="19050">
                  <a:moveTo>
                    <a:pt x="4387745" y="0"/>
                  </a:moveTo>
                  <a:lnTo>
                    <a:pt x="0" y="0"/>
                  </a:lnTo>
                  <a:lnTo>
                    <a:pt x="36755" y="19050"/>
                  </a:lnTo>
                  <a:lnTo>
                    <a:pt x="4387745" y="19050"/>
                  </a:lnTo>
                  <a:lnTo>
                    <a:pt x="4387745" y="0"/>
                  </a:lnTo>
                  <a:close/>
                </a:path>
              </a:pathLst>
            </a:custGeom>
            <a:solidFill>
              <a:srgbClr val="C2C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861820" y="645160"/>
              <a:ext cx="4419600" cy="20320"/>
            </a:xfrm>
            <a:custGeom>
              <a:avLst/>
              <a:gdLst/>
              <a:ahLst/>
              <a:cxnLst/>
              <a:rect l="l" t="t" r="r" b="b"/>
              <a:pathLst>
                <a:path w="4419600" h="20320">
                  <a:moveTo>
                    <a:pt x="4419599" y="0"/>
                  </a:moveTo>
                  <a:lnTo>
                    <a:pt x="4900" y="0"/>
                  </a:lnTo>
                  <a:lnTo>
                    <a:pt x="0" y="2539"/>
                  </a:lnTo>
                  <a:lnTo>
                    <a:pt x="34304" y="20319"/>
                  </a:lnTo>
                  <a:lnTo>
                    <a:pt x="4419600" y="20319"/>
                  </a:lnTo>
                  <a:lnTo>
                    <a:pt x="4419599" y="0"/>
                  </a:lnTo>
                  <a:close/>
                </a:path>
              </a:pathLst>
            </a:custGeom>
            <a:solidFill>
              <a:srgbClr val="C1C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861820" y="627379"/>
              <a:ext cx="4419600" cy="20320"/>
            </a:xfrm>
            <a:custGeom>
              <a:avLst/>
              <a:gdLst/>
              <a:ahLst/>
              <a:cxnLst/>
              <a:rect l="l" t="t" r="r" b="b"/>
              <a:pathLst>
                <a:path w="4419600" h="20320">
                  <a:moveTo>
                    <a:pt x="441959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4419600" y="20320"/>
                  </a:lnTo>
                  <a:lnTo>
                    <a:pt x="4419599" y="0"/>
                  </a:lnTo>
                  <a:close/>
                </a:path>
              </a:pathLst>
            </a:custGeom>
            <a:solidFill>
              <a:srgbClr val="C0C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898575" y="609600"/>
              <a:ext cx="4383405" cy="19050"/>
            </a:xfrm>
            <a:custGeom>
              <a:avLst/>
              <a:gdLst/>
              <a:ahLst/>
              <a:cxnLst/>
              <a:rect l="l" t="t" r="r" b="b"/>
              <a:pathLst>
                <a:path w="4383405" h="19050">
                  <a:moveTo>
                    <a:pt x="438284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382844" y="19050"/>
                  </a:lnTo>
                  <a:lnTo>
                    <a:pt x="4382844" y="0"/>
                  </a:lnTo>
                  <a:close/>
                </a:path>
              </a:pathLst>
            </a:custGeom>
            <a:solidFill>
              <a:srgbClr val="BFB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932880" y="591819"/>
              <a:ext cx="4349115" cy="19050"/>
            </a:xfrm>
            <a:custGeom>
              <a:avLst/>
              <a:gdLst/>
              <a:ahLst/>
              <a:cxnLst/>
              <a:rect l="l" t="t" r="r" b="b"/>
              <a:pathLst>
                <a:path w="4349115" h="19050">
                  <a:moveTo>
                    <a:pt x="4348539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348539" y="19050"/>
                  </a:lnTo>
                  <a:lnTo>
                    <a:pt x="4348539" y="0"/>
                  </a:lnTo>
                  <a:close/>
                </a:path>
              </a:pathLst>
            </a:custGeom>
            <a:solidFill>
              <a:srgbClr val="BEB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967185" y="574040"/>
              <a:ext cx="4314825" cy="19050"/>
            </a:xfrm>
            <a:custGeom>
              <a:avLst/>
              <a:gdLst/>
              <a:ahLst/>
              <a:cxnLst/>
              <a:rect l="l" t="t" r="r" b="b"/>
              <a:pathLst>
                <a:path w="4314825" h="19050">
                  <a:moveTo>
                    <a:pt x="431423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314234" y="19050"/>
                  </a:lnTo>
                  <a:lnTo>
                    <a:pt x="4314234" y="0"/>
                  </a:lnTo>
                  <a:close/>
                </a:path>
              </a:pathLst>
            </a:custGeom>
            <a:solidFill>
              <a:srgbClr val="BDB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001490" y="554990"/>
              <a:ext cx="4280535" cy="20320"/>
            </a:xfrm>
            <a:custGeom>
              <a:avLst/>
              <a:gdLst/>
              <a:ahLst/>
              <a:cxnLst/>
              <a:rect l="l" t="t" r="r" b="b"/>
              <a:pathLst>
                <a:path w="4280535" h="20320">
                  <a:moveTo>
                    <a:pt x="427992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4279929" y="20320"/>
                  </a:lnTo>
                  <a:lnTo>
                    <a:pt x="4279929" y="0"/>
                  </a:lnTo>
                  <a:close/>
                </a:path>
              </a:pathLst>
            </a:custGeom>
            <a:solidFill>
              <a:srgbClr val="BCB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035795" y="537210"/>
              <a:ext cx="4246245" cy="20320"/>
            </a:xfrm>
            <a:custGeom>
              <a:avLst/>
              <a:gdLst/>
              <a:ahLst/>
              <a:cxnLst/>
              <a:rect l="l" t="t" r="r" b="b"/>
              <a:pathLst>
                <a:path w="4246245" h="20320">
                  <a:moveTo>
                    <a:pt x="4245624" y="0"/>
                  </a:moveTo>
                  <a:lnTo>
                    <a:pt x="39205" y="0"/>
                  </a:lnTo>
                  <a:lnTo>
                    <a:pt x="0" y="20319"/>
                  </a:lnTo>
                  <a:lnTo>
                    <a:pt x="4245624" y="20319"/>
                  </a:lnTo>
                  <a:lnTo>
                    <a:pt x="4245624" y="0"/>
                  </a:lnTo>
                  <a:close/>
                </a:path>
              </a:pathLst>
            </a:custGeom>
            <a:solidFill>
              <a:srgbClr val="BBB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2070100" y="519429"/>
              <a:ext cx="4211320" cy="20320"/>
            </a:xfrm>
            <a:custGeom>
              <a:avLst/>
              <a:gdLst/>
              <a:ahLst/>
              <a:cxnLst/>
              <a:rect l="l" t="t" r="r" b="b"/>
              <a:pathLst>
                <a:path w="4211320" h="20320">
                  <a:moveTo>
                    <a:pt x="421131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4211320" y="20320"/>
                  </a:lnTo>
                  <a:lnTo>
                    <a:pt x="4211319" y="0"/>
                  </a:lnTo>
                  <a:close/>
                </a:path>
              </a:pathLst>
            </a:custGeom>
            <a:solidFill>
              <a:srgbClr val="BAB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106855" y="501650"/>
              <a:ext cx="4175125" cy="19050"/>
            </a:xfrm>
            <a:custGeom>
              <a:avLst/>
              <a:gdLst/>
              <a:ahLst/>
              <a:cxnLst/>
              <a:rect l="l" t="t" r="r" b="b"/>
              <a:pathLst>
                <a:path w="4175125" h="19050">
                  <a:moveTo>
                    <a:pt x="417456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174564" y="19050"/>
                  </a:lnTo>
                  <a:lnTo>
                    <a:pt x="4174564" y="0"/>
                  </a:lnTo>
                  <a:close/>
                </a:path>
              </a:pathLst>
            </a:custGeom>
            <a:solidFill>
              <a:srgbClr val="B9B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2141160" y="483869"/>
              <a:ext cx="4140835" cy="19050"/>
            </a:xfrm>
            <a:custGeom>
              <a:avLst/>
              <a:gdLst/>
              <a:ahLst/>
              <a:cxnLst/>
              <a:rect l="l" t="t" r="r" b="b"/>
              <a:pathLst>
                <a:path w="4140835" h="19050">
                  <a:moveTo>
                    <a:pt x="4140259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140259" y="19050"/>
                  </a:lnTo>
                  <a:lnTo>
                    <a:pt x="4140259" y="0"/>
                  </a:lnTo>
                  <a:close/>
                </a:path>
              </a:pathLst>
            </a:custGeom>
            <a:solidFill>
              <a:srgbClr val="B8B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2175465" y="466090"/>
              <a:ext cx="4106545" cy="19050"/>
            </a:xfrm>
            <a:custGeom>
              <a:avLst/>
              <a:gdLst/>
              <a:ahLst/>
              <a:cxnLst/>
              <a:rect l="l" t="t" r="r" b="b"/>
              <a:pathLst>
                <a:path w="4106545" h="19050">
                  <a:moveTo>
                    <a:pt x="410595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105954" y="19050"/>
                  </a:lnTo>
                  <a:lnTo>
                    <a:pt x="4105954" y="0"/>
                  </a:lnTo>
                  <a:close/>
                </a:path>
              </a:pathLst>
            </a:custGeom>
            <a:solidFill>
              <a:srgbClr val="B7B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2209770" y="447040"/>
              <a:ext cx="4072254" cy="20320"/>
            </a:xfrm>
            <a:custGeom>
              <a:avLst/>
              <a:gdLst/>
              <a:ahLst/>
              <a:cxnLst/>
              <a:rect l="l" t="t" r="r" b="b"/>
              <a:pathLst>
                <a:path w="4072254" h="20320">
                  <a:moveTo>
                    <a:pt x="407164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4071649" y="20320"/>
                  </a:lnTo>
                  <a:lnTo>
                    <a:pt x="4071649" y="0"/>
                  </a:lnTo>
                  <a:close/>
                </a:path>
              </a:pathLst>
            </a:custGeom>
            <a:solidFill>
              <a:srgbClr val="B6B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244075" y="429260"/>
              <a:ext cx="4037965" cy="20320"/>
            </a:xfrm>
            <a:custGeom>
              <a:avLst/>
              <a:gdLst/>
              <a:ahLst/>
              <a:cxnLst/>
              <a:rect l="l" t="t" r="r" b="b"/>
              <a:pathLst>
                <a:path w="4037965" h="20320">
                  <a:moveTo>
                    <a:pt x="4037344" y="0"/>
                  </a:moveTo>
                  <a:lnTo>
                    <a:pt x="39205" y="0"/>
                  </a:lnTo>
                  <a:lnTo>
                    <a:pt x="0" y="20319"/>
                  </a:lnTo>
                  <a:lnTo>
                    <a:pt x="4037344" y="20319"/>
                  </a:lnTo>
                  <a:lnTo>
                    <a:pt x="4037344" y="0"/>
                  </a:lnTo>
                  <a:close/>
                </a:path>
              </a:pathLst>
            </a:custGeom>
            <a:solidFill>
              <a:srgbClr val="B5B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278380" y="411479"/>
              <a:ext cx="4003040" cy="20320"/>
            </a:xfrm>
            <a:custGeom>
              <a:avLst/>
              <a:gdLst/>
              <a:ahLst/>
              <a:cxnLst/>
              <a:rect l="l" t="t" r="r" b="b"/>
              <a:pathLst>
                <a:path w="4003040" h="20320">
                  <a:moveTo>
                    <a:pt x="400303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4003040" y="20320"/>
                  </a:lnTo>
                  <a:lnTo>
                    <a:pt x="4003039" y="0"/>
                  </a:lnTo>
                  <a:close/>
                </a:path>
              </a:pathLst>
            </a:custGeom>
            <a:solidFill>
              <a:srgbClr val="B4B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315135" y="393700"/>
              <a:ext cx="3966845" cy="19050"/>
            </a:xfrm>
            <a:custGeom>
              <a:avLst/>
              <a:gdLst/>
              <a:ahLst/>
              <a:cxnLst/>
              <a:rect l="l" t="t" r="r" b="b"/>
              <a:pathLst>
                <a:path w="3966845" h="19050">
                  <a:moveTo>
                    <a:pt x="396628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3966284" y="19050"/>
                  </a:lnTo>
                  <a:lnTo>
                    <a:pt x="3966284" y="0"/>
                  </a:lnTo>
                  <a:close/>
                </a:path>
              </a:pathLst>
            </a:custGeom>
            <a:solidFill>
              <a:srgbClr val="B3B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349440" y="375919"/>
              <a:ext cx="3932554" cy="19050"/>
            </a:xfrm>
            <a:custGeom>
              <a:avLst/>
              <a:gdLst/>
              <a:ahLst/>
              <a:cxnLst/>
              <a:rect l="l" t="t" r="r" b="b"/>
              <a:pathLst>
                <a:path w="3932554" h="19050">
                  <a:moveTo>
                    <a:pt x="3931979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3931979" y="19050"/>
                  </a:lnTo>
                  <a:lnTo>
                    <a:pt x="3931979" y="0"/>
                  </a:lnTo>
                  <a:close/>
                </a:path>
              </a:pathLst>
            </a:custGeom>
            <a:solidFill>
              <a:srgbClr val="B2B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383745" y="356869"/>
              <a:ext cx="3898265" cy="20320"/>
            </a:xfrm>
            <a:custGeom>
              <a:avLst/>
              <a:gdLst/>
              <a:ahLst/>
              <a:cxnLst/>
              <a:rect l="l" t="t" r="r" b="b"/>
              <a:pathLst>
                <a:path w="3898265" h="20320">
                  <a:moveTo>
                    <a:pt x="3897674" y="0"/>
                  </a:moveTo>
                  <a:lnTo>
                    <a:pt x="39205" y="0"/>
                  </a:lnTo>
                  <a:lnTo>
                    <a:pt x="0" y="20319"/>
                  </a:lnTo>
                  <a:lnTo>
                    <a:pt x="3897674" y="20319"/>
                  </a:lnTo>
                  <a:lnTo>
                    <a:pt x="3897674" y="0"/>
                  </a:lnTo>
                  <a:close/>
                </a:path>
              </a:pathLst>
            </a:custGeom>
            <a:solidFill>
              <a:srgbClr val="B1B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418050" y="339089"/>
              <a:ext cx="3863975" cy="20320"/>
            </a:xfrm>
            <a:custGeom>
              <a:avLst/>
              <a:gdLst/>
              <a:ahLst/>
              <a:cxnLst/>
              <a:rect l="l" t="t" r="r" b="b"/>
              <a:pathLst>
                <a:path w="3863975" h="20320">
                  <a:moveTo>
                    <a:pt x="3863369" y="0"/>
                  </a:moveTo>
                  <a:lnTo>
                    <a:pt x="39205" y="0"/>
                  </a:lnTo>
                  <a:lnTo>
                    <a:pt x="0" y="20319"/>
                  </a:lnTo>
                  <a:lnTo>
                    <a:pt x="3863369" y="20319"/>
                  </a:lnTo>
                  <a:lnTo>
                    <a:pt x="3863369" y="0"/>
                  </a:lnTo>
                  <a:close/>
                </a:path>
              </a:pathLst>
            </a:custGeom>
            <a:solidFill>
              <a:srgbClr val="B0B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452355" y="321310"/>
              <a:ext cx="3829685" cy="20320"/>
            </a:xfrm>
            <a:custGeom>
              <a:avLst/>
              <a:gdLst/>
              <a:ahLst/>
              <a:cxnLst/>
              <a:rect l="l" t="t" r="r" b="b"/>
              <a:pathLst>
                <a:path w="3829685" h="20320">
                  <a:moveTo>
                    <a:pt x="659144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3829064" y="20320"/>
                  </a:lnTo>
                  <a:lnTo>
                    <a:pt x="3829064" y="2540"/>
                  </a:lnTo>
                  <a:lnTo>
                    <a:pt x="659144" y="2540"/>
                  </a:lnTo>
                  <a:lnTo>
                    <a:pt x="659144" y="0"/>
                  </a:lnTo>
                  <a:close/>
                </a:path>
              </a:pathLst>
            </a:custGeom>
            <a:solidFill>
              <a:srgbClr val="AFA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489110" y="303530"/>
              <a:ext cx="622935" cy="19050"/>
            </a:xfrm>
            <a:custGeom>
              <a:avLst/>
              <a:gdLst/>
              <a:ahLst/>
              <a:cxnLst/>
              <a:rect l="l" t="t" r="r" b="b"/>
              <a:pathLst>
                <a:path w="622935" h="19050">
                  <a:moveTo>
                    <a:pt x="622389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622389" y="19050"/>
                  </a:lnTo>
                  <a:lnTo>
                    <a:pt x="622389" y="0"/>
                  </a:lnTo>
                  <a:close/>
                </a:path>
              </a:pathLst>
            </a:custGeom>
            <a:solidFill>
              <a:srgbClr val="AEA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523415" y="285750"/>
              <a:ext cx="588645" cy="19050"/>
            </a:xfrm>
            <a:custGeom>
              <a:avLst/>
              <a:gdLst/>
              <a:ahLst/>
              <a:cxnLst/>
              <a:rect l="l" t="t" r="r" b="b"/>
              <a:pathLst>
                <a:path w="588644" h="19050">
                  <a:moveTo>
                    <a:pt x="58808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588084" y="19050"/>
                  </a:lnTo>
                  <a:lnTo>
                    <a:pt x="588084" y="0"/>
                  </a:lnTo>
                  <a:close/>
                </a:path>
              </a:pathLst>
            </a:custGeom>
            <a:solidFill>
              <a:srgbClr val="ADA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557720" y="266700"/>
              <a:ext cx="554355" cy="20320"/>
            </a:xfrm>
            <a:custGeom>
              <a:avLst/>
              <a:gdLst/>
              <a:ahLst/>
              <a:cxnLst/>
              <a:rect l="l" t="t" r="r" b="b"/>
              <a:pathLst>
                <a:path w="554355" h="20320">
                  <a:moveTo>
                    <a:pt x="55377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553779" y="20320"/>
                  </a:lnTo>
                  <a:lnTo>
                    <a:pt x="553779" y="0"/>
                  </a:lnTo>
                  <a:close/>
                </a:path>
              </a:pathLst>
            </a:custGeom>
            <a:solidFill>
              <a:srgbClr val="ACA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592025" y="248919"/>
              <a:ext cx="520065" cy="20320"/>
            </a:xfrm>
            <a:custGeom>
              <a:avLst/>
              <a:gdLst/>
              <a:ahLst/>
              <a:cxnLst/>
              <a:rect l="l" t="t" r="r" b="b"/>
              <a:pathLst>
                <a:path w="520064" h="20320">
                  <a:moveTo>
                    <a:pt x="519474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519474" y="20320"/>
                  </a:lnTo>
                  <a:lnTo>
                    <a:pt x="519474" y="0"/>
                  </a:lnTo>
                  <a:close/>
                </a:path>
              </a:pathLst>
            </a:custGeom>
            <a:solidFill>
              <a:srgbClr val="ABA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626330" y="231139"/>
              <a:ext cx="485775" cy="20320"/>
            </a:xfrm>
            <a:custGeom>
              <a:avLst/>
              <a:gdLst/>
              <a:ahLst/>
              <a:cxnLst/>
              <a:rect l="l" t="t" r="r" b="b"/>
              <a:pathLst>
                <a:path w="485775" h="20320">
                  <a:moveTo>
                    <a:pt x="485169" y="0"/>
                  </a:moveTo>
                  <a:lnTo>
                    <a:pt x="39205" y="0"/>
                  </a:lnTo>
                  <a:lnTo>
                    <a:pt x="0" y="20319"/>
                  </a:lnTo>
                  <a:lnTo>
                    <a:pt x="485169" y="20319"/>
                  </a:lnTo>
                  <a:lnTo>
                    <a:pt x="485169" y="0"/>
                  </a:lnTo>
                  <a:close/>
                </a:path>
              </a:pathLst>
            </a:custGeom>
            <a:solidFill>
              <a:srgbClr val="AAA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663085" y="213360"/>
              <a:ext cx="448945" cy="19050"/>
            </a:xfrm>
            <a:custGeom>
              <a:avLst/>
              <a:gdLst/>
              <a:ahLst/>
              <a:cxnLst/>
              <a:rect l="l" t="t" r="r" b="b"/>
              <a:pathLst>
                <a:path w="448944" h="19050">
                  <a:moveTo>
                    <a:pt x="448414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48414" y="19050"/>
                  </a:lnTo>
                  <a:lnTo>
                    <a:pt x="448414" y="0"/>
                  </a:lnTo>
                  <a:close/>
                </a:path>
              </a:pathLst>
            </a:custGeom>
            <a:solidFill>
              <a:srgbClr val="A9A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697390" y="195580"/>
              <a:ext cx="414655" cy="19050"/>
            </a:xfrm>
            <a:custGeom>
              <a:avLst/>
              <a:gdLst/>
              <a:ahLst/>
              <a:cxnLst/>
              <a:rect l="l" t="t" r="r" b="b"/>
              <a:pathLst>
                <a:path w="414655" h="19050">
                  <a:moveTo>
                    <a:pt x="414109" y="0"/>
                  </a:moveTo>
                  <a:lnTo>
                    <a:pt x="36755" y="0"/>
                  </a:lnTo>
                  <a:lnTo>
                    <a:pt x="0" y="19050"/>
                  </a:lnTo>
                  <a:lnTo>
                    <a:pt x="414109" y="19050"/>
                  </a:lnTo>
                  <a:lnTo>
                    <a:pt x="414109" y="0"/>
                  </a:lnTo>
                  <a:close/>
                </a:path>
              </a:pathLst>
            </a:custGeom>
            <a:solidFill>
              <a:srgbClr val="A8A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731695" y="176530"/>
              <a:ext cx="380365" cy="20320"/>
            </a:xfrm>
            <a:custGeom>
              <a:avLst/>
              <a:gdLst/>
              <a:ahLst/>
              <a:cxnLst/>
              <a:rect l="l" t="t" r="r" b="b"/>
              <a:pathLst>
                <a:path w="380364" h="20319">
                  <a:moveTo>
                    <a:pt x="379804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379804" y="20320"/>
                  </a:lnTo>
                  <a:lnTo>
                    <a:pt x="379804" y="0"/>
                  </a:lnTo>
                  <a:close/>
                </a:path>
              </a:pathLst>
            </a:custGeom>
            <a:solidFill>
              <a:srgbClr val="A7A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766000" y="158749"/>
              <a:ext cx="346075" cy="20320"/>
            </a:xfrm>
            <a:custGeom>
              <a:avLst/>
              <a:gdLst/>
              <a:ahLst/>
              <a:cxnLst/>
              <a:rect l="l" t="t" r="r" b="b"/>
              <a:pathLst>
                <a:path w="346075" h="20319">
                  <a:moveTo>
                    <a:pt x="345499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345499" y="20320"/>
                  </a:lnTo>
                  <a:lnTo>
                    <a:pt x="345499" y="0"/>
                  </a:lnTo>
                  <a:close/>
                </a:path>
              </a:pathLst>
            </a:custGeom>
            <a:solidFill>
              <a:srgbClr val="A6A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800305" y="140970"/>
              <a:ext cx="311785" cy="20320"/>
            </a:xfrm>
            <a:custGeom>
              <a:avLst/>
              <a:gdLst/>
              <a:ahLst/>
              <a:cxnLst/>
              <a:rect l="l" t="t" r="r" b="b"/>
              <a:pathLst>
                <a:path w="311785" h="20319">
                  <a:moveTo>
                    <a:pt x="311194" y="0"/>
                  </a:moveTo>
                  <a:lnTo>
                    <a:pt x="39205" y="0"/>
                  </a:lnTo>
                  <a:lnTo>
                    <a:pt x="0" y="20320"/>
                  </a:lnTo>
                  <a:lnTo>
                    <a:pt x="311194" y="20320"/>
                  </a:lnTo>
                  <a:lnTo>
                    <a:pt x="311194" y="0"/>
                  </a:lnTo>
                  <a:close/>
                </a:path>
              </a:pathLst>
            </a:custGeom>
            <a:solidFill>
              <a:srgbClr val="A5A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834610" y="123189"/>
              <a:ext cx="277495" cy="20320"/>
            </a:xfrm>
            <a:custGeom>
              <a:avLst/>
              <a:gdLst/>
              <a:ahLst/>
              <a:cxnLst/>
              <a:rect l="l" t="t" r="r" b="b"/>
              <a:pathLst>
                <a:path w="277494" h="20319">
                  <a:moveTo>
                    <a:pt x="276889" y="0"/>
                  </a:moveTo>
                  <a:lnTo>
                    <a:pt x="39205" y="0"/>
                  </a:lnTo>
                  <a:lnTo>
                    <a:pt x="0" y="20319"/>
                  </a:lnTo>
                  <a:lnTo>
                    <a:pt x="276889" y="20319"/>
                  </a:lnTo>
                  <a:lnTo>
                    <a:pt x="276889" y="0"/>
                  </a:lnTo>
                  <a:close/>
                </a:path>
              </a:pathLst>
            </a:custGeom>
            <a:solidFill>
              <a:srgbClr val="A4A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871365" y="0"/>
              <a:ext cx="240134" cy="12445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861820" y="0"/>
              <a:ext cx="4419600" cy="1295400"/>
            </a:xfrm>
            <a:custGeom>
              <a:avLst/>
              <a:gdLst/>
              <a:ahLst/>
              <a:cxnLst/>
              <a:rect l="l" t="t" r="r" b="b"/>
              <a:pathLst>
                <a:path w="4419600" h="1295400">
                  <a:moveTo>
                    <a:pt x="4419600" y="323850"/>
                  </a:moveTo>
                  <a:lnTo>
                    <a:pt x="1248410" y="323850"/>
                  </a:lnTo>
                  <a:lnTo>
                    <a:pt x="1248410" y="0"/>
                  </a:lnTo>
                  <a:lnTo>
                    <a:pt x="0" y="647700"/>
                  </a:lnTo>
                  <a:lnTo>
                    <a:pt x="1248410" y="1295400"/>
                  </a:lnTo>
                  <a:lnTo>
                    <a:pt x="1248410" y="971550"/>
                  </a:lnTo>
                  <a:lnTo>
                    <a:pt x="4419600" y="971550"/>
                  </a:lnTo>
                  <a:lnTo>
                    <a:pt x="4419600" y="323850"/>
                  </a:lnTo>
                  <a:close/>
                </a:path>
                <a:path w="4419600" h="1295400">
                  <a:moveTo>
                    <a:pt x="0" y="0"/>
                  </a:moveTo>
                  <a:lnTo>
                    <a:pt x="0" y="0"/>
                  </a:lnTo>
                </a:path>
                <a:path w="4419600" h="1295400">
                  <a:moveTo>
                    <a:pt x="4419600" y="1295400"/>
                  </a:moveTo>
                  <a:lnTo>
                    <a:pt x="4419600" y="1295400"/>
                  </a:lnTo>
                </a:path>
              </a:pathLst>
            </a:custGeom>
            <a:ln w="9344">
              <a:solidFill>
                <a:srgbClr val="2727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39369" y="209549"/>
            <a:ext cx="8922385" cy="7051929"/>
          </a:xfrm>
          <a:prstGeom prst="rect">
            <a:avLst/>
          </a:prstGeom>
        </p:spPr>
        <p:txBody>
          <a:bodyPr vert="horz" wrap="square" lIns="0" tIns="214629" rIns="0" bIns="0" rtlCol="0">
            <a:spAutoFit/>
          </a:bodyPr>
          <a:lstStyle/>
          <a:p>
            <a:pPr marL="2856230">
              <a:lnSpc>
                <a:spcPct val="100000"/>
              </a:lnSpc>
              <a:spcBef>
                <a:spcPts val="1689"/>
              </a:spcBef>
            </a:pPr>
            <a:r>
              <a:rPr lang="en-IN" sz="4400" spc="-825" baseline="2604" dirty="0" smtClean="0">
                <a:latin typeface="Times New Roman"/>
                <a:cs typeface="Times New Roman"/>
              </a:rPr>
              <a:t>CALLS</a:t>
            </a:r>
            <a:r>
              <a:rPr lang="en-IN" sz="4400" spc="-825" dirty="0" smtClean="0">
                <a:latin typeface="Times New Roman"/>
                <a:cs typeface="Times New Roman"/>
              </a:rPr>
              <a:t> IN  ADVANCE</a:t>
            </a:r>
            <a:endParaRPr sz="4400" dirty="0">
              <a:latin typeface="Times New Roman"/>
              <a:cs typeface="Times New Roman"/>
            </a:endParaRPr>
          </a:p>
          <a:p>
            <a:pPr marL="50800" marR="241935" indent="1327150">
              <a:lnSpc>
                <a:spcPct val="99900"/>
              </a:lnSpc>
              <a:spcBef>
                <a:spcPts val="1590"/>
              </a:spcBef>
            </a:pPr>
            <a:r>
              <a:rPr sz="3200" spc="5" dirty="0">
                <a:solidFill>
                  <a:srgbClr val="006FBF"/>
                </a:solidFill>
                <a:latin typeface="Times New Roman"/>
                <a:cs typeface="Times New Roman"/>
              </a:rPr>
              <a:t>When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a company accepts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money from the 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shareholders against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the calls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not </a:t>
            </a:r>
            <a:r>
              <a:rPr sz="3200" spc="5" dirty="0">
                <a:solidFill>
                  <a:srgbClr val="006FBF"/>
                </a:solidFill>
                <a:latin typeface="Times New Roman"/>
                <a:cs typeface="Times New Roman"/>
              </a:rPr>
              <a:t>yet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made, the  amount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received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advance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known as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Calls-in- 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Advance.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It may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also happen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case of </a:t>
            </a:r>
            <a:r>
              <a:rPr sz="3200" spc="-10" dirty="0">
                <a:solidFill>
                  <a:srgbClr val="006FBF"/>
                </a:solidFill>
                <a:latin typeface="Times New Roman"/>
                <a:cs typeface="Times New Roman"/>
              </a:rPr>
              <a:t>partial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or pro 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rata allotment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of shares when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company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retains 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excess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amount received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on </a:t>
            </a:r>
            <a:r>
              <a:rPr sz="3200" spc="-5" dirty="0">
                <a:solidFill>
                  <a:srgbClr val="006FBF"/>
                </a:solidFill>
                <a:latin typeface="Times New Roman"/>
                <a:cs typeface="Times New Roman"/>
              </a:rPr>
              <a:t>application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of</a:t>
            </a:r>
            <a:r>
              <a:rPr sz="3200" spc="4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6FBF"/>
                </a:solidFill>
                <a:latin typeface="Times New Roman"/>
                <a:cs typeface="Times New Roman"/>
              </a:rPr>
              <a:t>shares.</a:t>
            </a:r>
            <a:endParaRPr sz="3200" dirty="0">
              <a:latin typeface="Times New Roman"/>
              <a:cs typeface="Times New Roman"/>
            </a:endParaRPr>
          </a:p>
          <a:p>
            <a:pPr marL="50800" marR="43180">
              <a:lnSpc>
                <a:spcPts val="3840"/>
              </a:lnSpc>
              <a:spcBef>
                <a:spcPts val="120"/>
              </a:spcBef>
              <a:tabLst>
                <a:tab pos="5008880" algn="l"/>
              </a:tabLst>
            </a:pPr>
            <a:r>
              <a:rPr sz="3200" b="1" u="heavy" spc="-5" dirty="0">
                <a:solidFill>
                  <a:srgbClr val="0C0C0C"/>
                </a:solidFill>
                <a:uFill>
                  <a:solidFill>
                    <a:srgbClr val="0C0C0C"/>
                  </a:solidFill>
                </a:uFill>
                <a:latin typeface="Times New Roman"/>
                <a:cs typeface="Times New Roman"/>
              </a:rPr>
              <a:t>Interest:</a:t>
            </a:r>
            <a:r>
              <a:rPr sz="3200" b="1" spc="-5" dirty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Company 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pays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interest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at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rate stated  in its Articles</a:t>
            </a:r>
            <a:r>
              <a:rPr sz="3200" spc="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of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Association.	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In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absence of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 interest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clause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in the Articles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of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Association, 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provisions of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Table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F of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Companies Act,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2013</a:t>
            </a:r>
            <a:endParaRPr sz="3200" dirty="0">
              <a:latin typeface="Times New Roman"/>
              <a:cs typeface="Times New Roman"/>
            </a:endParaRPr>
          </a:p>
          <a:p>
            <a:pPr marL="50800" marR="417195">
              <a:lnSpc>
                <a:spcPts val="3829"/>
              </a:lnSpc>
              <a:spcBef>
                <a:spcPts val="10"/>
              </a:spcBef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3200" spc="-10" dirty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32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app</a:t>
            </a:r>
            <a:r>
              <a:rPr sz="3200" spc="-10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32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nd</a:t>
            </a:r>
            <a:r>
              <a:rPr sz="3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 co</a:t>
            </a:r>
            <a:r>
              <a:rPr sz="3200" spc="-2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pan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3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s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lia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o 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pa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3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spc="-1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3200" spc="-60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100" spc="-142" baseline="-23809" dirty="0">
                <a:latin typeface="Times New Roman"/>
                <a:cs typeface="Times New Roman"/>
              </a:rPr>
              <a:t>2</a:t>
            </a:r>
            <a:r>
              <a:rPr sz="3200" spc="-115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100" baseline="-23809" dirty="0">
                <a:latin typeface="Times New Roman"/>
                <a:cs typeface="Times New Roman"/>
              </a:rPr>
              <a:t>2</a:t>
            </a:r>
            <a:r>
              <a:rPr sz="2100" spc="150" baseline="-23809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t  @12% p.a. on</a:t>
            </a:r>
            <a:r>
              <a:rPr sz="3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Calls-in-Advance.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23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69" y="262890"/>
            <a:ext cx="8965565" cy="2462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99900"/>
              </a:lnSpc>
              <a:spcBef>
                <a:spcPts val="100"/>
              </a:spcBef>
              <a:tabLst>
                <a:tab pos="5516245" algn="l"/>
                <a:tab pos="7868284" algn="l"/>
              </a:tabLst>
            </a:pPr>
            <a:r>
              <a:rPr sz="3200" b="0" spc="-5" dirty="0">
                <a:solidFill>
                  <a:srgbClr val="E87A84"/>
                </a:solidFill>
                <a:latin typeface="Times New Roman"/>
                <a:cs typeface="Times New Roman"/>
              </a:rPr>
              <a:t>Disclosure in the</a:t>
            </a:r>
            <a:r>
              <a:rPr sz="3200" b="0" spc="35" dirty="0">
                <a:solidFill>
                  <a:srgbClr val="E87A84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E87A84"/>
                </a:solidFill>
                <a:latin typeface="Times New Roman"/>
                <a:cs typeface="Times New Roman"/>
              </a:rPr>
              <a:t>Balance</a:t>
            </a:r>
            <a:r>
              <a:rPr sz="3200" b="0" spc="20" dirty="0">
                <a:solidFill>
                  <a:srgbClr val="E87A84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E87A84"/>
                </a:solidFill>
                <a:latin typeface="Times New Roman"/>
                <a:cs typeface="Times New Roman"/>
              </a:rPr>
              <a:t>Sheet:	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The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amount</a:t>
            </a:r>
            <a:r>
              <a:rPr sz="3200" b="0" spc="-5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received 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that is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not </a:t>
            </a:r>
            <a:r>
              <a:rPr sz="3200" b="0" spc="5" dirty="0">
                <a:solidFill>
                  <a:srgbClr val="006FBF"/>
                </a:solidFill>
                <a:latin typeface="Times New Roman"/>
                <a:cs typeface="Times New Roman"/>
              </a:rPr>
              <a:t>yet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due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is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a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liability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of</a:t>
            </a:r>
            <a:r>
              <a:rPr sz="3200" b="0" spc="7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the</a:t>
            </a:r>
            <a:r>
              <a:rPr sz="3200" b="0" spc="2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company.	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It is 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shown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in the Equity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and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Liabilities part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of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the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Balance  Sheet under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the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head Current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Liabilities </a:t>
            </a:r>
            <a:r>
              <a:rPr sz="3200" b="0" dirty="0">
                <a:solidFill>
                  <a:srgbClr val="006FBF"/>
                </a:solidFill>
                <a:latin typeface="Times New Roman"/>
                <a:cs typeface="Times New Roman"/>
              </a:rPr>
              <a:t>and sub-head  Other Current</a:t>
            </a:r>
            <a:r>
              <a:rPr sz="3200" b="0" spc="-1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32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Liabilities.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469" y="3186429"/>
            <a:ext cx="7395845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Amount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of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Calls money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received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advance:  </a:t>
            </a:r>
            <a:r>
              <a:rPr sz="3200" spc="-5" dirty="0">
                <a:solidFill>
                  <a:srgbClr val="00AF4F"/>
                </a:solidFill>
                <a:latin typeface="Times New Roman"/>
                <a:cs typeface="Times New Roman"/>
              </a:rPr>
              <a:t>Bank </a:t>
            </a:r>
            <a:r>
              <a:rPr sz="3200" dirty="0">
                <a:solidFill>
                  <a:srgbClr val="00AF4F"/>
                </a:solidFill>
                <a:latin typeface="Times New Roman"/>
                <a:cs typeface="Times New Roman"/>
              </a:rPr>
              <a:t>A/c</a:t>
            </a:r>
            <a:r>
              <a:rPr sz="3200" spc="1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AF4F"/>
                </a:solidFill>
                <a:latin typeface="Times New Roman"/>
                <a:cs typeface="Times New Roman"/>
              </a:rPr>
              <a:t>Dr.</a:t>
            </a:r>
            <a:endParaRPr sz="3200">
              <a:latin typeface="Times New Roman"/>
              <a:cs typeface="Times New Roman"/>
            </a:endParaRPr>
          </a:p>
          <a:p>
            <a:pPr marL="421005">
              <a:lnSpc>
                <a:spcPct val="100000"/>
              </a:lnSpc>
            </a:pPr>
            <a:r>
              <a:rPr sz="3200" spc="-5" dirty="0">
                <a:solidFill>
                  <a:srgbClr val="00AF4F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00AF4F"/>
                </a:solidFill>
                <a:latin typeface="Times New Roman"/>
                <a:cs typeface="Times New Roman"/>
              </a:rPr>
              <a:t>Calls-in-Advance</a:t>
            </a:r>
            <a:r>
              <a:rPr sz="3200" spc="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AF4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469" y="5137150"/>
            <a:ext cx="8058784" cy="1487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BF00"/>
                </a:solidFill>
                <a:latin typeface="Times New Roman"/>
                <a:cs typeface="Times New Roman"/>
              </a:rPr>
              <a:t>It </a:t>
            </a:r>
            <a:r>
              <a:rPr sz="3200" spc="-5" dirty="0">
                <a:solidFill>
                  <a:srgbClr val="FFBF00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FFBF00"/>
                </a:solidFill>
                <a:latin typeface="Times New Roman"/>
                <a:cs typeface="Times New Roman"/>
              </a:rPr>
              <a:t>Adjusted </a:t>
            </a:r>
            <a:r>
              <a:rPr sz="3200" spc="-5" dirty="0">
                <a:solidFill>
                  <a:srgbClr val="FFBF00"/>
                </a:solidFill>
                <a:latin typeface="Times New Roman"/>
                <a:cs typeface="Times New Roman"/>
              </a:rPr>
              <a:t>to the </a:t>
            </a:r>
            <a:r>
              <a:rPr sz="3200" dirty="0">
                <a:solidFill>
                  <a:srgbClr val="FFBF00"/>
                </a:solidFill>
                <a:latin typeface="Times New Roman"/>
                <a:cs typeface="Times New Roman"/>
              </a:rPr>
              <a:t>Respective </a:t>
            </a:r>
            <a:r>
              <a:rPr sz="3200" spc="-5" dirty="0">
                <a:solidFill>
                  <a:srgbClr val="FFBF00"/>
                </a:solidFill>
                <a:latin typeface="Times New Roman"/>
                <a:cs typeface="Times New Roman"/>
              </a:rPr>
              <a:t>Call is made </a:t>
            </a:r>
            <a:r>
              <a:rPr sz="3200" dirty="0">
                <a:solidFill>
                  <a:srgbClr val="FFBF00"/>
                </a:solidFill>
                <a:latin typeface="Times New Roman"/>
                <a:cs typeface="Times New Roman"/>
              </a:rPr>
              <a:t>due: 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Calls-in-Advance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A/c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 Dr.</a:t>
            </a:r>
            <a:endParaRPr sz="3200">
              <a:latin typeface="Times New Roman"/>
              <a:cs typeface="Times New Roman"/>
            </a:endParaRPr>
          </a:p>
          <a:p>
            <a:pPr marL="421005">
              <a:lnSpc>
                <a:spcPts val="3829"/>
              </a:lnSpc>
            </a:pP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To 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(Say)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Final Call</a:t>
            </a:r>
            <a:r>
              <a:rPr sz="3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98790" y="6281420"/>
            <a:ext cx="2806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11910" y="866139"/>
            <a:ext cx="6906259" cy="0"/>
          </a:xfrm>
          <a:custGeom>
            <a:avLst/>
            <a:gdLst/>
            <a:ahLst/>
            <a:cxnLst/>
            <a:rect l="l" t="t" r="r" b="b"/>
            <a:pathLst>
              <a:path w="6906259">
                <a:moveTo>
                  <a:pt x="0" y="0"/>
                </a:moveTo>
                <a:lnTo>
                  <a:pt x="6906259" y="0"/>
                </a:lnTo>
              </a:path>
            </a:pathLst>
          </a:custGeom>
          <a:ln w="304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73810" y="223520"/>
            <a:ext cx="692086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Shares issued other than</a:t>
            </a:r>
            <a:r>
              <a:rPr sz="4400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cash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86510" y="840739"/>
            <a:ext cx="6906259" cy="0"/>
          </a:xfrm>
          <a:custGeom>
            <a:avLst/>
            <a:gdLst/>
            <a:ahLst/>
            <a:cxnLst/>
            <a:rect l="l" t="t" r="r" b="b"/>
            <a:pathLst>
              <a:path w="6906259">
                <a:moveTo>
                  <a:pt x="0" y="0"/>
                </a:moveTo>
                <a:lnTo>
                  <a:pt x="6906259" y="0"/>
                </a:lnTo>
              </a:path>
            </a:pathLst>
          </a:custGeom>
          <a:ln w="304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82600" y="1252220"/>
            <a:ext cx="8293100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6600"/>
                </a:solidFill>
                <a:latin typeface="Times New Roman"/>
                <a:cs typeface="Times New Roman"/>
              </a:rPr>
              <a:t>Some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times company issued shares in lieu  </a:t>
            </a:r>
            <a:r>
              <a:rPr sz="3600" b="1" dirty="0">
                <a:solidFill>
                  <a:srgbClr val="006600"/>
                </a:solidFill>
                <a:latin typeface="Times New Roman"/>
                <a:cs typeface="Times New Roman"/>
              </a:rPr>
              <a:t>of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purchase </a:t>
            </a:r>
            <a:r>
              <a:rPr sz="3600" b="1" dirty="0">
                <a:solidFill>
                  <a:srgbClr val="006600"/>
                </a:solidFill>
                <a:latin typeface="Times New Roman"/>
                <a:cs typeface="Times New Roman"/>
              </a:rPr>
              <a:t>of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some Assets </a:t>
            </a:r>
            <a:r>
              <a:rPr sz="3600" b="1" dirty="0">
                <a:solidFill>
                  <a:srgbClr val="006600"/>
                </a:solidFill>
                <a:latin typeface="Times New Roman"/>
                <a:cs typeface="Times New Roman"/>
              </a:rPr>
              <a:t>&amp;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Liabilities.  The company </a:t>
            </a:r>
            <a:r>
              <a:rPr sz="3600" b="1" dirty="0">
                <a:solidFill>
                  <a:srgbClr val="006600"/>
                </a:solidFill>
                <a:latin typeface="Times New Roman"/>
                <a:cs typeface="Times New Roman"/>
              </a:rPr>
              <a:t>may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issue shares in </a:t>
            </a:r>
            <a:r>
              <a:rPr sz="36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three 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shapes </a:t>
            </a:r>
            <a:r>
              <a:rPr sz="36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which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are </a:t>
            </a:r>
            <a:r>
              <a:rPr sz="3600" b="1" dirty="0">
                <a:solidFill>
                  <a:srgbClr val="006600"/>
                </a:solidFill>
                <a:latin typeface="Times New Roman"/>
                <a:cs typeface="Times New Roman"/>
              </a:rPr>
              <a:t>as</a:t>
            </a:r>
            <a:r>
              <a:rPr sz="3600" b="1" spc="1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follows: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906780" y="3124200"/>
            <a:ext cx="7924800" cy="1752600"/>
            <a:chOff x="906780" y="3124200"/>
            <a:chExt cx="7924800" cy="1752600"/>
          </a:xfrm>
        </p:grpSpPr>
        <p:sp>
          <p:nvSpPr>
            <p:cNvPr id="8" name="object 8"/>
            <p:cNvSpPr/>
            <p:nvPr/>
          </p:nvSpPr>
          <p:spPr>
            <a:xfrm>
              <a:off x="906780" y="3124200"/>
              <a:ext cx="7924800" cy="762000"/>
            </a:xfrm>
            <a:custGeom>
              <a:avLst/>
              <a:gdLst/>
              <a:ahLst/>
              <a:cxnLst/>
              <a:rect l="l" t="t" r="r" b="b"/>
              <a:pathLst>
                <a:path w="7924800" h="762000">
                  <a:moveTo>
                    <a:pt x="7780020" y="0"/>
                  </a:moveTo>
                  <a:lnTo>
                    <a:pt x="7780020" y="762000"/>
                  </a:lnTo>
                </a:path>
                <a:path w="7924800" h="762000">
                  <a:moveTo>
                    <a:pt x="0" y="762000"/>
                  </a:moveTo>
                  <a:lnTo>
                    <a:pt x="7924800" y="7620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90600" y="3886200"/>
              <a:ext cx="0" cy="652780"/>
            </a:xfrm>
            <a:custGeom>
              <a:avLst/>
              <a:gdLst/>
              <a:ahLst/>
              <a:cxnLst/>
              <a:rect l="l" t="t" r="r" b="b"/>
              <a:pathLst>
                <a:path h="652779">
                  <a:moveTo>
                    <a:pt x="0" y="0"/>
                  </a:moveTo>
                  <a:lnTo>
                    <a:pt x="0" y="65278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2500" y="4535169"/>
              <a:ext cx="76200" cy="74930"/>
            </a:xfrm>
            <a:custGeom>
              <a:avLst/>
              <a:gdLst/>
              <a:ahLst/>
              <a:cxnLst/>
              <a:rect l="l" t="t" r="r" b="b"/>
              <a:pathLst>
                <a:path w="76200" h="74929">
                  <a:moveTo>
                    <a:pt x="76200" y="0"/>
                  </a:moveTo>
                  <a:lnTo>
                    <a:pt x="0" y="0"/>
                  </a:lnTo>
                  <a:lnTo>
                    <a:pt x="38100" y="74929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572000" y="3892550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533900" y="4801870"/>
              <a:ext cx="76200" cy="74930"/>
            </a:xfrm>
            <a:custGeom>
              <a:avLst/>
              <a:gdLst/>
              <a:ahLst/>
              <a:cxnLst/>
              <a:rect l="l" t="t" r="r" b="b"/>
              <a:pathLst>
                <a:path w="76200" h="74929">
                  <a:moveTo>
                    <a:pt x="76200" y="0"/>
                  </a:moveTo>
                  <a:lnTo>
                    <a:pt x="0" y="0"/>
                  </a:lnTo>
                  <a:lnTo>
                    <a:pt x="38100" y="74929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77199" y="3886200"/>
              <a:ext cx="0" cy="920750"/>
            </a:xfrm>
            <a:custGeom>
              <a:avLst/>
              <a:gdLst/>
              <a:ahLst/>
              <a:cxnLst/>
              <a:rect l="l" t="t" r="r" b="b"/>
              <a:pathLst>
                <a:path h="920750">
                  <a:moveTo>
                    <a:pt x="0" y="0"/>
                  </a:moveTo>
                  <a:lnTo>
                    <a:pt x="0" y="92075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039099" y="4801870"/>
              <a:ext cx="76200" cy="74930"/>
            </a:xfrm>
            <a:custGeom>
              <a:avLst/>
              <a:gdLst/>
              <a:ahLst/>
              <a:cxnLst/>
              <a:rect l="l" t="t" r="r" b="b"/>
              <a:pathLst>
                <a:path w="76200" h="74929">
                  <a:moveTo>
                    <a:pt x="76200" y="0"/>
                  </a:moveTo>
                  <a:lnTo>
                    <a:pt x="0" y="0"/>
                  </a:lnTo>
                  <a:lnTo>
                    <a:pt x="38100" y="74929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746759" y="4528820"/>
            <a:ext cx="5607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46759" y="5137150"/>
            <a:ext cx="7874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ar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18559" y="4528820"/>
            <a:ext cx="508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At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18559" y="5077459"/>
            <a:ext cx="1828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pre</a:t>
            </a:r>
            <a:r>
              <a:rPr sz="3600" b="1" dirty="0">
                <a:solidFill>
                  <a:srgbClr val="0000FF"/>
                </a:solidFill>
                <a:latin typeface="Times New Roman"/>
                <a:cs typeface="Times New Roman"/>
              </a:rPr>
              <a:t>mium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954519" y="4643120"/>
            <a:ext cx="508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At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54519" y="5191759"/>
            <a:ext cx="17532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Discou</a:t>
            </a:r>
            <a:r>
              <a:rPr sz="3600" b="1" dirty="0">
                <a:solidFill>
                  <a:srgbClr val="0000FF"/>
                </a:solidFill>
                <a:latin typeface="Times New Roman"/>
                <a:cs typeface="Times New Roman"/>
              </a:rPr>
              <a:t>nt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319529"/>
            <a:ext cx="31648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Times New Roman"/>
                <a:cs typeface="Times New Roman"/>
              </a:rPr>
              <a:t>Sundry </a:t>
            </a:r>
            <a:r>
              <a:rPr sz="2800" spc="-5" dirty="0">
                <a:latin typeface="Times New Roman"/>
                <a:cs typeface="Times New Roman"/>
              </a:rPr>
              <a:t>Assets A/c</a:t>
            </a:r>
            <a:r>
              <a:rPr sz="2800" spc="-390" dirty="0">
                <a:latin typeface="Times New Roman"/>
                <a:cs typeface="Times New Roman"/>
              </a:rPr>
              <a:t> </a:t>
            </a:r>
            <a:r>
              <a:rPr sz="2800" spc="-60" dirty="0">
                <a:latin typeface="Times New Roman"/>
                <a:cs typeface="Times New Roman"/>
              </a:rPr>
              <a:t>Dr.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3630" y="1319529"/>
            <a:ext cx="5037455" cy="190500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624205" marR="1106170" indent="-458470">
              <a:lnSpc>
                <a:spcPct val="79800"/>
              </a:lnSpc>
              <a:spcBef>
                <a:spcPts val="775"/>
              </a:spcBef>
            </a:pPr>
            <a:r>
              <a:rPr sz="2800" spc="-20" dirty="0">
                <a:latin typeface="Times New Roman"/>
                <a:cs typeface="Times New Roman"/>
              </a:rPr>
              <a:t>(With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agreed </a:t>
            </a:r>
            <a:r>
              <a:rPr sz="2800" dirty="0">
                <a:latin typeface="Times New Roman"/>
                <a:cs typeface="Times New Roman"/>
              </a:rPr>
              <a:t>values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  </a:t>
            </a:r>
            <a:r>
              <a:rPr sz="2800" spc="-5" dirty="0">
                <a:latin typeface="Times New Roman"/>
                <a:cs typeface="Times New Roman"/>
              </a:rPr>
              <a:t>assets taken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over)</a:t>
            </a:r>
            <a:endParaRPr sz="2800">
              <a:latin typeface="Times New Roman"/>
              <a:cs typeface="Times New Roman"/>
            </a:endParaRPr>
          </a:p>
          <a:p>
            <a:pPr marL="624205" marR="5080" indent="-611505">
              <a:lnSpc>
                <a:spcPct val="79900"/>
              </a:lnSpc>
              <a:spcBef>
                <a:spcPts val="710"/>
              </a:spcBef>
            </a:pPr>
            <a:r>
              <a:rPr sz="2800" spc="-20" dirty="0">
                <a:latin typeface="Times New Roman"/>
                <a:cs typeface="Times New Roman"/>
              </a:rPr>
              <a:t>(With </a:t>
            </a:r>
            <a:r>
              <a:rPr sz="2800" spc="-5" dirty="0">
                <a:latin typeface="Times New Roman"/>
                <a:cs typeface="Times New Roman"/>
              </a:rPr>
              <a:t>excess </a:t>
            </a:r>
            <a:r>
              <a:rPr sz="2800" dirty="0">
                <a:latin typeface="Times New Roman"/>
                <a:cs typeface="Times New Roman"/>
              </a:rPr>
              <a:t>of </a:t>
            </a:r>
            <a:r>
              <a:rPr sz="2800" spc="-5" dirty="0">
                <a:latin typeface="Times New Roman"/>
                <a:cs typeface="Times New Roman"/>
              </a:rPr>
              <a:t>purchase  consideration </a:t>
            </a:r>
            <a:r>
              <a:rPr sz="2800" dirty="0">
                <a:latin typeface="Times New Roman"/>
                <a:cs typeface="Times New Roman"/>
              </a:rPr>
              <a:t>over the </a:t>
            </a:r>
            <a:r>
              <a:rPr sz="2800" spc="-5" dirty="0">
                <a:latin typeface="Times New Roman"/>
                <a:cs typeface="Times New Roman"/>
              </a:rPr>
              <a:t>value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  net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assets)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2090420"/>
            <a:ext cx="266001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Times New Roman"/>
                <a:cs typeface="Times New Roman"/>
              </a:rPr>
              <a:t>*Goodwill A/c</a:t>
            </a:r>
            <a:r>
              <a:rPr sz="2800" spc="-210" dirty="0">
                <a:latin typeface="Times New Roman"/>
                <a:cs typeface="Times New Roman"/>
              </a:rPr>
              <a:t> </a:t>
            </a:r>
            <a:r>
              <a:rPr sz="2800" spc="-60" dirty="0">
                <a:latin typeface="Times New Roman"/>
                <a:cs typeface="Times New Roman"/>
              </a:rPr>
              <a:t>Dr.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1800" y="3632200"/>
            <a:ext cx="3624579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5" dirty="0">
                <a:latin typeface="Times New Roman"/>
                <a:cs typeface="Times New Roman"/>
              </a:rPr>
              <a:t>To </a:t>
            </a:r>
            <a:r>
              <a:rPr sz="2800" dirty="0">
                <a:latin typeface="Times New Roman"/>
                <a:cs typeface="Times New Roman"/>
              </a:rPr>
              <a:t>Sundry </a:t>
            </a:r>
            <a:r>
              <a:rPr sz="2800" spc="-5" dirty="0">
                <a:latin typeface="Times New Roman"/>
                <a:cs typeface="Times New Roman"/>
              </a:rPr>
              <a:t>Liabilities</a:t>
            </a:r>
            <a:r>
              <a:rPr sz="2800" spc="-1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A/c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95140" y="3632200"/>
            <a:ext cx="3938904" cy="793750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745"/>
              </a:spcBef>
            </a:pPr>
            <a:r>
              <a:rPr sz="2800" spc="-20" dirty="0">
                <a:latin typeface="Times New Roman"/>
                <a:cs typeface="Times New Roman"/>
              </a:rPr>
              <a:t>(With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agreed amount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  </a:t>
            </a:r>
            <a:r>
              <a:rPr sz="2800" spc="-5" dirty="0">
                <a:latin typeface="Times New Roman"/>
                <a:cs typeface="Times New Roman"/>
              </a:rPr>
              <a:t>liabilities taken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over)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1800" y="4403090"/>
            <a:ext cx="77774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71545" algn="l"/>
              </a:tabLst>
            </a:pPr>
            <a:r>
              <a:rPr sz="2800" spc="-105" dirty="0">
                <a:latin typeface="Times New Roman"/>
                <a:cs typeface="Times New Roman"/>
              </a:rPr>
              <a:t>To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50" dirty="0">
                <a:latin typeface="Times New Roman"/>
                <a:cs typeface="Times New Roman"/>
              </a:rPr>
              <a:t>Vendor’s</a:t>
            </a:r>
            <a:r>
              <a:rPr sz="2800" spc="-15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A/c	</a:t>
            </a:r>
            <a:r>
              <a:rPr sz="2800" spc="-20" dirty="0">
                <a:latin typeface="Times New Roman"/>
                <a:cs typeface="Times New Roman"/>
              </a:rPr>
              <a:t>(With </a:t>
            </a:r>
            <a:r>
              <a:rPr sz="2800" spc="-5" dirty="0">
                <a:latin typeface="Times New Roman"/>
                <a:cs typeface="Times New Roman"/>
              </a:rPr>
              <a:t>purchase consideration)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1800" y="4833620"/>
            <a:ext cx="349885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5" dirty="0">
                <a:latin typeface="Times New Roman"/>
                <a:cs typeface="Times New Roman"/>
              </a:rPr>
              <a:t>To </a:t>
            </a:r>
            <a:r>
              <a:rPr sz="2800" spc="-5" dirty="0">
                <a:latin typeface="Times New Roman"/>
                <a:cs typeface="Times New Roman"/>
              </a:rPr>
              <a:t>*Capital Reserve</a:t>
            </a:r>
            <a:r>
              <a:rPr sz="2800" spc="-14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A/c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68306" y="4833620"/>
            <a:ext cx="4006850" cy="113411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39065" marR="5080" indent="-127000">
              <a:lnSpc>
                <a:spcPct val="79900"/>
              </a:lnSpc>
              <a:spcBef>
                <a:spcPts val="775"/>
              </a:spcBef>
            </a:pPr>
            <a:r>
              <a:rPr sz="2800" spc="-20" dirty="0">
                <a:latin typeface="Times New Roman"/>
                <a:cs typeface="Times New Roman"/>
              </a:rPr>
              <a:t>(With </a:t>
            </a:r>
            <a:r>
              <a:rPr sz="2800" spc="-5" dirty="0">
                <a:latin typeface="Times New Roman"/>
                <a:cs typeface="Times New Roman"/>
              </a:rPr>
              <a:t>excess </a:t>
            </a:r>
            <a:r>
              <a:rPr sz="2800" dirty="0">
                <a:latin typeface="Times New Roman"/>
                <a:cs typeface="Times New Roman"/>
              </a:rPr>
              <a:t>of value of</a:t>
            </a:r>
            <a:r>
              <a:rPr sz="2800" spc="-1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net  </a:t>
            </a:r>
            <a:r>
              <a:rPr sz="2800" spc="-5" dirty="0">
                <a:latin typeface="Times New Roman"/>
                <a:cs typeface="Times New Roman"/>
              </a:rPr>
              <a:t>assets </a:t>
            </a:r>
            <a:r>
              <a:rPr sz="2800" dirty="0">
                <a:latin typeface="Times New Roman"/>
                <a:cs typeface="Times New Roman"/>
              </a:rPr>
              <a:t>over the </a:t>
            </a:r>
            <a:r>
              <a:rPr sz="2800" spc="-5" dirty="0">
                <a:latin typeface="Times New Roman"/>
                <a:cs typeface="Times New Roman"/>
              </a:rPr>
              <a:t>purchase  consideration)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739" y="6375400"/>
            <a:ext cx="54991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68270" algn="l"/>
                <a:tab pos="3141345" algn="l"/>
              </a:tabLst>
            </a:pPr>
            <a:r>
              <a:rPr sz="2800" dirty="0">
                <a:latin typeface="Times New Roman"/>
                <a:cs typeface="Times New Roman"/>
              </a:rPr>
              <a:t>*Either </a:t>
            </a:r>
            <a:r>
              <a:rPr sz="2800" spc="-5" dirty="0">
                <a:latin typeface="Times New Roman"/>
                <a:cs typeface="Times New Roman"/>
              </a:rPr>
              <a:t>Goodwill	</a:t>
            </a:r>
            <a:r>
              <a:rPr sz="2800" dirty="0">
                <a:latin typeface="Times New Roman"/>
                <a:cs typeface="Times New Roman"/>
              </a:rPr>
              <a:t>or	</a:t>
            </a:r>
            <a:r>
              <a:rPr sz="2800" spc="-5" dirty="0">
                <a:latin typeface="Times New Roman"/>
                <a:cs typeface="Times New Roman"/>
              </a:rPr>
              <a:t>Capital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Reserve.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43050" y="420369"/>
            <a:ext cx="5905500" cy="13284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146300" y="779779"/>
            <a:ext cx="45764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solidFill>
                  <a:srgbClr val="FFFFFF"/>
                </a:solidFill>
                <a:latin typeface="Times New Roman"/>
                <a:cs typeface="Times New Roman"/>
              </a:rPr>
              <a:t>On </a:t>
            </a:r>
            <a:r>
              <a:rPr sz="3600" b="0" spc="-5" dirty="0">
                <a:solidFill>
                  <a:srgbClr val="FFFFFF"/>
                </a:solidFill>
                <a:latin typeface="Times New Roman"/>
                <a:cs typeface="Times New Roman"/>
              </a:rPr>
              <a:t>Purchase </a:t>
            </a:r>
            <a:r>
              <a:rPr sz="3600" b="0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r>
              <a:rPr sz="3600" b="0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b="0" spc="-10" dirty="0">
                <a:solidFill>
                  <a:srgbClr val="FFFFFF"/>
                </a:solidFill>
                <a:latin typeface="Times New Roman"/>
                <a:cs typeface="Times New Roman"/>
              </a:rPr>
              <a:t>Business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25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6870" y="2244090"/>
            <a:ext cx="8469630" cy="4291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  <a:tabLst>
                <a:tab pos="2419985" algn="l"/>
              </a:tabLst>
            </a:pP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Purchase consideration is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the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amount  agreed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to be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paid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by the purchasing  company of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business from another  enterprise.	It may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be given in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the  question; otherwise it will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be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equal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to net 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assets (i.e., Agreed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value of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assets</a:t>
            </a:r>
            <a:r>
              <a:rPr sz="4000" spc="-80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taken</a:t>
            </a:r>
            <a:endParaRPr sz="4000">
              <a:latin typeface="Times New Roman"/>
              <a:cs typeface="Times New Roman"/>
            </a:endParaRPr>
          </a:p>
          <a:p>
            <a:pPr marL="38100">
              <a:lnSpc>
                <a:spcPts val="4790"/>
              </a:lnSpc>
            </a:pP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– </a:t>
            </a:r>
            <a:r>
              <a:rPr sz="4000" spc="-10" dirty="0">
                <a:solidFill>
                  <a:srgbClr val="FFBF00"/>
                </a:solidFill>
                <a:latin typeface="Times New Roman"/>
                <a:cs typeface="Times New Roman"/>
              </a:rPr>
              <a:t>A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gr</a:t>
            </a:r>
            <a:r>
              <a:rPr sz="4000" spc="-10" dirty="0">
                <a:solidFill>
                  <a:srgbClr val="FFBF00"/>
                </a:solidFill>
                <a:latin typeface="Times New Roman"/>
                <a:cs typeface="Times New Roman"/>
              </a:rPr>
              <a:t>e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ed </a:t>
            </a:r>
            <a:r>
              <a:rPr sz="4000" spc="-10" dirty="0">
                <a:solidFill>
                  <a:srgbClr val="FFBF00"/>
                </a:solidFill>
                <a:latin typeface="Times New Roman"/>
                <a:cs typeface="Times New Roman"/>
              </a:rPr>
              <a:t>a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m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ount</a:t>
            </a:r>
            <a:r>
              <a:rPr sz="4000" spc="5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of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 l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iabi</a:t>
            </a:r>
            <a:r>
              <a:rPr sz="4000" spc="5" dirty="0">
                <a:solidFill>
                  <a:srgbClr val="FFBF00"/>
                </a:solidFill>
                <a:latin typeface="Times New Roman"/>
                <a:cs typeface="Times New Roman"/>
              </a:rPr>
              <a:t>l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i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t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ies</a:t>
            </a:r>
            <a:r>
              <a:rPr sz="4000" spc="-15" dirty="0">
                <a:solidFill>
                  <a:srgbClr val="FFBF00"/>
                </a:solidFill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a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ssum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e</a:t>
            </a:r>
            <a:r>
              <a:rPr sz="4000" spc="-1395" dirty="0">
                <a:solidFill>
                  <a:srgbClr val="FFBF00"/>
                </a:solidFill>
                <a:latin typeface="Times New Roman"/>
                <a:cs typeface="Times New Roman"/>
              </a:rPr>
              <a:t>d</a:t>
            </a:r>
            <a:r>
              <a:rPr sz="2100" baseline="-15873" dirty="0">
                <a:latin typeface="Times New Roman"/>
                <a:cs typeface="Times New Roman"/>
              </a:rPr>
              <a:t>2</a:t>
            </a:r>
            <a:r>
              <a:rPr sz="2100" spc="-15" baseline="-15873" dirty="0">
                <a:latin typeface="Times New Roman"/>
                <a:cs typeface="Times New Roman"/>
              </a:rPr>
              <a:t>6</a:t>
            </a:r>
            <a:r>
              <a:rPr sz="4000" spc="-5" dirty="0">
                <a:solidFill>
                  <a:srgbClr val="FFBF00"/>
                </a:solidFill>
                <a:latin typeface="Times New Roman"/>
                <a:cs typeface="Times New Roman"/>
              </a:rPr>
              <a:t>)</a:t>
            </a:r>
            <a:r>
              <a:rPr sz="4000" dirty="0">
                <a:solidFill>
                  <a:srgbClr val="FFBF00"/>
                </a:solidFill>
                <a:latin typeface="Times New Roman"/>
                <a:cs typeface="Times New Roman"/>
              </a:rPr>
              <a:t>.</a:t>
            </a:r>
            <a:endParaRPr sz="4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646327" y="71527"/>
            <a:ext cx="6177915" cy="2163445"/>
            <a:chOff x="1646327" y="71527"/>
            <a:chExt cx="6177915" cy="2163445"/>
          </a:xfrm>
        </p:grpSpPr>
        <p:sp>
          <p:nvSpPr>
            <p:cNvPr id="4" name="object 4"/>
            <p:cNvSpPr/>
            <p:nvPr/>
          </p:nvSpPr>
          <p:spPr>
            <a:xfrm>
              <a:off x="1722120" y="96519"/>
              <a:ext cx="6096000" cy="2133600"/>
            </a:xfrm>
            <a:custGeom>
              <a:avLst/>
              <a:gdLst/>
              <a:ahLst/>
              <a:cxnLst/>
              <a:rect l="l" t="t" r="r" b="b"/>
              <a:pathLst>
                <a:path w="6096000" h="2133600">
                  <a:moveTo>
                    <a:pt x="6096000" y="533400"/>
                  </a:moveTo>
                  <a:lnTo>
                    <a:pt x="1066800" y="533400"/>
                  </a:lnTo>
                  <a:lnTo>
                    <a:pt x="1066800" y="0"/>
                  </a:lnTo>
                  <a:lnTo>
                    <a:pt x="0" y="1066800"/>
                  </a:lnTo>
                  <a:lnTo>
                    <a:pt x="1065530" y="2133600"/>
                  </a:lnTo>
                  <a:lnTo>
                    <a:pt x="1066800" y="2133600"/>
                  </a:lnTo>
                  <a:lnTo>
                    <a:pt x="1066800" y="1600200"/>
                  </a:lnTo>
                  <a:lnTo>
                    <a:pt x="6096000" y="1600200"/>
                  </a:lnTo>
                  <a:lnTo>
                    <a:pt x="6096000" y="533400"/>
                  </a:lnTo>
                  <a:close/>
                </a:path>
              </a:pathLst>
            </a:custGeom>
            <a:solidFill>
              <a:srgbClr val="000000">
                <a:alpha val="38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722119" y="96520"/>
              <a:ext cx="6097270" cy="2133600"/>
            </a:xfrm>
            <a:custGeom>
              <a:avLst/>
              <a:gdLst/>
              <a:ahLst/>
              <a:cxnLst/>
              <a:rect l="l" t="t" r="r" b="b"/>
              <a:pathLst>
                <a:path w="6097270" h="2133600">
                  <a:moveTo>
                    <a:pt x="6097270" y="533400"/>
                  </a:moveTo>
                  <a:lnTo>
                    <a:pt x="1066800" y="533400"/>
                  </a:lnTo>
                  <a:lnTo>
                    <a:pt x="1066800" y="0"/>
                  </a:lnTo>
                  <a:lnTo>
                    <a:pt x="0" y="1066800"/>
                  </a:lnTo>
                  <a:lnTo>
                    <a:pt x="1066800" y="2133600"/>
                  </a:lnTo>
                  <a:lnTo>
                    <a:pt x="1066800" y="1600200"/>
                  </a:lnTo>
                  <a:lnTo>
                    <a:pt x="6097270" y="1600200"/>
                  </a:lnTo>
                  <a:lnTo>
                    <a:pt x="6097270" y="533400"/>
                  </a:lnTo>
                  <a:close/>
                </a:path>
                <a:path w="6097270" h="2133600">
                  <a:moveTo>
                    <a:pt x="0" y="0"/>
                  </a:moveTo>
                  <a:lnTo>
                    <a:pt x="0" y="0"/>
                  </a:lnTo>
                </a:path>
                <a:path w="6097270" h="2133600">
                  <a:moveTo>
                    <a:pt x="6097270" y="2133600"/>
                  </a:moveTo>
                  <a:lnTo>
                    <a:pt x="6097270" y="21336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491739" y="1983740"/>
              <a:ext cx="226060" cy="2260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62529" y="1954529"/>
              <a:ext cx="255270" cy="31750"/>
            </a:xfrm>
            <a:custGeom>
              <a:avLst/>
              <a:gdLst/>
              <a:ahLst/>
              <a:cxnLst/>
              <a:rect l="l" t="t" r="r" b="b"/>
              <a:pathLst>
                <a:path w="255269" h="31750">
                  <a:moveTo>
                    <a:pt x="255270" y="0"/>
                  </a:moveTo>
                  <a:lnTo>
                    <a:pt x="0" y="0"/>
                  </a:lnTo>
                  <a:lnTo>
                    <a:pt x="31750" y="31750"/>
                  </a:lnTo>
                  <a:lnTo>
                    <a:pt x="255270" y="31750"/>
                  </a:lnTo>
                  <a:lnTo>
                    <a:pt x="255270" y="0"/>
                  </a:lnTo>
                  <a:close/>
                </a:path>
              </a:pathLst>
            </a:custGeom>
            <a:solidFill>
              <a:srgbClr val="D9D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434589" y="1926590"/>
              <a:ext cx="283210" cy="30480"/>
            </a:xfrm>
            <a:custGeom>
              <a:avLst/>
              <a:gdLst/>
              <a:ahLst/>
              <a:cxnLst/>
              <a:rect l="l" t="t" r="r" b="b"/>
              <a:pathLst>
                <a:path w="283210" h="30480">
                  <a:moveTo>
                    <a:pt x="283210" y="0"/>
                  </a:moveTo>
                  <a:lnTo>
                    <a:pt x="0" y="0"/>
                  </a:lnTo>
                  <a:lnTo>
                    <a:pt x="30480" y="30480"/>
                  </a:lnTo>
                  <a:lnTo>
                    <a:pt x="283210" y="30480"/>
                  </a:lnTo>
                  <a:lnTo>
                    <a:pt x="283210" y="0"/>
                  </a:lnTo>
                  <a:close/>
                </a:path>
              </a:pathLst>
            </a:custGeom>
            <a:solidFill>
              <a:srgbClr val="D8D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06649" y="1898650"/>
              <a:ext cx="311150" cy="30480"/>
            </a:xfrm>
            <a:custGeom>
              <a:avLst/>
              <a:gdLst/>
              <a:ahLst/>
              <a:cxnLst/>
              <a:rect l="l" t="t" r="r" b="b"/>
              <a:pathLst>
                <a:path w="311150" h="30480">
                  <a:moveTo>
                    <a:pt x="31115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311150" y="30479"/>
                  </a:lnTo>
                  <a:lnTo>
                    <a:pt x="311150" y="0"/>
                  </a:lnTo>
                  <a:close/>
                </a:path>
              </a:pathLst>
            </a:custGeom>
            <a:solidFill>
              <a:srgbClr val="D7D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78709" y="1870709"/>
              <a:ext cx="339090" cy="30480"/>
            </a:xfrm>
            <a:custGeom>
              <a:avLst/>
              <a:gdLst/>
              <a:ahLst/>
              <a:cxnLst/>
              <a:rect l="l" t="t" r="r" b="b"/>
              <a:pathLst>
                <a:path w="339089" h="30480">
                  <a:moveTo>
                    <a:pt x="339089" y="0"/>
                  </a:moveTo>
                  <a:lnTo>
                    <a:pt x="0" y="0"/>
                  </a:lnTo>
                  <a:lnTo>
                    <a:pt x="30480" y="30479"/>
                  </a:lnTo>
                  <a:lnTo>
                    <a:pt x="339089" y="30479"/>
                  </a:lnTo>
                  <a:lnTo>
                    <a:pt x="339089" y="0"/>
                  </a:lnTo>
                  <a:close/>
                </a:path>
              </a:pathLst>
            </a:custGeom>
            <a:solidFill>
              <a:srgbClr val="D6D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50769" y="1842769"/>
              <a:ext cx="367030" cy="30480"/>
            </a:xfrm>
            <a:custGeom>
              <a:avLst/>
              <a:gdLst/>
              <a:ahLst/>
              <a:cxnLst/>
              <a:rect l="l" t="t" r="r" b="b"/>
              <a:pathLst>
                <a:path w="367030" h="30480">
                  <a:moveTo>
                    <a:pt x="367029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367029" y="30479"/>
                  </a:lnTo>
                  <a:lnTo>
                    <a:pt x="367029" y="0"/>
                  </a:lnTo>
                  <a:close/>
                </a:path>
              </a:pathLst>
            </a:custGeom>
            <a:solidFill>
              <a:srgbClr val="D5D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22829" y="1814829"/>
              <a:ext cx="394970" cy="30480"/>
            </a:xfrm>
            <a:custGeom>
              <a:avLst/>
              <a:gdLst/>
              <a:ahLst/>
              <a:cxnLst/>
              <a:rect l="l" t="t" r="r" b="b"/>
              <a:pathLst>
                <a:path w="394969" h="30480">
                  <a:moveTo>
                    <a:pt x="394970" y="0"/>
                  </a:moveTo>
                  <a:lnTo>
                    <a:pt x="0" y="0"/>
                  </a:lnTo>
                  <a:lnTo>
                    <a:pt x="30479" y="30480"/>
                  </a:lnTo>
                  <a:lnTo>
                    <a:pt x="394970" y="30480"/>
                  </a:lnTo>
                  <a:lnTo>
                    <a:pt x="394970" y="0"/>
                  </a:lnTo>
                  <a:close/>
                </a:path>
              </a:pathLst>
            </a:custGeom>
            <a:solidFill>
              <a:srgbClr val="D4D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294889" y="1786890"/>
              <a:ext cx="422909" cy="30480"/>
            </a:xfrm>
            <a:custGeom>
              <a:avLst/>
              <a:gdLst/>
              <a:ahLst/>
              <a:cxnLst/>
              <a:rect l="l" t="t" r="r" b="b"/>
              <a:pathLst>
                <a:path w="422910" h="30480">
                  <a:moveTo>
                    <a:pt x="422910" y="0"/>
                  </a:moveTo>
                  <a:lnTo>
                    <a:pt x="0" y="0"/>
                  </a:lnTo>
                  <a:lnTo>
                    <a:pt x="30479" y="30480"/>
                  </a:lnTo>
                  <a:lnTo>
                    <a:pt x="422910" y="30480"/>
                  </a:lnTo>
                  <a:lnTo>
                    <a:pt x="422910" y="0"/>
                  </a:lnTo>
                  <a:close/>
                </a:path>
              </a:pathLst>
            </a:custGeom>
            <a:solidFill>
              <a:srgbClr val="D3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266949" y="1758950"/>
              <a:ext cx="450850" cy="30480"/>
            </a:xfrm>
            <a:custGeom>
              <a:avLst/>
              <a:gdLst/>
              <a:ahLst/>
              <a:cxnLst/>
              <a:rect l="l" t="t" r="r" b="b"/>
              <a:pathLst>
                <a:path w="450850" h="30480">
                  <a:moveTo>
                    <a:pt x="45085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450850" y="30479"/>
                  </a:lnTo>
                  <a:lnTo>
                    <a:pt x="450850" y="0"/>
                  </a:lnTo>
                  <a:close/>
                </a:path>
              </a:pathLst>
            </a:custGeom>
            <a:solidFill>
              <a:srgbClr val="D2D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239009" y="1731009"/>
              <a:ext cx="478790" cy="30480"/>
            </a:xfrm>
            <a:custGeom>
              <a:avLst/>
              <a:gdLst/>
              <a:ahLst/>
              <a:cxnLst/>
              <a:rect l="l" t="t" r="r" b="b"/>
              <a:pathLst>
                <a:path w="478789" h="30480">
                  <a:moveTo>
                    <a:pt x="478789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478789" y="30479"/>
                  </a:lnTo>
                  <a:lnTo>
                    <a:pt x="478789" y="0"/>
                  </a:lnTo>
                  <a:close/>
                </a:path>
              </a:pathLst>
            </a:custGeom>
            <a:solidFill>
              <a:srgbClr val="D1D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211069" y="1703069"/>
              <a:ext cx="506730" cy="30480"/>
            </a:xfrm>
            <a:custGeom>
              <a:avLst/>
              <a:gdLst/>
              <a:ahLst/>
              <a:cxnLst/>
              <a:rect l="l" t="t" r="r" b="b"/>
              <a:pathLst>
                <a:path w="506730" h="30480">
                  <a:moveTo>
                    <a:pt x="506729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06729" y="30479"/>
                  </a:lnTo>
                  <a:lnTo>
                    <a:pt x="506729" y="0"/>
                  </a:lnTo>
                  <a:close/>
                </a:path>
              </a:pathLst>
            </a:custGeom>
            <a:solidFill>
              <a:srgbClr val="D0D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181859" y="1673860"/>
              <a:ext cx="5565140" cy="30480"/>
            </a:xfrm>
            <a:custGeom>
              <a:avLst/>
              <a:gdLst/>
              <a:ahLst/>
              <a:cxnLst/>
              <a:rect l="l" t="t" r="r" b="b"/>
              <a:pathLst>
                <a:path w="5565140" h="30480">
                  <a:moveTo>
                    <a:pt x="5565140" y="0"/>
                  </a:moveTo>
                  <a:lnTo>
                    <a:pt x="0" y="0"/>
                  </a:lnTo>
                  <a:lnTo>
                    <a:pt x="30480" y="30479"/>
                  </a:lnTo>
                  <a:lnTo>
                    <a:pt x="535939" y="30479"/>
                  </a:lnTo>
                  <a:lnTo>
                    <a:pt x="535939" y="2539"/>
                  </a:lnTo>
                  <a:lnTo>
                    <a:pt x="5565140" y="2539"/>
                  </a:lnTo>
                  <a:lnTo>
                    <a:pt x="5565140" y="0"/>
                  </a:lnTo>
                  <a:close/>
                </a:path>
              </a:pathLst>
            </a:custGeom>
            <a:solidFill>
              <a:srgbClr val="CFC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153919" y="1645920"/>
              <a:ext cx="5593080" cy="30480"/>
            </a:xfrm>
            <a:custGeom>
              <a:avLst/>
              <a:gdLst/>
              <a:ahLst/>
              <a:cxnLst/>
              <a:rect l="l" t="t" r="r" b="b"/>
              <a:pathLst>
                <a:path w="5593080" h="30480">
                  <a:moveTo>
                    <a:pt x="559308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593080" y="30479"/>
                  </a:lnTo>
                  <a:lnTo>
                    <a:pt x="5593080" y="0"/>
                  </a:lnTo>
                  <a:close/>
                </a:path>
              </a:pathLst>
            </a:custGeom>
            <a:solidFill>
              <a:srgbClr val="CEC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125979" y="1617979"/>
              <a:ext cx="5621020" cy="30480"/>
            </a:xfrm>
            <a:custGeom>
              <a:avLst/>
              <a:gdLst/>
              <a:ahLst/>
              <a:cxnLst/>
              <a:rect l="l" t="t" r="r" b="b"/>
              <a:pathLst>
                <a:path w="5621020" h="30480">
                  <a:moveTo>
                    <a:pt x="5621020" y="0"/>
                  </a:moveTo>
                  <a:lnTo>
                    <a:pt x="0" y="0"/>
                  </a:lnTo>
                  <a:lnTo>
                    <a:pt x="30479" y="30480"/>
                  </a:lnTo>
                  <a:lnTo>
                    <a:pt x="5621020" y="30480"/>
                  </a:lnTo>
                  <a:lnTo>
                    <a:pt x="5621020" y="0"/>
                  </a:lnTo>
                  <a:close/>
                </a:path>
              </a:pathLst>
            </a:custGeom>
            <a:solidFill>
              <a:srgbClr val="CDC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070100" y="1562099"/>
              <a:ext cx="5676900" cy="58419"/>
            </a:xfrm>
            <a:custGeom>
              <a:avLst/>
              <a:gdLst/>
              <a:ahLst/>
              <a:cxnLst/>
              <a:rect l="l" t="t" r="r" b="b"/>
              <a:pathLst>
                <a:path w="5676900" h="58419">
                  <a:moveTo>
                    <a:pt x="5676900" y="0"/>
                  </a:moveTo>
                  <a:lnTo>
                    <a:pt x="0" y="0"/>
                  </a:lnTo>
                  <a:lnTo>
                    <a:pt x="30467" y="30480"/>
                  </a:lnTo>
                  <a:lnTo>
                    <a:pt x="58407" y="58420"/>
                  </a:lnTo>
                  <a:lnTo>
                    <a:pt x="5676900" y="58420"/>
                  </a:lnTo>
                  <a:lnTo>
                    <a:pt x="5676900" y="30480"/>
                  </a:lnTo>
                  <a:lnTo>
                    <a:pt x="5676900" y="27940"/>
                  </a:lnTo>
                  <a:lnTo>
                    <a:pt x="567690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042159" y="1534160"/>
              <a:ext cx="5704840" cy="30480"/>
            </a:xfrm>
            <a:custGeom>
              <a:avLst/>
              <a:gdLst/>
              <a:ahLst/>
              <a:cxnLst/>
              <a:rect l="l" t="t" r="r" b="b"/>
              <a:pathLst>
                <a:path w="5704840" h="30480">
                  <a:moveTo>
                    <a:pt x="570484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704840" y="30479"/>
                  </a:lnTo>
                  <a:lnTo>
                    <a:pt x="5704840" y="0"/>
                  </a:lnTo>
                  <a:close/>
                </a:path>
              </a:pathLst>
            </a:custGeom>
            <a:solidFill>
              <a:srgbClr val="CAC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012949" y="1504949"/>
              <a:ext cx="5734050" cy="31750"/>
            </a:xfrm>
            <a:custGeom>
              <a:avLst/>
              <a:gdLst/>
              <a:ahLst/>
              <a:cxnLst/>
              <a:rect l="l" t="t" r="r" b="b"/>
              <a:pathLst>
                <a:path w="5734050" h="31750">
                  <a:moveTo>
                    <a:pt x="5734050" y="0"/>
                  </a:moveTo>
                  <a:lnTo>
                    <a:pt x="0" y="0"/>
                  </a:lnTo>
                  <a:lnTo>
                    <a:pt x="31750" y="31750"/>
                  </a:lnTo>
                  <a:lnTo>
                    <a:pt x="5734050" y="31750"/>
                  </a:lnTo>
                  <a:lnTo>
                    <a:pt x="5734050" y="0"/>
                  </a:lnTo>
                  <a:close/>
                </a:path>
              </a:pathLst>
            </a:custGeom>
            <a:solidFill>
              <a:srgbClr val="C9C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85009" y="1477010"/>
              <a:ext cx="5761990" cy="30480"/>
            </a:xfrm>
            <a:custGeom>
              <a:avLst/>
              <a:gdLst/>
              <a:ahLst/>
              <a:cxnLst/>
              <a:rect l="l" t="t" r="r" b="b"/>
              <a:pathLst>
                <a:path w="5761990" h="30480">
                  <a:moveTo>
                    <a:pt x="5761990" y="0"/>
                  </a:moveTo>
                  <a:lnTo>
                    <a:pt x="0" y="0"/>
                  </a:lnTo>
                  <a:lnTo>
                    <a:pt x="30480" y="30479"/>
                  </a:lnTo>
                  <a:lnTo>
                    <a:pt x="5761990" y="30479"/>
                  </a:lnTo>
                  <a:lnTo>
                    <a:pt x="5761990" y="0"/>
                  </a:lnTo>
                  <a:close/>
                </a:path>
              </a:pathLst>
            </a:custGeom>
            <a:solidFill>
              <a:srgbClr val="C8C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957069" y="1449070"/>
              <a:ext cx="5789930" cy="30480"/>
            </a:xfrm>
            <a:custGeom>
              <a:avLst/>
              <a:gdLst/>
              <a:ahLst/>
              <a:cxnLst/>
              <a:rect l="l" t="t" r="r" b="b"/>
              <a:pathLst>
                <a:path w="5789930" h="30480">
                  <a:moveTo>
                    <a:pt x="578993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789930" y="30479"/>
                  </a:lnTo>
                  <a:lnTo>
                    <a:pt x="5789930" y="0"/>
                  </a:lnTo>
                  <a:close/>
                </a:path>
              </a:pathLst>
            </a:custGeom>
            <a:solidFill>
              <a:srgbClr val="C7C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929129" y="1421129"/>
              <a:ext cx="5817870" cy="30480"/>
            </a:xfrm>
            <a:custGeom>
              <a:avLst/>
              <a:gdLst/>
              <a:ahLst/>
              <a:cxnLst/>
              <a:rect l="l" t="t" r="r" b="b"/>
              <a:pathLst>
                <a:path w="5817870" h="30480">
                  <a:moveTo>
                    <a:pt x="5817870" y="0"/>
                  </a:moveTo>
                  <a:lnTo>
                    <a:pt x="0" y="0"/>
                  </a:lnTo>
                  <a:lnTo>
                    <a:pt x="30480" y="30480"/>
                  </a:lnTo>
                  <a:lnTo>
                    <a:pt x="5817870" y="30480"/>
                  </a:lnTo>
                  <a:lnTo>
                    <a:pt x="5817870" y="0"/>
                  </a:lnTo>
                  <a:close/>
                </a:path>
              </a:pathLst>
            </a:custGeom>
            <a:solidFill>
              <a:srgbClr val="C6C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01189" y="1393190"/>
              <a:ext cx="5845810" cy="30480"/>
            </a:xfrm>
            <a:custGeom>
              <a:avLst/>
              <a:gdLst/>
              <a:ahLst/>
              <a:cxnLst/>
              <a:rect l="l" t="t" r="r" b="b"/>
              <a:pathLst>
                <a:path w="5845809" h="30480">
                  <a:moveTo>
                    <a:pt x="5845810" y="0"/>
                  </a:moveTo>
                  <a:lnTo>
                    <a:pt x="0" y="0"/>
                  </a:lnTo>
                  <a:lnTo>
                    <a:pt x="30480" y="30480"/>
                  </a:lnTo>
                  <a:lnTo>
                    <a:pt x="5845810" y="30480"/>
                  </a:lnTo>
                  <a:lnTo>
                    <a:pt x="5845810" y="0"/>
                  </a:lnTo>
                  <a:close/>
                </a:path>
              </a:pathLst>
            </a:custGeom>
            <a:solidFill>
              <a:srgbClr val="C5C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873249" y="1365249"/>
              <a:ext cx="5873750" cy="30480"/>
            </a:xfrm>
            <a:custGeom>
              <a:avLst/>
              <a:gdLst/>
              <a:ahLst/>
              <a:cxnLst/>
              <a:rect l="l" t="t" r="r" b="b"/>
              <a:pathLst>
                <a:path w="5873750" h="30480">
                  <a:moveTo>
                    <a:pt x="587375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873750" y="30479"/>
                  </a:lnTo>
                  <a:lnTo>
                    <a:pt x="5873750" y="0"/>
                  </a:lnTo>
                  <a:close/>
                </a:path>
              </a:pathLst>
            </a:custGeom>
            <a:solidFill>
              <a:srgbClr val="C4C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845309" y="1337310"/>
              <a:ext cx="5901690" cy="30480"/>
            </a:xfrm>
            <a:custGeom>
              <a:avLst/>
              <a:gdLst/>
              <a:ahLst/>
              <a:cxnLst/>
              <a:rect l="l" t="t" r="r" b="b"/>
              <a:pathLst>
                <a:path w="5901690" h="30480">
                  <a:moveTo>
                    <a:pt x="590169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901690" y="30479"/>
                  </a:lnTo>
                  <a:lnTo>
                    <a:pt x="5901690" y="0"/>
                  </a:lnTo>
                  <a:close/>
                </a:path>
              </a:pathLst>
            </a:custGeom>
            <a:solidFill>
              <a:srgbClr val="C3C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817369" y="1309370"/>
              <a:ext cx="5929630" cy="30480"/>
            </a:xfrm>
            <a:custGeom>
              <a:avLst/>
              <a:gdLst/>
              <a:ahLst/>
              <a:cxnLst/>
              <a:rect l="l" t="t" r="r" b="b"/>
              <a:pathLst>
                <a:path w="5929630" h="30480">
                  <a:moveTo>
                    <a:pt x="592963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5929630" y="30479"/>
                  </a:lnTo>
                  <a:lnTo>
                    <a:pt x="5929630" y="0"/>
                  </a:lnTo>
                  <a:close/>
                </a:path>
              </a:pathLst>
            </a:custGeom>
            <a:solidFill>
              <a:srgbClr val="C2C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789429" y="1281429"/>
              <a:ext cx="5957570" cy="30480"/>
            </a:xfrm>
            <a:custGeom>
              <a:avLst/>
              <a:gdLst/>
              <a:ahLst/>
              <a:cxnLst/>
              <a:rect l="l" t="t" r="r" b="b"/>
              <a:pathLst>
                <a:path w="5957570" h="30480">
                  <a:moveTo>
                    <a:pt x="5957570" y="0"/>
                  </a:moveTo>
                  <a:lnTo>
                    <a:pt x="0" y="0"/>
                  </a:lnTo>
                  <a:lnTo>
                    <a:pt x="30480" y="30480"/>
                  </a:lnTo>
                  <a:lnTo>
                    <a:pt x="5957570" y="30480"/>
                  </a:lnTo>
                  <a:lnTo>
                    <a:pt x="5957570" y="0"/>
                  </a:lnTo>
                  <a:close/>
                </a:path>
              </a:pathLst>
            </a:custGeom>
            <a:solidFill>
              <a:srgbClr val="C1C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760219" y="1252220"/>
              <a:ext cx="5986780" cy="31750"/>
            </a:xfrm>
            <a:custGeom>
              <a:avLst/>
              <a:gdLst/>
              <a:ahLst/>
              <a:cxnLst/>
              <a:rect l="l" t="t" r="r" b="b"/>
              <a:pathLst>
                <a:path w="5986780" h="31750">
                  <a:moveTo>
                    <a:pt x="5986780" y="0"/>
                  </a:moveTo>
                  <a:lnTo>
                    <a:pt x="0" y="0"/>
                  </a:lnTo>
                  <a:lnTo>
                    <a:pt x="31750" y="31750"/>
                  </a:lnTo>
                  <a:lnTo>
                    <a:pt x="5986780" y="31750"/>
                  </a:lnTo>
                  <a:lnTo>
                    <a:pt x="5986780" y="0"/>
                  </a:lnTo>
                  <a:close/>
                </a:path>
              </a:pathLst>
            </a:custGeom>
            <a:solidFill>
              <a:srgbClr val="C0C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732279" y="1224279"/>
              <a:ext cx="6014720" cy="30480"/>
            </a:xfrm>
            <a:custGeom>
              <a:avLst/>
              <a:gdLst/>
              <a:ahLst/>
              <a:cxnLst/>
              <a:rect l="l" t="t" r="r" b="b"/>
              <a:pathLst>
                <a:path w="6014720" h="30480">
                  <a:moveTo>
                    <a:pt x="6014720" y="0"/>
                  </a:moveTo>
                  <a:lnTo>
                    <a:pt x="0" y="0"/>
                  </a:lnTo>
                  <a:lnTo>
                    <a:pt x="30480" y="30480"/>
                  </a:lnTo>
                  <a:lnTo>
                    <a:pt x="6014720" y="30480"/>
                  </a:lnTo>
                  <a:lnTo>
                    <a:pt x="6014720" y="0"/>
                  </a:lnTo>
                  <a:close/>
                </a:path>
              </a:pathLst>
            </a:custGeom>
            <a:solidFill>
              <a:srgbClr val="BFB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704339" y="1196340"/>
              <a:ext cx="6042660" cy="30480"/>
            </a:xfrm>
            <a:custGeom>
              <a:avLst/>
              <a:gdLst/>
              <a:ahLst/>
              <a:cxnLst/>
              <a:rect l="l" t="t" r="r" b="b"/>
              <a:pathLst>
                <a:path w="6042659" h="30480">
                  <a:moveTo>
                    <a:pt x="6042660" y="0"/>
                  </a:moveTo>
                  <a:lnTo>
                    <a:pt x="0" y="0"/>
                  </a:lnTo>
                  <a:lnTo>
                    <a:pt x="30480" y="30480"/>
                  </a:lnTo>
                  <a:lnTo>
                    <a:pt x="6042660" y="30480"/>
                  </a:lnTo>
                  <a:lnTo>
                    <a:pt x="6042660" y="0"/>
                  </a:lnTo>
                  <a:close/>
                </a:path>
              </a:pathLst>
            </a:custGeom>
            <a:solidFill>
              <a:srgbClr val="BEB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676399" y="1168399"/>
              <a:ext cx="6070600" cy="30480"/>
            </a:xfrm>
            <a:custGeom>
              <a:avLst/>
              <a:gdLst/>
              <a:ahLst/>
              <a:cxnLst/>
              <a:rect l="l" t="t" r="r" b="b"/>
              <a:pathLst>
                <a:path w="6070600" h="30480">
                  <a:moveTo>
                    <a:pt x="6070600" y="0"/>
                  </a:moveTo>
                  <a:lnTo>
                    <a:pt x="0" y="0"/>
                  </a:lnTo>
                  <a:lnTo>
                    <a:pt x="30479" y="30479"/>
                  </a:lnTo>
                  <a:lnTo>
                    <a:pt x="6070600" y="30479"/>
                  </a:lnTo>
                  <a:lnTo>
                    <a:pt x="6070600" y="0"/>
                  </a:lnTo>
                  <a:close/>
                </a:path>
              </a:pathLst>
            </a:custGeom>
            <a:solidFill>
              <a:srgbClr val="BDB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650999" y="1140460"/>
              <a:ext cx="6096000" cy="30480"/>
            </a:xfrm>
            <a:custGeom>
              <a:avLst/>
              <a:gdLst/>
              <a:ahLst/>
              <a:cxnLst/>
              <a:rect l="l" t="t" r="r" b="b"/>
              <a:pathLst>
                <a:path w="6096000" h="30480">
                  <a:moveTo>
                    <a:pt x="6096000" y="0"/>
                  </a:moveTo>
                  <a:lnTo>
                    <a:pt x="2539" y="0"/>
                  </a:lnTo>
                  <a:lnTo>
                    <a:pt x="0" y="2539"/>
                  </a:lnTo>
                  <a:lnTo>
                    <a:pt x="27939" y="30479"/>
                  </a:lnTo>
                  <a:lnTo>
                    <a:pt x="6096000" y="30479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BCB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650999" y="1112520"/>
              <a:ext cx="6096000" cy="30480"/>
            </a:xfrm>
            <a:custGeom>
              <a:avLst/>
              <a:gdLst/>
              <a:ahLst/>
              <a:cxnLst/>
              <a:rect l="l" t="t" r="r" b="b"/>
              <a:pathLst>
                <a:path w="6096000" h="30480">
                  <a:moveTo>
                    <a:pt x="609600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6096000" y="30479"/>
                  </a:lnTo>
                  <a:lnTo>
                    <a:pt x="6096000" y="0"/>
                  </a:lnTo>
                  <a:close/>
                </a:path>
              </a:pathLst>
            </a:custGeom>
            <a:solidFill>
              <a:srgbClr val="BBB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678939" y="1084579"/>
              <a:ext cx="6068060" cy="30480"/>
            </a:xfrm>
            <a:custGeom>
              <a:avLst/>
              <a:gdLst/>
              <a:ahLst/>
              <a:cxnLst/>
              <a:rect l="l" t="t" r="r" b="b"/>
              <a:pathLst>
                <a:path w="6068059" h="30480">
                  <a:moveTo>
                    <a:pt x="6068059" y="0"/>
                  </a:moveTo>
                  <a:lnTo>
                    <a:pt x="30479" y="0"/>
                  </a:lnTo>
                  <a:lnTo>
                    <a:pt x="0" y="30480"/>
                  </a:lnTo>
                  <a:lnTo>
                    <a:pt x="6068059" y="30480"/>
                  </a:lnTo>
                  <a:lnTo>
                    <a:pt x="6068059" y="0"/>
                  </a:lnTo>
                  <a:close/>
                </a:path>
              </a:pathLst>
            </a:custGeom>
            <a:solidFill>
              <a:srgbClr val="BAB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708149" y="1055370"/>
              <a:ext cx="6038850" cy="30480"/>
            </a:xfrm>
            <a:custGeom>
              <a:avLst/>
              <a:gdLst/>
              <a:ahLst/>
              <a:cxnLst/>
              <a:rect l="l" t="t" r="r" b="b"/>
              <a:pathLst>
                <a:path w="6038850" h="30480">
                  <a:moveTo>
                    <a:pt x="6038850" y="0"/>
                  </a:moveTo>
                  <a:lnTo>
                    <a:pt x="30480" y="0"/>
                  </a:lnTo>
                  <a:lnTo>
                    <a:pt x="0" y="30479"/>
                  </a:lnTo>
                  <a:lnTo>
                    <a:pt x="6038850" y="30479"/>
                  </a:lnTo>
                  <a:lnTo>
                    <a:pt x="6038850" y="0"/>
                  </a:lnTo>
                  <a:close/>
                </a:path>
              </a:pathLst>
            </a:custGeom>
            <a:solidFill>
              <a:srgbClr val="B9B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736089" y="1027429"/>
              <a:ext cx="6010910" cy="30480"/>
            </a:xfrm>
            <a:custGeom>
              <a:avLst/>
              <a:gdLst/>
              <a:ahLst/>
              <a:cxnLst/>
              <a:rect l="l" t="t" r="r" b="b"/>
              <a:pathLst>
                <a:path w="6010909" h="30480">
                  <a:moveTo>
                    <a:pt x="6010909" y="0"/>
                  </a:moveTo>
                  <a:lnTo>
                    <a:pt x="30479" y="0"/>
                  </a:lnTo>
                  <a:lnTo>
                    <a:pt x="0" y="30480"/>
                  </a:lnTo>
                  <a:lnTo>
                    <a:pt x="6010909" y="30480"/>
                  </a:lnTo>
                  <a:lnTo>
                    <a:pt x="6010909" y="0"/>
                  </a:lnTo>
                  <a:close/>
                </a:path>
              </a:pathLst>
            </a:custGeom>
            <a:solidFill>
              <a:srgbClr val="B8B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764029" y="999490"/>
              <a:ext cx="5982970" cy="30480"/>
            </a:xfrm>
            <a:custGeom>
              <a:avLst/>
              <a:gdLst/>
              <a:ahLst/>
              <a:cxnLst/>
              <a:rect l="l" t="t" r="r" b="b"/>
              <a:pathLst>
                <a:path w="5982970" h="30480">
                  <a:moveTo>
                    <a:pt x="5982970" y="0"/>
                  </a:moveTo>
                  <a:lnTo>
                    <a:pt x="30480" y="0"/>
                  </a:lnTo>
                  <a:lnTo>
                    <a:pt x="0" y="30480"/>
                  </a:lnTo>
                  <a:lnTo>
                    <a:pt x="5982970" y="30480"/>
                  </a:lnTo>
                  <a:lnTo>
                    <a:pt x="5982970" y="0"/>
                  </a:lnTo>
                  <a:close/>
                </a:path>
              </a:pathLst>
            </a:custGeom>
            <a:solidFill>
              <a:srgbClr val="B7B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791969" y="971549"/>
              <a:ext cx="5955030" cy="30480"/>
            </a:xfrm>
            <a:custGeom>
              <a:avLst/>
              <a:gdLst/>
              <a:ahLst/>
              <a:cxnLst/>
              <a:rect l="l" t="t" r="r" b="b"/>
              <a:pathLst>
                <a:path w="5955030" h="30480">
                  <a:moveTo>
                    <a:pt x="595503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955030" y="30479"/>
                  </a:lnTo>
                  <a:lnTo>
                    <a:pt x="5955030" y="0"/>
                  </a:lnTo>
                  <a:close/>
                </a:path>
              </a:pathLst>
            </a:custGeom>
            <a:solidFill>
              <a:srgbClr val="B6B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819909" y="943610"/>
              <a:ext cx="5927090" cy="30480"/>
            </a:xfrm>
            <a:custGeom>
              <a:avLst/>
              <a:gdLst/>
              <a:ahLst/>
              <a:cxnLst/>
              <a:rect l="l" t="t" r="r" b="b"/>
              <a:pathLst>
                <a:path w="5927090" h="30480">
                  <a:moveTo>
                    <a:pt x="592709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927090" y="30479"/>
                  </a:lnTo>
                  <a:lnTo>
                    <a:pt x="5927090" y="0"/>
                  </a:lnTo>
                  <a:close/>
                </a:path>
              </a:pathLst>
            </a:custGeom>
            <a:solidFill>
              <a:srgbClr val="B5B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847849" y="915670"/>
              <a:ext cx="5899150" cy="30480"/>
            </a:xfrm>
            <a:custGeom>
              <a:avLst/>
              <a:gdLst/>
              <a:ahLst/>
              <a:cxnLst/>
              <a:rect l="l" t="t" r="r" b="b"/>
              <a:pathLst>
                <a:path w="5899150" h="30480">
                  <a:moveTo>
                    <a:pt x="589915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899150" y="30479"/>
                  </a:lnTo>
                  <a:lnTo>
                    <a:pt x="5899150" y="0"/>
                  </a:lnTo>
                  <a:close/>
                </a:path>
              </a:pathLst>
            </a:custGeom>
            <a:solidFill>
              <a:srgbClr val="B4B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875789" y="887729"/>
              <a:ext cx="5871210" cy="30480"/>
            </a:xfrm>
            <a:custGeom>
              <a:avLst/>
              <a:gdLst/>
              <a:ahLst/>
              <a:cxnLst/>
              <a:rect l="l" t="t" r="r" b="b"/>
              <a:pathLst>
                <a:path w="5871209" h="30480">
                  <a:moveTo>
                    <a:pt x="5871209" y="0"/>
                  </a:moveTo>
                  <a:lnTo>
                    <a:pt x="30479" y="0"/>
                  </a:lnTo>
                  <a:lnTo>
                    <a:pt x="0" y="30480"/>
                  </a:lnTo>
                  <a:lnTo>
                    <a:pt x="5871209" y="30480"/>
                  </a:lnTo>
                  <a:lnTo>
                    <a:pt x="5871209" y="0"/>
                  </a:lnTo>
                  <a:close/>
                </a:path>
              </a:pathLst>
            </a:custGeom>
            <a:solidFill>
              <a:srgbClr val="B3B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903729" y="859790"/>
              <a:ext cx="5843270" cy="30480"/>
            </a:xfrm>
            <a:custGeom>
              <a:avLst/>
              <a:gdLst/>
              <a:ahLst/>
              <a:cxnLst/>
              <a:rect l="l" t="t" r="r" b="b"/>
              <a:pathLst>
                <a:path w="5843270" h="30480">
                  <a:moveTo>
                    <a:pt x="5843270" y="0"/>
                  </a:moveTo>
                  <a:lnTo>
                    <a:pt x="30480" y="0"/>
                  </a:lnTo>
                  <a:lnTo>
                    <a:pt x="0" y="30480"/>
                  </a:lnTo>
                  <a:lnTo>
                    <a:pt x="5843270" y="30480"/>
                  </a:lnTo>
                  <a:lnTo>
                    <a:pt x="5843270" y="0"/>
                  </a:lnTo>
                  <a:close/>
                </a:path>
              </a:pathLst>
            </a:custGeom>
            <a:solidFill>
              <a:srgbClr val="B2B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931669" y="831850"/>
              <a:ext cx="5815330" cy="30480"/>
            </a:xfrm>
            <a:custGeom>
              <a:avLst/>
              <a:gdLst/>
              <a:ahLst/>
              <a:cxnLst/>
              <a:rect l="l" t="t" r="r" b="b"/>
              <a:pathLst>
                <a:path w="5815330" h="30480">
                  <a:moveTo>
                    <a:pt x="581533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815330" y="30479"/>
                  </a:lnTo>
                  <a:lnTo>
                    <a:pt x="5815330" y="0"/>
                  </a:lnTo>
                  <a:close/>
                </a:path>
              </a:pathLst>
            </a:custGeom>
            <a:solidFill>
              <a:srgbClr val="B1B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959609" y="802640"/>
              <a:ext cx="5787390" cy="31750"/>
            </a:xfrm>
            <a:custGeom>
              <a:avLst/>
              <a:gdLst/>
              <a:ahLst/>
              <a:cxnLst/>
              <a:rect l="l" t="t" r="r" b="b"/>
              <a:pathLst>
                <a:path w="5787390" h="31750">
                  <a:moveTo>
                    <a:pt x="5787390" y="0"/>
                  </a:moveTo>
                  <a:lnTo>
                    <a:pt x="31750" y="0"/>
                  </a:lnTo>
                  <a:lnTo>
                    <a:pt x="0" y="31750"/>
                  </a:lnTo>
                  <a:lnTo>
                    <a:pt x="5787390" y="31750"/>
                  </a:lnTo>
                  <a:lnTo>
                    <a:pt x="5787390" y="0"/>
                  </a:lnTo>
                  <a:close/>
                </a:path>
              </a:pathLst>
            </a:custGeom>
            <a:solidFill>
              <a:srgbClr val="B0B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988819" y="774700"/>
              <a:ext cx="5758180" cy="30480"/>
            </a:xfrm>
            <a:custGeom>
              <a:avLst/>
              <a:gdLst/>
              <a:ahLst/>
              <a:cxnLst/>
              <a:rect l="l" t="t" r="r" b="b"/>
              <a:pathLst>
                <a:path w="5758180" h="30479">
                  <a:moveTo>
                    <a:pt x="575818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758180" y="30479"/>
                  </a:lnTo>
                  <a:lnTo>
                    <a:pt x="5758180" y="0"/>
                  </a:lnTo>
                  <a:close/>
                </a:path>
              </a:pathLst>
            </a:custGeom>
            <a:solidFill>
              <a:srgbClr val="AFA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016759" y="746760"/>
              <a:ext cx="5730240" cy="30480"/>
            </a:xfrm>
            <a:custGeom>
              <a:avLst/>
              <a:gdLst/>
              <a:ahLst/>
              <a:cxnLst/>
              <a:rect l="l" t="t" r="r" b="b"/>
              <a:pathLst>
                <a:path w="5730240" h="30479">
                  <a:moveTo>
                    <a:pt x="5730240" y="0"/>
                  </a:moveTo>
                  <a:lnTo>
                    <a:pt x="30480" y="0"/>
                  </a:lnTo>
                  <a:lnTo>
                    <a:pt x="0" y="30479"/>
                  </a:lnTo>
                  <a:lnTo>
                    <a:pt x="5730240" y="30479"/>
                  </a:lnTo>
                  <a:lnTo>
                    <a:pt x="5730240" y="0"/>
                  </a:lnTo>
                  <a:close/>
                </a:path>
              </a:pathLst>
            </a:custGeom>
            <a:solidFill>
              <a:srgbClr val="AEAE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044699" y="718819"/>
              <a:ext cx="5702300" cy="30480"/>
            </a:xfrm>
            <a:custGeom>
              <a:avLst/>
              <a:gdLst/>
              <a:ahLst/>
              <a:cxnLst/>
              <a:rect l="l" t="t" r="r" b="b"/>
              <a:pathLst>
                <a:path w="5702300" h="30479">
                  <a:moveTo>
                    <a:pt x="570230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702300" y="30479"/>
                  </a:lnTo>
                  <a:lnTo>
                    <a:pt x="5702300" y="0"/>
                  </a:lnTo>
                  <a:close/>
                </a:path>
              </a:pathLst>
            </a:custGeom>
            <a:solidFill>
              <a:srgbClr val="ADAD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072639" y="690879"/>
              <a:ext cx="5674360" cy="30480"/>
            </a:xfrm>
            <a:custGeom>
              <a:avLst/>
              <a:gdLst/>
              <a:ahLst/>
              <a:cxnLst/>
              <a:rect l="l" t="t" r="r" b="b"/>
              <a:pathLst>
                <a:path w="5674359" h="30479">
                  <a:moveTo>
                    <a:pt x="5674360" y="0"/>
                  </a:moveTo>
                  <a:lnTo>
                    <a:pt x="30480" y="0"/>
                  </a:lnTo>
                  <a:lnTo>
                    <a:pt x="0" y="30480"/>
                  </a:lnTo>
                  <a:lnTo>
                    <a:pt x="5674360" y="30480"/>
                  </a:lnTo>
                  <a:lnTo>
                    <a:pt x="5674360" y="0"/>
                  </a:lnTo>
                  <a:close/>
                </a:path>
              </a:pathLst>
            </a:custGeom>
            <a:solidFill>
              <a:srgbClr val="ACA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100579" y="662940"/>
              <a:ext cx="5646420" cy="30480"/>
            </a:xfrm>
            <a:custGeom>
              <a:avLst/>
              <a:gdLst/>
              <a:ahLst/>
              <a:cxnLst/>
              <a:rect l="l" t="t" r="r" b="b"/>
              <a:pathLst>
                <a:path w="5646420" h="30479">
                  <a:moveTo>
                    <a:pt x="5646420" y="0"/>
                  </a:moveTo>
                  <a:lnTo>
                    <a:pt x="30480" y="0"/>
                  </a:lnTo>
                  <a:lnTo>
                    <a:pt x="0" y="30480"/>
                  </a:lnTo>
                  <a:lnTo>
                    <a:pt x="5646420" y="30480"/>
                  </a:lnTo>
                  <a:lnTo>
                    <a:pt x="5646420" y="0"/>
                  </a:lnTo>
                  <a:close/>
                </a:path>
              </a:pathLst>
            </a:custGeom>
            <a:solidFill>
              <a:srgbClr val="ABA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128519" y="635000"/>
              <a:ext cx="5618480" cy="30480"/>
            </a:xfrm>
            <a:custGeom>
              <a:avLst/>
              <a:gdLst/>
              <a:ahLst/>
              <a:cxnLst/>
              <a:rect l="l" t="t" r="r" b="b"/>
              <a:pathLst>
                <a:path w="5618480" h="30479">
                  <a:moveTo>
                    <a:pt x="5618480" y="0"/>
                  </a:moveTo>
                  <a:lnTo>
                    <a:pt x="30480" y="0"/>
                  </a:lnTo>
                  <a:lnTo>
                    <a:pt x="0" y="30479"/>
                  </a:lnTo>
                  <a:lnTo>
                    <a:pt x="5618480" y="30479"/>
                  </a:lnTo>
                  <a:lnTo>
                    <a:pt x="5618480" y="0"/>
                  </a:lnTo>
                  <a:close/>
                </a:path>
              </a:pathLst>
            </a:custGeom>
            <a:solidFill>
              <a:srgbClr val="AAAA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156459" y="605790"/>
              <a:ext cx="5590540" cy="31750"/>
            </a:xfrm>
            <a:custGeom>
              <a:avLst/>
              <a:gdLst/>
              <a:ahLst/>
              <a:cxnLst/>
              <a:rect l="l" t="t" r="r" b="b"/>
              <a:pathLst>
                <a:path w="5590540" h="31750">
                  <a:moveTo>
                    <a:pt x="561340" y="0"/>
                  </a:moveTo>
                  <a:lnTo>
                    <a:pt x="31750" y="0"/>
                  </a:lnTo>
                  <a:lnTo>
                    <a:pt x="0" y="31750"/>
                  </a:lnTo>
                  <a:lnTo>
                    <a:pt x="5590540" y="31750"/>
                  </a:lnTo>
                  <a:lnTo>
                    <a:pt x="5590540" y="3810"/>
                  </a:lnTo>
                  <a:lnTo>
                    <a:pt x="561340" y="3810"/>
                  </a:lnTo>
                  <a:lnTo>
                    <a:pt x="561340" y="0"/>
                  </a:lnTo>
                  <a:close/>
                </a:path>
              </a:pathLst>
            </a:custGeom>
            <a:solidFill>
              <a:srgbClr val="A9A9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185669" y="577850"/>
              <a:ext cx="532130" cy="30480"/>
            </a:xfrm>
            <a:custGeom>
              <a:avLst/>
              <a:gdLst/>
              <a:ahLst/>
              <a:cxnLst/>
              <a:rect l="l" t="t" r="r" b="b"/>
              <a:pathLst>
                <a:path w="532130" h="30479">
                  <a:moveTo>
                    <a:pt x="532129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532129" y="30479"/>
                  </a:lnTo>
                  <a:lnTo>
                    <a:pt x="532129" y="0"/>
                  </a:lnTo>
                  <a:close/>
                </a:path>
              </a:pathLst>
            </a:custGeom>
            <a:solidFill>
              <a:srgbClr val="A8A8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213609" y="549910"/>
              <a:ext cx="504190" cy="30480"/>
            </a:xfrm>
            <a:custGeom>
              <a:avLst/>
              <a:gdLst/>
              <a:ahLst/>
              <a:cxnLst/>
              <a:rect l="l" t="t" r="r" b="b"/>
              <a:pathLst>
                <a:path w="504189" h="30479">
                  <a:moveTo>
                    <a:pt x="504190" y="0"/>
                  </a:moveTo>
                  <a:lnTo>
                    <a:pt x="30480" y="0"/>
                  </a:lnTo>
                  <a:lnTo>
                    <a:pt x="0" y="30479"/>
                  </a:lnTo>
                  <a:lnTo>
                    <a:pt x="504190" y="30479"/>
                  </a:lnTo>
                  <a:lnTo>
                    <a:pt x="504190" y="0"/>
                  </a:lnTo>
                  <a:close/>
                </a:path>
              </a:pathLst>
            </a:custGeom>
            <a:solidFill>
              <a:srgbClr val="A7A7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241549" y="521969"/>
              <a:ext cx="476250" cy="30480"/>
            </a:xfrm>
            <a:custGeom>
              <a:avLst/>
              <a:gdLst/>
              <a:ahLst/>
              <a:cxnLst/>
              <a:rect l="l" t="t" r="r" b="b"/>
              <a:pathLst>
                <a:path w="476250" h="30479">
                  <a:moveTo>
                    <a:pt x="47625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476250" y="30479"/>
                  </a:lnTo>
                  <a:lnTo>
                    <a:pt x="476250" y="0"/>
                  </a:lnTo>
                  <a:close/>
                </a:path>
              </a:pathLst>
            </a:custGeom>
            <a:solidFill>
              <a:srgbClr val="A6A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2269489" y="494029"/>
              <a:ext cx="448309" cy="30480"/>
            </a:xfrm>
            <a:custGeom>
              <a:avLst/>
              <a:gdLst/>
              <a:ahLst/>
              <a:cxnLst/>
              <a:rect l="l" t="t" r="r" b="b"/>
              <a:pathLst>
                <a:path w="448310" h="30479">
                  <a:moveTo>
                    <a:pt x="448310" y="0"/>
                  </a:moveTo>
                  <a:lnTo>
                    <a:pt x="30480" y="0"/>
                  </a:lnTo>
                  <a:lnTo>
                    <a:pt x="0" y="30480"/>
                  </a:lnTo>
                  <a:lnTo>
                    <a:pt x="448310" y="30480"/>
                  </a:lnTo>
                  <a:lnTo>
                    <a:pt x="448310" y="0"/>
                  </a:lnTo>
                  <a:close/>
                </a:path>
              </a:pathLst>
            </a:custGeom>
            <a:solidFill>
              <a:srgbClr val="A5A5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297429" y="466089"/>
              <a:ext cx="420370" cy="30480"/>
            </a:xfrm>
            <a:custGeom>
              <a:avLst/>
              <a:gdLst/>
              <a:ahLst/>
              <a:cxnLst/>
              <a:rect l="l" t="t" r="r" b="b"/>
              <a:pathLst>
                <a:path w="420369" h="30479">
                  <a:moveTo>
                    <a:pt x="420370" y="0"/>
                  </a:moveTo>
                  <a:lnTo>
                    <a:pt x="30480" y="0"/>
                  </a:lnTo>
                  <a:lnTo>
                    <a:pt x="0" y="30480"/>
                  </a:lnTo>
                  <a:lnTo>
                    <a:pt x="420370" y="30480"/>
                  </a:lnTo>
                  <a:lnTo>
                    <a:pt x="420370" y="0"/>
                  </a:lnTo>
                  <a:close/>
                </a:path>
              </a:pathLst>
            </a:custGeom>
            <a:solidFill>
              <a:srgbClr val="A4A4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325369" y="438150"/>
              <a:ext cx="392430" cy="30480"/>
            </a:xfrm>
            <a:custGeom>
              <a:avLst/>
              <a:gdLst/>
              <a:ahLst/>
              <a:cxnLst/>
              <a:rect l="l" t="t" r="r" b="b"/>
              <a:pathLst>
                <a:path w="392430" h="30479">
                  <a:moveTo>
                    <a:pt x="392430" y="0"/>
                  </a:moveTo>
                  <a:lnTo>
                    <a:pt x="30480" y="0"/>
                  </a:lnTo>
                  <a:lnTo>
                    <a:pt x="0" y="30479"/>
                  </a:lnTo>
                  <a:lnTo>
                    <a:pt x="392430" y="30479"/>
                  </a:lnTo>
                  <a:lnTo>
                    <a:pt x="392430" y="0"/>
                  </a:lnTo>
                  <a:close/>
                </a:path>
              </a:pathLst>
            </a:custGeom>
            <a:solidFill>
              <a:srgbClr val="A3A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353309" y="410210"/>
              <a:ext cx="364490" cy="30480"/>
            </a:xfrm>
            <a:custGeom>
              <a:avLst/>
              <a:gdLst/>
              <a:ahLst/>
              <a:cxnLst/>
              <a:rect l="l" t="t" r="r" b="b"/>
              <a:pathLst>
                <a:path w="364489" h="30479">
                  <a:moveTo>
                    <a:pt x="364490" y="0"/>
                  </a:moveTo>
                  <a:lnTo>
                    <a:pt x="30480" y="0"/>
                  </a:lnTo>
                  <a:lnTo>
                    <a:pt x="0" y="30479"/>
                  </a:lnTo>
                  <a:lnTo>
                    <a:pt x="364490" y="30479"/>
                  </a:lnTo>
                  <a:lnTo>
                    <a:pt x="364490" y="0"/>
                  </a:lnTo>
                  <a:close/>
                </a:path>
              </a:pathLst>
            </a:custGeom>
            <a:solidFill>
              <a:srgbClr val="A2A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81249" y="381000"/>
              <a:ext cx="336550" cy="31750"/>
            </a:xfrm>
            <a:custGeom>
              <a:avLst/>
              <a:gdLst/>
              <a:ahLst/>
              <a:cxnLst/>
              <a:rect l="l" t="t" r="r" b="b"/>
              <a:pathLst>
                <a:path w="336550" h="31750">
                  <a:moveTo>
                    <a:pt x="336550" y="0"/>
                  </a:moveTo>
                  <a:lnTo>
                    <a:pt x="31750" y="0"/>
                  </a:lnTo>
                  <a:lnTo>
                    <a:pt x="0" y="31750"/>
                  </a:lnTo>
                  <a:lnTo>
                    <a:pt x="336550" y="31750"/>
                  </a:lnTo>
                  <a:lnTo>
                    <a:pt x="336550" y="0"/>
                  </a:lnTo>
                  <a:close/>
                </a:path>
              </a:pathLst>
            </a:custGeom>
            <a:solidFill>
              <a:srgbClr val="A1A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410459" y="353060"/>
              <a:ext cx="307340" cy="30480"/>
            </a:xfrm>
            <a:custGeom>
              <a:avLst/>
              <a:gdLst/>
              <a:ahLst/>
              <a:cxnLst/>
              <a:rect l="l" t="t" r="r" b="b"/>
              <a:pathLst>
                <a:path w="307339" h="30479">
                  <a:moveTo>
                    <a:pt x="307339" y="0"/>
                  </a:moveTo>
                  <a:lnTo>
                    <a:pt x="30479" y="0"/>
                  </a:lnTo>
                  <a:lnTo>
                    <a:pt x="0" y="30480"/>
                  </a:lnTo>
                  <a:lnTo>
                    <a:pt x="307339" y="30480"/>
                  </a:lnTo>
                  <a:lnTo>
                    <a:pt x="307339" y="0"/>
                  </a:lnTo>
                  <a:close/>
                </a:path>
              </a:pathLst>
            </a:custGeom>
            <a:solidFill>
              <a:srgbClr val="A0A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438399" y="325119"/>
              <a:ext cx="279400" cy="30480"/>
            </a:xfrm>
            <a:custGeom>
              <a:avLst/>
              <a:gdLst/>
              <a:ahLst/>
              <a:cxnLst/>
              <a:rect l="l" t="t" r="r" b="b"/>
              <a:pathLst>
                <a:path w="279400" h="30479">
                  <a:moveTo>
                    <a:pt x="279400" y="0"/>
                  </a:moveTo>
                  <a:lnTo>
                    <a:pt x="30479" y="0"/>
                  </a:lnTo>
                  <a:lnTo>
                    <a:pt x="0" y="30479"/>
                  </a:lnTo>
                  <a:lnTo>
                    <a:pt x="279400" y="30479"/>
                  </a:lnTo>
                  <a:lnTo>
                    <a:pt x="279400" y="0"/>
                  </a:lnTo>
                  <a:close/>
                </a:path>
              </a:pathLst>
            </a:custGeom>
            <a:solidFill>
              <a:srgbClr val="9F9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2466339" y="76200"/>
              <a:ext cx="251459" cy="25145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650999" y="76200"/>
              <a:ext cx="6096000" cy="2133600"/>
            </a:xfrm>
            <a:custGeom>
              <a:avLst/>
              <a:gdLst/>
              <a:ahLst/>
              <a:cxnLst/>
              <a:rect l="l" t="t" r="r" b="b"/>
              <a:pathLst>
                <a:path w="6096000" h="2133600">
                  <a:moveTo>
                    <a:pt x="6096000" y="533400"/>
                  </a:moveTo>
                  <a:lnTo>
                    <a:pt x="1066800" y="533400"/>
                  </a:lnTo>
                  <a:lnTo>
                    <a:pt x="1066800" y="0"/>
                  </a:lnTo>
                  <a:lnTo>
                    <a:pt x="0" y="1066800"/>
                  </a:lnTo>
                  <a:lnTo>
                    <a:pt x="1066800" y="2133600"/>
                  </a:lnTo>
                  <a:lnTo>
                    <a:pt x="1066800" y="1600200"/>
                  </a:lnTo>
                  <a:lnTo>
                    <a:pt x="6096000" y="1600200"/>
                  </a:lnTo>
                  <a:lnTo>
                    <a:pt x="6096000" y="533400"/>
                  </a:lnTo>
                  <a:close/>
                </a:path>
                <a:path w="6096000" h="2133600">
                  <a:moveTo>
                    <a:pt x="0" y="0"/>
                  </a:moveTo>
                  <a:lnTo>
                    <a:pt x="0" y="0"/>
                  </a:lnTo>
                </a:path>
                <a:path w="6096000" h="2133600">
                  <a:moveTo>
                    <a:pt x="6096000" y="2133600"/>
                  </a:moveTo>
                  <a:lnTo>
                    <a:pt x="6096000" y="2133600"/>
                  </a:lnTo>
                </a:path>
              </a:pathLst>
            </a:custGeom>
            <a:ln w="9344">
              <a:solidFill>
                <a:srgbClr val="2D2DC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bject 67"/>
          <p:cNvSpPr txBox="1">
            <a:spLocks noGrp="1"/>
          </p:cNvSpPr>
          <p:nvPr>
            <p:ph type="title"/>
          </p:nvPr>
        </p:nvSpPr>
        <p:spPr>
          <a:xfrm>
            <a:off x="2301239" y="795020"/>
            <a:ext cx="53168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0" spc="-720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sz="6600" b="0" spc="-1080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sz="4400" spc="-720" dirty="0">
                <a:solidFill>
                  <a:srgbClr val="000000"/>
                </a:solidFill>
              </a:rPr>
              <a:t>u</a:t>
            </a:r>
            <a:r>
              <a:rPr sz="4400" b="0" spc="-720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6600" b="0" spc="-1080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4400" b="0" spc="-720" dirty="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6600" b="0" spc="-1080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4400" b="0" spc="-720" dirty="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sz="6600" b="0" spc="-1080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sz="4400" spc="-720" dirty="0">
                <a:solidFill>
                  <a:srgbClr val="000000"/>
                </a:solidFill>
              </a:rPr>
              <a:t>ase</a:t>
            </a:r>
            <a:r>
              <a:rPr sz="4400" spc="-415" dirty="0">
                <a:solidFill>
                  <a:srgbClr val="000000"/>
                </a:solidFill>
              </a:rPr>
              <a:t> </a:t>
            </a:r>
            <a:r>
              <a:rPr sz="4400" spc="-725" dirty="0">
                <a:solidFill>
                  <a:srgbClr val="000000"/>
                </a:solidFill>
              </a:rPr>
              <a:t>Con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d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d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4400" b="0" spc="-725" dirty="0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sz="6600" b="0" spc="-1087" baseline="-1893" dirty="0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sz="4400" spc="-725" dirty="0">
                <a:solidFill>
                  <a:srgbClr val="000000"/>
                </a:solidFill>
              </a:rPr>
              <a:t>n</a:t>
            </a:r>
            <a:endParaRPr sz="4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27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69" y="643890"/>
            <a:ext cx="222758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0764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06FBF"/>
                </a:solidFill>
              </a:rPr>
              <a:t>(i) </a:t>
            </a:r>
            <a:r>
              <a:rPr sz="2400" b="0" spc="-10" dirty="0">
                <a:solidFill>
                  <a:srgbClr val="006FBF"/>
                </a:solidFill>
                <a:latin typeface="Times New Roman"/>
                <a:cs typeface="Times New Roman"/>
              </a:rPr>
              <a:t>At </a:t>
            </a:r>
            <a:r>
              <a:rPr sz="2400" b="0" dirty="0">
                <a:solidFill>
                  <a:srgbClr val="006FBF"/>
                </a:solidFill>
                <a:latin typeface="Times New Roman"/>
                <a:cs typeface="Times New Roman"/>
              </a:rPr>
              <a:t>par  </a:t>
            </a:r>
            <a:r>
              <a:rPr sz="24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Vendors' A/c</a:t>
            </a:r>
            <a:r>
              <a:rPr sz="2400" b="0" spc="-7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24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Dr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sz="2400" b="0" dirty="0">
                <a:solidFill>
                  <a:srgbClr val="006FBF"/>
                </a:solidFill>
                <a:latin typeface="Times New Roman"/>
                <a:cs typeface="Times New Roman"/>
              </a:rPr>
              <a:t>To </a:t>
            </a:r>
            <a:r>
              <a:rPr sz="24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Shares</a:t>
            </a:r>
            <a:r>
              <a:rPr sz="2400" b="0" spc="-6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2400" b="0" spc="-5" dirty="0">
                <a:solidFill>
                  <a:srgbClr val="006FBF"/>
                </a:solidFill>
                <a:latin typeface="Times New Roman"/>
                <a:cs typeface="Times New Roman"/>
              </a:rPr>
              <a:t>A/c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(issue </a:t>
            </a:r>
            <a:r>
              <a:rPr dirty="0"/>
              <a:t>of Shares at par </a:t>
            </a:r>
            <a:r>
              <a:rPr spc="5" dirty="0"/>
              <a:t>to</a:t>
            </a:r>
            <a:r>
              <a:rPr spc="-25" dirty="0"/>
              <a:t> </a:t>
            </a:r>
            <a:r>
              <a:rPr spc="-5" dirty="0"/>
              <a:t>vendors)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/>
          </a:p>
          <a:p>
            <a:pPr marL="12700" marR="5371465">
              <a:lnSpc>
                <a:spcPct val="100000"/>
              </a:lnSpc>
            </a:pPr>
            <a:r>
              <a:rPr b="1" dirty="0">
                <a:solidFill>
                  <a:srgbClr val="BF0000"/>
                </a:solidFill>
                <a:latin typeface="Times New Roman"/>
                <a:cs typeface="Times New Roman"/>
              </a:rPr>
              <a:t>(ii) </a:t>
            </a:r>
            <a:r>
              <a:rPr spc="-5" dirty="0">
                <a:solidFill>
                  <a:srgbClr val="BF0000"/>
                </a:solidFill>
              </a:rPr>
              <a:t>At premium  Vendors’ A/c</a:t>
            </a:r>
            <a:r>
              <a:rPr spc="-60" dirty="0">
                <a:solidFill>
                  <a:srgbClr val="BF0000"/>
                </a:solidFill>
              </a:rPr>
              <a:t> </a:t>
            </a:r>
            <a:r>
              <a:rPr spc="-5" dirty="0">
                <a:solidFill>
                  <a:srgbClr val="BF0000"/>
                </a:solidFill>
              </a:rPr>
              <a:t>Dr</a:t>
            </a:r>
          </a:p>
          <a:p>
            <a:pPr marL="546100">
              <a:lnSpc>
                <a:spcPct val="100000"/>
              </a:lnSpc>
            </a:pPr>
            <a:r>
              <a:rPr dirty="0">
                <a:solidFill>
                  <a:srgbClr val="BF0000"/>
                </a:solidFill>
              </a:rPr>
              <a:t>To </a:t>
            </a:r>
            <a:r>
              <a:rPr spc="-5" dirty="0">
                <a:solidFill>
                  <a:srgbClr val="BF0000"/>
                </a:solidFill>
              </a:rPr>
              <a:t>Shares A/c</a:t>
            </a:r>
          </a:p>
          <a:p>
            <a:pPr marL="546100">
              <a:lnSpc>
                <a:spcPct val="100000"/>
              </a:lnSpc>
            </a:pPr>
            <a:r>
              <a:rPr dirty="0">
                <a:solidFill>
                  <a:srgbClr val="BF0000"/>
                </a:solidFill>
              </a:rPr>
              <a:t>To Securities </a:t>
            </a:r>
            <a:r>
              <a:rPr spc="-5" dirty="0">
                <a:solidFill>
                  <a:srgbClr val="BF0000"/>
                </a:solidFill>
              </a:rPr>
              <a:t>Premium</a:t>
            </a:r>
            <a:r>
              <a:rPr spc="-30" dirty="0">
                <a:solidFill>
                  <a:srgbClr val="BF0000"/>
                </a:solidFill>
              </a:rPr>
              <a:t> </a:t>
            </a:r>
            <a:r>
              <a:rPr spc="-5" dirty="0">
                <a:solidFill>
                  <a:srgbClr val="BF0000"/>
                </a:solidFill>
              </a:rPr>
              <a:t>A/c</a:t>
            </a:r>
          </a:p>
          <a:p>
            <a:pPr marL="12700">
              <a:lnSpc>
                <a:spcPct val="100000"/>
              </a:lnSpc>
            </a:pPr>
            <a:r>
              <a:rPr spc="-5" dirty="0">
                <a:solidFill>
                  <a:srgbClr val="BF0000"/>
                </a:solidFill>
              </a:rPr>
              <a:t>(issue </a:t>
            </a:r>
            <a:r>
              <a:rPr dirty="0">
                <a:solidFill>
                  <a:srgbClr val="BF0000"/>
                </a:solidFill>
              </a:rPr>
              <a:t>of Shares to vendors at a </a:t>
            </a:r>
            <a:r>
              <a:rPr spc="-5" dirty="0">
                <a:solidFill>
                  <a:srgbClr val="BF0000"/>
                </a:solidFill>
              </a:rPr>
              <a:t>premium </a:t>
            </a:r>
            <a:r>
              <a:rPr dirty="0">
                <a:solidFill>
                  <a:srgbClr val="BF0000"/>
                </a:solidFill>
              </a:rPr>
              <a:t>of </a:t>
            </a:r>
            <a:r>
              <a:rPr spc="-5" dirty="0">
                <a:solidFill>
                  <a:srgbClr val="BF0000"/>
                </a:solidFill>
              </a:rPr>
              <a:t>Rs </a:t>
            </a:r>
            <a:r>
              <a:rPr dirty="0">
                <a:solidFill>
                  <a:srgbClr val="BF0000"/>
                </a:solidFill>
              </a:rPr>
              <a:t>.... per</a:t>
            </a:r>
            <a:r>
              <a:rPr spc="-75" dirty="0">
                <a:solidFill>
                  <a:srgbClr val="BF0000"/>
                </a:solidFill>
              </a:rPr>
              <a:t> </a:t>
            </a:r>
            <a:r>
              <a:rPr spc="-5" dirty="0">
                <a:solidFill>
                  <a:srgbClr val="BF0000"/>
                </a:solidFill>
              </a:rPr>
              <a:t>Share)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7469" y="4667250"/>
            <a:ext cx="731837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29844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6F2F9F"/>
                </a:solidFill>
                <a:latin typeface="Times New Roman"/>
                <a:cs typeface="Times New Roman"/>
              </a:rPr>
              <a:t>(iii)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At discount  Vendors' A/c</a:t>
            </a:r>
            <a:r>
              <a:rPr sz="2400" spc="-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Dr</a:t>
            </a:r>
            <a:endParaRPr sz="2400">
              <a:latin typeface="Times New Roman"/>
              <a:cs typeface="Times New Roman"/>
            </a:endParaRPr>
          </a:p>
          <a:p>
            <a:pPr marL="621030" marR="4394835" indent="-608330">
              <a:lnSpc>
                <a:spcPct val="100000"/>
              </a:lnSpc>
            </a:pP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Shares Discount A/c </a:t>
            </a:r>
            <a:r>
              <a:rPr sz="2400" spc="-10" dirty="0">
                <a:solidFill>
                  <a:srgbClr val="6F2F9F"/>
                </a:solidFill>
                <a:latin typeface="Times New Roman"/>
                <a:cs typeface="Times New Roman"/>
              </a:rPr>
              <a:t>Dr  </a:t>
            </a:r>
            <a:r>
              <a:rPr sz="2400" spc="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Shares</a:t>
            </a:r>
            <a:r>
              <a:rPr sz="2400" spc="-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A/c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6F2F9F"/>
                </a:solidFill>
                <a:latin typeface="Times New Roman"/>
                <a:cs typeface="Times New Roman"/>
              </a:rPr>
              <a:t>(Issue of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Shares </a:t>
            </a:r>
            <a:r>
              <a:rPr sz="2400" spc="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400" dirty="0">
                <a:solidFill>
                  <a:srgbClr val="6F2F9F"/>
                </a:solidFill>
                <a:latin typeface="Times New Roman"/>
                <a:cs typeface="Times New Roman"/>
              </a:rPr>
              <a:t>vendors at a discount of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Rs </a:t>
            </a:r>
            <a:r>
              <a:rPr sz="2400" dirty="0">
                <a:solidFill>
                  <a:srgbClr val="6F2F9F"/>
                </a:solidFill>
                <a:latin typeface="Times New Roman"/>
                <a:cs typeface="Times New Roman"/>
              </a:rPr>
              <a:t>... per</a:t>
            </a:r>
            <a:r>
              <a:rPr sz="2400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6F2F9F"/>
                </a:solidFill>
                <a:latin typeface="Times New Roman"/>
                <a:cs typeface="Times New Roman"/>
              </a:rPr>
              <a:t>Share)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90930" y="0"/>
            <a:ext cx="6357620" cy="8407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blinds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327150" y="154940"/>
            <a:ext cx="6266180" cy="1366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74850" marR="5080" indent="-1962150">
              <a:lnSpc>
                <a:spcPct val="100000"/>
              </a:lnSpc>
              <a:spcBef>
                <a:spcPts val="100"/>
              </a:spcBef>
              <a:tabLst>
                <a:tab pos="3148965" algn="l"/>
              </a:tabLst>
            </a:pPr>
            <a:r>
              <a:rPr sz="4400" i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Forfeiture</a:t>
            </a:r>
            <a:r>
              <a:rPr sz="4400" i="1" u="heavy" spc="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400" i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of	</a:t>
            </a:r>
            <a:r>
              <a:rPr sz="4400" i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Shares </a:t>
            </a:r>
            <a:r>
              <a:rPr sz="4400" i="1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by</a:t>
            </a:r>
            <a:r>
              <a:rPr sz="4400" i="1" u="heavy" spc="-9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400" i="1" u="heavy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sz="44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400" i="1" u="heavy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</a:rPr>
              <a:t>Company.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1200" y="1921509"/>
            <a:ext cx="7985759" cy="469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Sometimes some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shareholder were  not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able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to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pay on their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holdings 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on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certain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stage. </a:t>
            </a:r>
            <a:r>
              <a:rPr sz="4400" b="1" i="1" spc="-10" dirty="0">
                <a:solidFill>
                  <a:srgbClr val="CC00CC"/>
                </a:solidFill>
                <a:latin typeface="Times New Roman"/>
                <a:cs typeface="Times New Roman"/>
              </a:rPr>
              <a:t>Then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after giving 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proper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notice to the shareholder,  the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company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has </a:t>
            </a:r>
            <a:r>
              <a:rPr sz="4400" b="1" i="1" dirty="0">
                <a:solidFill>
                  <a:srgbClr val="CC00CC"/>
                </a:solidFill>
                <a:latin typeface="Times New Roman"/>
                <a:cs typeface="Times New Roman"/>
              </a:rPr>
              <a:t>full </a:t>
            </a:r>
            <a:r>
              <a:rPr sz="4400" b="1" i="1" spc="-5" dirty="0">
                <a:solidFill>
                  <a:srgbClr val="CC00CC"/>
                </a:solidFill>
                <a:latin typeface="Times New Roman"/>
                <a:cs typeface="Times New Roman"/>
              </a:rPr>
              <a:t>right to  cancel their holdings.</a:t>
            </a:r>
            <a:endParaRPr sz="4400">
              <a:latin typeface="Times New Roman"/>
              <a:cs typeface="Times New Roman"/>
            </a:endParaRPr>
          </a:p>
          <a:p>
            <a:pPr marR="321945" algn="r">
              <a:lnSpc>
                <a:spcPct val="100000"/>
              </a:lnSpc>
              <a:spcBef>
                <a:spcPts val="266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39" y="110490"/>
            <a:ext cx="9010650" cy="1974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Journal Entry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for forfeiture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of shares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is: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</a:pPr>
            <a:r>
              <a:rPr sz="3200" b="1" u="heavy" dirty="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Times New Roman"/>
                <a:cs typeface="Times New Roman"/>
              </a:rPr>
              <a:t>If Calls-in-Arrears </a:t>
            </a:r>
            <a:r>
              <a:rPr sz="3200" b="1" u="heavy" spc="-5" dirty="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Times New Roman"/>
                <a:cs typeface="Times New Roman"/>
              </a:rPr>
              <a:t>A/c is</a:t>
            </a:r>
            <a:r>
              <a:rPr sz="3200" b="1" u="heavy" spc="15" dirty="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heavy" dirty="0">
                <a:solidFill>
                  <a:srgbClr val="00AFEF"/>
                </a:solidFill>
                <a:uFill>
                  <a:solidFill>
                    <a:srgbClr val="00AFEF"/>
                  </a:solidFill>
                </a:uFill>
                <a:latin typeface="Times New Roman"/>
                <a:cs typeface="Times New Roman"/>
              </a:rPr>
              <a:t>there:</a:t>
            </a:r>
            <a:endParaRPr sz="3200">
              <a:latin typeface="Times New Roman"/>
              <a:cs typeface="Times New Roman"/>
            </a:endParaRPr>
          </a:p>
          <a:p>
            <a:pPr marL="114300" marR="5080" indent="-101600">
              <a:lnSpc>
                <a:spcPts val="3840"/>
              </a:lnSpc>
              <a:spcBef>
                <a:spcPts val="120"/>
              </a:spcBef>
              <a:tabLst>
                <a:tab pos="4555490" algn="l"/>
              </a:tabLst>
            </a:pP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Share Capital </a:t>
            </a:r>
            <a:r>
              <a:rPr sz="3200" spc="-5" dirty="0">
                <a:solidFill>
                  <a:srgbClr val="00AFEF"/>
                </a:solidFill>
                <a:latin typeface="Times New Roman"/>
                <a:cs typeface="Times New Roman"/>
              </a:rPr>
              <a:t>A/c</a:t>
            </a: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AFEF"/>
                </a:solidFill>
                <a:latin typeface="Times New Roman"/>
                <a:cs typeface="Times New Roman"/>
              </a:rPr>
              <a:t>Dr.	(with called-up amount)  </a:t>
            </a: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To </a:t>
            </a:r>
            <a:r>
              <a:rPr sz="3200" spc="-5" dirty="0">
                <a:solidFill>
                  <a:srgbClr val="00AFEF"/>
                </a:solidFill>
                <a:latin typeface="Times New Roman"/>
                <a:cs typeface="Times New Roman"/>
              </a:rPr>
              <a:t>Forfeited </a:t>
            </a: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Shares A/c(with amount already</a:t>
            </a:r>
            <a:r>
              <a:rPr sz="3200" spc="-25" dirty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received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3039" y="2547620"/>
            <a:ext cx="39109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To Calls-in-Arrears</a:t>
            </a:r>
            <a:r>
              <a:rPr sz="3200" spc="-80" dirty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AFEF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87391" y="2547620"/>
            <a:ext cx="423545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(with </a:t>
            </a:r>
            <a:r>
              <a:rPr sz="3200" spc="-5" dirty="0">
                <a:solidFill>
                  <a:srgbClr val="00AFEF"/>
                </a:solidFill>
                <a:latin typeface="Times New Roman"/>
                <a:cs typeface="Times New Roman"/>
              </a:rPr>
              <a:t>the amount </a:t>
            </a: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due</a:t>
            </a:r>
            <a:r>
              <a:rPr sz="3200" spc="-25" dirty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but</a:t>
            </a:r>
            <a:endParaRPr sz="3200">
              <a:latin typeface="Times New Roman"/>
              <a:cs typeface="Times New Roman"/>
            </a:endParaRPr>
          </a:p>
          <a:p>
            <a:pPr marL="2764155">
              <a:lnSpc>
                <a:spcPct val="100000"/>
              </a:lnSpc>
            </a:pPr>
            <a:r>
              <a:rPr sz="3200" dirty="0">
                <a:solidFill>
                  <a:srgbClr val="00AFEF"/>
                </a:solidFill>
                <a:latin typeface="Times New Roman"/>
                <a:cs typeface="Times New Roman"/>
              </a:rPr>
              <a:t>not</a:t>
            </a:r>
            <a:r>
              <a:rPr sz="3200" spc="-70" dirty="0">
                <a:solidFill>
                  <a:srgbClr val="00AFE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00AFEF"/>
                </a:solidFill>
                <a:latin typeface="Times New Roman"/>
                <a:cs typeface="Times New Roman"/>
              </a:rPr>
              <a:t>paid)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39" y="3521709"/>
            <a:ext cx="9050655" cy="3437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3200" b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If Calls-in-Arrears </a:t>
            </a:r>
            <a:r>
              <a:rPr sz="3200" b="1" u="heavy" spc="-5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A/c is </a:t>
            </a:r>
            <a:r>
              <a:rPr sz="3200" b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not</a:t>
            </a:r>
            <a:r>
              <a:rPr sz="3200" b="1" u="heavy" spc="20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there:</a:t>
            </a:r>
            <a:endParaRPr sz="3200">
              <a:latin typeface="Times New Roman"/>
              <a:cs typeface="Times New Roman"/>
            </a:endParaRPr>
          </a:p>
          <a:p>
            <a:pPr marL="330835" indent="-306070">
              <a:lnSpc>
                <a:spcPct val="100000"/>
              </a:lnSpc>
              <a:tabLst>
                <a:tab pos="4466590" algn="l"/>
              </a:tabLst>
            </a:pP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Share Capital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A/c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Dr.	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(with called-up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amount)</a:t>
            </a:r>
            <a:endParaRPr sz="3200">
              <a:latin typeface="Times New Roman"/>
              <a:cs typeface="Times New Roman"/>
            </a:endParaRPr>
          </a:p>
          <a:p>
            <a:pPr marL="330835">
              <a:lnSpc>
                <a:spcPct val="100000"/>
              </a:lnSpc>
              <a:tabLst>
                <a:tab pos="4457700" algn="l"/>
              </a:tabLst>
            </a:pP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To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Forfeited</a:t>
            </a:r>
            <a:r>
              <a:rPr sz="3200" spc="2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Shares</a:t>
            </a:r>
            <a:r>
              <a:rPr sz="3200" spc="1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A/c	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(with amount</a:t>
            </a:r>
            <a:r>
              <a:rPr sz="3200" spc="-1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already</a:t>
            </a:r>
            <a:endParaRPr sz="3200">
              <a:latin typeface="Times New Roman"/>
              <a:cs typeface="Times New Roman"/>
            </a:endParaRPr>
          </a:p>
          <a:p>
            <a:pPr marL="7377430">
              <a:lnSpc>
                <a:spcPct val="100000"/>
              </a:lnSpc>
            </a:pP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  <a:p>
            <a:pPr marL="330835">
              <a:lnSpc>
                <a:spcPts val="3835"/>
              </a:lnSpc>
              <a:tabLst>
                <a:tab pos="4453255" algn="l"/>
              </a:tabLst>
            </a:pP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To Share</a:t>
            </a:r>
            <a:r>
              <a:rPr sz="3200" spc="2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Allotment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A/c	(with the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amount due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but</a:t>
            </a:r>
            <a:endParaRPr sz="3200">
              <a:latin typeface="Times New Roman"/>
              <a:cs typeface="Times New Roman"/>
            </a:endParaRPr>
          </a:p>
          <a:p>
            <a:pPr marL="434340" marR="43180" indent="4798060">
              <a:lnSpc>
                <a:spcPts val="3840"/>
              </a:lnSpc>
              <a:spcBef>
                <a:spcPts val="120"/>
              </a:spcBef>
            </a:pPr>
            <a:r>
              <a:rPr sz="3200" spc="5" dirty="0">
                <a:solidFill>
                  <a:srgbClr val="FF00FF"/>
                </a:solidFill>
                <a:latin typeface="Times New Roman"/>
                <a:cs typeface="Times New Roman"/>
              </a:rPr>
              <a:t>no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5" dirty="0">
                <a:solidFill>
                  <a:srgbClr val="FF00FF"/>
                </a:solidFill>
                <a:latin typeface="Times New Roman"/>
                <a:cs typeface="Times New Roman"/>
              </a:rPr>
              <a:t>pa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i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d on</a:t>
            </a:r>
            <a:r>
              <a:rPr sz="3200" spc="1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spc="5" dirty="0">
                <a:solidFill>
                  <a:srgbClr val="FF00FF"/>
                </a:solidFill>
                <a:latin typeface="Times New Roman"/>
                <a:cs typeface="Times New Roman"/>
              </a:rPr>
              <a:t>a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l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l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o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sz="3200" spc="-755" dirty="0">
                <a:solidFill>
                  <a:srgbClr val="FF00FF"/>
                </a:solidFill>
                <a:latin typeface="Times New Roman"/>
                <a:cs typeface="Times New Roman"/>
              </a:rPr>
              <a:t>m</a:t>
            </a:r>
            <a:r>
              <a:rPr sz="2100" baseline="-29761" dirty="0">
                <a:latin typeface="Times New Roman"/>
                <a:cs typeface="Times New Roman"/>
              </a:rPr>
              <a:t>2</a:t>
            </a:r>
            <a:r>
              <a:rPr sz="2100" spc="-1005" baseline="-29761" dirty="0">
                <a:latin typeface="Times New Roman"/>
                <a:cs typeface="Times New Roman"/>
              </a:rPr>
              <a:t>9</a:t>
            </a:r>
            <a:r>
              <a:rPr sz="3200" spc="5" dirty="0">
                <a:solidFill>
                  <a:srgbClr val="FF00FF"/>
                </a:solidFill>
                <a:latin typeface="Times New Roman"/>
                <a:cs typeface="Times New Roman"/>
              </a:rPr>
              <a:t>en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) 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Call A/c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(with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the amount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due but not</a:t>
            </a:r>
            <a:r>
              <a:rPr sz="3200" spc="2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paid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270" y="0"/>
            <a:ext cx="9146540" cy="6860540"/>
            <a:chOff x="-1270" y="0"/>
            <a:chExt cx="9146540" cy="6860540"/>
          </a:xfrm>
        </p:grpSpPr>
        <p:sp>
          <p:nvSpPr>
            <p:cNvPr id="3" name="object 3"/>
            <p:cNvSpPr/>
            <p:nvPr/>
          </p:nvSpPr>
          <p:spPr>
            <a:xfrm>
              <a:off x="-1270" y="0"/>
              <a:ext cx="9146540" cy="416559"/>
            </a:xfrm>
            <a:custGeom>
              <a:avLst/>
              <a:gdLst/>
              <a:ahLst/>
              <a:cxnLst/>
              <a:rect l="l" t="t" r="r" b="b"/>
              <a:pathLst>
                <a:path w="9146540" h="416559">
                  <a:moveTo>
                    <a:pt x="9146540" y="0"/>
                  </a:moveTo>
                  <a:lnTo>
                    <a:pt x="0" y="0"/>
                  </a:lnTo>
                  <a:lnTo>
                    <a:pt x="0" y="134620"/>
                  </a:lnTo>
                  <a:lnTo>
                    <a:pt x="0" y="148590"/>
                  </a:lnTo>
                  <a:lnTo>
                    <a:pt x="0" y="269240"/>
                  </a:lnTo>
                  <a:lnTo>
                    <a:pt x="0" y="283222"/>
                  </a:lnTo>
                  <a:lnTo>
                    <a:pt x="0" y="416560"/>
                  </a:lnTo>
                  <a:lnTo>
                    <a:pt x="9146540" y="416560"/>
                  </a:lnTo>
                  <a:lnTo>
                    <a:pt x="9146540" y="283222"/>
                  </a:lnTo>
                  <a:lnTo>
                    <a:pt x="9146540" y="269240"/>
                  </a:lnTo>
                  <a:lnTo>
                    <a:pt x="9146540" y="148590"/>
                  </a:lnTo>
                  <a:lnTo>
                    <a:pt x="9146540" y="134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1270" y="4025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-1270" y="53721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-1270" y="6718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-1270" y="80644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270" y="941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-1270" y="107569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1270" y="120904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1270" y="134366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1270" y="14782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1270" y="161289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1270" y="17475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1270" y="188214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-1270" y="20167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-1270" y="21513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-1270" y="22860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1270" y="24206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-1270" y="255396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-1270" y="268859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-1270" y="28232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-1270" y="29578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-1270" y="30924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-1270" y="3227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-1270" y="33616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-1270" y="34963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-1270" y="36309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-1270" y="376555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-1270" y="390017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-1270" y="40347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-1270" y="4169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-1270" y="4304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-1270" y="44373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-1270" y="457200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-1270" y="470662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-1270" y="484123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-1270" y="49758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-1270" y="51104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-1270" y="52451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-1270" y="537972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-1270" y="551433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-1270" y="56489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-1270" y="57823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-1270" y="59169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-1270" y="60515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-1270" y="618617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-1270" y="632078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-1270" y="6455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-1270" y="6590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0" y="6724649"/>
              <a:ext cx="9144000" cy="133350"/>
            </a:xfrm>
            <a:custGeom>
              <a:avLst/>
              <a:gdLst/>
              <a:ahLst/>
              <a:cxnLst/>
              <a:rect l="l" t="t" r="r" b="b"/>
              <a:pathLst>
                <a:path w="9144000" h="133350">
                  <a:moveTo>
                    <a:pt x="0" y="13335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04800" y="3877309"/>
              <a:ext cx="421978" cy="3519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0" y="4163878"/>
              <a:ext cx="769620" cy="798195"/>
            </a:xfrm>
            <a:custGeom>
              <a:avLst/>
              <a:gdLst/>
              <a:ahLst/>
              <a:cxnLst/>
              <a:rect l="l" t="t" r="r" b="b"/>
              <a:pathLst>
                <a:path w="769620" h="798195">
                  <a:moveTo>
                    <a:pt x="722511" y="0"/>
                  </a:moveTo>
                  <a:lnTo>
                    <a:pt x="660051" y="62482"/>
                  </a:lnTo>
                  <a:lnTo>
                    <a:pt x="704103" y="93907"/>
                  </a:lnTo>
                  <a:lnTo>
                    <a:pt x="769535" y="28475"/>
                  </a:lnTo>
                  <a:lnTo>
                    <a:pt x="751840" y="18231"/>
                  </a:lnTo>
                  <a:lnTo>
                    <a:pt x="722511" y="0"/>
                  </a:lnTo>
                  <a:close/>
                </a:path>
                <a:path w="769620" h="798195">
                  <a:moveTo>
                    <a:pt x="41373" y="756637"/>
                  </a:moveTo>
                  <a:lnTo>
                    <a:pt x="0" y="772611"/>
                  </a:lnTo>
                  <a:lnTo>
                    <a:pt x="0" y="798011"/>
                  </a:lnTo>
                  <a:lnTo>
                    <a:pt x="41373" y="75663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0" y="4190026"/>
              <a:ext cx="812165" cy="840740"/>
            </a:xfrm>
            <a:custGeom>
              <a:avLst/>
              <a:gdLst/>
              <a:ahLst/>
              <a:cxnLst/>
              <a:rect l="l" t="t" r="r" b="b"/>
              <a:pathLst>
                <a:path w="812165" h="840739">
                  <a:moveTo>
                    <a:pt x="153080" y="687362"/>
                  </a:moveTo>
                  <a:lnTo>
                    <a:pt x="31029" y="734483"/>
                  </a:lnTo>
                  <a:lnTo>
                    <a:pt x="0" y="765513"/>
                  </a:lnTo>
                  <a:lnTo>
                    <a:pt x="0" y="840443"/>
                  </a:lnTo>
                  <a:lnTo>
                    <a:pt x="153080" y="687362"/>
                  </a:lnTo>
                  <a:close/>
                </a:path>
                <a:path w="812165" h="840739">
                  <a:moveTo>
                    <a:pt x="765513" y="0"/>
                  </a:moveTo>
                  <a:lnTo>
                    <a:pt x="700397" y="65116"/>
                  </a:lnTo>
                  <a:lnTo>
                    <a:pt x="744131" y="96312"/>
                  </a:lnTo>
                  <a:lnTo>
                    <a:pt x="811601" y="28841"/>
                  </a:lnTo>
                  <a:lnTo>
                    <a:pt x="800100" y="20023"/>
                  </a:lnTo>
                  <a:lnTo>
                    <a:pt x="7655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0" y="4216362"/>
              <a:ext cx="849630" cy="884555"/>
            </a:xfrm>
            <a:custGeom>
              <a:avLst/>
              <a:gdLst/>
              <a:ahLst/>
              <a:cxnLst/>
              <a:rect l="l" t="t" r="r" b="b"/>
              <a:pathLst>
                <a:path w="849630" h="884554">
                  <a:moveTo>
                    <a:pt x="260168" y="623789"/>
                  </a:moveTo>
                  <a:lnTo>
                    <a:pt x="200660" y="642657"/>
                  </a:lnTo>
                  <a:lnTo>
                    <a:pt x="143288" y="664807"/>
                  </a:lnTo>
                  <a:lnTo>
                    <a:pt x="0" y="808044"/>
                  </a:lnTo>
                  <a:lnTo>
                    <a:pt x="0" y="883957"/>
                  </a:lnTo>
                  <a:lnTo>
                    <a:pt x="260168" y="623789"/>
                  </a:lnTo>
                  <a:close/>
                </a:path>
                <a:path w="849630" h="884554">
                  <a:moveTo>
                    <a:pt x="808333" y="0"/>
                  </a:moveTo>
                  <a:lnTo>
                    <a:pt x="740746" y="67562"/>
                  </a:lnTo>
                  <a:lnTo>
                    <a:pt x="784899" y="99058"/>
                  </a:lnTo>
                  <a:lnTo>
                    <a:pt x="849235" y="34722"/>
                  </a:lnTo>
                  <a:lnTo>
                    <a:pt x="838200" y="22897"/>
                  </a:lnTo>
                  <a:lnTo>
                    <a:pt x="808333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0" y="4247799"/>
              <a:ext cx="887094" cy="921385"/>
            </a:xfrm>
            <a:custGeom>
              <a:avLst/>
              <a:gdLst/>
              <a:ahLst/>
              <a:cxnLst/>
              <a:rect l="l" t="t" r="r" b="b"/>
              <a:pathLst>
                <a:path w="887094" h="921385">
                  <a:moveTo>
                    <a:pt x="361160" y="560329"/>
                  </a:moveTo>
                  <a:lnTo>
                    <a:pt x="250870" y="595299"/>
                  </a:lnTo>
                  <a:lnTo>
                    <a:pt x="0" y="846170"/>
                  </a:lnTo>
                  <a:lnTo>
                    <a:pt x="0" y="921361"/>
                  </a:lnTo>
                  <a:lnTo>
                    <a:pt x="361160" y="560329"/>
                  </a:lnTo>
                  <a:close/>
                </a:path>
                <a:path w="887094" h="921385">
                  <a:moveTo>
                    <a:pt x="846170" y="0"/>
                  </a:moveTo>
                  <a:lnTo>
                    <a:pt x="781193" y="64977"/>
                  </a:lnTo>
                  <a:lnTo>
                    <a:pt x="825250" y="96404"/>
                  </a:lnTo>
                  <a:lnTo>
                    <a:pt x="886844" y="34832"/>
                  </a:lnTo>
                  <a:lnTo>
                    <a:pt x="876300" y="29560"/>
                  </a:lnTo>
                  <a:lnTo>
                    <a:pt x="855980" y="10510"/>
                  </a:lnTo>
                  <a:lnTo>
                    <a:pt x="84617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0" y="4280323"/>
              <a:ext cx="929640" cy="958850"/>
            </a:xfrm>
            <a:custGeom>
              <a:avLst/>
              <a:gdLst/>
              <a:ahLst/>
              <a:cxnLst/>
              <a:rect l="l" t="t" r="r" b="b"/>
              <a:pathLst>
                <a:path w="929640" h="958850">
                  <a:moveTo>
                    <a:pt x="470323" y="488103"/>
                  </a:moveTo>
                  <a:lnTo>
                    <a:pt x="408940" y="512656"/>
                  </a:lnTo>
                  <a:lnTo>
                    <a:pt x="351291" y="530935"/>
                  </a:lnTo>
                  <a:lnTo>
                    <a:pt x="0" y="882226"/>
                  </a:lnTo>
                  <a:lnTo>
                    <a:pt x="0" y="958426"/>
                  </a:lnTo>
                  <a:lnTo>
                    <a:pt x="470323" y="488103"/>
                  </a:lnTo>
                  <a:close/>
                </a:path>
                <a:path w="929640" h="958850">
                  <a:moveTo>
                    <a:pt x="882226" y="0"/>
                  </a:moveTo>
                  <a:lnTo>
                    <a:pt x="821220" y="61006"/>
                  </a:lnTo>
                  <a:lnTo>
                    <a:pt x="865695" y="92731"/>
                  </a:lnTo>
                  <a:lnTo>
                    <a:pt x="929439" y="28987"/>
                  </a:lnTo>
                  <a:lnTo>
                    <a:pt x="894080" y="5926"/>
                  </a:lnTo>
                  <a:lnTo>
                    <a:pt x="88222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0" y="4306575"/>
              <a:ext cx="973455" cy="1002030"/>
            </a:xfrm>
            <a:custGeom>
              <a:avLst/>
              <a:gdLst/>
              <a:ahLst/>
              <a:cxnLst/>
              <a:rect l="l" t="t" r="r" b="b"/>
              <a:pathLst>
                <a:path w="973455" h="1002029">
                  <a:moveTo>
                    <a:pt x="587096" y="414483"/>
                  </a:moveTo>
                  <a:lnTo>
                    <a:pt x="513080" y="448304"/>
                  </a:lnTo>
                  <a:lnTo>
                    <a:pt x="504190" y="448304"/>
                  </a:lnTo>
                  <a:lnTo>
                    <a:pt x="459050" y="466360"/>
                  </a:lnTo>
                  <a:lnTo>
                    <a:pt x="0" y="925574"/>
                  </a:lnTo>
                  <a:lnTo>
                    <a:pt x="0" y="1001788"/>
                  </a:lnTo>
                  <a:lnTo>
                    <a:pt x="587096" y="414483"/>
                  </a:lnTo>
                  <a:close/>
                </a:path>
                <a:path w="973455" h="1002029">
                  <a:moveTo>
                    <a:pt x="925245" y="0"/>
                  </a:moveTo>
                  <a:lnTo>
                    <a:pt x="861663" y="63603"/>
                  </a:lnTo>
                  <a:lnTo>
                    <a:pt x="904240" y="93974"/>
                  </a:lnTo>
                  <a:lnTo>
                    <a:pt x="903319" y="98146"/>
                  </a:lnTo>
                  <a:lnTo>
                    <a:pt x="973277" y="28163"/>
                  </a:lnTo>
                  <a:lnTo>
                    <a:pt x="952500" y="17774"/>
                  </a:lnTo>
                  <a:lnTo>
                    <a:pt x="925245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0" y="3733800"/>
              <a:ext cx="1643380" cy="1620520"/>
            </a:xfrm>
            <a:custGeom>
              <a:avLst/>
              <a:gdLst/>
              <a:ahLst/>
              <a:cxnLst/>
              <a:rect l="l" t="t" r="r" b="b"/>
              <a:pathLst>
                <a:path w="1643380" h="1620520">
                  <a:moveTo>
                    <a:pt x="968975" y="598787"/>
                  </a:moveTo>
                  <a:lnTo>
                    <a:pt x="902342" y="665396"/>
                  </a:lnTo>
                  <a:lnTo>
                    <a:pt x="904240" y="666750"/>
                  </a:lnTo>
                  <a:lnTo>
                    <a:pt x="885190" y="753110"/>
                  </a:lnTo>
                  <a:lnTo>
                    <a:pt x="704850" y="933450"/>
                  </a:lnTo>
                  <a:lnTo>
                    <a:pt x="574700" y="992922"/>
                  </a:lnTo>
                  <a:lnTo>
                    <a:pt x="0" y="1567417"/>
                  </a:lnTo>
                  <a:lnTo>
                    <a:pt x="0" y="1620520"/>
                  </a:lnTo>
                  <a:lnTo>
                    <a:pt x="29565" y="1613814"/>
                  </a:lnTo>
                  <a:lnTo>
                    <a:pt x="1017269" y="626110"/>
                  </a:lnTo>
                  <a:lnTo>
                    <a:pt x="1010919" y="619760"/>
                  </a:lnTo>
                  <a:lnTo>
                    <a:pt x="968975" y="598787"/>
                  </a:lnTo>
                  <a:close/>
                </a:path>
                <a:path w="1643380" h="1620520">
                  <a:moveTo>
                    <a:pt x="1643379" y="0"/>
                  </a:moveTo>
                  <a:lnTo>
                    <a:pt x="1628139" y="0"/>
                  </a:lnTo>
                  <a:lnTo>
                    <a:pt x="1572260" y="38100"/>
                  </a:lnTo>
                  <a:lnTo>
                    <a:pt x="1517798" y="125581"/>
                  </a:lnTo>
                  <a:lnTo>
                    <a:pt x="164337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1352" y="3733800"/>
              <a:ext cx="1691005" cy="1616075"/>
            </a:xfrm>
            <a:custGeom>
              <a:avLst/>
              <a:gdLst/>
              <a:ahLst/>
              <a:cxnLst/>
              <a:rect l="l" t="t" r="r" b="b"/>
              <a:pathLst>
                <a:path w="1691005" h="1616075">
                  <a:moveTo>
                    <a:pt x="992742" y="622935"/>
                  </a:moveTo>
                  <a:lnTo>
                    <a:pt x="864196" y="751480"/>
                  </a:lnTo>
                  <a:lnTo>
                    <a:pt x="863837" y="753110"/>
                  </a:lnTo>
                  <a:lnTo>
                    <a:pt x="683497" y="933450"/>
                  </a:lnTo>
                  <a:lnTo>
                    <a:pt x="681158" y="934518"/>
                  </a:lnTo>
                  <a:lnTo>
                    <a:pt x="0" y="1615677"/>
                  </a:lnTo>
                  <a:lnTo>
                    <a:pt x="96909" y="1593697"/>
                  </a:lnTo>
                  <a:lnTo>
                    <a:pt x="1061957" y="628650"/>
                  </a:lnTo>
                  <a:lnTo>
                    <a:pt x="998457" y="628650"/>
                  </a:lnTo>
                  <a:lnTo>
                    <a:pt x="992742" y="622935"/>
                  </a:lnTo>
                  <a:close/>
                </a:path>
                <a:path w="1691005" h="1616075">
                  <a:moveTo>
                    <a:pt x="1193032" y="497574"/>
                  </a:moveTo>
                  <a:lnTo>
                    <a:pt x="1130537" y="533400"/>
                  </a:lnTo>
                  <a:lnTo>
                    <a:pt x="1008617" y="628650"/>
                  </a:lnTo>
                  <a:lnTo>
                    <a:pt x="1061957" y="628650"/>
                  </a:lnTo>
                  <a:lnTo>
                    <a:pt x="1193032" y="497574"/>
                  </a:lnTo>
                  <a:close/>
                </a:path>
                <a:path w="1691005" h="1616075">
                  <a:moveTo>
                    <a:pt x="1690607" y="0"/>
                  </a:moveTo>
                  <a:lnTo>
                    <a:pt x="1615677" y="0"/>
                  </a:lnTo>
                  <a:lnTo>
                    <a:pt x="1506918" y="108758"/>
                  </a:lnTo>
                  <a:lnTo>
                    <a:pt x="1389617" y="297180"/>
                  </a:lnTo>
                  <a:lnTo>
                    <a:pt x="1385962" y="304644"/>
                  </a:lnTo>
                  <a:lnTo>
                    <a:pt x="169060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10049" y="3701135"/>
              <a:ext cx="1704339" cy="1628775"/>
            </a:xfrm>
            <a:custGeom>
              <a:avLst/>
              <a:gdLst/>
              <a:ahLst/>
              <a:cxnLst/>
              <a:rect l="l" t="t" r="r" b="b"/>
              <a:pathLst>
                <a:path w="1704339" h="1628775">
                  <a:moveTo>
                    <a:pt x="1704001" y="0"/>
                  </a:moveTo>
                  <a:lnTo>
                    <a:pt x="1632390" y="32664"/>
                  </a:lnTo>
                  <a:lnTo>
                    <a:pt x="1595560" y="32664"/>
                  </a:lnTo>
                  <a:lnTo>
                    <a:pt x="1305109" y="323115"/>
                  </a:lnTo>
                  <a:lnTo>
                    <a:pt x="1300920" y="329844"/>
                  </a:lnTo>
                  <a:lnTo>
                    <a:pt x="1241230" y="451764"/>
                  </a:lnTo>
                  <a:lnTo>
                    <a:pt x="1089455" y="538769"/>
                  </a:lnTo>
                  <a:lnTo>
                    <a:pt x="0" y="1628224"/>
                  </a:lnTo>
                  <a:lnTo>
                    <a:pt x="13140" y="1625244"/>
                  </a:lnTo>
                  <a:lnTo>
                    <a:pt x="131335" y="1572105"/>
                  </a:lnTo>
                  <a:lnTo>
                    <a:pt x="170400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1122" y="3651288"/>
              <a:ext cx="1701800" cy="1626870"/>
            </a:xfrm>
            <a:custGeom>
              <a:avLst/>
              <a:gdLst/>
              <a:ahLst/>
              <a:cxnLst/>
              <a:rect l="l" t="t" r="r" b="b"/>
              <a:pathLst>
                <a:path w="1701800" h="1626870">
                  <a:moveTo>
                    <a:pt x="1701779" y="0"/>
                  </a:moveTo>
                  <a:lnTo>
                    <a:pt x="1656097" y="16471"/>
                  </a:lnTo>
                  <a:lnTo>
                    <a:pt x="1570481" y="55524"/>
                  </a:lnTo>
                  <a:lnTo>
                    <a:pt x="0" y="1626566"/>
                  </a:lnTo>
                  <a:lnTo>
                    <a:pt x="136649" y="1565129"/>
                  </a:lnTo>
                  <a:lnTo>
                    <a:pt x="170177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56234" y="3611898"/>
              <a:ext cx="1685925" cy="1609725"/>
            </a:xfrm>
            <a:custGeom>
              <a:avLst/>
              <a:gdLst/>
              <a:ahLst/>
              <a:cxnLst/>
              <a:rect l="l" t="t" r="r" b="b"/>
              <a:pathLst>
                <a:path w="1685925" h="1609725">
                  <a:moveTo>
                    <a:pt x="1685905" y="0"/>
                  </a:moveTo>
                  <a:lnTo>
                    <a:pt x="1566735" y="42969"/>
                  </a:lnTo>
                  <a:lnTo>
                    <a:pt x="0" y="1609705"/>
                  </a:lnTo>
                  <a:lnTo>
                    <a:pt x="138442" y="1547463"/>
                  </a:lnTo>
                  <a:lnTo>
                    <a:pt x="168590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1465" y="3572702"/>
              <a:ext cx="1669414" cy="1593215"/>
            </a:xfrm>
            <a:custGeom>
              <a:avLst/>
              <a:gdLst/>
              <a:ahLst/>
              <a:cxnLst/>
              <a:rect l="l" t="t" r="r" b="b"/>
              <a:pathLst>
                <a:path w="1669414" h="1593214">
                  <a:moveTo>
                    <a:pt x="1669382" y="0"/>
                  </a:moveTo>
                  <a:lnTo>
                    <a:pt x="1550166" y="42986"/>
                  </a:lnTo>
                  <a:lnTo>
                    <a:pt x="0" y="1592600"/>
                  </a:lnTo>
                  <a:lnTo>
                    <a:pt x="107814" y="1544127"/>
                  </a:lnTo>
                  <a:lnTo>
                    <a:pt x="124703" y="1544127"/>
                  </a:lnTo>
                  <a:lnTo>
                    <a:pt x="1669382" y="0"/>
                  </a:lnTo>
                  <a:close/>
                </a:path>
                <a:path w="1669414" h="1593214">
                  <a:moveTo>
                    <a:pt x="124703" y="1544127"/>
                  </a:moveTo>
                  <a:lnTo>
                    <a:pt x="107814" y="1544127"/>
                  </a:lnTo>
                  <a:lnTo>
                    <a:pt x="98973" y="1569848"/>
                  </a:lnTo>
                  <a:lnTo>
                    <a:pt x="124703" y="1544127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44043" y="3543300"/>
              <a:ext cx="1705610" cy="1705610"/>
            </a:xfrm>
            <a:custGeom>
              <a:avLst/>
              <a:gdLst/>
              <a:ahLst/>
              <a:cxnLst/>
              <a:rect l="l" t="t" r="r" b="b"/>
              <a:pathLst>
                <a:path w="1705610" h="1705610">
                  <a:moveTo>
                    <a:pt x="1705126" y="0"/>
                  </a:moveTo>
                  <a:lnTo>
                    <a:pt x="1607336" y="29210"/>
                  </a:lnTo>
                  <a:lnTo>
                    <a:pt x="1595419" y="33506"/>
                  </a:lnTo>
                  <a:lnTo>
                    <a:pt x="39914" y="1589011"/>
                  </a:lnTo>
                  <a:lnTo>
                    <a:pt x="0" y="1705126"/>
                  </a:lnTo>
                  <a:lnTo>
                    <a:pt x="1705126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51109" y="3505200"/>
              <a:ext cx="1975485" cy="2005964"/>
            </a:xfrm>
            <a:custGeom>
              <a:avLst/>
              <a:gdLst/>
              <a:ahLst/>
              <a:cxnLst/>
              <a:rect l="l" t="t" r="r" b="b"/>
              <a:pathLst>
                <a:path w="1975485" h="2005964">
                  <a:moveTo>
                    <a:pt x="1955210" y="0"/>
                  </a:moveTo>
                  <a:lnTo>
                    <a:pt x="1898060" y="38100"/>
                  </a:lnTo>
                  <a:lnTo>
                    <a:pt x="1887195" y="41345"/>
                  </a:lnTo>
                  <a:lnTo>
                    <a:pt x="196926" y="1731614"/>
                  </a:lnTo>
                  <a:lnTo>
                    <a:pt x="182290" y="1774189"/>
                  </a:lnTo>
                  <a:lnTo>
                    <a:pt x="680" y="2004060"/>
                  </a:lnTo>
                  <a:lnTo>
                    <a:pt x="0" y="2005747"/>
                  </a:lnTo>
                  <a:lnTo>
                    <a:pt x="1975143" y="29899"/>
                  </a:lnTo>
                  <a:lnTo>
                    <a:pt x="195521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05426" y="3531108"/>
              <a:ext cx="2039620" cy="2093595"/>
            </a:xfrm>
            <a:custGeom>
              <a:avLst/>
              <a:gdLst/>
              <a:ahLst/>
              <a:cxnLst/>
              <a:rect l="l" t="t" r="r" b="b"/>
              <a:pathLst>
                <a:path w="2039620" h="2093595">
                  <a:moveTo>
                    <a:pt x="2018165" y="0"/>
                  </a:moveTo>
                  <a:lnTo>
                    <a:pt x="70259" y="1947905"/>
                  </a:lnTo>
                  <a:lnTo>
                    <a:pt x="46363" y="1978152"/>
                  </a:lnTo>
                  <a:lnTo>
                    <a:pt x="0" y="2093095"/>
                  </a:lnTo>
                  <a:lnTo>
                    <a:pt x="2033951" y="59144"/>
                  </a:lnTo>
                  <a:lnTo>
                    <a:pt x="2038993" y="31241"/>
                  </a:lnTo>
                  <a:lnTo>
                    <a:pt x="2018165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32080" y="3583685"/>
              <a:ext cx="2208530" cy="2352675"/>
            </a:xfrm>
            <a:custGeom>
              <a:avLst/>
              <a:gdLst/>
              <a:ahLst/>
              <a:cxnLst/>
              <a:rect l="l" t="t" r="r" b="b"/>
              <a:pathLst>
                <a:path w="2208530" h="2352675">
                  <a:moveTo>
                    <a:pt x="2208479" y="0"/>
                  </a:moveTo>
                  <a:lnTo>
                    <a:pt x="177469" y="2030272"/>
                  </a:lnTo>
                  <a:lnTo>
                    <a:pt x="126111" y="2157603"/>
                  </a:lnTo>
                  <a:lnTo>
                    <a:pt x="97790" y="2227834"/>
                  </a:lnTo>
                  <a:lnTo>
                    <a:pt x="87630" y="2237994"/>
                  </a:lnTo>
                  <a:lnTo>
                    <a:pt x="78740" y="2245614"/>
                  </a:lnTo>
                  <a:lnTo>
                    <a:pt x="10160" y="2314194"/>
                  </a:lnTo>
                  <a:lnTo>
                    <a:pt x="0" y="2333244"/>
                  </a:lnTo>
                  <a:lnTo>
                    <a:pt x="88" y="2352344"/>
                  </a:lnTo>
                  <a:lnTo>
                    <a:pt x="1777212" y="575856"/>
                  </a:lnTo>
                  <a:lnTo>
                    <a:pt x="1704619" y="579094"/>
                  </a:lnTo>
                  <a:lnTo>
                    <a:pt x="1698256" y="579374"/>
                  </a:lnTo>
                  <a:lnTo>
                    <a:pt x="1698002" y="579374"/>
                  </a:lnTo>
                  <a:lnTo>
                    <a:pt x="1710550" y="573163"/>
                  </a:lnTo>
                  <a:lnTo>
                    <a:pt x="1847913" y="505193"/>
                  </a:lnTo>
                  <a:lnTo>
                    <a:pt x="2176297" y="176911"/>
                  </a:lnTo>
                  <a:lnTo>
                    <a:pt x="2191842" y="91871"/>
                  </a:lnTo>
                  <a:lnTo>
                    <a:pt x="2193290" y="84074"/>
                  </a:lnTo>
                  <a:lnTo>
                    <a:pt x="220847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32079" y="3751693"/>
              <a:ext cx="2191385" cy="2210435"/>
            </a:xfrm>
            <a:custGeom>
              <a:avLst/>
              <a:gdLst/>
              <a:ahLst/>
              <a:cxnLst/>
              <a:rect l="l" t="t" r="r" b="b"/>
              <a:pathLst>
                <a:path w="2191385" h="2210435">
                  <a:moveTo>
                    <a:pt x="1849503" y="404632"/>
                  </a:moveTo>
                  <a:lnTo>
                    <a:pt x="1769759" y="408176"/>
                  </a:lnTo>
                  <a:lnTo>
                    <a:pt x="0" y="2177936"/>
                  </a:lnTo>
                  <a:lnTo>
                    <a:pt x="0" y="2184286"/>
                  </a:lnTo>
                  <a:lnTo>
                    <a:pt x="20320" y="2194446"/>
                  </a:lnTo>
                  <a:lnTo>
                    <a:pt x="43729" y="2210407"/>
                  </a:lnTo>
                  <a:lnTo>
                    <a:pt x="1849503" y="404632"/>
                  </a:lnTo>
                  <a:close/>
                </a:path>
                <a:path w="2191385" h="2210435">
                  <a:moveTo>
                    <a:pt x="2177936" y="0"/>
                  </a:moveTo>
                  <a:lnTo>
                    <a:pt x="1833750" y="344185"/>
                  </a:lnTo>
                  <a:lnTo>
                    <a:pt x="1944370" y="289446"/>
                  </a:lnTo>
                  <a:lnTo>
                    <a:pt x="2125402" y="128733"/>
                  </a:lnTo>
                  <a:lnTo>
                    <a:pt x="2191133" y="63002"/>
                  </a:lnTo>
                  <a:lnTo>
                    <a:pt x="2174240" y="20206"/>
                  </a:lnTo>
                  <a:lnTo>
                    <a:pt x="21779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1943" y="3809485"/>
              <a:ext cx="2153920" cy="2193925"/>
            </a:xfrm>
            <a:custGeom>
              <a:avLst/>
              <a:gdLst/>
              <a:ahLst/>
              <a:cxnLst/>
              <a:rect l="l" t="t" r="r" b="b"/>
              <a:pathLst>
                <a:path w="2153920" h="2193925">
                  <a:moveTo>
                    <a:pt x="1881892" y="343628"/>
                  </a:moveTo>
                  <a:lnTo>
                    <a:pt x="1802164" y="347172"/>
                  </a:lnTo>
                  <a:lnTo>
                    <a:pt x="0" y="2149979"/>
                  </a:lnTo>
                  <a:lnTo>
                    <a:pt x="8396" y="2155704"/>
                  </a:lnTo>
                  <a:lnTo>
                    <a:pt x="28716" y="2183644"/>
                  </a:lnTo>
                  <a:lnTo>
                    <a:pt x="32627" y="2193553"/>
                  </a:lnTo>
                  <a:lnTo>
                    <a:pt x="1881892" y="343628"/>
                  </a:lnTo>
                  <a:close/>
                </a:path>
                <a:path w="2153920" h="2193925">
                  <a:moveTo>
                    <a:pt x="2149212" y="0"/>
                  </a:moveTo>
                  <a:lnTo>
                    <a:pt x="2021199" y="128059"/>
                  </a:lnTo>
                  <a:lnTo>
                    <a:pt x="2153426" y="10674"/>
                  </a:lnTo>
                  <a:lnTo>
                    <a:pt x="214921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2457" y="2854959"/>
              <a:ext cx="3181350" cy="3199765"/>
            </a:xfrm>
            <a:custGeom>
              <a:avLst/>
              <a:gdLst/>
              <a:ahLst/>
              <a:cxnLst/>
              <a:rect l="l" t="t" r="r" b="b"/>
              <a:pathLst>
                <a:path w="3181350" h="3199765">
                  <a:moveTo>
                    <a:pt x="1711432" y="1507489"/>
                  </a:moveTo>
                  <a:lnTo>
                    <a:pt x="1635232" y="1507489"/>
                  </a:lnTo>
                  <a:lnTo>
                    <a:pt x="0" y="3142722"/>
                  </a:lnTo>
                  <a:lnTo>
                    <a:pt x="17252" y="3186429"/>
                  </a:lnTo>
                  <a:lnTo>
                    <a:pt x="19553" y="3199369"/>
                  </a:lnTo>
                  <a:lnTo>
                    <a:pt x="1711432" y="1507489"/>
                  </a:lnTo>
                  <a:close/>
                </a:path>
                <a:path w="3181350" h="3199765">
                  <a:moveTo>
                    <a:pt x="3142722" y="0"/>
                  </a:moveTo>
                  <a:lnTo>
                    <a:pt x="1844251" y="1298471"/>
                  </a:lnTo>
                  <a:lnTo>
                    <a:pt x="1856212" y="1297939"/>
                  </a:lnTo>
                  <a:lnTo>
                    <a:pt x="1941508" y="1277414"/>
                  </a:lnTo>
                  <a:lnTo>
                    <a:pt x="3180822" y="38100"/>
                  </a:lnTo>
                  <a:lnTo>
                    <a:pt x="314272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21051" y="2890519"/>
              <a:ext cx="3196590" cy="3223895"/>
            </a:xfrm>
            <a:custGeom>
              <a:avLst/>
              <a:gdLst/>
              <a:ahLst/>
              <a:cxnLst/>
              <a:rect l="l" t="t" r="r" b="b"/>
              <a:pathLst>
                <a:path w="3196590" h="3223895">
                  <a:moveTo>
                    <a:pt x="1762688" y="1471929"/>
                  </a:moveTo>
                  <a:lnTo>
                    <a:pt x="1686488" y="1471929"/>
                  </a:lnTo>
                  <a:lnTo>
                    <a:pt x="0" y="3158418"/>
                  </a:lnTo>
                  <a:lnTo>
                    <a:pt x="8818" y="3208019"/>
                  </a:lnTo>
                  <a:lnTo>
                    <a:pt x="11299" y="3223319"/>
                  </a:lnTo>
                  <a:lnTo>
                    <a:pt x="1762688" y="1471929"/>
                  </a:lnTo>
                  <a:close/>
                </a:path>
                <a:path w="3196590" h="3223895">
                  <a:moveTo>
                    <a:pt x="3158418" y="0"/>
                  </a:moveTo>
                  <a:lnTo>
                    <a:pt x="1914551" y="1243866"/>
                  </a:lnTo>
                  <a:lnTo>
                    <a:pt x="2014899" y="1219718"/>
                  </a:lnTo>
                  <a:lnTo>
                    <a:pt x="3196518" y="38100"/>
                  </a:lnTo>
                  <a:lnTo>
                    <a:pt x="315841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31287" y="4078964"/>
              <a:ext cx="2105025" cy="2093595"/>
            </a:xfrm>
            <a:custGeom>
              <a:avLst/>
              <a:gdLst/>
              <a:ahLst/>
              <a:cxnLst/>
              <a:rect l="l" t="t" r="r" b="b"/>
              <a:pathLst>
                <a:path w="2105025" h="2093595">
                  <a:moveTo>
                    <a:pt x="2104517" y="0"/>
                  </a:moveTo>
                  <a:lnTo>
                    <a:pt x="2064872" y="16785"/>
                  </a:lnTo>
                  <a:lnTo>
                    <a:pt x="1994628" y="33688"/>
                  </a:lnTo>
                  <a:lnTo>
                    <a:pt x="0" y="2028317"/>
                  </a:lnTo>
                  <a:lnTo>
                    <a:pt x="6202" y="2066565"/>
                  </a:lnTo>
                  <a:lnTo>
                    <a:pt x="11141" y="2093376"/>
                  </a:lnTo>
                  <a:lnTo>
                    <a:pt x="210451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41243" y="4028608"/>
              <a:ext cx="2213610" cy="2199640"/>
            </a:xfrm>
            <a:custGeom>
              <a:avLst/>
              <a:gdLst/>
              <a:ahLst/>
              <a:cxnLst/>
              <a:rect l="l" t="t" r="r" b="b"/>
              <a:pathLst>
                <a:path w="2213610" h="2199640">
                  <a:moveTo>
                    <a:pt x="2213497" y="0"/>
                  </a:moveTo>
                  <a:lnTo>
                    <a:pt x="2081346" y="55951"/>
                  </a:lnTo>
                  <a:lnTo>
                    <a:pt x="0" y="2137297"/>
                  </a:lnTo>
                  <a:lnTo>
                    <a:pt x="5136" y="2165181"/>
                  </a:lnTo>
                  <a:lnTo>
                    <a:pt x="14226" y="2199270"/>
                  </a:lnTo>
                  <a:lnTo>
                    <a:pt x="2213497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54133" y="3977320"/>
              <a:ext cx="2322195" cy="2295525"/>
            </a:xfrm>
            <a:custGeom>
              <a:avLst/>
              <a:gdLst/>
              <a:ahLst/>
              <a:cxnLst/>
              <a:rect l="l" t="t" r="r" b="b"/>
              <a:pathLst>
                <a:path w="2322195" h="2295525">
                  <a:moveTo>
                    <a:pt x="2321746" y="0"/>
                  </a:moveTo>
                  <a:lnTo>
                    <a:pt x="2189594" y="55951"/>
                  </a:lnTo>
                  <a:lnTo>
                    <a:pt x="0" y="2245546"/>
                  </a:lnTo>
                  <a:lnTo>
                    <a:pt x="2406" y="2254569"/>
                  </a:lnTo>
                  <a:lnTo>
                    <a:pt x="2406" y="2263459"/>
                  </a:lnTo>
                  <a:lnTo>
                    <a:pt x="26304" y="2295441"/>
                  </a:lnTo>
                  <a:lnTo>
                    <a:pt x="2321746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77228" y="3950666"/>
              <a:ext cx="2395220" cy="2361565"/>
            </a:xfrm>
            <a:custGeom>
              <a:avLst/>
              <a:gdLst/>
              <a:ahLst/>
              <a:cxnLst/>
              <a:rect l="l" t="t" r="r" b="b"/>
              <a:pathLst>
                <a:path w="2395220" h="2361565">
                  <a:moveTo>
                    <a:pt x="2394839" y="0"/>
                  </a:moveTo>
                  <a:lnTo>
                    <a:pt x="2333891" y="11733"/>
                  </a:lnTo>
                  <a:lnTo>
                    <a:pt x="2287048" y="31565"/>
                  </a:lnTo>
                  <a:lnTo>
                    <a:pt x="0" y="2317799"/>
                  </a:lnTo>
                  <a:lnTo>
                    <a:pt x="32587" y="2361409"/>
                  </a:lnTo>
                  <a:lnTo>
                    <a:pt x="239483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07052" y="3934241"/>
              <a:ext cx="2450465" cy="2418080"/>
            </a:xfrm>
            <a:custGeom>
              <a:avLst/>
              <a:gdLst/>
              <a:ahLst/>
              <a:cxnLst/>
              <a:rect l="l" t="t" r="r" b="b"/>
              <a:pathLst>
                <a:path w="2450465" h="2418079">
                  <a:moveTo>
                    <a:pt x="2450336" y="0"/>
                  </a:moveTo>
                  <a:lnTo>
                    <a:pt x="2355969" y="18166"/>
                  </a:lnTo>
                  <a:lnTo>
                    <a:pt x="0" y="2374136"/>
                  </a:lnTo>
                  <a:lnTo>
                    <a:pt x="32588" y="2417747"/>
                  </a:lnTo>
                  <a:lnTo>
                    <a:pt x="2450336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36877" y="3917891"/>
              <a:ext cx="2505710" cy="2487930"/>
            </a:xfrm>
            <a:custGeom>
              <a:avLst/>
              <a:gdLst/>
              <a:ahLst/>
              <a:cxnLst/>
              <a:rect l="l" t="t" r="r" b="b"/>
              <a:pathLst>
                <a:path w="2505710" h="2487929">
                  <a:moveTo>
                    <a:pt x="2505440" y="0"/>
                  </a:moveTo>
                  <a:lnTo>
                    <a:pt x="2411444" y="18095"/>
                  </a:lnTo>
                  <a:lnTo>
                    <a:pt x="0" y="2430399"/>
                  </a:lnTo>
                  <a:lnTo>
                    <a:pt x="6022" y="2438458"/>
                  </a:lnTo>
                  <a:lnTo>
                    <a:pt x="6022" y="2448618"/>
                  </a:lnTo>
                  <a:lnTo>
                    <a:pt x="14912" y="2467668"/>
                  </a:lnTo>
                  <a:lnTo>
                    <a:pt x="17989" y="2487451"/>
                  </a:lnTo>
                  <a:lnTo>
                    <a:pt x="1035822" y="1469618"/>
                  </a:lnTo>
                  <a:lnTo>
                    <a:pt x="1053772" y="1446588"/>
                  </a:lnTo>
                  <a:lnTo>
                    <a:pt x="1058852" y="1446588"/>
                  </a:lnTo>
                  <a:lnTo>
                    <a:pt x="2505440" y="0"/>
                  </a:lnTo>
                  <a:close/>
                </a:path>
                <a:path w="2505710" h="2487929">
                  <a:moveTo>
                    <a:pt x="1058852" y="1446588"/>
                  </a:moveTo>
                  <a:lnTo>
                    <a:pt x="1053772" y="1446588"/>
                  </a:lnTo>
                  <a:lnTo>
                    <a:pt x="1054808" y="1450632"/>
                  </a:lnTo>
                  <a:lnTo>
                    <a:pt x="1058852" y="1446588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54012" y="3916679"/>
              <a:ext cx="2545080" cy="2548890"/>
            </a:xfrm>
            <a:custGeom>
              <a:avLst/>
              <a:gdLst/>
              <a:ahLst/>
              <a:cxnLst/>
              <a:rect l="l" t="t" r="r" b="b"/>
              <a:pathLst>
                <a:path w="2545080" h="2548890">
                  <a:moveTo>
                    <a:pt x="2494597" y="0"/>
                  </a:moveTo>
                  <a:lnTo>
                    <a:pt x="2480442" y="2725"/>
                  </a:lnTo>
                  <a:lnTo>
                    <a:pt x="0" y="2483167"/>
                  </a:lnTo>
                  <a:lnTo>
                    <a:pt x="6667" y="2526030"/>
                  </a:lnTo>
                  <a:lnTo>
                    <a:pt x="10678" y="2548593"/>
                  </a:lnTo>
                  <a:lnTo>
                    <a:pt x="974409" y="1584519"/>
                  </a:lnTo>
                  <a:lnTo>
                    <a:pt x="969327" y="1534160"/>
                  </a:lnTo>
                  <a:lnTo>
                    <a:pt x="1036637" y="1447800"/>
                  </a:lnTo>
                  <a:lnTo>
                    <a:pt x="1111079" y="1447800"/>
                  </a:lnTo>
                  <a:lnTo>
                    <a:pt x="2544943" y="13425"/>
                  </a:lnTo>
                  <a:lnTo>
                    <a:pt x="2494597" y="0"/>
                  </a:lnTo>
                  <a:close/>
                </a:path>
                <a:path w="2545080" h="2548890">
                  <a:moveTo>
                    <a:pt x="1111079" y="1447800"/>
                  </a:moveTo>
                  <a:lnTo>
                    <a:pt x="1036637" y="1447800"/>
                  </a:lnTo>
                  <a:lnTo>
                    <a:pt x="1051824" y="1507076"/>
                  </a:lnTo>
                  <a:lnTo>
                    <a:pt x="1111079" y="144780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63747" y="3928978"/>
              <a:ext cx="2590165" cy="2591435"/>
            </a:xfrm>
            <a:custGeom>
              <a:avLst/>
              <a:gdLst/>
              <a:ahLst/>
              <a:cxnLst/>
              <a:rect l="l" t="t" r="r" b="b"/>
              <a:pathLst>
                <a:path w="2590165" h="2591434">
                  <a:moveTo>
                    <a:pt x="964133" y="1566850"/>
                  </a:moveTo>
                  <a:lnTo>
                    <a:pt x="0" y="2530983"/>
                  </a:lnTo>
                  <a:lnTo>
                    <a:pt x="7092" y="2570881"/>
                  </a:lnTo>
                  <a:lnTo>
                    <a:pt x="14543" y="2591370"/>
                  </a:lnTo>
                  <a:lnTo>
                    <a:pt x="971001" y="1634912"/>
                  </a:lnTo>
                  <a:lnTo>
                    <a:pt x="964133" y="1566850"/>
                  </a:lnTo>
                  <a:close/>
                </a:path>
                <a:path w="2590165" h="2591434">
                  <a:moveTo>
                    <a:pt x="2530983" y="0"/>
                  </a:moveTo>
                  <a:lnTo>
                    <a:pt x="1040889" y="1490094"/>
                  </a:lnTo>
                  <a:lnTo>
                    <a:pt x="1056171" y="1549742"/>
                  </a:lnTo>
                  <a:lnTo>
                    <a:pt x="2590139" y="15774"/>
                  </a:lnTo>
                  <a:lnTo>
                    <a:pt x="253098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76282" y="3943361"/>
              <a:ext cx="2633345" cy="2628900"/>
            </a:xfrm>
            <a:custGeom>
              <a:avLst/>
              <a:gdLst/>
              <a:ahLst/>
              <a:cxnLst/>
              <a:rect l="l" t="t" r="r" b="b"/>
              <a:pathLst>
                <a:path w="2633345" h="2628900">
                  <a:moveTo>
                    <a:pt x="957807" y="1613998"/>
                  </a:moveTo>
                  <a:lnTo>
                    <a:pt x="0" y="2571465"/>
                  </a:lnTo>
                  <a:lnTo>
                    <a:pt x="4717" y="2584438"/>
                  </a:lnTo>
                  <a:lnTo>
                    <a:pt x="4717" y="2603488"/>
                  </a:lnTo>
                  <a:lnTo>
                    <a:pt x="13607" y="2613648"/>
                  </a:lnTo>
                  <a:lnTo>
                    <a:pt x="20477" y="2628369"/>
                  </a:lnTo>
                  <a:lnTo>
                    <a:pt x="964869" y="1683977"/>
                  </a:lnTo>
                  <a:lnTo>
                    <a:pt x="957807" y="1613998"/>
                  </a:lnTo>
                  <a:close/>
                </a:path>
                <a:path w="2633345" h="2628900">
                  <a:moveTo>
                    <a:pt x="2572382" y="0"/>
                  </a:moveTo>
                  <a:lnTo>
                    <a:pt x="1042175" y="1529660"/>
                  </a:lnTo>
                  <a:lnTo>
                    <a:pt x="1053737" y="1574788"/>
                  </a:lnTo>
                  <a:lnTo>
                    <a:pt x="1062497" y="1586348"/>
                  </a:lnTo>
                  <a:lnTo>
                    <a:pt x="1698065" y="950780"/>
                  </a:lnTo>
                  <a:lnTo>
                    <a:pt x="1669687" y="948678"/>
                  </a:lnTo>
                  <a:lnTo>
                    <a:pt x="1834787" y="802628"/>
                  </a:lnTo>
                  <a:lnTo>
                    <a:pt x="1849847" y="798999"/>
                  </a:lnTo>
                  <a:lnTo>
                    <a:pt x="2632748" y="16097"/>
                  </a:lnTo>
                  <a:lnTo>
                    <a:pt x="257238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94334" y="3235959"/>
              <a:ext cx="3368675" cy="3393440"/>
            </a:xfrm>
            <a:custGeom>
              <a:avLst/>
              <a:gdLst/>
              <a:ahLst/>
              <a:cxnLst/>
              <a:rect l="l" t="t" r="r" b="b"/>
              <a:pathLst>
                <a:path w="3368675" h="3393440">
                  <a:moveTo>
                    <a:pt x="946118" y="2384456"/>
                  </a:moveTo>
                  <a:lnTo>
                    <a:pt x="0" y="3330575"/>
                  </a:lnTo>
                  <a:lnTo>
                    <a:pt x="4444" y="3340100"/>
                  </a:lnTo>
                  <a:lnTo>
                    <a:pt x="13838" y="3392936"/>
                  </a:lnTo>
                  <a:lnTo>
                    <a:pt x="953103" y="2453671"/>
                  </a:lnTo>
                  <a:lnTo>
                    <a:pt x="946118" y="2384456"/>
                  </a:lnTo>
                  <a:close/>
                </a:path>
                <a:path w="3368675" h="3393440">
                  <a:moveTo>
                    <a:pt x="1672918" y="1657656"/>
                  </a:moveTo>
                  <a:lnTo>
                    <a:pt x="1041160" y="2289414"/>
                  </a:lnTo>
                  <a:lnTo>
                    <a:pt x="1074010" y="2332764"/>
                  </a:lnTo>
                  <a:lnTo>
                    <a:pt x="1743863" y="1662911"/>
                  </a:lnTo>
                  <a:lnTo>
                    <a:pt x="1672918" y="1657656"/>
                  </a:lnTo>
                  <a:close/>
                </a:path>
                <a:path w="3368675" h="3393440">
                  <a:moveTo>
                    <a:pt x="2204085" y="1126490"/>
                  </a:moveTo>
                  <a:lnTo>
                    <a:pt x="1821754" y="1508820"/>
                  </a:lnTo>
                  <a:lnTo>
                    <a:pt x="1922153" y="1484621"/>
                  </a:lnTo>
                  <a:lnTo>
                    <a:pt x="2204085" y="1126490"/>
                  </a:lnTo>
                  <a:close/>
                </a:path>
                <a:path w="3368675" h="3393440">
                  <a:moveTo>
                    <a:pt x="3330575" y="0"/>
                  </a:moveTo>
                  <a:lnTo>
                    <a:pt x="2608680" y="721894"/>
                  </a:lnTo>
                  <a:lnTo>
                    <a:pt x="2668838" y="737936"/>
                  </a:lnTo>
                  <a:lnTo>
                    <a:pt x="3368675" y="38100"/>
                  </a:lnTo>
                  <a:lnTo>
                    <a:pt x="333057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07214" y="3972559"/>
              <a:ext cx="2715895" cy="2660650"/>
            </a:xfrm>
            <a:custGeom>
              <a:avLst/>
              <a:gdLst/>
              <a:ahLst/>
              <a:cxnLst/>
              <a:rect l="l" t="t" r="r" b="b"/>
              <a:pathLst>
                <a:path w="2715895" h="2660650">
                  <a:moveTo>
                    <a:pt x="939641" y="1711303"/>
                  </a:moveTo>
                  <a:lnTo>
                    <a:pt x="0" y="2650945"/>
                  </a:lnTo>
                  <a:lnTo>
                    <a:pt x="1725" y="2660650"/>
                  </a:lnTo>
                  <a:lnTo>
                    <a:pt x="65225" y="2660650"/>
                  </a:lnTo>
                  <a:lnTo>
                    <a:pt x="941825" y="1784049"/>
                  </a:lnTo>
                  <a:lnTo>
                    <a:pt x="944065" y="1755139"/>
                  </a:lnTo>
                  <a:lnTo>
                    <a:pt x="939641" y="1711303"/>
                  </a:lnTo>
                  <a:close/>
                </a:path>
                <a:path w="2715895" h="2660650">
                  <a:moveTo>
                    <a:pt x="1725071" y="925873"/>
                  </a:moveTo>
                  <a:lnTo>
                    <a:pt x="1058393" y="1592551"/>
                  </a:lnTo>
                  <a:lnTo>
                    <a:pt x="1090696" y="1635178"/>
                  </a:lnTo>
                  <a:lnTo>
                    <a:pt x="1794833" y="931041"/>
                  </a:lnTo>
                  <a:lnTo>
                    <a:pt x="1725071" y="925873"/>
                  </a:lnTo>
                  <a:close/>
                </a:path>
                <a:path w="2715895" h="2660650">
                  <a:moveTo>
                    <a:pt x="2650945" y="0"/>
                  </a:moveTo>
                  <a:lnTo>
                    <a:pt x="1900907" y="750037"/>
                  </a:lnTo>
                  <a:lnTo>
                    <a:pt x="1999632" y="726242"/>
                  </a:lnTo>
                  <a:lnTo>
                    <a:pt x="2715715" y="10159"/>
                  </a:lnTo>
                  <a:lnTo>
                    <a:pt x="2689045" y="10159"/>
                  </a:lnTo>
                  <a:lnTo>
                    <a:pt x="2650945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66077" y="3982719"/>
              <a:ext cx="2794635" cy="2651125"/>
            </a:xfrm>
            <a:custGeom>
              <a:avLst/>
              <a:gdLst/>
              <a:ahLst/>
              <a:cxnLst/>
              <a:rect l="l" t="t" r="r" b="b"/>
              <a:pathLst>
                <a:path w="2794635" h="2651125">
                  <a:moveTo>
                    <a:pt x="883488" y="1767014"/>
                  </a:moveTo>
                  <a:lnTo>
                    <a:pt x="0" y="2650502"/>
                  </a:lnTo>
                  <a:lnTo>
                    <a:pt x="69850" y="2650502"/>
                  </a:lnTo>
                  <a:lnTo>
                    <a:pt x="76200" y="2650502"/>
                  </a:lnTo>
                  <a:lnTo>
                    <a:pt x="144894" y="2650502"/>
                  </a:lnTo>
                  <a:lnTo>
                    <a:pt x="871296" y="1924354"/>
                  </a:lnTo>
                  <a:lnTo>
                    <a:pt x="877087" y="1849615"/>
                  </a:lnTo>
                  <a:lnTo>
                    <a:pt x="877620" y="1842731"/>
                  </a:lnTo>
                  <a:lnTo>
                    <a:pt x="883488" y="1767014"/>
                  </a:lnTo>
                  <a:close/>
                </a:path>
                <a:path w="2794635" h="2651125">
                  <a:moveTo>
                    <a:pt x="1865515" y="930478"/>
                  </a:moveTo>
                  <a:lnTo>
                    <a:pt x="1800987" y="925715"/>
                  </a:lnTo>
                  <a:lnTo>
                    <a:pt x="1795081" y="925271"/>
                  </a:lnTo>
                  <a:lnTo>
                    <a:pt x="1730057" y="920445"/>
                  </a:lnTo>
                  <a:lnTo>
                    <a:pt x="1029093" y="1621409"/>
                  </a:lnTo>
                  <a:lnTo>
                    <a:pt x="1061935" y="1664766"/>
                  </a:lnTo>
                  <a:lnTo>
                    <a:pt x="1087132" y="1697990"/>
                  </a:lnTo>
                  <a:lnTo>
                    <a:pt x="1092212" y="1703527"/>
                  </a:lnTo>
                  <a:lnTo>
                    <a:pt x="1865515" y="930478"/>
                  </a:lnTo>
                  <a:close/>
                </a:path>
                <a:path w="2794635" h="2651125">
                  <a:moveTo>
                    <a:pt x="2794317" y="2019"/>
                  </a:moveTo>
                  <a:lnTo>
                    <a:pt x="2792742" y="0"/>
                  </a:lnTo>
                  <a:lnTo>
                    <a:pt x="2726702" y="0"/>
                  </a:lnTo>
                  <a:lnTo>
                    <a:pt x="2720352" y="0"/>
                  </a:lnTo>
                  <a:lnTo>
                    <a:pt x="2650502" y="0"/>
                  </a:lnTo>
                  <a:lnTo>
                    <a:pt x="1932393" y="718108"/>
                  </a:lnTo>
                  <a:lnTo>
                    <a:pt x="1992642" y="703580"/>
                  </a:lnTo>
                  <a:lnTo>
                    <a:pt x="2025713" y="700989"/>
                  </a:lnTo>
                  <a:lnTo>
                    <a:pt x="2101024" y="695058"/>
                  </a:lnTo>
                  <a:lnTo>
                    <a:pt x="2794317" y="201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05681" y="3982720"/>
              <a:ext cx="2685415" cy="2650490"/>
            </a:xfrm>
            <a:custGeom>
              <a:avLst/>
              <a:gdLst/>
              <a:ahLst/>
              <a:cxnLst/>
              <a:rect l="l" t="t" r="r" b="b"/>
              <a:pathLst>
                <a:path w="2685415" h="2650490">
                  <a:moveTo>
                    <a:pt x="732192" y="1918036"/>
                  </a:moveTo>
                  <a:lnTo>
                    <a:pt x="0" y="2650490"/>
                  </a:lnTo>
                  <a:lnTo>
                    <a:pt x="75038" y="2650490"/>
                  </a:lnTo>
                  <a:lnTo>
                    <a:pt x="102978" y="2622550"/>
                  </a:lnTo>
                  <a:lnTo>
                    <a:pt x="127108" y="2574290"/>
                  </a:lnTo>
                  <a:lnTo>
                    <a:pt x="340081" y="2385446"/>
                  </a:lnTo>
                  <a:lnTo>
                    <a:pt x="725869" y="1999658"/>
                  </a:lnTo>
                  <a:lnTo>
                    <a:pt x="732192" y="1918036"/>
                  </a:lnTo>
                  <a:close/>
                </a:path>
                <a:path w="2685415" h="2650490">
                  <a:moveTo>
                    <a:pt x="1719848" y="930028"/>
                  </a:moveTo>
                  <a:lnTo>
                    <a:pt x="949747" y="1700403"/>
                  </a:lnTo>
                  <a:lnTo>
                    <a:pt x="985852" y="1739675"/>
                  </a:lnTo>
                  <a:lnTo>
                    <a:pt x="1790282" y="935245"/>
                  </a:lnTo>
                  <a:lnTo>
                    <a:pt x="1719848" y="930028"/>
                  </a:lnTo>
                  <a:close/>
                </a:path>
                <a:path w="2685415" h="2650490">
                  <a:moveTo>
                    <a:pt x="2653138" y="0"/>
                  </a:moveTo>
                  <a:lnTo>
                    <a:pt x="2649545" y="0"/>
                  </a:lnTo>
                  <a:lnTo>
                    <a:pt x="1954167" y="695626"/>
                  </a:lnTo>
                  <a:lnTo>
                    <a:pt x="1966068" y="694689"/>
                  </a:lnTo>
                  <a:lnTo>
                    <a:pt x="2034117" y="691410"/>
                  </a:lnTo>
                  <a:lnTo>
                    <a:pt x="2685074" y="40453"/>
                  </a:lnTo>
                  <a:lnTo>
                    <a:pt x="2653138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73099" y="4018914"/>
              <a:ext cx="2673350" cy="2614295"/>
            </a:xfrm>
            <a:custGeom>
              <a:avLst/>
              <a:gdLst/>
              <a:ahLst/>
              <a:cxnLst/>
              <a:rect l="l" t="t" r="r" b="b"/>
              <a:pathLst>
                <a:path w="2673350" h="2614295">
                  <a:moveTo>
                    <a:pt x="43180" y="2571115"/>
                  </a:moveTo>
                  <a:lnTo>
                    <a:pt x="0" y="2614295"/>
                  </a:lnTo>
                  <a:lnTo>
                    <a:pt x="21590" y="2614295"/>
                  </a:lnTo>
                  <a:lnTo>
                    <a:pt x="43180" y="2571115"/>
                  </a:lnTo>
                  <a:close/>
                </a:path>
                <a:path w="2673350" h="2614295">
                  <a:moveTo>
                    <a:pt x="659091" y="1955203"/>
                  </a:moveTo>
                  <a:lnTo>
                    <a:pt x="205408" y="2408886"/>
                  </a:lnTo>
                  <a:lnTo>
                    <a:pt x="317500" y="2309495"/>
                  </a:lnTo>
                  <a:lnTo>
                    <a:pt x="508000" y="2136775"/>
                  </a:lnTo>
                  <a:lnTo>
                    <a:pt x="594790" y="2095704"/>
                  </a:lnTo>
                  <a:lnTo>
                    <a:pt x="652692" y="2037802"/>
                  </a:lnTo>
                  <a:lnTo>
                    <a:pt x="659091" y="1955203"/>
                  </a:lnTo>
                  <a:close/>
                </a:path>
                <a:path w="2673350" h="2614295">
                  <a:moveTo>
                    <a:pt x="1715769" y="898525"/>
                  </a:moveTo>
                  <a:lnTo>
                    <a:pt x="914784" y="1699510"/>
                  </a:lnTo>
                  <a:lnTo>
                    <a:pt x="951283" y="1739211"/>
                  </a:lnTo>
                  <a:lnTo>
                    <a:pt x="1780417" y="910077"/>
                  </a:lnTo>
                  <a:lnTo>
                    <a:pt x="1750060" y="901065"/>
                  </a:lnTo>
                  <a:lnTo>
                    <a:pt x="1715769" y="898525"/>
                  </a:lnTo>
                  <a:close/>
                </a:path>
                <a:path w="2673350" h="2614295">
                  <a:moveTo>
                    <a:pt x="2614295" y="0"/>
                  </a:moveTo>
                  <a:lnTo>
                    <a:pt x="1958693" y="655601"/>
                  </a:lnTo>
                  <a:lnTo>
                    <a:pt x="2038751" y="651743"/>
                  </a:lnTo>
                  <a:lnTo>
                    <a:pt x="2673212" y="17282"/>
                  </a:lnTo>
                  <a:lnTo>
                    <a:pt x="2623820" y="12065"/>
                  </a:lnTo>
                  <a:lnTo>
                    <a:pt x="261429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255836" y="4035590"/>
              <a:ext cx="2153285" cy="2085339"/>
            </a:xfrm>
            <a:custGeom>
              <a:avLst/>
              <a:gdLst/>
              <a:ahLst/>
              <a:cxnLst/>
              <a:rect l="l" t="t" r="r" b="b"/>
              <a:pathLst>
                <a:path w="2153285" h="2085339">
                  <a:moveTo>
                    <a:pt x="70489" y="2014243"/>
                  </a:moveTo>
                  <a:lnTo>
                    <a:pt x="0" y="2084732"/>
                  </a:lnTo>
                  <a:lnTo>
                    <a:pt x="67503" y="2052789"/>
                  </a:lnTo>
                  <a:lnTo>
                    <a:pt x="70489" y="2014243"/>
                  </a:lnTo>
                  <a:close/>
                </a:path>
                <a:path w="2153285" h="2085339">
                  <a:moveTo>
                    <a:pt x="1192784" y="891947"/>
                  </a:moveTo>
                  <a:lnTo>
                    <a:pt x="365505" y="1719227"/>
                  </a:lnTo>
                  <a:lnTo>
                    <a:pt x="401791" y="1758696"/>
                  </a:lnTo>
                  <a:lnTo>
                    <a:pt x="1250964" y="909220"/>
                  </a:lnTo>
                  <a:lnTo>
                    <a:pt x="1192784" y="891947"/>
                  </a:lnTo>
                  <a:close/>
                </a:path>
                <a:path w="2153285" h="2085339">
                  <a:moveTo>
                    <a:pt x="2084732" y="0"/>
                  </a:moveTo>
                  <a:lnTo>
                    <a:pt x="1449344" y="635388"/>
                  </a:lnTo>
                  <a:lnTo>
                    <a:pt x="1526733" y="631659"/>
                  </a:lnTo>
                  <a:lnTo>
                    <a:pt x="1528547" y="631538"/>
                  </a:lnTo>
                  <a:lnTo>
                    <a:pt x="2152685" y="7178"/>
                  </a:lnTo>
                  <a:lnTo>
                    <a:pt x="208473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654404" y="4042245"/>
              <a:ext cx="1818639" cy="1788795"/>
            </a:xfrm>
            <a:custGeom>
              <a:avLst/>
              <a:gdLst/>
              <a:ahLst/>
              <a:cxnLst/>
              <a:rect l="l" t="t" r="r" b="b"/>
              <a:pathLst>
                <a:path w="1818639" h="1788795">
                  <a:moveTo>
                    <a:pt x="847674" y="901163"/>
                  </a:moveTo>
                  <a:lnTo>
                    <a:pt x="0" y="1748535"/>
                  </a:lnTo>
                  <a:lnTo>
                    <a:pt x="36498" y="1788236"/>
                  </a:lnTo>
                  <a:lnTo>
                    <a:pt x="906436" y="918608"/>
                  </a:lnTo>
                  <a:lnTo>
                    <a:pt x="847674" y="901163"/>
                  </a:lnTo>
                  <a:close/>
                </a:path>
                <a:path w="1818639" h="1788795">
                  <a:moveTo>
                    <a:pt x="1749159" y="0"/>
                  </a:moveTo>
                  <a:lnTo>
                    <a:pt x="1123717" y="625219"/>
                  </a:lnTo>
                  <a:lnTo>
                    <a:pt x="1128165" y="625004"/>
                  </a:lnTo>
                  <a:lnTo>
                    <a:pt x="1205288" y="619863"/>
                  </a:lnTo>
                  <a:lnTo>
                    <a:pt x="1818089" y="7281"/>
                  </a:lnTo>
                  <a:lnTo>
                    <a:pt x="1749159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687648" y="4048816"/>
              <a:ext cx="1853564" cy="1818005"/>
            </a:xfrm>
            <a:custGeom>
              <a:avLst/>
              <a:gdLst/>
              <a:ahLst/>
              <a:cxnLst/>
              <a:rect l="l" t="t" r="r" b="b"/>
              <a:pathLst>
                <a:path w="1853564" h="1818004">
                  <a:moveTo>
                    <a:pt x="867713" y="910410"/>
                  </a:moveTo>
                  <a:lnTo>
                    <a:pt x="0" y="1778124"/>
                  </a:lnTo>
                  <a:lnTo>
                    <a:pt x="36499" y="1817825"/>
                  </a:lnTo>
                  <a:lnTo>
                    <a:pt x="926470" y="927854"/>
                  </a:lnTo>
                  <a:lnTo>
                    <a:pt x="867713" y="910410"/>
                  </a:lnTo>
                  <a:close/>
                </a:path>
                <a:path w="1853564" h="1818004">
                  <a:moveTo>
                    <a:pt x="1778124" y="0"/>
                  </a:moveTo>
                  <a:lnTo>
                    <a:pt x="1164317" y="613806"/>
                  </a:lnTo>
                  <a:lnTo>
                    <a:pt x="1245960" y="608364"/>
                  </a:lnTo>
                  <a:lnTo>
                    <a:pt x="1853111" y="1213"/>
                  </a:lnTo>
                  <a:lnTo>
                    <a:pt x="1789611" y="1213"/>
                  </a:lnTo>
                  <a:lnTo>
                    <a:pt x="177812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720893" y="4050029"/>
              <a:ext cx="1888489" cy="1852930"/>
            </a:xfrm>
            <a:custGeom>
              <a:avLst/>
              <a:gdLst/>
              <a:ahLst/>
              <a:cxnLst/>
              <a:rect l="l" t="t" r="r" b="b"/>
              <a:pathLst>
                <a:path w="1888489" h="1852929">
                  <a:moveTo>
                    <a:pt x="887742" y="925013"/>
                  </a:moveTo>
                  <a:lnTo>
                    <a:pt x="0" y="1813072"/>
                  </a:lnTo>
                  <a:lnTo>
                    <a:pt x="36103" y="1852343"/>
                  </a:lnTo>
                  <a:lnTo>
                    <a:pt x="946106" y="942340"/>
                  </a:lnTo>
                  <a:lnTo>
                    <a:pt x="887742" y="925013"/>
                  </a:lnTo>
                  <a:close/>
                </a:path>
                <a:path w="1888489" h="1852929">
                  <a:moveTo>
                    <a:pt x="1888446" y="0"/>
                  </a:moveTo>
                  <a:lnTo>
                    <a:pt x="1812425" y="0"/>
                  </a:lnTo>
                  <a:lnTo>
                    <a:pt x="1204975" y="607666"/>
                  </a:lnTo>
                  <a:lnTo>
                    <a:pt x="1286194" y="602252"/>
                  </a:lnTo>
                  <a:lnTo>
                    <a:pt x="188844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753955" y="4050029"/>
              <a:ext cx="1924685" cy="1886585"/>
            </a:xfrm>
            <a:custGeom>
              <a:avLst/>
              <a:gdLst/>
              <a:ahLst/>
              <a:cxnLst/>
              <a:rect l="l" t="t" r="r" b="b"/>
              <a:pathLst>
                <a:path w="1924685" h="1886585">
                  <a:moveTo>
                    <a:pt x="908148" y="940886"/>
                  </a:moveTo>
                  <a:lnTo>
                    <a:pt x="0" y="1849034"/>
                  </a:lnTo>
                  <a:lnTo>
                    <a:pt x="16424" y="1866900"/>
                  </a:lnTo>
                  <a:lnTo>
                    <a:pt x="38377" y="1886413"/>
                  </a:lnTo>
                  <a:lnTo>
                    <a:pt x="966307" y="958152"/>
                  </a:lnTo>
                  <a:lnTo>
                    <a:pt x="908148" y="940886"/>
                  </a:lnTo>
                  <a:close/>
                </a:path>
                <a:path w="1924685" h="1886585">
                  <a:moveTo>
                    <a:pt x="1924118" y="0"/>
                  </a:moveTo>
                  <a:lnTo>
                    <a:pt x="1849034" y="0"/>
                  </a:lnTo>
                  <a:lnTo>
                    <a:pt x="1246328" y="602705"/>
                  </a:lnTo>
                  <a:lnTo>
                    <a:pt x="1314364" y="598170"/>
                  </a:lnTo>
                  <a:lnTo>
                    <a:pt x="1342793" y="581531"/>
                  </a:lnTo>
                  <a:lnTo>
                    <a:pt x="192411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789205" y="4050029"/>
              <a:ext cx="1957705" cy="1918970"/>
            </a:xfrm>
            <a:custGeom>
              <a:avLst/>
              <a:gdLst/>
              <a:ahLst/>
              <a:cxnLst/>
              <a:rect l="l" t="t" r="r" b="b"/>
              <a:pathLst>
                <a:path w="1957704" h="1918970">
                  <a:moveTo>
                    <a:pt x="926757" y="956876"/>
                  </a:moveTo>
                  <a:lnTo>
                    <a:pt x="0" y="1883634"/>
                  </a:lnTo>
                  <a:lnTo>
                    <a:pt x="39433" y="1918686"/>
                  </a:lnTo>
                  <a:lnTo>
                    <a:pt x="983932" y="973849"/>
                  </a:lnTo>
                  <a:lnTo>
                    <a:pt x="926757" y="956876"/>
                  </a:lnTo>
                  <a:close/>
                </a:path>
                <a:path w="1957704" h="1918970">
                  <a:moveTo>
                    <a:pt x="1957435" y="0"/>
                  </a:moveTo>
                  <a:lnTo>
                    <a:pt x="1883634" y="0"/>
                  </a:lnTo>
                  <a:lnTo>
                    <a:pt x="1294424" y="589209"/>
                  </a:lnTo>
                  <a:lnTo>
                    <a:pt x="1472784" y="484823"/>
                  </a:lnTo>
                  <a:lnTo>
                    <a:pt x="1957435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825512" y="4050029"/>
              <a:ext cx="1991995" cy="1951989"/>
            </a:xfrm>
            <a:custGeom>
              <a:avLst/>
              <a:gdLst/>
              <a:ahLst/>
              <a:cxnLst/>
              <a:rect l="l" t="t" r="r" b="b"/>
              <a:pathLst>
                <a:path w="1991995" h="1951989">
                  <a:moveTo>
                    <a:pt x="943331" y="972575"/>
                  </a:moveTo>
                  <a:lnTo>
                    <a:pt x="0" y="1915907"/>
                  </a:lnTo>
                  <a:lnTo>
                    <a:pt x="39904" y="1951377"/>
                  </a:lnTo>
                  <a:lnTo>
                    <a:pt x="1001717" y="989908"/>
                  </a:lnTo>
                  <a:lnTo>
                    <a:pt x="943331" y="972575"/>
                  </a:lnTo>
                  <a:close/>
                </a:path>
                <a:path w="1991995" h="1951989">
                  <a:moveTo>
                    <a:pt x="1991978" y="0"/>
                  </a:moveTo>
                  <a:lnTo>
                    <a:pt x="1915907" y="0"/>
                  </a:lnTo>
                  <a:lnTo>
                    <a:pt x="1423471" y="492435"/>
                  </a:lnTo>
                  <a:lnTo>
                    <a:pt x="1518397" y="436880"/>
                  </a:lnTo>
                  <a:lnTo>
                    <a:pt x="1708897" y="274320"/>
                  </a:lnTo>
                  <a:lnTo>
                    <a:pt x="1726802" y="265081"/>
                  </a:lnTo>
                  <a:lnTo>
                    <a:pt x="199197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861819" y="4047226"/>
              <a:ext cx="2027555" cy="1986914"/>
            </a:xfrm>
            <a:custGeom>
              <a:avLst/>
              <a:gdLst/>
              <a:ahLst/>
              <a:cxnLst/>
              <a:rect l="l" t="t" r="r" b="b"/>
              <a:pathLst>
                <a:path w="2027554" h="1986914">
                  <a:moveTo>
                    <a:pt x="959905" y="991077"/>
                  </a:moveTo>
                  <a:lnTo>
                    <a:pt x="0" y="1950983"/>
                  </a:lnTo>
                  <a:lnTo>
                    <a:pt x="40341" y="1986841"/>
                  </a:lnTo>
                  <a:lnTo>
                    <a:pt x="989969" y="1037214"/>
                  </a:lnTo>
                  <a:lnTo>
                    <a:pt x="967740" y="993403"/>
                  </a:lnTo>
                  <a:lnTo>
                    <a:pt x="959905" y="991077"/>
                  </a:lnTo>
                  <a:close/>
                </a:path>
                <a:path w="2027554" h="1986914">
                  <a:moveTo>
                    <a:pt x="2027183" y="0"/>
                  </a:moveTo>
                  <a:lnTo>
                    <a:pt x="1979930" y="2803"/>
                  </a:lnTo>
                  <a:lnTo>
                    <a:pt x="1948179" y="2803"/>
                  </a:lnTo>
                  <a:lnTo>
                    <a:pt x="1675213" y="275769"/>
                  </a:lnTo>
                  <a:lnTo>
                    <a:pt x="1832637" y="194545"/>
                  </a:lnTo>
                  <a:lnTo>
                    <a:pt x="2027183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98799" y="4042902"/>
              <a:ext cx="2063114" cy="2023745"/>
            </a:xfrm>
            <a:custGeom>
              <a:avLst/>
              <a:gdLst/>
              <a:ahLst/>
              <a:cxnLst/>
              <a:rect l="l" t="t" r="r" b="b"/>
              <a:pathLst>
                <a:path w="2063114" h="2023745">
                  <a:moveTo>
                    <a:pt x="950852" y="1037326"/>
                  </a:moveTo>
                  <a:lnTo>
                    <a:pt x="0" y="1988178"/>
                  </a:lnTo>
                  <a:lnTo>
                    <a:pt x="39668" y="2023439"/>
                  </a:lnTo>
                  <a:lnTo>
                    <a:pt x="976073" y="1087034"/>
                  </a:lnTo>
                  <a:lnTo>
                    <a:pt x="950852" y="1037326"/>
                  </a:lnTo>
                  <a:close/>
                </a:path>
                <a:path w="2063114" h="2023745">
                  <a:moveTo>
                    <a:pt x="2063108" y="0"/>
                  </a:moveTo>
                  <a:lnTo>
                    <a:pt x="1983453" y="4725"/>
                  </a:lnTo>
                  <a:lnTo>
                    <a:pt x="1782539" y="205638"/>
                  </a:lnTo>
                  <a:lnTo>
                    <a:pt x="1874370" y="158258"/>
                  </a:lnTo>
                  <a:lnTo>
                    <a:pt x="1988339" y="74769"/>
                  </a:lnTo>
                  <a:lnTo>
                    <a:pt x="2063108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35342" y="4041139"/>
              <a:ext cx="2056764" cy="2042160"/>
            </a:xfrm>
            <a:custGeom>
              <a:avLst/>
              <a:gdLst/>
              <a:ahLst/>
              <a:cxnLst/>
              <a:rect l="l" t="t" r="r" b="b"/>
              <a:pathLst>
                <a:path w="2056764" h="2042160">
                  <a:moveTo>
                    <a:pt x="937655" y="1085102"/>
                  </a:moveTo>
                  <a:lnTo>
                    <a:pt x="0" y="2022423"/>
                  </a:lnTo>
                  <a:lnTo>
                    <a:pt x="17916" y="2038350"/>
                  </a:lnTo>
                  <a:lnTo>
                    <a:pt x="56544" y="2041632"/>
                  </a:lnTo>
                  <a:lnTo>
                    <a:pt x="963041" y="1135135"/>
                  </a:lnTo>
                  <a:lnTo>
                    <a:pt x="937655" y="1085102"/>
                  </a:lnTo>
                  <a:close/>
                </a:path>
                <a:path w="2056764" h="2042160">
                  <a:moveTo>
                    <a:pt x="2056266" y="0"/>
                  </a:moveTo>
                  <a:lnTo>
                    <a:pt x="2021055" y="2088"/>
                  </a:lnTo>
                  <a:lnTo>
                    <a:pt x="1932298" y="90813"/>
                  </a:lnTo>
                  <a:lnTo>
                    <a:pt x="2056266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986035" y="5172062"/>
              <a:ext cx="935990" cy="916305"/>
            </a:xfrm>
            <a:custGeom>
              <a:avLst/>
              <a:gdLst/>
              <a:ahLst/>
              <a:cxnLst/>
              <a:rect l="l" t="t" r="r" b="b"/>
              <a:pathLst>
                <a:path w="935989" h="916304">
                  <a:moveTo>
                    <a:pt x="910212" y="0"/>
                  </a:moveTo>
                  <a:lnTo>
                    <a:pt x="0" y="910212"/>
                  </a:lnTo>
                  <a:lnTo>
                    <a:pt x="69489" y="916116"/>
                  </a:lnTo>
                  <a:lnTo>
                    <a:pt x="935693" y="50221"/>
                  </a:lnTo>
                  <a:lnTo>
                    <a:pt x="91021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049244" y="5217558"/>
              <a:ext cx="895985" cy="876300"/>
            </a:xfrm>
            <a:custGeom>
              <a:avLst/>
              <a:gdLst/>
              <a:ahLst/>
              <a:cxnLst/>
              <a:rect l="l" t="t" r="r" b="b"/>
              <a:pathLst>
                <a:path w="895985" h="876300">
                  <a:moveTo>
                    <a:pt x="870087" y="0"/>
                  </a:moveTo>
                  <a:lnTo>
                    <a:pt x="0" y="870087"/>
                  </a:lnTo>
                  <a:lnTo>
                    <a:pt x="70232" y="876054"/>
                  </a:lnTo>
                  <a:lnTo>
                    <a:pt x="895736" y="50550"/>
                  </a:lnTo>
                  <a:lnTo>
                    <a:pt x="87008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113188" y="5263386"/>
              <a:ext cx="848994" cy="845819"/>
            </a:xfrm>
            <a:custGeom>
              <a:avLst/>
              <a:gdLst/>
              <a:ahLst/>
              <a:cxnLst/>
              <a:rect l="l" t="t" r="r" b="b"/>
              <a:pathLst>
                <a:path w="848994" h="845820">
                  <a:moveTo>
                    <a:pt x="829396" y="0"/>
                  </a:moveTo>
                  <a:lnTo>
                    <a:pt x="0" y="829692"/>
                  </a:lnTo>
                  <a:lnTo>
                    <a:pt x="34381" y="832613"/>
                  </a:lnTo>
                  <a:lnTo>
                    <a:pt x="59385" y="845710"/>
                  </a:lnTo>
                  <a:lnTo>
                    <a:pt x="848402" y="56692"/>
                  </a:lnTo>
                  <a:lnTo>
                    <a:pt x="847181" y="35053"/>
                  </a:lnTo>
                  <a:lnTo>
                    <a:pt x="82939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168405" y="5314068"/>
              <a:ext cx="796925" cy="819150"/>
            </a:xfrm>
            <a:custGeom>
              <a:avLst/>
              <a:gdLst/>
              <a:ahLst/>
              <a:cxnLst/>
              <a:rect l="l" t="t" r="r" b="b"/>
              <a:pathLst>
                <a:path w="796925" h="819150">
                  <a:moveTo>
                    <a:pt x="792845" y="0"/>
                  </a:moveTo>
                  <a:lnTo>
                    <a:pt x="0" y="792845"/>
                  </a:lnTo>
                  <a:lnTo>
                    <a:pt x="49172" y="818602"/>
                  </a:lnTo>
                  <a:lnTo>
                    <a:pt x="796846" y="70928"/>
                  </a:lnTo>
                  <a:lnTo>
                    <a:pt x="79284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214244" y="5380188"/>
              <a:ext cx="755015" cy="776605"/>
            </a:xfrm>
            <a:custGeom>
              <a:avLst/>
              <a:gdLst/>
              <a:ahLst/>
              <a:cxnLst/>
              <a:rect l="l" t="t" r="r" b="b"/>
              <a:pathLst>
                <a:path w="755014" h="776604">
                  <a:moveTo>
                    <a:pt x="750736" y="0"/>
                  </a:moveTo>
                  <a:lnTo>
                    <a:pt x="0" y="750736"/>
                  </a:lnTo>
                  <a:lnTo>
                    <a:pt x="49172" y="776493"/>
                  </a:lnTo>
                  <a:lnTo>
                    <a:pt x="754737" y="70928"/>
                  </a:lnTo>
                  <a:lnTo>
                    <a:pt x="750736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259250" y="5445106"/>
              <a:ext cx="713740" cy="735330"/>
            </a:xfrm>
            <a:custGeom>
              <a:avLst/>
              <a:gdLst/>
              <a:ahLst/>
              <a:cxnLst/>
              <a:rect l="l" t="t" r="r" b="b"/>
              <a:pathLst>
                <a:path w="713739" h="735329">
                  <a:moveTo>
                    <a:pt x="709392" y="0"/>
                  </a:moveTo>
                  <a:lnTo>
                    <a:pt x="0" y="709392"/>
                  </a:lnTo>
                  <a:lnTo>
                    <a:pt x="49496" y="735319"/>
                  </a:lnTo>
                  <a:lnTo>
                    <a:pt x="713432" y="71619"/>
                  </a:lnTo>
                  <a:lnTo>
                    <a:pt x="709392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304766" y="5510535"/>
              <a:ext cx="681990" cy="683260"/>
            </a:xfrm>
            <a:custGeom>
              <a:avLst/>
              <a:gdLst/>
              <a:ahLst/>
              <a:cxnLst/>
              <a:rect l="l" t="t" r="r" b="b"/>
              <a:pathLst>
                <a:path w="681989" h="683260">
                  <a:moveTo>
                    <a:pt x="667567" y="0"/>
                  </a:moveTo>
                  <a:lnTo>
                    <a:pt x="0" y="667805"/>
                  </a:lnTo>
                  <a:lnTo>
                    <a:pt x="29493" y="683254"/>
                  </a:lnTo>
                  <a:lnTo>
                    <a:pt x="66559" y="676668"/>
                  </a:lnTo>
                  <a:lnTo>
                    <a:pt x="681648" y="61579"/>
                  </a:lnTo>
                  <a:lnTo>
                    <a:pt x="669573" y="35554"/>
                  </a:lnTo>
                  <a:lnTo>
                    <a:pt x="667567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363604" y="5567777"/>
              <a:ext cx="645160" cy="621030"/>
            </a:xfrm>
            <a:custGeom>
              <a:avLst/>
              <a:gdLst/>
              <a:ahLst/>
              <a:cxnLst/>
              <a:rect l="l" t="t" r="r" b="b"/>
              <a:pathLst>
                <a:path w="645160" h="621029">
                  <a:moveTo>
                    <a:pt x="620798" y="0"/>
                  </a:moveTo>
                  <a:lnTo>
                    <a:pt x="0" y="620798"/>
                  </a:lnTo>
                  <a:lnTo>
                    <a:pt x="92665" y="604333"/>
                  </a:lnTo>
                  <a:lnTo>
                    <a:pt x="644949" y="52049"/>
                  </a:lnTo>
                  <a:lnTo>
                    <a:pt x="620798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447633" y="5615111"/>
              <a:ext cx="582930" cy="558800"/>
            </a:xfrm>
            <a:custGeom>
              <a:avLst/>
              <a:gdLst/>
              <a:ahLst/>
              <a:cxnLst/>
              <a:rect l="l" t="t" r="r" b="b"/>
              <a:pathLst>
                <a:path w="582930" h="558800">
                  <a:moveTo>
                    <a:pt x="558732" y="0"/>
                  </a:moveTo>
                  <a:lnTo>
                    <a:pt x="0" y="558533"/>
                  </a:lnTo>
                  <a:lnTo>
                    <a:pt x="92034" y="542180"/>
                  </a:lnTo>
                  <a:lnTo>
                    <a:pt x="582656" y="51558"/>
                  </a:lnTo>
                  <a:lnTo>
                    <a:pt x="558732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531946" y="5662333"/>
              <a:ext cx="516255" cy="496570"/>
            </a:xfrm>
            <a:custGeom>
              <a:avLst/>
              <a:gdLst/>
              <a:ahLst/>
              <a:cxnLst/>
              <a:rect l="l" t="t" r="r" b="b"/>
              <a:pathLst>
                <a:path w="516255" h="496570">
                  <a:moveTo>
                    <a:pt x="496330" y="0"/>
                  </a:moveTo>
                  <a:lnTo>
                    <a:pt x="0" y="496330"/>
                  </a:lnTo>
                  <a:lnTo>
                    <a:pt x="91796" y="480019"/>
                  </a:lnTo>
                  <a:lnTo>
                    <a:pt x="512436" y="59529"/>
                  </a:lnTo>
                  <a:lnTo>
                    <a:pt x="516053" y="42506"/>
                  </a:lnTo>
                  <a:lnTo>
                    <a:pt x="49633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615344" y="5712903"/>
              <a:ext cx="431165" cy="432434"/>
            </a:xfrm>
            <a:custGeom>
              <a:avLst/>
              <a:gdLst/>
              <a:ahLst/>
              <a:cxnLst/>
              <a:rect l="l" t="t" r="r" b="b"/>
              <a:pathLst>
                <a:path w="431164" h="432435">
                  <a:moveTo>
                    <a:pt x="80865" y="426276"/>
                  </a:moveTo>
                  <a:lnTo>
                    <a:pt x="26255" y="426276"/>
                  </a:lnTo>
                  <a:lnTo>
                    <a:pt x="74825" y="432316"/>
                  </a:lnTo>
                  <a:lnTo>
                    <a:pt x="80865" y="426276"/>
                  </a:lnTo>
                  <a:close/>
                </a:path>
                <a:path w="431164" h="432435">
                  <a:moveTo>
                    <a:pt x="430941" y="0"/>
                  </a:moveTo>
                  <a:lnTo>
                    <a:pt x="0" y="430941"/>
                  </a:lnTo>
                  <a:lnTo>
                    <a:pt x="26255" y="426276"/>
                  </a:lnTo>
                  <a:lnTo>
                    <a:pt x="80865" y="426276"/>
                  </a:lnTo>
                  <a:lnTo>
                    <a:pt x="410379" y="96761"/>
                  </a:lnTo>
                  <a:lnTo>
                    <a:pt x="43094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684019" y="5800727"/>
              <a:ext cx="344170" cy="352425"/>
            </a:xfrm>
            <a:custGeom>
              <a:avLst/>
              <a:gdLst/>
              <a:ahLst/>
              <a:cxnLst/>
              <a:rect l="l" t="t" r="r" b="b"/>
              <a:pathLst>
                <a:path w="344169" h="352425">
                  <a:moveTo>
                    <a:pt x="343604" y="0"/>
                  </a:moveTo>
                  <a:lnTo>
                    <a:pt x="0" y="343727"/>
                  </a:lnTo>
                  <a:lnTo>
                    <a:pt x="67146" y="352076"/>
                  </a:lnTo>
                  <a:lnTo>
                    <a:pt x="323199" y="96023"/>
                  </a:lnTo>
                  <a:lnTo>
                    <a:pt x="343604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746029" y="5889537"/>
              <a:ext cx="283845" cy="271145"/>
            </a:xfrm>
            <a:custGeom>
              <a:avLst/>
              <a:gdLst/>
              <a:ahLst/>
              <a:cxnLst/>
              <a:rect l="l" t="t" r="r" b="b"/>
              <a:pathLst>
                <a:path w="283844" h="271145">
                  <a:moveTo>
                    <a:pt x="262722" y="0"/>
                  </a:moveTo>
                  <a:lnTo>
                    <a:pt x="0" y="262628"/>
                  </a:lnTo>
                  <a:lnTo>
                    <a:pt x="67260" y="270992"/>
                  </a:lnTo>
                  <a:lnTo>
                    <a:pt x="283662" y="54590"/>
                  </a:lnTo>
                  <a:lnTo>
                    <a:pt x="258790" y="18502"/>
                  </a:lnTo>
                  <a:lnTo>
                    <a:pt x="262722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807642" y="5940369"/>
              <a:ext cx="326717" cy="2292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401077" y="3962400"/>
              <a:ext cx="402322" cy="2527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385569" y="4213859"/>
              <a:ext cx="1896745" cy="11430"/>
            </a:xfrm>
            <a:custGeom>
              <a:avLst/>
              <a:gdLst/>
              <a:ahLst/>
              <a:cxnLst/>
              <a:rect l="l" t="t" r="r" b="b"/>
              <a:pathLst>
                <a:path w="1896745" h="11429">
                  <a:moveTo>
                    <a:pt x="40640" y="0"/>
                  </a:moveTo>
                  <a:lnTo>
                    <a:pt x="17445" y="0"/>
                  </a:lnTo>
                  <a:lnTo>
                    <a:pt x="0" y="11429"/>
                  </a:lnTo>
                  <a:lnTo>
                    <a:pt x="23495" y="11429"/>
                  </a:lnTo>
                  <a:lnTo>
                    <a:pt x="40640" y="0"/>
                  </a:lnTo>
                  <a:close/>
                </a:path>
                <a:path w="1896745" h="11429">
                  <a:moveTo>
                    <a:pt x="1891030" y="8889"/>
                  </a:moveTo>
                  <a:lnTo>
                    <a:pt x="1874045" y="11429"/>
                  </a:lnTo>
                  <a:lnTo>
                    <a:pt x="1896472" y="11429"/>
                  </a:lnTo>
                  <a:lnTo>
                    <a:pt x="1891030" y="8889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370050" y="4224019"/>
              <a:ext cx="1934210" cy="11430"/>
            </a:xfrm>
            <a:custGeom>
              <a:avLst/>
              <a:gdLst/>
              <a:ahLst/>
              <a:cxnLst/>
              <a:rect l="l" t="t" r="r" b="b"/>
              <a:pathLst>
                <a:path w="1934210" h="11429">
                  <a:moveTo>
                    <a:pt x="40919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3774" y="11430"/>
                  </a:lnTo>
                  <a:lnTo>
                    <a:pt x="40919" y="0"/>
                  </a:lnTo>
                  <a:close/>
                </a:path>
                <a:path w="1934210" h="11429">
                  <a:moveTo>
                    <a:pt x="1933752" y="11430"/>
                  </a:moveTo>
                  <a:lnTo>
                    <a:pt x="1909267" y="0"/>
                  </a:lnTo>
                  <a:lnTo>
                    <a:pt x="1898053" y="0"/>
                  </a:lnTo>
                  <a:lnTo>
                    <a:pt x="1821624" y="11430"/>
                  </a:lnTo>
                  <a:lnTo>
                    <a:pt x="1933752" y="1143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354555" y="423417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1174" y="0"/>
                  </a:moveTo>
                  <a:lnTo>
                    <a:pt x="17445" y="0"/>
                  </a:lnTo>
                  <a:lnTo>
                    <a:pt x="0" y="11430"/>
                  </a:lnTo>
                  <a:lnTo>
                    <a:pt x="24029" y="11430"/>
                  </a:lnTo>
                  <a:lnTo>
                    <a:pt x="41174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41907" y="4244339"/>
              <a:ext cx="2005964" cy="11430"/>
            </a:xfrm>
            <a:custGeom>
              <a:avLst/>
              <a:gdLst/>
              <a:ahLst/>
              <a:cxnLst/>
              <a:rect l="l" t="t" r="r" b="b"/>
              <a:pathLst>
                <a:path w="2005964" h="11429">
                  <a:moveTo>
                    <a:pt x="34772" y="0"/>
                  </a:moveTo>
                  <a:lnTo>
                    <a:pt x="10706" y="0"/>
                  </a:lnTo>
                  <a:lnTo>
                    <a:pt x="10706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26200" y="11430"/>
                  </a:lnTo>
                  <a:lnTo>
                    <a:pt x="26200" y="5080"/>
                  </a:lnTo>
                  <a:lnTo>
                    <a:pt x="34772" y="5080"/>
                  </a:lnTo>
                  <a:lnTo>
                    <a:pt x="34772" y="0"/>
                  </a:lnTo>
                  <a:close/>
                </a:path>
                <a:path w="2005964" h="11429">
                  <a:moveTo>
                    <a:pt x="2005444" y="11430"/>
                  </a:moveTo>
                  <a:lnTo>
                    <a:pt x="1980946" y="0"/>
                  </a:lnTo>
                  <a:lnTo>
                    <a:pt x="1790319" y="0"/>
                  </a:lnTo>
                  <a:lnTo>
                    <a:pt x="1713890" y="11430"/>
                  </a:lnTo>
                  <a:lnTo>
                    <a:pt x="2005444" y="1143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15974" y="4254499"/>
              <a:ext cx="2033270" cy="10160"/>
            </a:xfrm>
            <a:custGeom>
              <a:avLst/>
              <a:gdLst/>
              <a:ahLst/>
              <a:cxnLst/>
              <a:rect l="l" t="t" r="r" b="b"/>
              <a:pathLst>
                <a:path w="2033270" h="10160">
                  <a:moveTo>
                    <a:pt x="49276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34036" y="10160"/>
                  </a:lnTo>
                  <a:lnTo>
                    <a:pt x="49276" y="0"/>
                  </a:lnTo>
                  <a:close/>
                </a:path>
                <a:path w="2033270" h="10160">
                  <a:moveTo>
                    <a:pt x="2032736" y="0"/>
                  </a:moveTo>
                  <a:lnTo>
                    <a:pt x="1735569" y="0"/>
                  </a:lnTo>
                  <a:lnTo>
                    <a:pt x="1735569" y="3810"/>
                  </a:lnTo>
                  <a:lnTo>
                    <a:pt x="1701609" y="3810"/>
                  </a:lnTo>
                  <a:lnTo>
                    <a:pt x="1701609" y="10160"/>
                  </a:lnTo>
                  <a:lnTo>
                    <a:pt x="2013216" y="10160"/>
                  </a:lnTo>
                  <a:lnTo>
                    <a:pt x="2013216" y="3810"/>
                  </a:lnTo>
                  <a:lnTo>
                    <a:pt x="2032736" y="3810"/>
                  </a:lnTo>
                  <a:lnTo>
                    <a:pt x="203273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94130" y="4264659"/>
              <a:ext cx="2011680" cy="10160"/>
            </a:xfrm>
            <a:custGeom>
              <a:avLst/>
              <a:gdLst/>
              <a:ahLst/>
              <a:cxnLst/>
              <a:rect l="l" t="t" r="r" b="b"/>
              <a:pathLst>
                <a:path w="2011679" h="10160">
                  <a:moveTo>
                    <a:pt x="55880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40640" y="10160"/>
                  </a:lnTo>
                  <a:lnTo>
                    <a:pt x="55880" y="0"/>
                  </a:lnTo>
                  <a:close/>
                </a:path>
                <a:path w="2011679" h="10160">
                  <a:moveTo>
                    <a:pt x="2011451" y="0"/>
                  </a:moveTo>
                  <a:lnTo>
                    <a:pt x="1702219" y="0"/>
                  </a:lnTo>
                  <a:lnTo>
                    <a:pt x="1634274" y="10160"/>
                  </a:lnTo>
                  <a:lnTo>
                    <a:pt x="1935899" y="10160"/>
                  </a:lnTo>
                  <a:lnTo>
                    <a:pt x="2011451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2298" y="4274819"/>
              <a:ext cx="1958339" cy="10160"/>
            </a:xfrm>
            <a:custGeom>
              <a:avLst/>
              <a:gdLst/>
              <a:ahLst/>
              <a:cxnLst/>
              <a:rect l="l" t="t" r="r" b="b"/>
              <a:pathLst>
                <a:path w="1958339" h="10160">
                  <a:moveTo>
                    <a:pt x="62471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47231" y="10160"/>
                  </a:lnTo>
                  <a:lnTo>
                    <a:pt x="62471" y="0"/>
                  </a:lnTo>
                  <a:close/>
                </a:path>
                <a:path w="1958339" h="10160">
                  <a:moveTo>
                    <a:pt x="1957730" y="0"/>
                  </a:moveTo>
                  <a:lnTo>
                    <a:pt x="1656105" y="0"/>
                  </a:lnTo>
                  <a:lnTo>
                    <a:pt x="1588173" y="10160"/>
                  </a:lnTo>
                  <a:lnTo>
                    <a:pt x="1882178" y="10160"/>
                  </a:lnTo>
                  <a:lnTo>
                    <a:pt x="1957730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50454" y="4284979"/>
              <a:ext cx="1904364" cy="10160"/>
            </a:xfrm>
            <a:custGeom>
              <a:avLst/>
              <a:gdLst/>
              <a:ahLst/>
              <a:cxnLst/>
              <a:rect l="l" t="t" r="r" b="b"/>
              <a:pathLst>
                <a:path w="1904364" h="10160">
                  <a:moveTo>
                    <a:pt x="69075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3835" y="10160"/>
                  </a:lnTo>
                  <a:lnTo>
                    <a:pt x="69075" y="0"/>
                  </a:lnTo>
                  <a:close/>
                </a:path>
                <a:path w="1904364" h="10160">
                  <a:moveTo>
                    <a:pt x="1904022" y="0"/>
                  </a:moveTo>
                  <a:lnTo>
                    <a:pt x="1610017" y="0"/>
                  </a:lnTo>
                  <a:lnTo>
                    <a:pt x="1542072" y="10160"/>
                  </a:lnTo>
                  <a:lnTo>
                    <a:pt x="1828469" y="10160"/>
                  </a:lnTo>
                  <a:lnTo>
                    <a:pt x="1904022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231353" y="4295139"/>
              <a:ext cx="1847850" cy="10160"/>
            </a:xfrm>
            <a:custGeom>
              <a:avLst/>
              <a:gdLst/>
              <a:ahLst/>
              <a:cxnLst/>
              <a:rect l="l" t="t" r="r" b="b"/>
              <a:pathLst>
                <a:path w="1847850" h="10160">
                  <a:moveTo>
                    <a:pt x="67221" y="0"/>
                  </a:moveTo>
                  <a:lnTo>
                    <a:pt x="10909" y="0"/>
                  </a:lnTo>
                  <a:lnTo>
                    <a:pt x="10909" y="7620"/>
                  </a:lnTo>
                  <a:lnTo>
                    <a:pt x="0" y="7620"/>
                  </a:lnTo>
                  <a:lnTo>
                    <a:pt x="0" y="10160"/>
                  </a:lnTo>
                  <a:lnTo>
                    <a:pt x="58851" y="10160"/>
                  </a:lnTo>
                  <a:lnTo>
                    <a:pt x="58851" y="7620"/>
                  </a:lnTo>
                  <a:lnTo>
                    <a:pt x="67221" y="7620"/>
                  </a:lnTo>
                  <a:lnTo>
                    <a:pt x="67221" y="0"/>
                  </a:lnTo>
                  <a:close/>
                </a:path>
                <a:path w="1847850" h="10160">
                  <a:moveTo>
                    <a:pt x="1847570" y="0"/>
                  </a:moveTo>
                  <a:lnTo>
                    <a:pt x="1561172" y="0"/>
                  </a:lnTo>
                  <a:lnTo>
                    <a:pt x="1493240" y="10160"/>
                  </a:lnTo>
                  <a:lnTo>
                    <a:pt x="1772031" y="10160"/>
                  </a:lnTo>
                  <a:lnTo>
                    <a:pt x="1847570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206779" y="4305299"/>
              <a:ext cx="1797050" cy="10160"/>
            </a:xfrm>
            <a:custGeom>
              <a:avLst/>
              <a:gdLst/>
              <a:ahLst/>
              <a:cxnLst/>
              <a:rect l="l" t="t" r="r" b="b"/>
              <a:pathLst>
                <a:path w="1797050" h="10160">
                  <a:moveTo>
                    <a:pt x="8078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9613" y="10160"/>
                  </a:lnTo>
                  <a:lnTo>
                    <a:pt x="80784" y="0"/>
                  </a:lnTo>
                  <a:close/>
                </a:path>
                <a:path w="1797050" h="10160">
                  <a:moveTo>
                    <a:pt x="1796605" y="0"/>
                  </a:moveTo>
                  <a:lnTo>
                    <a:pt x="1517815" y="0"/>
                  </a:lnTo>
                  <a:lnTo>
                    <a:pt x="1449870" y="10160"/>
                  </a:lnTo>
                  <a:lnTo>
                    <a:pt x="1721053" y="10160"/>
                  </a:lnTo>
                  <a:lnTo>
                    <a:pt x="1796605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184935" y="4315459"/>
              <a:ext cx="1743075" cy="10160"/>
            </a:xfrm>
            <a:custGeom>
              <a:avLst/>
              <a:gdLst/>
              <a:ahLst/>
              <a:cxnLst/>
              <a:rect l="l" t="t" r="r" b="b"/>
              <a:pathLst>
                <a:path w="1743075" h="10160">
                  <a:moveTo>
                    <a:pt x="81457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0299" y="10160"/>
                  </a:lnTo>
                  <a:lnTo>
                    <a:pt x="81457" y="0"/>
                  </a:lnTo>
                  <a:close/>
                </a:path>
                <a:path w="1743075" h="10160">
                  <a:moveTo>
                    <a:pt x="1742897" y="0"/>
                  </a:moveTo>
                  <a:lnTo>
                    <a:pt x="1471714" y="0"/>
                  </a:lnTo>
                  <a:lnTo>
                    <a:pt x="1403781" y="10160"/>
                  </a:lnTo>
                  <a:lnTo>
                    <a:pt x="1667344" y="10160"/>
                  </a:lnTo>
                  <a:lnTo>
                    <a:pt x="174289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163104" y="432561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5" h="10160">
                  <a:moveTo>
                    <a:pt x="82130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60960" y="10160"/>
                  </a:lnTo>
                  <a:lnTo>
                    <a:pt x="82130" y="0"/>
                  </a:lnTo>
                  <a:close/>
                </a:path>
                <a:path w="1689735" h="10160">
                  <a:moveTo>
                    <a:pt x="1689176" y="0"/>
                  </a:moveTo>
                  <a:lnTo>
                    <a:pt x="1425613" y="0"/>
                  </a:lnTo>
                  <a:lnTo>
                    <a:pt x="1357668" y="10160"/>
                  </a:lnTo>
                  <a:lnTo>
                    <a:pt x="1613623" y="10160"/>
                  </a:lnTo>
                  <a:lnTo>
                    <a:pt x="1689176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141260" y="4335779"/>
              <a:ext cx="1635760" cy="10160"/>
            </a:xfrm>
            <a:custGeom>
              <a:avLst/>
              <a:gdLst/>
              <a:ahLst/>
              <a:cxnLst/>
              <a:rect l="l" t="t" r="r" b="b"/>
              <a:pathLst>
                <a:path w="1635760" h="10160">
                  <a:moveTo>
                    <a:pt x="8280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1633" y="10160"/>
                  </a:lnTo>
                  <a:lnTo>
                    <a:pt x="82804" y="0"/>
                  </a:lnTo>
                  <a:close/>
                </a:path>
                <a:path w="1635760" h="10160">
                  <a:moveTo>
                    <a:pt x="1635467" y="0"/>
                  </a:moveTo>
                  <a:lnTo>
                    <a:pt x="1379512" y="0"/>
                  </a:lnTo>
                  <a:lnTo>
                    <a:pt x="1311579" y="10160"/>
                  </a:lnTo>
                  <a:lnTo>
                    <a:pt x="1559928" y="10160"/>
                  </a:lnTo>
                  <a:lnTo>
                    <a:pt x="163546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127607" y="434593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39" h="10160">
                  <a:moveTo>
                    <a:pt x="171234" y="2540"/>
                  </a:moveTo>
                  <a:lnTo>
                    <a:pt x="72644" y="2540"/>
                  </a:lnTo>
                  <a:lnTo>
                    <a:pt x="72644" y="0"/>
                  </a:lnTo>
                  <a:lnTo>
                    <a:pt x="10922" y="0"/>
                  </a:lnTo>
                  <a:lnTo>
                    <a:pt x="10922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71234" y="10160"/>
                  </a:lnTo>
                  <a:lnTo>
                    <a:pt x="171234" y="2540"/>
                  </a:lnTo>
                  <a:close/>
                </a:path>
                <a:path w="1564639" h="10160">
                  <a:moveTo>
                    <a:pt x="1564132" y="0"/>
                  </a:moveTo>
                  <a:lnTo>
                    <a:pt x="1316736" y="0"/>
                  </a:lnTo>
                  <a:lnTo>
                    <a:pt x="1316736" y="2540"/>
                  </a:lnTo>
                  <a:lnTo>
                    <a:pt x="1232585" y="2540"/>
                  </a:lnTo>
                  <a:lnTo>
                    <a:pt x="1232585" y="10160"/>
                  </a:lnTo>
                  <a:lnTo>
                    <a:pt x="1526362" y="10160"/>
                  </a:lnTo>
                  <a:lnTo>
                    <a:pt x="1526362" y="2540"/>
                  </a:lnTo>
                  <a:lnTo>
                    <a:pt x="1564132" y="2540"/>
                  </a:lnTo>
                  <a:lnTo>
                    <a:pt x="156413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097584" y="4356099"/>
              <a:ext cx="1528445" cy="10160"/>
            </a:xfrm>
            <a:custGeom>
              <a:avLst/>
              <a:gdLst/>
              <a:ahLst/>
              <a:cxnLst/>
              <a:rect l="l" t="t" r="r" b="b"/>
              <a:pathLst>
                <a:path w="1528445" h="10160">
                  <a:moveTo>
                    <a:pt x="572465" y="10160"/>
                  </a:moveTo>
                  <a:lnTo>
                    <a:pt x="302488" y="0"/>
                  </a:lnTo>
                  <a:lnTo>
                    <a:pt x="21831" y="0"/>
                  </a:lnTo>
                  <a:lnTo>
                    <a:pt x="0" y="10160"/>
                  </a:lnTo>
                  <a:lnTo>
                    <a:pt x="572465" y="10160"/>
                  </a:lnTo>
                  <a:close/>
                </a:path>
                <a:path w="1528445" h="10160">
                  <a:moveTo>
                    <a:pt x="1528051" y="0"/>
                  </a:moveTo>
                  <a:lnTo>
                    <a:pt x="1186954" y="0"/>
                  </a:lnTo>
                  <a:lnTo>
                    <a:pt x="985202" y="10160"/>
                  </a:lnTo>
                  <a:lnTo>
                    <a:pt x="1452499" y="10160"/>
                  </a:lnTo>
                  <a:lnTo>
                    <a:pt x="1528051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75749" y="4366259"/>
              <a:ext cx="1474470" cy="10160"/>
            </a:xfrm>
            <a:custGeom>
              <a:avLst/>
              <a:gdLst/>
              <a:ahLst/>
              <a:cxnLst/>
              <a:rect l="l" t="t" r="r" b="b"/>
              <a:pathLst>
                <a:path w="1474470" h="10160">
                  <a:moveTo>
                    <a:pt x="594300" y="0"/>
                  </a:moveTo>
                  <a:lnTo>
                    <a:pt x="21839" y="0"/>
                  </a:lnTo>
                  <a:lnTo>
                    <a:pt x="0" y="10159"/>
                  </a:lnTo>
                  <a:lnTo>
                    <a:pt x="1399146" y="10159"/>
                  </a:lnTo>
                  <a:lnTo>
                    <a:pt x="1408236" y="8889"/>
                  </a:lnTo>
                  <a:lnTo>
                    <a:pt x="830520" y="8889"/>
                  </a:lnTo>
                  <a:lnTo>
                    <a:pt x="594300" y="0"/>
                  </a:lnTo>
                  <a:close/>
                </a:path>
                <a:path w="1474470" h="10160">
                  <a:moveTo>
                    <a:pt x="1474342" y="0"/>
                  </a:moveTo>
                  <a:lnTo>
                    <a:pt x="1007050" y="0"/>
                  </a:lnTo>
                  <a:lnTo>
                    <a:pt x="830520" y="8889"/>
                  </a:lnTo>
                  <a:lnTo>
                    <a:pt x="1408236" y="8889"/>
                  </a:lnTo>
                  <a:lnTo>
                    <a:pt x="147434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56335" y="4376419"/>
              <a:ext cx="1386840" cy="10160"/>
            </a:xfrm>
            <a:custGeom>
              <a:avLst/>
              <a:gdLst/>
              <a:ahLst/>
              <a:cxnLst/>
              <a:rect l="l" t="t" r="r" b="b"/>
              <a:pathLst>
                <a:path w="1386839" h="10160">
                  <a:moveTo>
                    <a:pt x="1386738" y="0"/>
                  </a:moveTo>
                  <a:lnTo>
                    <a:pt x="9855" y="0"/>
                  </a:lnTo>
                  <a:lnTo>
                    <a:pt x="9855" y="8890"/>
                  </a:lnTo>
                  <a:lnTo>
                    <a:pt x="0" y="8890"/>
                  </a:lnTo>
                  <a:lnTo>
                    <a:pt x="0" y="10160"/>
                  </a:lnTo>
                  <a:lnTo>
                    <a:pt x="1350378" y="10160"/>
                  </a:lnTo>
                  <a:lnTo>
                    <a:pt x="1350378" y="8890"/>
                  </a:lnTo>
                  <a:lnTo>
                    <a:pt x="1386738" y="8890"/>
                  </a:lnTo>
                  <a:lnTo>
                    <a:pt x="1386738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51173" y="4385309"/>
              <a:ext cx="1360170" cy="11430"/>
            </a:xfrm>
            <a:custGeom>
              <a:avLst/>
              <a:gdLst/>
              <a:ahLst/>
              <a:cxnLst/>
              <a:rect l="l" t="t" r="r" b="b"/>
              <a:pathLst>
                <a:path w="1360170" h="11429">
                  <a:moveTo>
                    <a:pt x="1360088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78273" y="11429"/>
                  </a:lnTo>
                  <a:lnTo>
                    <a:pt x="136008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46314" y="4395470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29">
                  <a:moveTo>
                    <a:pt x="129222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10408" y="11429"/>
                  </a:lnTo>
                  <a:lnTo>
                    <a:pt x="1292223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41455" y="4405629"/>
              <a:ext cx="1224915" cy="11430"/>
            </a:xfrm>
            <a:custGeom>
              <a:avLst/>
              <a:gdLst/>
              <a:ahLst/>
              <a:cxnLst/>
              <a:rect l="l" t="t" r="r" b="b"/>
              <a:pathLst>
                <a:path w="1224914" h="11429">
                  <a:moveTo>
                    <a:pt x="122435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142543" y="11430"/>
                  </a:lnTo>
                  <a:lnTo>
                    <a:pt x="1224358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36596" y="4415789"/>
              <a:ext cx="1156970" cy="11430"/>
            </a:xfrm>
            <a:custGeom>
              <a:avLst/>
              <a:gdLst/>
              <a:ahLst/>
              <a:cxnLst/>
              <a:rect l="l" t="t" r="r" b="b"/>
              <a:pathLst>
                <a:path w="1156970" h="11429">
                  <a:moveTo>
                    <a:pt x="1156493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074678" y="11430"/>
                  </a:lnTo>
                  <a:lnTo>
                    <a:pt x="1156493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31737" y="4425950"/>
              <a:ext cx="1089025" cy="11430"/>
            </a:xfrm>
            <a:custGeom>
              <a:avLst/>
              <a:gdLst/>
              <a:ahLst/>
              <a:cxnLst/>
              <a:rect l="l" t="t" r="r" b="b"/>
              <a:pathLst>
                <a:path w="1089025" h="11429">
                  <a:moveTo>
                    <a:pt x="108862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419873" y="11430"/>
                  </a:lnTo>
                  <a:lnTo>
                    <a:pt x="544333" y="3810"/>
                  </a:lnTo>
                  <a:lnTo>
                    <a:pt x="1061356" y="3810"/>
                  </a:lnTo>
                  <a:lnTo>
                    <a:pt x="1088628" y="0"/>
                  </a:lnTo>
                  <a:close/>
                </a:path>
                <a:path w="1089025" h="11429">
                  <a:moveTo>
                    <a:pt x="1061356" y="3810"/>
                  </a:moveTo>
                  <a:lnTo>
                    <a:pt x="544333" y="3810"/>
                  </a:lnTo>
                  <a:lnTo>
                    <a:pt x="932953" y="11430"/>
                  </a:lnTo>
                  <a:lnTo>
                    <a:pt x="1006813" y="11430"/>
                  </a:lnTo>
                  <a:lnTo>
                    <a:pt x="1061356" y="381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26871" y="4436109"/>
              <a:ext cx="1021080" cy="11430"/>
            </a:xfrm>
            <a:custGeom>
              <a:avLst/>
              <a:gdLst/>
              <a:ahLst/>
              <a:cxnLst/>
              <a:rect l="l" t="t" r="r" b="b"/>
              <a:pathLst>
                <a:path w="1021080" h="11429">
                  <a:moveTo>
                    <a:pt x="445477" y="0"/>
                  </a:moveTo>
                  <a:lnTo>
                    <a:pt x="5461" y="0"/>
                  </a:lnTo>
                  <a:lnTo>
                    <a:pt x="0" y="11430"/>
                  </a:lnTo>
                  <a:lnTo>
                    <a:pt x="258787" y="11430"/>
                  </a:lnTo>
                  <a:lnTo>
                    <a:pt x="445477" y="0"/>
                  </a:lnTo>
                  <a:close/>
                </a:path>
                <a:path w="1021080" h="11429">
                  <a:moveTo>
                    <a:pt x="1020762" y="0"/>
                  </a:moveTo>
                  <a:lnTo>
                    <a:pt x="873048" y="0"/>
                  </a:lnTo>
                  <a:lnTo>
                    <a:pt x="1002588" y="2540"/>
                  </a:lnTo>
                  <a:lnTo>
                    <a:pt x="1020762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22311" y="4446269"/>
              <a:ext cx="201295" cy="11430"/>
            </a:xfrm>
            <a:custGeom>
              <a:avLst/>
              <a:gdLst/>
              <a:ahLst/>
              <a:cxnLst/>
              <a:rect l="l" t="t" r="r" b="b"/>
              <a:pathLst>
                <a:path w="201294" h="11429">
                  <a:moveTo>
                    <a:pt x="201117" y="0"/>
                  </a:moveTo>
                  <a:lnTo>
                    <a:pt x="2743" y="0"/>
                  </a:lnTo>
                  <a:lnTo>
                    <a:pt x="2743" y="10160"/>
                  </a:lnTo>
                  <a:lnTo>
                    <a:pt x="0" y="10160"/>
                  </a:lnTo>
                  <a:lnTo>
                    <a:pt x="0" y="11430"/>
                  </a:lnTo>
                  <a:lnTo>
                    <a:pt x="118833" y="11430"/>
                  </a:lnTo>
                  <a:lnTo>
                    <a:pt x="118833" y="10160"/>
                  </a:lnTo>
                  <a:lnTo>
                    <a:pt x="201117" y="10160"/>
                  </a:lnTo>
                  <a:lnTo>
                    <a:pt x="201117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17159" y="4456429"/>
              <a:ext cx="135890" cy="11430"/>
            </a:xfrm>
            <a:custGeom>
              <a:avLst/>
              <a:gdLst/>
              <a:ahLst/>
              <a:cxnLst/>
              <a:rect l="l" t="t" r="r" b="b"/>
              <a:pathLst>
                <a:path w="135890" h="11429">
                  <a:moveTo>
                    <a:pt x="123300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35685" y="11430"/>
                  </a:lnTo>
                  <a:lnTo>
                    <a:pt x="123300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012300" y="4466589"/>
              <a:ext cx="151765" cy="11430"/>
            </a:xfrm>
            <a:custGeom>
              <a:avLst/>
              <a:gdLst/>
              <a:ahLst/>
              <a:cxnLst/>
              <a:rect l="l" t="t" r="r" b="b"/>
              <a:pathLst>
                <a:path w="151765" h="11429">
                  <a:moveTo>
                    <a:pt x="13916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51553" y="11430"/>
                  </a:lnTo>
                  <a:lnTo>
                    <a:pt x="139168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1007441" y="4476750"/>
              <a:ext cx="167640" cy="11430"/>
            </a:xfrm>
            <a:custGeom>
              <a:avLst/>
              <a:gdLst/>
              <a:ahLst/>
              <a:cxnLst/>
              <a:rect l="l" t="t" r="r" b="b"/>
              <a:pathLst>
                <a:path w="167640" h="11429">
                  <a:moveTo>
                    <a:pt x="155036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67420" y="11430"/>
                  </a:lnTo>
                  <a:lnTo>
                    <a:pt x="1550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002582" y="4486909"/>
              <a:ext cx="183515" cy="11430"/>
            </a:xfrm>
            <a:custGeom>
              <a:avLst/>
              <a:gdLst/>
              <a:ahLst/>
              <a:cxnLst/>
              <a:rect l="l" t="t" r="r" b="b"/>
              <a:pathLst>
                <a:path w="183515" h="11429">
                  <a:moveTo>
                    <a:pt x="17090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83288" y="11429"/>
                  </a:lnTo>
                  <a:lnTo>
                    <a:pt x="170903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95908" y="4497069"/>
              <a:ext cx="198120" cy="11430"/>
            </a:xfrm>
            <a:custGeom>
              <a:avLst/>
              <a:gdLst/>
              <a:ahLst/>
              <a:cxnLst/>
              <a:rect l="l" t="t" r="r" b="b"/>
              <a:pathLst>
                <a:path w="198119" h="11429">
                  <a:moveTo>
                    <a:pt x="197523" y="5080"/>
                  </a:moveTo>
                  <a:lnTo>
                    <a:pt x="191338" y="5080"/>
                  </a:lnTo>
                  <a:lnTo>
                    <a:pt x="191338" y="0"/>
                  </a:lnTo>
                  <a:lnTo>
                    <a:pt x="6057" y="0"/>
                  </a:lnTo>
                  <a:lnTo>
                    <a:pt x="6057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197523" y="11430"/>
                  </a:lnTo>
                  <a:lnTo>
                    <a:pt x="197523" y="508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77531" y="4507229"/>
              <a:ext cx="229235" cy="10160"/>
            </a:xfrm>
            <a:custGeom>
              <a:avLst/>
              <a:gdLst/>
              <a:ahLst/>
              <a:cxnLst/>
              <a:rect l="l" t="t" r="r" b="b"/>
              <a:pathLst>
                <a:path w="229234" h="10160">
                  <a:moveTo>
                    <a:pt x="217971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28980" y="10160"/>
                  </a:lnTo>
                  <a:lnTo>
                    <a:pt x="217971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62046" y="4517389"/>
              <a:ext cx="255904" cy="10160"/>
            </a:xfrm>
            <a:custGeom>
              <a:avLst/>
              <a:gdLst/>
              <a:ahLst/>
              <a:cxnLst/>
              <a:rect l="l" t="t" r="r" b="b"/>
              <a:pathLst>
                <a:path w="255905" h="10160">
                  <a:moveTo>
                    <a:pt x="244465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55474" y="10160"/>
                  </a:lnTo>
                  <a:lnTo>
                    <a:pt x="244465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946560" y="4527550"/>
              <a:ext cx="282575" cy="10160"/>
            </a:xfrm>
            <a:custGeom>
              <a:avLst/>
              <a:gdLst/>
              <a:ahLst/>
              <a:cxnLst/>
              <a:rect l="l" t="t" r="r" b="b"/>
              <a:pathLst>
                <a:path w="282575" h="10160">
                  <a:moveTo>
                    <a:pt x="270960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81968" y="10160"/>
                  </a:lnTo>
                  <a:lnTo>
                    <a:pt x="270960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929139" y="4537709"/>
              <a:ext cx="311785" cy="11430"/>
            </a:xfrm>
            <a:custGeom>
              <a:avLst/>
              <a:gdLst/>
              <a:ahLst/>
              <a:cxnLst/>
              <a:rect l="l" t="t" r="r" b="b"/>
              <a:pathLst>
                <a:path w="311784" h="11429">
                  <a:moveTo>
                    <a:pt x="299389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311774" y="11429"/>
                  </a:lnTo>
                  <a:lnTo>
                    <a:pt x="299389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913654" y="4547870"/>
              <a:ext cx="338455" cy="11430"/>
            </a:xfrm>
            <a:custGeom>
              <a:avLst/>
              <a:gdLst/>
              <a:ahLst/>
              <a:cxnLst/>
              <a:rect l="l" t="t" r="r" b="b"/>
              <a:pathLst>
                <a:path w="338455" h="11429">
                  <a:moveTo>
                    <a:pt x="325884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141242" y="11429"/>
                  </a:lnTo>
                  <a:lnTo>
                    <a:pt x="142985" y="7619"/>
                  </a:lnTo>
                  <a:lnTo>
                    <a:pt x="334140" y="7619"/>
                  </a:lnTo>
                  <a:lnTo>
                    <a:pt x="325884" y="0"/>
                  </a:lnTo>
                  <a:close/>
                </a:path>
                <a:path w="338455" h="11429">
                  <a:moveTo>
                    <a:pt x="334140" y="7619"/>
                  </a:moveTo>
                  <a:lnTo>
                    <a:pt x="142985" y="7619"/>
                  </a:lnTo>
                  <a:lnTo>
                    <a:pt x="148356" y="11429"/>
                  </a:lnTo>
                  <a:lnTo>
                    <a:pt x="338268" y="11429"/>
                  </a:lnTo>
                  <a:lnTo>
                    <a:pt x="334140" y="7619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900099" y="4558029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15537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50723" y="10160"/>
                  </a:lnTo>
                  <a:lnTo>
                    <a:pt x="155371" y="0"/>
                  </a:lnTo>
                  <a:close/>
                </a:path>
                <a:path w="361950" h="10160">
                  <a:moveTo>
                    <a:pt x="361454" y="10160"/>
                  </a:moveTo>
                  <a:lnTo>
                    <a:pt x="350443" y="0"/>
                  </a:lnTo>
                  <a:lnTo>
                    <a:pt x="160108" y="0"/>
                  </a:lnTo>
                  <a:lnTo>
                    <a:pt x="174434" y="10160"/>
                  </a:lnTo>
                  <a:lnTo>
                    <a:pt x="361454" y="1016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884618" y="4568189"/>
              <a:ext cx="387985" cy="10160"/>
            </a:xfrm>
            <a:custGeom>
              <a:avLst/>
              <a:gdLst/>
              <a:ahLst/>
              <a:cxnLst/>
              <a:rect l="l" t="t" r="r" b="b"/>
              <a:pathLst>
                <a:path w="387984" h="10160">
                  <a:moveTo>
                    <a:pt x="166204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61556" y="10160"/>
                  </a:lnTo>
                  <a:lnTo>
                    <a:pt x="166204" y="0"/>
                  </a:lnTo>
                  <a:close/>
                </a:path>
                <a:path w="387984" h="10160">
                  <a:moveTo>
                    <a:pt x="387934" y="10160"/>
                  </a:moveTo>
                  <a:lnTo>
                    <a:pt x="376936" y="0"/>
                  </a:lnTo>
                  <a:lnTo>
                    <a:pt x="189915" y="0"/>
                  </a:lnTo>
                  <a:lnTo>
                    <a:pt x="204241" y="10160"/>
                  </a:lnTo>
                  <a:lnTo>
                    <a:pt x="387934" y="1016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869124" y="4578350"/>
              <a:ext cx="414655" cy="10160"/>
            </a:xfrm>
            <a:custGeom>
              <a:avLst/>
              <a:gdLst/>
              <a:ahLst/>
              <a:cxnLst/>
              <a:rect l="l" t="t" r="r" b="b"/>
              <a:pathLst>
                <a:path w="414655" h="10160">
                  <a:moveTo>
                    <a:pt x="177050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172402" y="10160"/>
                  </a:lnTo>
                  <a:lnTo>
                    <a:pt x="177050" y="0"/>
                  </a:lnTo>
                  <a:close/>
                </a:path>
                <a:path w="414655" h="10160">
                  <a:moveTo>
                    <a:pt x="414439" y="10160"/>
                  </a:moveTo>
                  <a:lnTo>
                    <a:pt x="403428" y="0"/>
                  </a:lnTo>
                  <a:lnTo>
                    <a:pt x="219735" y="0"/>
                  </a:lnTo>
                  <a:lnTo>
                    <a:pt x="234061" y="10160"/>
                  </a:lnTo>
                  <a:lnTo>
                    <a:pt x="414439" y="1016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853643" y="4588509"/>
              <a:ext cx="441325" cy="10160"/>
            </a:xfrm>
            <a:custGeom>
              <a:avLst/>
              <a:gdLst/>
              <a:ahLst/>
              <a:cxnLst/>
              <a:rect l="l" t="t" r="r" b="b"/>
              <a:pathLst>
                <a:path w="441325" h="10160">
                  <a:moveTo>
                    <a:pt x="187883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83235" y="10160"/>
                  </a:lnTo>
                  <a:lnTo>
                    <a:pt x="187883" y="0"/>
                  </a:lnTo>
                  <a:close/>
                </a:path>
                <a:path w="441325" h="10160">
                  <a:moveTo>
                    <a:pt x="440931" y="10160"/>
                  </a:moveTo>
                  <a:lnTo>
                    <a:pt x="429920" y="0"/>
                  </a:lnTo>
                  <a:lnTo>
                    <a:pt x="249542" y="0"/>
                  </a:lnTo>
                  <a:lnTo>
                    <a:pt x="263855" y="10160"/>
                  </a:lnTo>
                  <a:lnTo>
                    <a:pt x="440931" y="1016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838161" y="4598669"/>
              <a:ext cx="467995" cy="10160"/>
            </a:xfrm>
            <a:custGeom>
              <a:avLst/>
              <a:gdLst/>
              <a:ahLst/>
              <a:cxnLst/>
              <a:rect l="l" t="t" r="r" b="b"/>
              <a:pathLst>
                <a:path w="467994" h="10160">
                  <a:moveTo>
                    <a:pt x="19871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94068" y="10160"/>
                  </a:lnTo>
                  <a:lnTo>
                    <a:pt x="198716" y="0"/>
                  </a:lnTo>
                  <a:close/>
                </a:path>
                <a:path w="467994" h="10160">
                  <a:moveTo>
                    <a:pt x="467423" y="10160"/>
                  </a:moveTo>
                  <a:lnTo>
                    <a:pt x="456412" y="0"/>
                  </a:lnTo>
                  <a:lnTo>
                    <a:pt x="279336" y="0"/>
                  </a:lnTo>
                  <a:lnTo>
                    <a:pt x="293662" y="10160"/>
                  </a:lnTo>
                  <a:lnTo>
                    <a:pt x="467423" y="1016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829449" y="4608829"/>
              <a:ext cx="487680" cy="10160"/>
            </a:xfrm>
            <a:custGeom>
              <a:avLst/>
              <a:gdLst/>
              <a:ahLst/>
              <a:cxnLst/>
              <a:rect l="l" t="t" r="r" b="b"/>
              <a:pathLst>
                <a:path w="487680" h="10160">
                  <a:moveTo>
                    <a:pt x="202488" y="0"/>
                  </a:moveTo>
                  <a:lnTo>
                    <a:pt x="7734" y="0"/>
                  </a:lnTo>
                  <a:lnTo>
                    <a:pt x="7734" y="1270"/>
                  </a:lnTo>
                  <a:lnTo>
                    <a:pt x="0" y="1270"/>
                  </a:lnTo>
                  <a:lnTo>
                    <a:pt x="0" y="10160"/>
                  </a:lnTo>
                  <a:lnTo>
                    <a:pt x="97256" y="10160"/>
                  </a:lnTo>
                  <a:lnTo>
                    <a:pt x="97256" y="1270"/>
                  </a:lnTo>
                  <a:lnTo>
                    <a:pt x="104000" y="1270"/>
                  </a:lnTo>
                  <a:lnTo>
                    <a:pt x="100723" y="10160"/>
                  </a:lnTo>
                  <a:lnTo>
                    <a:pt x="198132" y="10160"/>
                  </a:lnTo>
                  <a:lnTo>
                    <a:pt x="202196" y="1270"/>
                  </a:lnTo>
                  <a:lnTo>
                    <a:pt x="202488" y="1270"/>
                  </a:lnTo>
                  <a:lnTo>
                    <a:pt x="202488" y="0"/>
                  </a:lnTo>
                  <a:close/>
                </a:path>
                <a:path w="487680" h="10160">
                  <a:moveTo>
                    <a:pt x="487146" y="10160"/>
                  </a:moveTo>
                  <a:lnTo>
                    <a:pt x="476135" y="0"/>
                  </a:lnTo>
                  <a:lnTo>
                    <a:pt x="302374" y="0"/>
                  </a:lnTo>
                  <a:lnTo>
                    <a:pt x="316699" y="10160"/>
                  </a:lnTo>
                  <a:lnTo>
                    <a:pt x="487146" y="1016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807186" y="4618989"/>
              <a:ext cx="520700" cy="10160"/>
            </a:xfrm>
            <a:custGeom>
              <a:avLst/>
              <a:gdLst/>
              <a:ahLst/>
              <a:cxnLst/>
              <a:rect l="l" t="t" r="r" b="b"/>
              <a:pathLst>
                <a:path w="520700" h="10160">
                  <a:moveTo>
                    <a:pt x="11277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370" y="10160"/>
                  </a:lnTo>
                  <a:lnTo>
                    <a:pt x="112776" y="0"/>
                  </a:lnTo>
                  <a:close/>
                </a:path>
                <a:path w="520700" h="10160">
                  <a:moveTo>
                    <a:pt x="220395" y="0"/>
                  </a:moveTo>
                  <a:lnTo>
                    <a:pt x="122986" y="0"/>
                  </a:lnTo>
                  <a:lnTo>
                    <a:pt x="119253" y="10160"/>
                  </a:lnTo>
                  <a:lnTo>
                    <a:pt x="215747" y="10160"/>
                  </a:lnTo>
                  <a:lnTo>
                    <a:pt x="220395" y="0"/>
                  </a:lnTo>
                  <a:close/>
                </a:path>
                <a:path w="520700" h="10160">
                  <a:moveTo>
                    <a:pt x="520420" y="10160"/>
                  </a:moveTo>
                  <a:lnTo>
                    <a:pt x="509409" y="0"/>
                  </a:lnTo>
                  <a:lnTo>
                    <a:pt x="338963" y="0"/>
                  </a:lnTo>
                  <a:lnTo>
                    <a:pt x="353288" y="10160"/>
                  </a:lnTo>
                  <a:lnTo>
                    <a:pt x="520420" y="1016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791705" y="4629150"/>
              <a:ext cx="547370" cy="10160"/>
            </a:xfrm>
            <a:custGeom>
              <a:avLst/>
              <a:gdLst/>
              <a:ahLst/>
              <a:cxnLst/>
              <a:rect l="l" t="t" r="r" b="b"/>
              <a:pathLst>
                <a:path w="547369" h="10160">
                  <a:moveTo>
                    <a:pt x="112852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434" y="10160"/>
                  </a:lnTo>
                  <a:lnTo>
                    <a:pt x="112852" y="0"/>
                  </a:lnTo>
                  <a:close/>
                </a:path>
                <a:path w="547369" h="10160">
                  <a:moveTo>
                    <a:pt x="231228" y="0"/>
                  </a:moveTo>
                  <a:lnTo>
                    <a:pt x="134734" y="0"/>
                  </a:lnTo>
                  <a:lnTo>
                    <a:pt x="131000" y="10160"/>
                  </a:lnTo>
                  <a:lnTo>
                    <a:pt x="226580" y="10160"/>
                  </a:lnTo>
                  <a:lnTo>
                    <a:pt x="231228" y="0"/>
                  </a:lnTo>
                  <a:close/>
                </a:path>
                <a:path w="547369" h="10160">
                  <a:moveTo>
                    <a:pt x="546900" y="10160"/>
                  </a:moveTo>
                  <a:lnTo>
                    <a:pt x="535901" y="0"/>
                  </a:lnTo>
                  <a:lnTo>
                    <a:pt x="368769" y="0"/>
                  </a:lnTo>
                  <a:lnTo>
                    <a:pt x="383082" y="10160"/>
                  </a:lnTo>
                  <a:lnTo>
                    <a:pt x="546900" y="1016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776211" y="4638039"/>
              <a:ext cx="573405" cy="11430"/>
            </a:xfrm>
            <a:custGeom>
              <a:avLst/>
              <a:gdLst/>
              <a:ahLst/>
              <a:cxnLst/>
              <a:rect l="l" t="t" r="r" b="b"/>
              <a:pathLst>
                <a:path w="573405" h="11429">
                  <a:moveTo>
                    <a:pt x="11485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23" y="11430"/>
                  </a:lnTo>
                  <a:lnTo>
                    <a:pt x="114858" y="0"/>
                  </a:lnTo>
                  <a:close/>
                </a:path>
                <a:path w="573405" h="11429">
                  <a:moveTo>
                    <a:pt x="242658" y="0"/>
                  </a:moveTo>
                  <a:lnTo>
                    <a:pt x="146964" y="0"/>
                  </a:lnTo>
                  <a:lnTo>
                    <a:pt x="142760" y="11430"/>
                  </a:lnTo>
                  <a:lnTo>
                    <a:pt x="237426" y="11430"/>
                  </a:lnTo>
                  <a:lnTo>
                    <a:pt x="242658" y="0"/>
                  </a:lnTo>
                  <a:close/>
                </a:path>
                <a:path w="573405" h="11429">
                  <a:moveTo>
                    <a:pt x="573405" y="11430"/>
                  </a:moveTo>
                  <a:lnTo>
                    <a:pt x="561022" y="0"/>
                  </a:lnTo>
                  <a:lnTo>
                    <a:pt x="396786" y="0"/>
                  </a:lnTo>
                  <a:lnTo>
                    <a:pt x="412902" y="11430"/>
                  </a:lnTo>
                  <a:lnTo>
                    <a:pt x="573405" y="1143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760730" y="4648200"/>
              <a:ext cx="600075" cy="11430"/>
            </a:xfrm>
            <a:custGeom>
              <a:avLst/>
              <a:gdLst/>
              <a:ahLst/>
              <a:cxnLst/>
              <a:rect l="l" t="t" r="r" b="b"/>
              <a:pathLst>
                <a:path w="600075" h="11429">
                  <a:moveTo>
                    <a:pt x="114935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86" y="11430"/>
                  </a:lnTo>
                  <a:lnTo>
                    <a:pt x="114935" y="0"/>
                  </a:lnTo>
                  <a:close/>
                </a:path>
                <a:path w="600075" h="11429">
                  <a:moveTo>
                    <a:pt x="253492" y="0"/>
                  </a:moveTo>
                  <a:lnTo>
                    <a:pt x="158711" y="0"/>
                  </a:lnTo>
                  <a:lnTo>
                    <a:pt x="154508" y="11430"/>
                  </a:lnTo>
                  <a:lnTo>
                    <a:pt x="248259" y="11430"/>
                  </a:lnTo>
                  <a:lnTo>
                    <a:pt x="253492" y="0"/>
                  </a:lnTo>
                  <a:close/>
                </a:path>
                <a:path w="600075" h="11429">
                  <a:moveTo>
                    <a:pt x="599897" y="11430"/>
                  </a:moveTo>
                  <a:lnTo>
                    <a:pt x="587514" y="0"/>
                  </a:lnTo>
                  <a:lnTo>
                    <a:pt x="426593" y="0"/>
                  </a:lnTo>
                  <a:lnTo>
                    <a:pt x="442709" y="11430"/>
                  </a:lnTo>
                  <a:lnTo>
                    <a:pt x="599897" y="1143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745248" y="4659629"/>
              <a:ext cx="626745" cy="10160"/>
            </a:xfrm>
            <a:custGeom>
              <a:avLst/>
              <a:gdLst/>
              <a:ahLst/>
              <a:cxnLst/>
              <a:rect l="l" t="t" r="r" b="b"/>
              <a:pathLst>
                <a:path w="626744" h="10160">
                  <a:moveTo>
                    <a:pt x="11308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663" y="10160"/>
                  </a:lnTo>
                  <a:lnTo>
                    <a:pt x="113080" y="0"/>
                  </a:lnTo>
                  <a:close/>
                </a:path>
                <a:path w="626744" h="10160">
                  <a:moveTo>
                    <a:pt x="263740" y="0"/>
                  </a:moveTo>
                  <a:lnTo>
                    <a:pt x="169989" y="0"/>
                  </a:lnTo>
                  <a:lnTo>
                    <a:pt x="166255" y="10160"/>
                  </a:lnTo>
                  <a:lnTo>
                    <a:pt x="259092" y="10160"/>
                  </a:lnTo>
                  <a:lnTo>
                    <a:pt x="263740" y="0"/>
                  </a:lnTo>
                  <a:close/>
                </a:path>
                <a:path w="626744" h="10160">
                  <a:moveTo>
                    <a:pt x="626389" y="10160"/>
                  </a:moveTo>
                  <a:lnTo>
                    <a:pt x="615378" y="0"/>
                  </a:lnTo>
                  <a:lnTo>
                    <a:pt x="458190" y="0"/>
                  </a:lnTo>
                  <a:lnTo>
                    <a:pt x="472516" y="10160"/>
                  </a:lnTo>
                  <a:lnTo>
                    <a:pt x="626389" y="1016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729754" y="4669789"/>
              <a:ext cx="653415" cy="10160"/>
            </a:xfrm>
            <a:custGeom>
              <a:avLst/>
              <a:gdLst/>
              <a:ahLst/>
              <a:cxnLst/>
              <a:rect l="l" t="t" r="r" b="b"/>
              <a:pathLst>
                <a:path w="653415" h="10160">
                  <a:moveTo>
                    <a:pt x="113157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7751" y="10160"/>
                  </a:lnTo>
                  <a:lnTo>
                    <a:pt x="113157" y="0"/>
                  </a:lnTo>
                  <a:close/>
                </a:path>
                <a:path w="653415" h="10160">
                  <a:moveTo>
                    <a:pt x="274586" y="0"/>
                  </a:moveTo>
                  <a:lnTo>
                    <a:pt x="181749" y="0"/>
                  </a:lnTo>
                  <a:lnTo>
                    <a:pt x="178015" y="10160"/>
                  </a:lnTo>
                  <a:lnTo>
                    <a:pt x="269938" y="10160"/>
                  </a:lnTo>
                  <a:lnTo>
                    <a:pt x="274586" y="0"/>
                  </a:lnTo>
                  <a:close/>
                </a:path>
                <a:path w="653415" h="10160">
                  <a:moveTo>
                    <a:pt x="652894" y="10160"/>
                  </a:moveTo>
                  <a:lnTo>
                    <a:pt x="641883" y="0"/>
                  </a:lnTo>
                  <a:lnTo>
                    <a:pt x="488010" y="0"/>
                  </a:lnTo>
                  <a:lnTo>
                    <a:pt x="502323" y="10160"/>
                  </a:lnTo>
                  <a:lnTo>
                    <a:pt x="652894" y="1016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714273" y="4678679"/>
              <a:ext cx="679450" cy="11430"/>
            </a:xfrm>
            <a:custGeom>
              <a:avLst/>
              <a:gdLst/>
              <a:ahLst/>
              <a:cxnLst/>
              <a:rect l="l" t="t" r="r" b="b"/>
              <a:pathLst>
                <a:path w="679450" h="11429">
                  <a:moveTo>
                    <a:pt x="11515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815" y="11430"/>
                  </a:lnTo>
                  <a:lnTo>
                    <a:pt x="115150" y="0"/>
                  </a:lnTo>
                  <a:close/>
                </a:path>
                <a:path w="679450" h="11429">
                  <a:moveTo>
                    <a:pt x="286004" y="0"/>
                  </a:moveTo>
                  <a:lnTo>
                    <a:pt x="193967" y="0"/>
                  </a:lnTo>
                  <a:lnTo>
                    <a:pt x="189763" y="11430"/>
                  </a:lnTo>
                  <a:lnTo>
                    <a:pt x="280771" y="11430"/>
                  </a:lnTo>
                  <a:lnTo>
                    <a:pt x="286004" y="0"/>
                  </a:lnTo>
                  <a:close/>
                </a:path>
                <a:path w="679450" h="11429">
                  <a:moveTo>
                    <a:pt x="679373" y="11430"/>
                  </a:moveTo>
                  <a:lnTo>
                    <a:pt x="666991" y="0"/>
                  </a:lnTo>
                  <a:lnTo>
                    <a:pt x="516026" y="0"/>
                  </a:lnTo>
                  <a:lnTo>
                    <a:pt x="532130" y="11430"/>
                  </a:lnTo>
                  <a:lnTo>
                    <a:pt x="679373" y="1143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698792" y="4688839"/>
              <a:ext cx="706120" cy="11430"/>
            </a:xfrm>
            <a:custGeom>
              <a:avLst/>
              <a:gdLst/>
              <a:ahLst/>
              <a:cxnLst/>
              <a:rect l="l" t="t" r="r" b="b"/>
              <a:pathLst>
                <a:path w="706119" h="11429">
                  <a:moveTo>
                    <a:pt x="115227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7891" y="11430"/>
                  </a:lnTo>
                  <a:lnTo>
                    <a:pt x="115227" y="0"/>
                  </a:lnTo>
                  <a:close/>
                </a:path>
                <a:path w="706119" h="11429">
                  <a:moveTo>
                    <a:pt x="296837" y="0"/>
                  </a:moveTo>
                  <a:lnTo>
                    <a:pt x="205714" y="0"/>
                  </a:lnTo>
                  <a:lnTo>
                    <a:pt x="201510" y="11430"/>
                  </a:lnTo>
                  <a:lnTo>
                    <a:pt x="291604" y="11430"/>
                  </a:lnTo>
                  <a:lnTo>
                    <a:pt x="296837" y="0"/>
                  </a:lnTo>
                  <a:close/>
                </a:path>
                <a:path w="706119" h="11429">
                  <a:moveTo>
                    <a:pt x="705866" y="11430"/>
                  </a:moveTo>
                  <a:lnTo>
                    <a:pt x="693483" y="0"/>
                  </a:lnTo>
                  <a:lnTo>
                    <a:pt x="545820" y="0"/>
                  </a:lnTo>
                  <a:lnTo>
                    <a:pt x="561936" y="11430"/>
                  </a:lnTo>
                  <a:lnTo>
                    <a:pt x="705866" y="1143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83298" y="4699000"/>
              <a:ext cx="732790" cy="11430"/>
            </a:xfrm>
            <a:custGeom>
              <a:avLst/>
              <a:gdLst/>
              <a:ahLst/>
              <a:cxnLst/>
              <a:rect l="l" t="t" r="r" b="b"/>
              <a:pathLst>
                <a:path w="732790" h="11429">
                  <a:moveTo>
                    <a:pt x="115316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980" y="11430"/>
                  </a:lnTo>
                  <a:lnTo>
                    <a:pt x="115316" y="0"/>
                  </a:lnTo>
                  <a:close/>
                </a:path>
                <a:path w="732790" h="11429">
                  <a:moveTo>
                    <a:pt x="307682" y="0"/>
                  </a:moveTo>
                  <a:lnTo>
                    <a:pt x="217474" y="0"/>
                  </a:lnTo>
                  <a:lnTo>
                    <a:pt x="213271" y="11430"/>
                  </a:lnTo>
                  <a:lnTo>
                    <a:pt x="302450" y="11430"/>
                  </a:lnTo>
                  <a:lnTo>
                    <a:pt x="307682" y="0"/>
                  </a:lnTo>
                  <a:close/>
                </a:path>
                <a:path w="732790" h="11429">
                  <a:moveTo>
                    <a:pt x="732370" y="11430"/>
                  </a:moveTo>
                  <a:lnTo>
                    <a:pt x="719988" y="0"/>
                  </a:lnTo>
                  <a:lnTo>
                    <a:pt x="575640" y="0"/>
                  </a:lnTo>
                  <a:lnTo>
                    <a:pt x="591756" y="11430"/>
                  </a:lnTo>
                  <a:lnTo>
                    <a:pt x="732370" y="1143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667816" y="4709159"/>
              <a:ext cx="759460" cy="11430"/>
            </a:xfrm>
            <a:custGeom>
              <a:avLst/>
              <a:gdLst/>
              <a:ahLst/>
              <a:cxnLst/>
              <a:rect l="l" t="t" r="r" b="b"/>
              <a:pathLst>
                <a:path w="759460" h="11429">
                  <a:moveTo>
                    <a:pt x="11537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044" y="11430"/>
                  </a:lnTo>
                  <a:lnTo>
                    <a:pt x="115379" y="0"/>
                  </a:lnTo>
                  <a:close/>
                </a:path>
                <a:path w="759460" h="11429">
                  <a:moveTo>
                    <a:pt x="318516" y="0"/>
                  </a:moveTo>
                  <a:lnTo>
                    <a:pt x="229222" y="0"/>
                  </a:lnTo>
                  <a:lnTo>
                    <a:pt x="225018" y="11430"/>
                  </a:lnTo>
                  <a:lnTo>
                    <a:pt x="313283" y="11430"/>
                  </a:lnTo>
                  <a:lnTo>
                    <a:pt x="318516" y="0"/>
                  </a:lnTo>
                  <a:close/>
                </a:path>
                <a:path w="759460" h="11429">
                  <a:moveTo>
                    <a:pt x="758863" y="11430"/>
                  </a:moveTo>
                  <a:lnTo>
                    <a:pt x="746480" y="0"/>
                  </a:lnTo>
                  <a:lnTo>
                    <a:pt x="605447" y="0"/>
                  </a:lnTo>
                  <a:lnTo>
                    <a:pt x="621550" y="11430"/>
                  </a:lnTo>
                  <a:lnTo>
                    <a:pt x="758863" y="1143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652335" y="4719319"/>
              <a:ext cx="785495" cy="11430"/>
            </a:xfrm>
            <a:custGeom>
              <a:avLst/>
              <a:gdLst/>
              <a:ahLst/>
              <a:cxnLst/>
              <a:rect l="l" t="t" r="r" b="b"/>
              <a:pathLst>
                <a:path w="785494" h="11429">
                  <a:moveTo>
                    <a:pt x="115455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120" y="11430"/>
                  </a:lnTo>
                  <a:lnTo>
                    <a:pt x="115455" y="0"/>
                  </a:lnTo>
                  <a:close/>
                </a:path>
                <a:path w="785494" h="11429">
                  <a:moveTo>
                    <a:pt x="329349" y="0"/>
                  </a:moveTo>
                  <a:lnTo>
                    <a:pt x="240969" y="0"/>
                  </a:lnTo>
                  <a:lnTo>
                    <a:pt x="236766" y="11430"/>
                  </a:lnTo>
                  <a:lnTo>
                    <a:pt x="324116" y="11430"/>
                  </a:lnTo>
                  <a:lnTo>
                    <a:pt x="329349" y="0"/>
                  </a:lnTo>
                  <a:close/>
                </a:path>
                <a:path w="785494" h="11429">
                  <a:moveTo>
                    <a:pt x="785355" y="11430"/>
                  </a:moveTo>
                  <a:lnTo>
                    <a:pt x="772972" y="0"/>
                  </a:lnTo>
                  <a:lnTo>
                    <a:pt x="635254" y="0"/>
                  </a:lnTo>
                  <a:lnTo>
                    <a:pt x="651357" y="11430"/>
                  </a:lnTo>
                  <a:lnTo>
                    <a:pt x="785355" y="1143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636841" y="4729479"/>
              <a:ext cx="812165" cy="11430"/>
            </a:xfrm>
            <a:custGeom>
              <a:avLst/>
              <a:gdLst/>
              <a:ahLst/>
              <a:cxnLst/>
              <a:rect l="l" t="t" r="r" b="b"/>
              <a:pathLst>
                <a:path w="812165" h="11429">
                  <a:moveTo>
                    <a:pt x="115544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09" y="11430"/>
                  </a:lnTo>
                  <a:lnTo>
                    <a:pt x="115544" y="0"/>
                  </a:lnTo>
                  <a:close/>
                </a:path>
                <a:path w="812165" h="11429">
                  <a:moveTo>
                    <a:pt x="340194" y="0"/>
                  </a:moveTo>
                  <a:lnTo>
                    <a:pt x="252730" y="0"/>
                  </a:lnTo>
                  <a:lnTo>
                    <a:pt x="248526" y="11430"/>
                  </a:lnTo>
                  <a:lnTo>
                    <a:pt x="334962" y="11430"/>
                  </a:lnTo>
                  <a:lnTo>
                    <a:pt x="340194" y="0"/>
                  </a:lnTo>
                  <a:close/>
                </a:path>
                <a:path w="812165" h="11429">
                  <a:moveTo>
                    <a:pt x="811860" y="11430"/>
                  </a:moveTo>
                  <a:lnTo>
                    <a:pt x="799465" y="0"/>
                  </a:lnTo>
                  <a:lnTo>
                    <a:pt x="665060" y="0"/>
                  </a:lnTo>
                  <a:lnTo>
                    <a:pt x="681177" y="11430"/>
                  </a:lnTo>
                  <a:lnTo>
                    <a:pt x="811860" y="1143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621360" y="4739639"/>
              <a:ext cx="838835" cy="11430"/>
            </a:xfrm>
            <a:custGeom>
              <a:avLst/>
              <a:gdLst/>
              <a:ahLst/>
              <a:cxnLst/>
              <a:rect l="l" t="t" r="r" b="b"/>
              <a:pathLst>
                <a:path w="838835" h="11429">
                  <a:moveTo>
                    <a:pt x="11562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85" y="11430"/>
                  </a:lnTo>
                  <a:lnTo>
                    <a:pt x="115620" y="0"/>
                  </a:lnTo>
                  <a:close/>
                </a:path>
                <a:path w="838835" h="11429">
                  <a:moveTo>
                    <a:pt x="351028" y="0"/>
                  </a:moveTo>
                  <a:lnTo>
                    <a:pt x="264477" y="0"/>
                  </a:lnTo>
                  <a:lnTo>
                    <a:pt x="260273" y="11430"/>
                  </a:lnTo>
                  <a:lnTo>
                    <a:pt x="345795" y="11430"/>
                  </a:lnTo>
                  <a:lnTo>
                    <a:pt x="351028" y="0"/>
                  </a:lnTo>
                  <a:close/>
                </a:path>
                <a:path w="838835" h="11429">
                  <a:moveTo>
                    <a:pt x="838339" y="11430"/>
                  </a:moveTo>
                  <a:lnTo>
                    <a:pt x="825957" y="0"/>
                  </a:lnTo>
                  <a:lnTo>
                    <a:pt x="694867" y="0"/>
                  </a:lnTo>
                  <a:lnTo>
                    <a:pt x="710984" y="11430"/>
                  </a:lnTo>
                  <a:lnTo>
                    <a:pt x="838339" y="1143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605878" y="4749800"/>
              <a:ext cx="864869" cy="11430"/>
            </a:xfrm>
            <a:custGeom>
              <a:avLst/>
              <a:gdLst/>
              <a:ahLst/>
              <a:cxnLst/>
              <a:rect l="l" t="t" r="r" b="b"/>
              <a:pathLst>
                <a:path w="864869" h="11429">
                  <a:moveTo>
                    <a:pt x="115684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348" y="11430"/>
                  </a:lnTo>
                  <a:lnTo>
                    <a:pt x="115684" y="0"/>
                  </a:lnTo>
                  <a:close/>
                </a:path>
                <a:path w="864869" h="11429">
                  <a:moveTo>
                    <a:pt x="361861" y="0"/>
                  </a:moveTo>
                  <a:lnTo>
                    <a:pt x="276225" y="0"/>
                  </a:lnTo>
                  <a:lnTo>
                    <a:pt x="272021" y="11430"/>
                  </a:lnTo>
                  <a:lnTo>
                    <a:pt x="356628" y="11430"/>
                  </a:lnTo>
                  <a:lnTo>
                    <a:pt x="361861" y="0"/>
                  </a:lnTo>
                  <a:close/>
                </a:path>
                <a:path w="864869" h="11429">
                  <a:moveTo>
                    <a:pt x="864831" y="11430"/>
                  </a:moveTo>
                  <a:lnTo>
                    <a:pt x="852449" y="0"/>
                  </a:lnTo>
                  <a:lnTo>
                    <a:pt x="724674" y="0"/>
                  </a:lnTo>
                  <a:lnTo>
                    <a:pt x="740791" y="11430"/>
                  </a:lnTo>
                  <a:lnTo>
                    <a:pt x="864831" y="1143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92328" y="475995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60">
                  <a:moveTo>
                    <a:pt x="11383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412" y="10160"/>
                  </a:lnTo>
                  <a:lnTo>
                    <a:pt x="113830" y="0"/>
                  </a:lnTo>
                  <a:close/>
                </a:path>
                <a:path w="888365" h="10160">
                  <a:moveTo>
                    <a:pt x="370763" y="0"/>
                  </a:moveTo>
                  <a:lnTo>
                    <a:pt x="286042" y="0"/>
                  </a:lnTo>
                  <a:lnTo>
                    <a:pt x="282308" y="10160"/>
                  </a:lnTo>
                  <a:lnTo>
                    <a:pt x="366115" y="10160"/>
                  </a:lnTo>
                  <a:lnTo>
                    <a:pt x="370763" y="0"/>
                  </a:lnTo>
                  <a:close/>
                </a:path>
                <a:path w="888365" h="10160">
                  <a:moveTo>
                    <a:pt x="888022" y="10160"/>
                  </a:moveTo>
                  <a:lnTo>
                    <a:pt x="877011" y="0"/>
                  </a:lnTo>
                  <a:lnTo>
                    <a:pt x="752551" y="0"/>
                  </a:lnTo>
                  <a:lnTo>
                    <a:pt x="766864" y="10160"/>
                  </a:lnTo>
                  <a:lnTo>
                    <a:pt x="888022" y="1016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574903" y="4770119"/>
              <a:ext cx="918210" cy="11430"/>
            </a:xfrm>
            <a:custGeom>
              <a:avLst/>
              <a:gdLst/>
              <a:ahLst/>
              <a:cxnLst/>
              <a:rect l="l" t="t" r="r" b="b"/>
              <a:pathLst>
                <a:path w="918210" h="11429">
                  <a:moveTo>
                    <a:pt x="11584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501" y="11430"/>
                  </a:lnTo>
                  <a:lnTo>
                    <a:pt x="115849" y="0"/>
                  </a:lnTo>
                  <a:close/>
                </a:path>
                <a:path w="918210" h="11429">
                  <a:moveTo>
                    <a:pt x="383540" y="0"/>
                  </a:moveTo>
                  <a:lnTo>
                    <a:pt x="299732" y="0"/>
                  </a:lnTo>
                  <a:lnTo>
                    <a:pt x="295529" y="11430"/>
                  </a:lnTo>
                  <a:lnTo>
                    <a:pt x="378307" y="11430"/>
                  </a:lnTo>
                  <a:lnTo>
                    <a:pt x="383540" y="0"/>
                  </a:lnTo>
                  <a:close/>
                </a:path>
                <a:path w="918210" h="11429">
                  <a:moveTo>
                    <a:pt x="917829" y="11430"/>
                  </a:moveTo>
                  <a:lnTo>
                    <a:pt x="905446" y="0"/>
                  </a:lnTo>
                  <a:lnTo>
                    <a:pt x="784288" y="0"/>
                  </a:lnTo>
                  <a:lnTo>
                    <a:pt x="800404" y="11430"/>
                  </a:lnTo>
                  <a:lnTo>
                    <a:pt x="917829" y="1143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559422" y="4780279"/>
              <a:ext cx="944880" cy="11430"/>
            </a:xfrm>
            <a:custGeom>
              <a:avLst/>
              <a:gdLst/>
              <a:ahLst/>
              <a:cxnLst/>
              <a:rect l="l" t="t" r="r" b="b"/>
              <a:pathLst>
                <a:path w="944880" h="11429">
                  <a:moveTo>
                    <a:pt x="115912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577" y="11430"/>
                  </a:lnTo>
                  <a:lnTo>
                    <a:pt x="115912" y="0"/>
                  </a:lnTo>
                  <a:close/>
                </a:path>
                <a:path w="944880" h="11429">
                  <a:moveTo>
                    <a:pt x="394373" y="0"/>
                  </a:moveTo>
                  <a:lnTo>
                    <a:pt x="311480" y="0"/>
                  </a:lnTo>
                  <a:lnTo>
                    <a:pt x="307276" y="11430"/>
                  </a:lnTo>
                  <a:lnTo>
                    <a:pt x="389140" y="11430"/>
                  </a:lnTo>
                  <a:lnTo>
                    <a:pt x="394373" y="0"/>
                  </a:lnTo>
                  <a:close/>
                </a:path>
                <a:path w="944880" h="11429">
                  <a:moveTo>
                    <a:pt x="944321" y="11430"/>
                  </a:moveTo>
                  <a:lnTo>
                    <a:pt x="931938" y="0"/>
                  </a:lnTo>
                  <a:lnTo>
                    <a:pt x="814095" y="0"/>
                  </a:lnTo>
                  <a:lnTo>
                    <a:pt x="830211" y="11430"/>
                  </a:lnTo>
                  <a:lnTo>
                    <a:pt x="944321" y="1143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543928" y="4790439"/>
              <a:ext cx="970915" cy="11430"/>
            </a:xfrm>
            <a:custGeom>
              <a:avLst/>
              <a:gdLst/>
              <a:ahLst/>
              <a:cxnLst/>
              <a:rect l="l" t="t" r="r" b="b"/>
              <a:pathLst>
                <a:path w="970915" h="11429">
                  <a:moveTo>
                    <a:pt x="116001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666" y="11430"/>
                  </a:lnTo>
                  <a:lnTo>
                    <a:pt x="116001" y="0"/>
                  </a:lnTo>
                  <a:close/>
                </a:path>
                <a:path w="970915" h="11429">
                  <a:moveTo>
                    <a:pt x="405218" y="0"/>
                  </a:moveTo>
                  <a:lnTo>
                    <a:pt x="323240" y="0"/>
                  </a:lnTo>
                  <a:lnTo>
                    <a:pt x="319036" y="11430"/>
                  </a:lnTo>
                  <a:lnTo>
                    <a:pt x="399986" y="11430"/>
                  </a:lnTo>
                  <a:lnTo>
                    <a:pt x="405218" y="0"/>
                  </a:lnTo>
                  <a:close/>
                </a:path>
                <a:path w="970915" h="11429">
                  <a:moveTo>
                    <a:pt x="970826" y="11430"/>
                  </a:moveTo>
                  <a:lnTo>
                    <a:pt x="958430" y="0"/>
                  </a:lnTo>
                  <a:lnTo>
                    <a:pt x="843915" y="0"/>
                  </a:lnTo>
                  <a:lnTo>
                    <a:pt x="860031" y="11430"/>
                  </a:lnTo>
                  <a:lnTo>
                    <a:pt x="970826" y="1143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528447" y="4800600"/>
              <a:ext cx="997585" cy="11430"/>
            </a:xfrm>
            <a:custGeom>
              <a:avLst/>
              <a:gdLst/>
              <a:ahLst/>
              <a:cxnLst/>
              <a:rect l="l" t="t" r="r" b="b"/>
              <a:pathLst>
                <a:path w="997585" h="11429">
                  <a:moveTo>
                    <a:pt x="11607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729" y="11430"/>
                  </a:lnTo>
                  <a:lnTo>
                    <a:pt x="116078" y="0"/>
                  </a:lnTo>
                  <a:close/>
                </a:path>
                <a:path w="997585" h="11429">
                  <a:moveTo>
                    <a:pt x="416052" y="0"/>
                  </a:moveTo>
                  <a:lnTo>
                    <a:pt x="334987" y="0"/>
                  </a:lnTo>
                  <a:lnTo>
                    <a:pt x="330784" y="11430"/>
                  </a:lnTo>
                  <a:lnTo>
                    <a:pt x="410819" y="11430"/>
                  </a:lnTo>
                  <a:lnTo>
                    <a:pt x="416052" y="0"/>
                  </a:lnTo>
                  <a:close/>
                </a:path>
                <a:path w="997585" h="11429">
                  <a:moveTo>
                    <a:pt x="997305" y="11430"/>
                  </a:moveTo>
                  <a:lnTo>
                    <a:pt x="984923" y="0"/>
                  </a:lnTo>
                  <a:lnTo>
                    <a:pt x="873721" y="0"/>
                  </a:lnTo>
                  <a:lnTo>
                    <a:pt x="889825" y="11430"/>
                  </a:lnTo>
                  <a:lnTo>
                    <a:pt x="997305" y="1143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514896" y="4810759"/>
              <a:ext cx="1021080" cy="10160"/>
            </a:xfrm>
            <a:custGeom>
              <a:avLst/>
              <a:gdLst/>
              <a:ahLst/>
              <a:cxnLst/>
              <a:rect l="l" t="t" r="r" b="b"/>
              <a:pathLst>
                <a:path w="1021080" h="10160">
                  <a:moveTo>
                    <a:pt x="11421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06" y="10160"/>
                  </a:lnTo>
                  <a:lnTo>
                    <a:pt x="114211" y="0"/>
                  </a:lnTo>
                  <a:close/>
                </a:path>
                <a:path w="1021080" h="10160">
                  <a:moveTo>
                    <a:pt x="424954" y="0"/>
                  </a:moveTo>
                  <a:lnTo>
                    <a:pt x="344805" y="0"/>
                  </a:lnTo>
                  <a:lnTo>
                    <a:pt x="341071" y="10160"/>
                  </a:lnTo>
                  <a:lnTo>
                    <a:pt x="420306" y="10160"/>
                  </a:lnTo>
                  <a:lnTo>
                    <a:pt x="424954" y="0"/>
                  </a:lnTo>
                  <a:close/>
                </a:path>
                <a:path w="1021080" h="10160">
                  <a:moveTo>
                    <a:pt x="1020495" y="10160"/>
                  </a:moveTo>
                  <a:lnTo>
                    <a:pt x="1009484" y="0"/>
                  </a:lnTo>
                  <a:lnTo>
                    <a:pt x="901585" y="0"/>
                  </a:lnTo>
                  <a:lnTo>
                    <a:pt x="915911" y="10160"/>
                  </a:lnTo>
                  <a:lnTo>
                    <a:pt x="1020495" y="1016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499414" y="4820919"/>
              <a:ext cx="1047115" cy="10160"/>
            </a:xfrm>
            <a:custGeom>
              <a:avLst/>
              <a:gdLst/>
              <a:ahLst/>
              <a:cxnLst/>
              <a:rect l="l" t="t" r="r" b="b"/>
              <a:pathLst>
                <a:path w="1047115" h="10160">
                  <a:moveTo>
                    <a:pt x="114287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69" y="10160"/>
                  </a:lnTo>
                  <a:lnTo>
                    <a:pt x="114287" y="0"/>
                  </a:lnTo>
                  <a:close/>
                </a:path>
                <a:path w="1047115" h="10160">
                  <a:moveTo>
                    <a:pt x="435787" y="0"/>
                  </a:moveTo>
                  <a:lnTo>
                    <a:pt x="356552" y="0"/>
                  </a:lnTo>
                  <a:lnTo>
                    <a:pt x="352818" y="10160"/>
                  </a:lnTo>
                  <a:lnTo>
                    <a:pt x="431139" y="10160"/>
                  </a:lnTo>
                  <a:lnTo>
                    <a:pt x="435787" y="0"/>
                  </a:lnTo>
                  <a:close/>
                </a:path>
                <a:path w="1047115" h="10160">
                  <a:moveTo>
                    <a:pt x="1046988" y="10160"/>
                  </a:moveTo>
                  <a:lnTo>
                    <a:pt x="1035977" y="0"/>
                  </a:lnTo>
                  <a:lnTo>
                    <a:pt x="931392" y="0"/>
                  </a:lnTo>
                  <a:lnTo>
                    <a:pt x="945718" y="10160"/>
                  </a:lnTo>
                  <a:lnTo>
                    <a:pt x="1046988" y="1016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483920" y="483107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114376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8958" y="10160"/>
                  </a:lnTo>
                  <a:lnTo>
                    <a:pt x="114376" y="0"/>
                  </a:lnTo>
                  <a:close/>
                </a:path>
                <a:path w="1073785" h="10160">
                  <a:moveTo>
                    <a:pt x="446633" y="0"/>
                  </a:moveTo>
                  <a:lnTo>
                    <a:pt x="368312" y="0"/>
                  </a:lnTo>
                  <a:lnTo>
                    <a:pt x="364578" y="10160"/>
                  </a:lnTo>
                  <a:lnTo>
                    <a:pt x="441985" y="10160"/>
                  </a:lnTo>
                  <a:lnTo>
                    <a:pt x="446633" y="0"/>
                  </a:lnTo>
                  <a:close/>
                </a:path>
                <a:path w="1073785" h="10160">
                  <a:moveTo>
                    <a:pt x="1073492" y="10160"/>
                  </a:moveTo>
                  <a:lnTo>
                    <a:pt x="1062482" y="0"/>
                  </a:lnTo>
                  <a:lnTo>
                    <a:pt x="961212" y="0"/>
                  </a:lnTo>
                  <a:lnTo>
                    <a:pt x="975537" y="10160"/>
                  </a:lnTo>
                  <a:lnTo>
                    <a:pt x="1073492" y="1016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471220" y="4841239"/>
              <a:ext cx="1093470" cy="10160"/>
            </a:xfrm>
            <a:custGeom>
              <a:avLst/>
              <a:gdLst/>
              <a:ahLst/>
              <a:cxnLst/>
              <a:rect l="l" t="t" r="r" b="b"/>
              <a:pathLst>
                <a:path w="1093470" h="10160">
                  <a:moveTo>
                    <a:pt x="109740" y="0"/>
                  </a:moveTo>
                  <a:lnTo>
                    <a:pt x="10769" y="0"/>
                  </a:lnTo>
                  <a:lnTo>
                    <a:pt x="10769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02031" y="10160"/>
                  </a:lnTo>
                  <a:lnTo>
                    <a:pt x="102031" y="2540"/>
                  </a:lnTo>
                  <a:lnTo>
                    <a:pt x="109740" y="2540"/>
                  </a:lnTo>
                  <a:lnTo>
                    <a:pt x="109740" y="0"/>
                  </a:lnTo>
                  <a:close/>
                </a:path>
                <a:path w="1093470" h="10160">
                  <a:moveTo>
                    <a:pt x="454685" y="0"/>
                  </a:moveTo>
                  <a:lnTo>
                    <a:pt x="377278" y="0"/>
                  </a:lnTo>
                  <a:lnTo>
                    <a:pt x="373545" y="10160"/>
                  </a:lnTo>
                  <a:lnTo>
                    <a:pt x="450037" y="10160"/>
                  </a:lnTo>
                  <a:lnTo>
                    <a:pt x="454685" y="0"/>
                  </a:lnTo>
                  <a:close/>
                </a:path>
                <a:path w="1093470" h="10160">
                  <a:moveTo>
                    <a:pt x="1093063" y="2540"/>
                  </a:moveTo>
                  <a:lnTo>
                    <a:pt x="1087564" y="2540"/>
                  </a:lnTo>
                  <a:lnTo>
                    <a:pt x="1087564" y="0"/>
                  </a:lnTo>
                  <a:lnTo>
                    <a:pt x="990028" y="0"/>
                  </a:lnTo>
                  <a:lnTo>
                    <a:pt x="990028" y="2540"/>
                  </a:lnTo>
                  <a:lnTo>
                    <a:pt x="995895" y="2540"/>
                  </a:lnTo>
                  <a:lnTo>
                    <a:pt x="995895" y="10160"/>
                  </a:lnTo>
                  <a:lnTo>
                    <a:pt x="1093063" y="10160"/>
                  </a:lnTo>
                  <a:lnTo>
                    <a:pt x="1093063" y="254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438823" y="4851400"/>
              <a:ext cx="1141095" cy="10160"/>
            </a:xfrm>
            <a:custGeom>
              <a:avLst/>
              <a:gdLst/>
              <a:ahLst/>
              <a:cxnLst/>
              <a:rect l="l" t="t" r="r" b="b"/>
              <a:pathLst>
                <a:path w="1141095" h="10160">
                  <a:moveTo>
                    <a:pt x="12865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13233" y="10160"/>
                  </a:lnTo>
                  <a:lnTo>
                    <a:pt x="128651" y="0"/>
                  </a:lnTo>
                  <a:close/>
                </a:path>
                <a:path w="1141095" h="10160">
                  <a:moveTo>
                    <a:pt x="482434" y="0"/>
                  </a:moveTo>
                  <a:lnTo>
                    <a:pt x="405942" y="0"/>
                  </a:lnTo>
                  <a:lnTo>
                    <a:pt x="402209" y="10160"/>
                  </a:lnTo>
                  <a:lnTo>
                    <a:pt x="477786" y="10160"/>
                  </a:lnTo>
                  <a:lnTo>
                    <a:pt x="482434" y="0"/>
                  </a:lnTo>
                  <a:close/>
                </a:path>
                <a:path w="1141095" h="10160">
                  <a:moveTo>
                    <a:pt x="1140599" y="10160"/>
                  </a:moveTo>
                  <a:lnTo>
                    <a:pt x="1129588" y="0"/>
                  </a:lnTo>
                  <a:lnTo>
                    <a:pt x="1032383" y="0"/>
                  </a:lnTo>
                  <a:lnTo>
                    <a:pt x="1043266" y="10160"/>
                  </a:lnTo>
                  <a:lnTo>
                    <a:pt x="1140599" y="1016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415264" y="4861559"/>
              <a:ext cx="1175385" cy="10160"/>
            </a:xfrm>
            <a:custGeom>
              <a:avLst/>
              <a:gdLst/>
              <a:ahLst/>
              <a:cxnLst/>
              <a:rect l="l" t="t" r="r" b="b"/>
              <a:pathLst>
                <a:path w="1175385" h="10160">
                  <a:moveTo>
                    <a:pt x="13679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21386" y="10160"/>
                  </a:lnTo>
                  <a:lnTo>
                    <a:pt x="136791" y="0"/>
                  </a:lnTo>
                  <a:close/>
                </a:path>
                <a:path w="1175385" h="10160">
                  <a:moveTo>
                    <a:pt x="501345" y="0"/>
                  </a:moveTo>
                  <a:lnTo>
                    <a:pt x="425767" y="0"/>
                  </a:lnTo>
                  <a:lnTo>
                    <a:pt x="422033" y="10160"/>
                  </a:lnTo>
                  <a:lnTo>
                    <a:pt x="496697" y="10160"/>
                  </a:lnTo>
                  <a:lnTo>
                    <a:pt x="501345" y="0"/>
                  </a:lnTo>
                  <a:close/>
                </a:path>
                <a:path w="1175385" h="10160">
                  <a:moveTo>
                    <a:pt x="1175169" y="10160"/>
                  </a:moveTo>
                  <a:lnTo>
                    <a:pt x="1164158" y="0"/>
                  </a:lnTo>
                  <a:lnTo>
                    <a:pt x="1066825" y="0"/>
                  </a:lnTo>
                  <a:lnTo>
                    <a:pt x="1077722" y="10160"/>
                  </a:lnTo>
                  <a:lnTo>
                    <a:pt x="1175169" y="1016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91693" y="487171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10" h="10160">
                  <a:moveTo>
                    <a:pt x="144957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29552" y="10160"/>
                  </a:lnTo>
                  <a:lnTo>
                    <a:pt x="144957" y="0"/>
                  </a:lnTo>
                  <a:close/>
                </a:path>
                <a:path w="1210310" h="10160">
                  <a:moveTo>
                    <a:pt x="520268" y="0"/>
                  </a:moveTo>
                  <a:lnTo>
                    <a:pt x="445604" y="0"/>
                  </a:lnTo>
                  <a:lnTo>
                    <a:pt x="441871" y="10160"/>
                  </a:lnTo>
                  <a:lnTo>
                    <a:pt x="515620" y="10160"/>
                  </a:lnTo>
                  <a:lnTo>
                    <a:pt x="520268" y="0"/>
                  </a:lnTo>
                  <a:close/>
                </a:path>
                <a:path w="1210310" h="10160">
                  <a:moveTo>
                    <a:pt x="1209751" y="10160"/>
                  </a:moveTo>
                  <a:lnTo>
                    <a:pt x="1198740" y="0"/>
                  </a:lnTo>
                  <a:lnTo>
                    <a:pt x="1101293" y="0"/>
                  </a:lnTo>
                  <a:lnTo>
                    <a:pt x="1112177" y="10160"/>
                  </a:lnTo>
                  <a:lnTo>
                    <a:pt x="1209751" y="1016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368134" y="4880609"/>
              <a:ext cx="1244600" cy="11430"/>
            </a:xfrm>
            <a:custGeom>
              <a:avLst/>
              <a:gdLst/>
              <a:ahLst/>
              <a:cxnLst/>
              <a:rect l="l" t="t" r="r" b="b"/>
              <a:pathLst>
                <a:path w="1244600" h="11429">
                  <a:moveTo>
                    <a:pt x="15502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37706" y="11430"/>
                  </a:lnTo>
                  <a:lnTo>
                    <a:pt x="155028" y="0"/>
                  </a:lnTo>
                  <a:close/>
                </a:path>
                <a:path w="1244600" h="11429">
                  <a:moveTo>
                    <a:pt x="539762" y="0"/>
                  </a:moveTo>
                  <a:lnTo>
                    <a:pt x="465899" y="0"/>
                  </a:lnTo>
                  <a:lnTo>
                    <a:pt x="461695" y="11430"/>
                  </a:lnTo>
                  <a:lnTo>
                    <a:pt x="534530" y="11430"/>
                  </a:lnTo>
                  <a:lnTo>
                    <a:pt x="539762" y="0"/>
                  </a:lnTo>
                  <a:close/>
                </a:path>
                <a:path w="1244600" h="11429">
                  <a:moveTo>
                    <a:pt x="1244320" y="11430"/>
                  </a:moveTo>
                  <a:lnTo>
                    <a:pt x="1231925" y="0"/>
                  </a:lnTo>
                  <a:lnTo>
                    <a:pt x="1134376" y="0"/>
                  </a:lnTo>
                  <a:lnTo>
                    <a:pt x="1146632" y="11430"/>
                  </a:lnTo>
                  <a:lnTo>
                    <a:pt x="1244320" y="1143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344576" y="4892039"/>
              <a:ext cx="1278890" cy="10160"/>
            </a:xfrm>
            <a:custGeom>
              <a:avLst/>
              <a:gdLst/>
              <a:ahLst/>
              <a:cxnLst/>
              <a:rect l="l" t="t" r="r" b="b"/>
              <a:pathLst>
                <a:path w="1278890" h="10160">
                  <a:moveTo>
                    <a:pt x="161264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45846" y="10160"/>
                  </a:lnTo>
                  <a:lnTo>
                    <a:pt x="161264" y="0"/>
                  </a:lnTo>
                  <a:close/>
                </a:path>
                <a:path w="1278890" h="10160">
                  <a:moveTo>
                    <a:pt x="558088" y="0"/>
                  </a:moveTo>
                  <a:lnTo>
                    <a:pt x="485254" y="0"/>
                  </a:lnTo>
                  <a:lnTo>
                    <a:pt x="481520" y="10160"/>
                  </a:lnTo>
                  <a:lnTo>
                    <a:pt x="553440" y="10160"/>
                  </a:lnTo>
                  <a:lnTo>
                    <a:pt x="558088" y="0"/>
                  </a:lnTo>
                  <a:close/>
                </a:path>
                <a:path w="1278890" h="10160">
                  <a:moveTo>
                    <a:pt x="1278877" y="10160"/>
                  </a:moveTo>
                  <a:lnTo>
                    <a:pt x="1267879" y="0"/>
                  </a:lnTo>
                  <a:lnTo>
                    <a:pt x="1170190" y="0"/>
                  </a:lnTo>
                  <a:lnTo>
                    <a:pt x="1181074" y="10160"/>
                  </a:lnTo>
                  <a:lnTo>
                    <a:pt x="1278877" y="1016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321017" y="4902200"/>
              <a:ext cx="1313815" cy="10160"/>
            </a:xfrm>
            <a:custGeom>
              <a:avLst/>
              <a:gdLst/>
              <a:ahLst/>
              <a:cxnLst/>
              <a:rect l="l" t="t" r="r" b="b"/>
              <a:pathLst>
                <a:path w="1313814" h="10160">
                  <a:moveTo>
                    <a:pt x="169405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54000" y="10160"/>
                  </a:lnTo>
                  <a:lnTo>
                    <a:pt x="169405" y="0"/>
                  </a:lnTo>
                  <a:close/>
                </a:path>
                <a:path w="1313814" h="10160">
                  <a:moveTo>
                    <a:pt x="576999" y="0"/>
                  </a:moveTo>
                  <a:lnTo>
                    <a:pt x="505079" y="0"/>
                  </a:lnTo>
                  <a:lnTo>
                    <a:pt x="501345" y="10160"/>
                  </a:lnTo>
                  <a:lnTo>
                    <a:pt x="572350" y="10160"/>
                  </a:lnTo>
                  <a:lnTo>
                    <a:pt x="576999" y="0"/>
                  </a:lnTo>
                  <a:close/>
                </a:path>
                <a:path w="1313814" h="10160">
                  <a:moveTo>
                    <a:pt x="1313446" y="10160"/>
                  </a:moveTo>
                  <a:lnTo>
                    <a:pt x="1302435" y="0"/>
                  </a:lnTo>
                  <a:lnTo>
                    <a:pt x="1204633" y="0"/>
                  </a:lnTo>
                  <a:lnTo>
                    <a:pt x="1215529" y="10160"/>
                  </a:lnTo>
                  <a:lnTo>
                    <a:pt x="1313446" y="1016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306285" y="4912359"/>
              <a:ext cx="1339215" cy="10160"/>
            </a:xfrm>
            <a:custGeom>
              <a:avLst/>
              <a:gdLst/>
              <a:ahLst/>
              <a:cxnLst/>
              <a:rect l="l" t="t" r="r" b="b"/>
              <a:pathLst>
                <a:path w="1339214" h="10160">
                  <a:moveTo>
                    <a:pt x="166801" y="0"/>
                  </a:moveTo>
                  <a:lnTo>
                    <a:pt x="11785" y="0"/>
                  </a:lnTo>
                  <a:lnTo>
                    <a:pt x="11785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55879" y="10160"/>
                  </a:lnTo>
                  <a:lnTo>
                    <a:pt x="155879" y="2540"/>
                  </a:lnTo>
                  <a:lnTo>
                    <a:pt x="166801" y="2540"/>
                  </a:lnTo>
                  <a:lnTo>
                    <a:pt x="166801" y="0"/>
                  </a:lnTo>
                  <a:close/>
                </a:path>
                <a:path w="1339214" h="10160">
                  <a:moveTo>
                    <a:pt x="587082" y="0"/>
                  </a:moveTo>
                  <a:lnTo>
                    <a:pt x="516077" y="0"/>
                  </a:lnTo>
                  <a:lnTo>
                    <a:pt x="512343" y="10160"/>
                  </a:lnTo>
                  <a:lnTo>
                    <a:pt x="582434" y="10160"/>
                  </a:lnTo>
                  <a:lnTo>
                    <a:pt x="587082" y="0"/>
                  </a:lnTo>
                  <a:close/>
                </a:path>
                <a:path w="1339214" h="10160">
                  <a:moveTo>
                    <a:pt x="1339189" y="10160"/>
                  </a:moveTo>
                  <a:lnTo>
                    <a:pt x="1328178" y="0"/>
                  </a:lnTo>
                  <a:lnTo>
                    <a:pt x="1230261" y="0"/>
                  </a:lnTo>
                  <a:lnTo>
                    <a:pt x="1241145" y="10160"/>
                  </a:lnTo>
                  <a:lnTo>
                    <a:pt x="1339189" y="1016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273888" y="4922519"/>
              <a:ext cx="1383030" cy="10160"/>
            </a:xfrm>
            <a:custGeom>
              <a:avLst/>
              <a:gdLst/>
              <a:ahLst/>
              <a:cxnLst/>
              <a:rect l="l" t="t" r="r" b="b"/>
              <a:pathLst>
                <a:path w="1383030" h="10160">
                  <a:moveTo>
                    <a:pt x="179273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55257" y="10160"/>
                  </a:lnTo>
                  <a:lnTo>
                    <a:pt x="179273" y="0"/>
                  </a:lnTo>
                  <a:close/>
                </a:path>
                <a:path w="1383030" h="10160">
                  <a:moveTo>
                    <a:pt x="614832" y="0"/>
                  </a:moveTo>
                  <a:lnTo>
                    <a:pt x="544741" y="0"/>
                  </a:lnTo>
                  <a:lnTo>
                    <a:pt x="541007" y="10160"/>
                  </a:lnTo>
                  <a:lnTo>
                    <a:pt x="610184" y="10160"/>
                  </a:lnTo>
                  <a:lnTo>
                    <a:pt x="614832" y="0"/>
                  </a:lnTo>
                  <a:close/>
                </a:path>
                <a:path w="1383030" h="10160">
                  <a:moveTo>
                    <a:pt x="1382598" y="10160"/>
                  </a:moveTo>
                  <a:lnTo>
                    <a:pt x="1371587" y="0"/>
                  </a:lnTo>
                  <a:lnTo>
                    <a:pt x="1273543" y="0"/>
                  </a:lnTo>
                  <a:lnTo>
                    <a:pt x="1284427" y="10160"/>
                  </a:lnTo>
                  <a:lnTo>
                    <a:pt x="1382598" y="1016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250329" y="4931409"/>
              <a:ext cx="1417320" cy="11430"/>
            </a:xfrm>
            <a:custGeom>
              <a:avLst/>
              <a:gdLst/>
              <a:ahLst/>
              <a:cxnLst/>
              <a:rect l="l" t="t" r="r" b="b"/>
              <a:pathLst>
                <a:path w="1417320" h="11429">
                  <a:moveTo>
                    <a:pt x="18182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813" y="11430"/>
                  </a:lnTo>
                  <a:lnTo>
                    <a:pt x="181825" y="0"/>
                  </a:lnTo>
                  <a:close/>
                </a:path>
                <a:path w="1417320" h="11429">
                  <a:moveTo>
                    <a:pt x="634326" y="0"/>
                  </a:moveTo>
                  <a:lnTo>
                    <a:pt x="565035" y="0"/>
                  </a:lnTo>
                  <a:lnTo>
                    <a:pt x="560832" y="11430"/>
                  </a:lnTo>
                  <a:lnTo>
                    <a:pt x="629094" y="11430"/>
                  </a:lnTo>
                  <a:lnTo>
                    <a:pt x="634326" y="0"/>
                  </a:lnTo>
                  <a:close/>
                </a:path>
                <a:path w="1417320" h="11429">
                  <a:moveTo>
                    <a:pt x="1417167" y="11430"/>
                  </a:moveTo>
                  <a:lnTo>
                    <a:pt x="1404785" y="0"/>
                  </a:lnTo>
                  <a:lnTo>
                    <a:pt x="1306626" y="0"/>
                  </a:lnTo>
                  <a:lnTo>
                    <a:pt x="1318882" y="11430"/>
                  </a:lnTo>
                  <a:lnTo>
                    <a:pt x="1417167" y="1143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226771" y="4941569"/>
              <a:ext cx="1452245" cy="11430"/>
            </a:xfrm>
            <a:custGeom>
              <a:avLst/>
              <a:gdLst/>
              <a:ahLst/>
              <a:cxnLst/>
              <a:rect l="l" t="t" r="r" b="b"/>
              <a:pathLst>
                <a:path w="1452245" h="11429">
                  <a:moveTo>
                    <a:pt x="18136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355" y="11430"/>
                  </a:lnTo>
                  <a:lnTo>
                    <a:pt x="181368" y="0"/>
                  </a:lnTo>
                  <a:close/>
                </a:path>
                <a:path w="1452245" h="11429">
                  <a:moveTo>
                    <a:pt x="653237" y="0"/>
                  </a:moveTo>
                  <a:lnTo>
                    <a:pt x="584860" y="0"/>
                  </a:lnTo>
                  <a:lnTo>
                    <a:pt x="580656" y="11430"/>
                  </a:lnTo>
                  <a:lnTo>
                    <a:pt x="648004" y="11430"/>
                  </a:lnTo>
                  <a:lnTo>
                    <a:pt x="653237" y="0"/>
                  </a:lnTo>
                  <a:close/>
                </a:path>
                <a:path w="1452245" h="11429">
                  <a:moveTo>
                    <a:pt x="1451737" y="11430"/>
                  </a:moveTo>
                  <a:lnTo>
                    <a:pt x="1439341" y="0"/>
                  </a:lnTo>
                  <a:lnTo>
                    <a:pt x="1341081" y="0"/>
                  </a:lnTo>
                  <a:lnTo>
                    <a:pt x="1353324" y="11430"/>
                  </a:lnTo>
                  <a:lnTo>
                    <a:pt x="1451737" y="1143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203212" y="4951729"/>
              <a:ext cx="1486535" cy="11430"/>
            </a:xfrm>
            <a:custGeom>
              <a:avLst/>
              <a:gdLst/>
              <a:ahLst/>
              <a:cxnLst/>
              <a:rect l="l" t="t" r="r" b="b"/>
              <a:pathLst>
                <a:path w="1486535" h="11429">
                  <a:moveTo>
                    <a:pt x="180924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911" y="11430"/>
                  </a:lnTo>
                  <a:lnTo>
                    <a:pt x="180924" y="0"/>
                  </a:lnTo>
                  <a:close/>
                </a:path>
                <a:path w="1486535" h="11429">
                  <a:moveTo>
                    <a:pt x="672147" y="0"/>
                  </a:moveTo>
                  <a:lnTo>
                    <a:pt x="604685" y="0"/>
                  </a:lnTo>
                  <a:lnTo>
                    <a:pt x="600481" y="11430"/>
                  </a:lnTo>
                  <a:lnTo>
                    <a:pt x="666915" y="11430"/>
                  </a:lnTo>
                  <a:lnTo>
                    <a:pt x="672147" y="0"/>
                  </a:lnTo>
                  <a:close/>
                </a:path>
                <a:path w="1486535" h="11429">
                  <a:moveTo>
                    <a:pt x="1486293" y="11430"/>
                  </a:moveTo>
                  <a:lnTo>
                    <a:pt x="1473911" y="0"/>
                  </a:lnTo>
                  <a:lnTo>
                    <a:pt x="1375524" y="0"/>
                  </a:lnTo>
                  <a:lnTo>
                    <a:pt x="1387779" y="11430"/>
                  </a:lnTo>
                  <a:lnTo>
                    <a:pt x="1486293" y="1143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79654" y="4961889"/>
              <a:ext cx="1521460" cy="11430"/>
            </a:xfrm>
            <a:custGeom>
              <a:avLst/>
              <a:gdLst/>
              <a:ahLst/>
              <a:cxnLst/>
              <a:rect l="l" t="t" r="r" b="b"/>
              <a:pathLst>
                <a:path w="1521460" h="11429">
                  <a:moveTo>
                    <a:pt x="180467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454" y="11430"/>
                  </a:lnTo>
                  <a:lnTo>
                    <a:pt x="180467" y="0"/>
                  </a:lnTo>
                  <a:close/>
                </a:path>
                <a:path w="1521460" h="11429">
                  <a:moveTo>
                    <a:pt x="689317" y="0"/>
                  </a:moveTo>
                  <a:lnTo>
                    <a:pt x="623112" y="0"/>
                  </a:lnTo>
                  <a:lnTo>
                    <a:pt x="623112" y="7620"/>
                  </a:lnTo>
                  <a:lnTo>
                    <a:pt x="621817" y="7620"/>
                  </a:lnTo>
                  <a:lnTo>
                    <a:pt x="621817" y="11430"/>
                  </a:lnTo>
                  <a:lnTo>
                    <a:pt x="686701" y="11430"/>
                  </a:lnTo>
                  <a:lnTo>
                    <a:pt x="686701" y="7620"/>
                  </a:lnTo>
                  <a:lnTo>
                    <a:pt x="689317" y="7620"/>
                  </a:lnTo>
                  <a:lnTo>
                    <a:pt x="689317" y="0"/>
                  </a:lnTo>
                  <a:close/>
                </a:path>
                <a:path w="1521460" h="11429">
                  <a:moveTo>
                    <a:pt x="1520863" y="11430"/>
                  </a:moveTo>
                  <a:lnTo>
                    <a:pt x="1508480" y="0"/>
                  </a:lnTo>
                  <a:lnTo>
                    <a:pt x="1409979" y="0"/>
                  </a:lnTo>
                  <a:lnTo>
                    <a:pt x="1422222" y="11430"/>
                  </a:lnTo>
                  <a:lnTo>
                    <a:pt x="1520863" y="1143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56083" y="4972050"/>
              <a:ext cx="1555750" cy="11430"/>
            </a:xfrm>
            <a:custGeom>
              <a:avLst/>
              <a:gdLst/>
              <a:ahLst/>
              <a:cxnLst/>
              <a:rect l="l" t="t" r="r" b="b"/>
              <a:pathLst>
                <a:path w="1555750" h="11429">
                  <a:moveTo>
                    <a:pt x="18003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022" y="11430"/>
                  </a:lnTo>
                  <a:lnTo>
                    <a:pt x="180035" y="0"/>
                  </a:lnTo>
                  <a:close/>
                </a:path>
                <a:path w="1555750" h="11429">
                  <a:moveTo>
                    <a:pt x="709980" y="0"/>
                  </a:moveTo>
                  <a:lnTo>
                    <a:pt x="645426" y="0"/>
                  </a:lnTo>
                  <a:lnTo>
                    <a:pt x="646087" y="11430"/>
                  </a:lnTo>
                  <a:lnTo>
                    <a:pt x="704748" y="11430"/>
                  </a:lnTo>
                  <a:lnTo>
                    <a:pt x="709980" y="0"/>
                  </a:lnTo>
                  <a:close/>
                </a:path>
                <a:path w="1555750" h="11429">
                  <a:moveTo>
                    <a:pt x="1555445" y="11430"/>
                  </a:moveTo>
                  <a:lnTo>
                    <a:pt x="1543062" y="0"/>
                  </a:lnTo>
                  <a:lnTo>
                    <a:pt x="1444434" y="0"/>
                  </a:lnTo>
                  <a:lnTo>
                    <a:pt x="1456690" y="11430"/>
                  </a:lnTo>
                  <a:lnTo>
                    <a:pt x="1555445" y="1143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32524" y="4982209"/>
              <a:ext cx="1587500" cy="11430"/>
            </a:xfrm>
            <a:custGeom>
              <a:avLst/>
              <a:gdLst/>
              <a:ahLst/>
              <a:cxnLst/>
              <a:rect l="l" t="t" r="r" b="b"/>
              <a:pathLst>
                <a:path w="1587500" h="11429">
                  <a:moveTo>
                    <a:pt x="17957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2577" y="11430"/>
                  </a:lnTo>
                  <a:lnTo>
                    <a:pt x="179578" y="0"/>
                  </a:lnTo>
                  <a:close/>
                </a:path>
                <a:path w="1587500" h="11429">
                  <a:moveTo>
                    <a:pt x="727443" y="0"/>
                  </a:moveTo>
                  <a:lnTo>
                    <a:pt x="669747" y="0"/>
                  </a:lnTo>
                  <a:lnTo>
                    <a:pt x="669747" y="6350"/>
                  </a:lnTo>
                  <a:lnTo>
                    <a:pt x="670077" y="6350"/>
                  </a:lnTo>
                  <a:lnTo>
                    <a:pt x="670077" y="11430"/>
                  </a:lnTo>
                  <a:lnTo>
                    <a:pt x="726249" y="11430"/>
                  </a:lnTo>
                  <a:lnTo>
                    <a:pt x="726249" y="6350"/>
                  </a:lnTo>
                  <a:lnTo>
                    <a:pt x="727443" y="6350"/>
                  </a:lnTo>
                  <a:lnTo>
                    <a:pt x="727443" y="0"/>
                  </a:lnTo>
                  <a:close/>
                </a:path>
                <a:path w="1587500" h="11429">
                  <a:moveTo>
                    <a:pt x="1587220" y="6350"/>
                  </a:moveTo>
                  <a:lnTo>
                    <a:pt x="1581073" y="6350"/>
                  </a:lnTo>
                  <a:lnTo>
                    <a:pt x="1581073" y="0"/>
                  </a:lnTo>
                  <a:lnTo>
                    <a:pt x="1482293" y="0"/>
                  </a:lnTo>
                  <a:lnTo>
                    <a:pt x="1482293" y="6350"/>
                  </a:lnTo>
                  <a:lnTo>
                    <a:pt x="1488414" y="6350"/>
                  </a:lnTo>
                  <a:lnTo>
                    <a:pt x="1488414" y="11430"/>
                  </a:lnTo>
                  <a:lnTo>
                    <a:pt x="1587220" y="11430"/>
                  </a:lnTo>
                  <a:lnTo>
                    <a:pt x="1587220" y="635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85407" y="4992369"/>
              <a:ext cx="1659255" cy="21590"/>
            </a:xfrm>
            <a:custGeom>
              <a:avLst/>
              <a:gdLst/>
              <a:ahLst/>
              <a:cxnLst/>
              <a:rect l="l" t="t" r="r" b="b"/>
              <a:pathLst>
                <a:path w="1659255" h="21589">
                  <a:moveTo>
                    <a:pt x="202692" y="0"/>
                  </a:moveTo>
                  <a:lnTo>
                    <a:pt x="50063" y="0"/>
                  </a:lnTo>
                  <a:lnTo>
                    <a:pt x="26504" y="10160"/>
                  </a:lnTo>
                  <a:lnTo>
                    <a:pt x="23558" y="11430"/>
                  </a:lnTo>
                  <a:lnTo>
                    <a:pt x="0" y="21590"/>
                  </a:lnTo>
                  <a:lnTo>
                    <a:pt x="151676" y="21590"/>
                  </a:lnTo>
                  <a:lnTo>
                    <a:pt x="175666" y="11430"/>
                  </a:lnTo>
                  <a:lnTo>
                    <a:pt x="178676" y="10160"/>
                  </a:lnTo>
                  <a:lnTo>
                    <a:pt x="202692" y="0"/>
                  </a:lnTo>
                  <a:close/>
                </a:path>
                <a:path w="1659255" h="21589">
                  <a:moveTo>
                    <a:pt x="775741" y="21590"/>
                  </a:moveTo>
                  <a:lnTo>
                    <a:pt x="774674" y="11430"/>
                  </a:lnTo>
                  <a:lnTo>
                    <a:pt x="774547" y="10160"/>
                  </a:lnTo>
                  <a:lnTo>
                    <a:pt x="773506" y="0"/>
                  </a:lnTo>
                  <a:lnTo>
                    <a:pt x="717270" y="0"/>
                  </a:lnTo>
                  <a:lnTo>
                    <a:pt x="717842" y="10160"/>
                  </a:lnTo>
                  <a:lnTo>
                    <a:pt x="718502" y="21590"/>
                  </a:lnTo>
                  <a:lnTo>
                    <a:pt x="775741" y="21590"/>
                  </a:lnTo>
                  <a:close/>
                </a:path>
                <a:path w="1659255" h="21589">
                  <a:moveTo>
                    <a:pt x="1658785" y="21590"/>
                  </a:moveTo>
                  <a:lnTo>
                    <a:pt x="1647913" y="11430"/>
                  </a:lnTo>
                  <a:lnTo>
                    <a:pt x="1646567" y="10160"/>
                  </a:lnTo>
                  <a:lnTo>
                    <a:pt x="1635696" y="0"/>
                  </a:lnTo>
                  <a:lnTo>
                    <a:pt x="1536890" y="0"/>
                  </a:lnTo>
                  <a:lnTo>
                    <a:pt x="1549146" y="11430"/>
                  </a:lnTo>
                  <a:lnTo>
                    <a:pt x="1560029" y="21590"/>
                  </a:lnTo>
                  <a:lnTo>
                    <a:pt x="1658785" y="2159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61836" y="5012689"/>
              <a:ext cx="1693545" cy="11430"/>
            </a:xfrm>
            <a:custGeom>
              <a:avLst/>
              <a:gdLst/>
              <a:ahLst/>
              <a:cxnLst/>
              <a:rect l="l" t="t" r="r" b="b"/>
              <a:pathLst>
                <a:path w="1693545" h="11429">
                  <a:moveTo>
                    <a:pt x="178244" y="0"/>
                  </a:moveTo>
                  <a:lnTo>
                    <a:pt x="26517" y="0"/>
                  </a:lnTo>
                  <a:lnTo>
                    <a:pt x="0" y="11430"/>
                  </a:lnTo>
                  <a:lnTo>
                    <a:pt x="151231" y="11430"/>
                  </a:lnTo>
                  <a:lnTo>
                    <a:pt x="178244" y="0"/>
                  </a:lnTo>
                  <a:close/>
                </a:path>
                <a:path w="1693545" h="11429">
                  <a:moveTo>
                    <a:pt x="800354" y="11430"/>
                  </a:moveTo>
                  <a:lnTo>
                    <a:pt x="799172" y="0"/>
                  </a:lnTo>
                  <a:lnTo>
                    <a:pt x="741997" y="0"/>
                  </a:lnTo>
                  <a:lnTo>
                    <a:pt x="742657" y="11430"/>
                  </a:lnTo>
                  <a:lnTo>
                    <a:pt x="800354" y="11430"/>
                  </a:lnTo>
                  <a:close/>
                </a:path>
                <a:path w="1693545" h="11429">
                  <a:moveTo>
                    <a:pt x="1693214" y="11430"/>
                  </a:moveTo>
                  <a:lnTo>
                    <a:pt x="1680997" y="0"/>
                  </a:lnTo>
                  <a:lnTo>
                    <a:pt x="1582242" y="0"/>
                  </a:lnTo>
                  <a:lnTo>
                    <a:pt x="1594497" y="11430"/>
                  </a:lnTo>
                  <a:lnTo>
                    <a:pt x="1693214" y="1143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38277" y="5022850"/>
              <a:ext cx="1727835" cy="11430"/>
            </a:xfrm>
            <a:custGeom>
              <a:avLst/>
              <a:gdLst/>
              <a:ahLst/>
              <a:cxnLst/>
              <a:rect l="l" t="t" r="r" b="b"/>
              <a:pathLst>
                <a:path w="1727835" h="11429">
                  <a:moveTo>
                    <a:pt x="177800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787" y="11430"/>
                  </a:lnTo>
                  <a:lnTo>
                    <a:pt x="177800" y="0"/>
                  </a:lnTo>
                  <a:close/>
                </a:path>
                <a:path w="1727835" h="11429">
                  <a:moveTo>
                    <a:pt x="824966" y="11430"/>
                  </a:moveTo>
                  <a:lnTo>
                    <a:pt x="823785" y="0"/>
                  </a:lnTo>
                  <a:lnTo>
                    <a:pt x="766140" y="0"/>
                  </a:lnTo>
                  <a:lnTo>
                    <a:pt x="766800" y="11430"/>
                  </a:lnTo>
                  <a:lnTo>
                    <a:pt x="824966" y="11430"/>
                  </a:lnTo>
                  <a:close/>
                </a:path>
                <a:path w="1727835" h="11429">
                  <a:moveTo>
                    <a:pt x="1727631" y="11430"/>
                  </a:moveTo>
                  <a:lnTo>
                    <a:pt x="1715414" y="0"/>
                  </a:lnTo>
                  <a:lnTo>
                    <a:pt x="1616697" y="0"/>
                  </a:lnTo>
                  <a:lnTo>
                    <a:pt x="1628940" y="11430"/>
                  </a:lnTo>
                  <a:lnTo>
                    <a:pt x="1727631" y="1143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14719" y="5033009"/>
              <a:ext cx="1762125" cy="11430"/>
            </a:xfrm>
            <a:custGeom>
              <a:avLst/>
              <a:gdLst/>
              <a:ahLst/>
              <a:cxnLst/>
              <a:rect l="l" t="t" r="r" b="b"/>
              <a:pathLst>
                <a:path w="1762125" h="11429">
                  <a:moveTo>
                    <a:pt x="177342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329" y="11430"/>
                  </a:lnTo>
                  <a:lnTo>
                    <a:pt x="177342" y="0"/>
                  </a:lnTo>
                  <a:close/>
                </a:path>
                <a:path w="1762125" h="11429">
                  <a:moveTo>
                    <a:pt x="849579" y="11430"/>
                  </a:moveTo>
                  <a:lnTo>
                    <a:pt x="848398" y="0"/>
                  </a:lnTo>
                  <a:lnTo>
                    <a:pt x="790282" y="0"/>
                  </a:lnTo>
                  <a:lnTo>
                    <a:pt x="790943" y="11430"/>
                  </a:lnTo>
                  <a:lnTo>
                    <a:pt x="849579" y="11430"/>
                  </a:lnTo>
                  <a:close/>
                </a:path>
                <a:path w="1762125" h="11429">
                  <a:moveTo>
                    <a:pt x="1762061" y="11430"/>
                  </a:moveTo>
                  <a:lnTo>
                    <a:pt x="1749844" y="0"/>
                  </a:lnTo>
                  <a:lnTo>
                    <a:pt x="1651139" y="0"/>
                  </a:lnTo>
                  <a:lnTo>
                    <a:pt x="1663395" y="11430"/>
                  </a:lnTo>
                  <a:lnTo>
                    <a:pt x="1762061" y="1143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0" y="5043169"/>
              <a:ext cx="1788160" cy="11430"/>
            </a:xfrm>
            <a:custGeom>
              <a:avLst/>
              <a:gdLst/>
              <a:ahLst/>
              <a:cxnLst/>
              <a:rect l="l" t="t" r="r" b="b"/>
              <a:pathLst>
                <a:path w="1788160" h="11429">
                  <a:moveTo>
                    <a:pt x="159054" y="0"/>
                  </a:moveTo>
                  <a:lnTo>
                    <a:pt x="8826" y="0"/>
                  </a:lnTo>
                  <a:lnTo>
                    <a:pt x="8826" y="7620"/>
                  </a:lnTo>
                  <a:lnTo>
                    <a:pt x="0" y="7620"/>
                  </a:lnTo>
                  <a:lnTo>
                    <a:pt x="0" y="11430"/>
                  </a:lnTo>
                  <a:lnTo>
                    <a:pt x="145542" y="11430"/>
                  </a:lnTo>
                  <a:lnTo>
                    <a:pt x="145542" y="7620"/>
                  </a:lnTo>
                  <a:lnTo>
                    <a:pt x="159054" y="7620"/>
                  </a:lnTo>
                  <a:lnTo>
                    <a:pt x="159054" y="0"/>
                  </a:lnTo>
                  <a:close/>
                </a:path>
                <a:path w="1788160" h="11429">
                  <a:moveTo>
                    <a:pt x="865352" y="11430"/>
                  </a:moveTo>
                  <a:lnTo>
                    <a:pt x="864171" y="0"/>
                  </a:lnTo>
                  <a:lnTo>
                    <a:pt x="805586" y="0"/>
                  </a:lnTo>
                  <a:lnTo>
                    <a:pt x="806234" y="11430"/>
                  </a:lnTo>
                  <a:lnTo>
                    <a:pt x="865352" y="11430"/>
                  </a:lnTo>
                  <a:close/>
                </a:path>
                <a:path w="1788160" h="11429">
                  <a:moveTo>
                    <a:pt x="1787639" y="11430"/>
                  </a:moveTo>
                  <a:lnTo>
                    <a:pt x="1775421" y="0"/>
                  </a:lnTo>
                  <a:lnTo>
                    <a:pt x="1676755" y="0"/>
                  </a:lnTo>
                  <a:lnTo>
                    <a:pt x="1688998" y="11430"/>
                  </a:lnTo>
                  <a:lnTo>
                    <a:pt x="1787639" y="1143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0" y="5053329"/>
              <a:ext cx="1797685" cy="10160"/>
            </a:xfrm>
            <a:custGeom>
              <a:avLst/>
              <a:gdLst/>
              <a:ahLst/>
              <a:cxnLst/>
              <a:rect l="l" t="t" r="r" b="b"/>
              <a:pathLst>
                <a:path w="1797685" h="10160">
                  <a:moveTo>
                    <a:pt x="14404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20040" y="10160"/>
                  </a:lnTo>
                  <a:lnTo>
                    <a:pt x="144043" y="0"/>
                  </a:lnTo>
                  <a:close/>
                </a:path>
                <a:path w="1797685" h="10160">
                  <a:moveTo>
                    <a:pt x="866267" y="10160"/>
                  </a:moveTo>
                  <a:lnTo>
                    <a:pt x="865225" y="0"/>
                  </a:lnTo>
                  <a:lnTo>
                    <a:pt x="806170" y="0"/>
                  </a:lnTo>
                  <a:lnTo>
                    <a:pt x="806742" y="10160"/>
                  </a:lnTo>
                  <a:lnTo>
                    <a:pt x="866267" y="10160"/>
                  </a:lnTo>
                  <a:close/>
                </a:path>
                <a:path w="1797685" h="10160">
                  <a:moveTo>
                    <a:pt x="1797138" y="10160"/>
                  </a:moveTo>
                  <a:lnTo>
                    <a:pt x="1786280" y="0"/>
                  </a:lnTo>
                  <a:lnTo>
                    <a:pt x="1687639" y="0"/>
                  </a:lnTo>
                  <a:lnTo>
                    <a:pt x="1698536" y="10160"/>
                  </a:lnTo>
                  <a:lnTo>
                    <a:pt x="1797138" y="1016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0" y="5063489"/>
              <a:ext cx="1808480" cy="10160"/>
            </a:xfrm>
            <a:custGeom>
              <a:avLst/>
              <a:gdLst/>
              <a:ahLst/>
              <a:cxnLst/>
              <a:rect l="l" t="t" r="r" b="b"/>
              <a:pathLst>
                <a:path w="1808480" h="10160">
                  <a:moveTo>
                    <a:pt x="120040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96024" y="10160"/>
                  </a:lnTo>
                  <a:lnTo>
                    <a:pt x="120040" y="0"/>
                  </a:lnTo>
                  <a:close/>
                </a:path>
                <a:path w="1808480" h="10160">
                  <a:moveTo>
                    <a:pt x="867321" y="10160"/>
                  </a:moveTo>
                  <a:lnTo>
                    <a:pt x="866267" y="0"/>
                  </a:lnTo>
                  <a:lnTo>
                    <a:pt x="806742" y="0"/>
                  </a:lnTo>
                  <a:lnTo>
                    <a:pt x="807326" y="10160"/>
                  </a:lnTo>
                  <a:lnTo>
                    <a:pt x="867321" y="10160"/>
                  </a:lnTo>
                  <a:close/>
                </a:path>
                <a:path w="1808480" h="10160">
                  <a:moveTo>
                    <a:pt x="1808010" y="10160"/>
                  </a:moveTo>
                  <a:lnTo>
                    <a:pt x="1797138" y="0"/>
                  </a:lnTo>
                  <a:lnTo>
                    <a:pt x="1698536" y="0"/>
                  </a:lnTo>
                  <a:lnTo>
                    <a:pt x="1709420" y="10160"/>
                  </a:lnTo>
                  <a:lnTo>
                    <a:pt x="1808010" y="1016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0" y="5073650"/>
              <a:ext cx="1819275" cy="10160"/>
            </a:xfrm>
            <a:custGeom>
              <a:avLst/>
              <a:gdLst/>
              <a:ahLst/>
              <a:cxnLst/>
              <a:rect l="l" t="t" r="r" b="b"/>
              <a:pathLst>
                <a:path w="1819275" h="10160">
                  <a:moveTo>
                    <a:pt x="96024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72021" y="10160"/>
                  </a:lnTo>
                  <a:lnTo>
                    <a:pt x="96024" y="0"/>
                  </a:lnTo>
                  <a:close/>
                </a:path>
                <a:path w="1819275" h="10160">
                  <a:moveTo>
                    <a:pt x="868375" y="10160"/>
                  </a:moveTo>
                  <a:lnTo>
                    <a:pt x="867321" y="0"/>
                  </a:lnTo>
                  <a:lnTo>
                    <a:pt x="807326" y="0"/>
                  </a:lnTo>
                  <a:lnTo>
                    <a:pt x="807910" y="10160"/>
                  </a:lnTo>
                  <a:lnTo>
                    <a:pt x="868375" y="10160"/>
                  </a:lnTo>
                  <a:close/>
                </a:path>
                <a:path w="1819275" h="10160">
                  <a:moveTo>
                    <a:pt x="1818868" y="10160"/>
                  </a:moveTo>
                  <a:lnTo>
                    <a:pt x="1808010" y="0"/>
                  </a:lnTo>
                  <a:lnTo>
                    <a:pt x="1709420" y="0"/>
                  </a:lnTo>
                  <a:lnTo>
                    <a:pt x="1720316" y="10160"/>
                  </a:lnTo>
                  <a:lnTo>
                    <a:pt x="1818868" y="1016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0" y="5083809"/>
              <a:ext cx="1830070" cy="10160"/>
            </a:xfrm>
            <a:custGeom>
              <a:avLst/>
              <a:gdLst/>
              <a:ahLst/>
              <a:cxnLst/>
              <a:rect l="l" t="t" r="r" b="b"/>
              <a:pathLst>
                <a:path w="1830070" h="10160">
                  <a:moveTo>
                    <a:pt x="72021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48006" y="10160"/>
                  </a:lnTo>
                  <a:lnTo>
                    <a:pt x="72021" y="0"/>
                  </a:lnTo>
                  <a:close/>
                </a:path>
                <a:path w="1830070" h="10160">
                  <a:moveTo>
                    <a:pt x="869429" y="10160"/>
                  </a:moveTo>
                  <a:lnTo>
                    <a:pt x="868375" y="0"/>
                  </a:lnTo>
                  <a:lnTo>
                    <a:pt x="807910" y="0"/>
                  </a:lnTo>
                  <a:lnTo>
                    <a:pt x="808494" y="10160"/>
                  </a:lnTo>
                  <a:lnTo>
                    <a:pt x="869429" y="10160"/>
                  </a:lnTo>
                  <a:close/>
                </a:path>
                <a:path w="1830070" h="10160">
                  <a:moveTo>
                    <a:pt x="1829727" y="10160"/>
                  </a:moveTo>
                  <a:lnTo>
                    <a:pt x="1818868" y="0"/>
                  </a:lnTo>
                  <a:lnTo>
                    <a:pt x="1720316" y="0"/>
                  </a:lnTo>
                  <a:lnTo>
                    <a:pt x="1731200" y="10160"/>
                  </a:lnTo>
                  <a:lnTo>
                    <a:pt x="1829727" y="1016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0" y="5093969"/>
              <a:ext cx="1840864" cy="10160"/>
            </a:xfrm>
            <a:custGeom>
              <a:avLst/>
              <a:gdLst/>
              <a:ahLst/>
              <a:cxnLst/>
              <a:rect l="l" t="t" r="r" b="b"/>
              <a:pathLst>
                <a:path w="1840864" h="10160">
                  <a:moveTo>
                    <a:pt x="48006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10160"/>
                  </a:lnTo>
                  <a:lnTo>
                    <a:pt x="48006" y="0"/>
                  </a:lnTo>
                  <a:close/>
                </a:path>
                <a:path w="1840864" h="10160">
                  <a:moveTo>
                    <a:pt x="870483" y="10160"/>
                  </a:moveTo>
                  <a:lnTo>
                    <a:pt x="869429" y="0"/>
                  </a:lnTo>
                  <a:lnTo>
                    <a:pt x="808494" y="0"/>
                  </a:lnTo>
                  <a:lnTo>
                    <a:pt x="809078" y="10160"/>
                  </a:lnTo>
                  <a:lnTo>
                    <a:pt x="870483" y="10160"/>
                  </a:lnTo>
                  <a:close/>
                </a:path>
                <a:path w="1840864" h="10160">
                  <a:moveTo>
                    <a:pt x="1840598" y="10160"/>
                  </a:moveTo>
                  <a:lnTo>
                    <a:pt x="1829727" y="0"/>
                  </a:lnTo>
                  <a:lnTo>
                    <a:pt x="1731200" y="0"/>
                  </a:lnTo>
                  <a:lnTo>
                    <a:pt x="1742097" y="10160"/>
                  </a:lnTo>
                  <a:lnTo>
                    <a:pt x="1840598" y="1016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0" y="5104129"/>
              <a:ext cx="1851660" cy="10160"/>
            </a:xfrm>
            <a:custGeom>
              <a:avLst/>
              <a:gdLst/>
              <a:ahLst/>
              <a:cxnLst/>
              <a:rect l="l" t="t" r="r" b="b"/>
              <a:pathLst>
                <a:path w="1851660" h="10160">
                  <a:moveTo>
                    <a:pt x="2400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0"/>
                  </a:lnTo>
                  <a:close/>
                </a:path>
                <a:path w="1851660" h="10160">
                  <a:moveTo>
                    <a:pt x="871524" y="10160"/>
                  </a:moveTo>
                  <a:lnTo>
                    <a:pt x="870483" y="0"/>
                  </a:lnTo>
                  <a:lnTo>
                    <a:pt x="809078" y="0"/>
                  </a:lnTo>
                  <a:lnTo>
                    <a:pt x="809663" y="10160"/>
                  </a:lnTo>
                  <a:lnTo>
                    <a:pt x="871524" y="10160"/>
                  </a:lnTo>
                  <a:close/>
                </a:path>
                <a:path w="1851660" h="10160">
                  <a:moveTo>
                    <a:pt x="1851456" y="10160"/>
                  </a:moveTo>
                  <a:lnTo>
                    <a:pt x="1840598" y="0"/>
                  </a:lnTo>
                  <a:lnTo>
                    <a:pt x="1742097" y="0"/>
                  </a:lnTo>
                  <a:lnTo>
                    <a:pt x="1752981" y="10160"/>
                  </a:lnTo>
                  <a:lnTo>
                    <a:pt x="1851456" y="1016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809663" y="5114289"/>
              <a:ext cx="1052830" cy="10160"/>
            </a:xfrm>
            <a:custGeom>
              <a:avLst/>
              <a:gdLst/>
              <a:ahLst/>
              <a:cxnLst/>
              <a:rect l="l" t="t" r="r" b="b"/>
              <a:pathLst>
                <a:path w="1052830" h="10160">
                  <a:moveTo>
                    <a:pt x="62915" y="10160"/>
                  </a:moveTo>
                  <a:lnTo>
                    <a:pt x="6186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2915" y="10160"/>
                  </a:lnTo>
                  <a:close/>
                </a:path>
                <a:path w="1052830" h="10160">
                  <a:moveTo>
                    <a:pt x="1052652" y="10160"/>
                  </a:moveTo>
                  <a:lnTo>
                    <a:pt x="1041793" y="0"/>
                  </a:lnTo>
                  <a:lnTo>
                    <a:pt x="943317" y="0"/>
                  </a:lnTo>
                  <a:lnTo>
                    <a:pt x="954214" y="10160"/>
                  </a:lnTo>
                  <a:lnTo>
                    <a:pt x="1052652" y="1016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810234" y="5124450"/>
              <a:ext cx="1062990" cy="10160"/>
            </a:xfrm>
            <a:custGeom>
              <a:avLst/>
              <a:gdLst/>
              <a:ahLst/>
              <a:cxnLst/>
              <a:rect l="l" t="t" r="r" b="b"/>
              <a:pathLst>
                <a:path w="1062989" h="10160">
                  <a:moveTo>
                    <a:pt x="63398" y="10160"/>
                  </a:moveTo>
                  <a:lnTo>
                    <a:pt x="6234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398" y="10160"/>
                  </a:lnTo>
                  <a:close/>
                </a:path>
                <a:path w="1062989" h="10160">
                  <a:moveTo>
                    <a:pt x="1062951" y="10160"/>
                  </a:moveTo>
                  <a:lnTo>
                    <a:pt x="1052080" y="0"/>
                  </a:lnTo>
                  <a:lnTo>
                    <a:pt x="953643" y="0"/>
                  </a:lnTo>
                  <a:lnTo>
                    <a:pt x="964526" y="10160"/>
                  </a:lnTo>
                  <a:lnTo>
                    <a:pt x="1062951" y="1016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810818" y="513460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63868" y="10160"/>
                  </a:moveTo>
                  <a:lnTo>
                    <a:pt x="6281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868" y="10160"/>
                  </a:lnTo>
                  <a:close/>
                </a:path>
                <a:path w="1073785" h="10160">
                  <a:moveTo>
                    <a:pt x="1073226" y="10160"/>
                  </a:moveTo>
                  <a:lnTo>
                    <a:pt x="1062367" y="0"/>
                  </a:lnTo>
                  <a:lnTo>
                    <a:pt x="963942" y="0"/>
                  </a:lnTo>
                  <a:lnTo>
                    <a:pt x="974826" y="10160"/>
                  </a:lnTo>
                  <a:lnTo>
                    <a:pt x="1073226" y="1016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811403" y="5144769"/>
              <a:ext cx="1083945" cy="10160"/>
            </a:xfrm>
            <a:custGeom>
              <a:avLst/>
              <a:gdLst/>
              <a:ahLst/>
              <a:cxnLst/>
              <a:rect l="l" t="t" r="r" b="b"/>
              <a:pathLst>
                <a:path w="1083945" h="10160">
                  <a:moveTo>
                    <a:pt x="64338" y="10160"/>
                  </a:moveTo>
                  <a:lnTo>
                    <a:pt x="6328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338" y="10160"/>
                  </a:lnTo>
                  <a:close/>
                </a:path>
                <a:path w="1083945" h="10160">
                  <a:moveTo>
                    <a:pt x="1083500" y="10160"/>
                  </a:moveTo>
                  <a:lnTo>
                    <a:pt x="1072642" y="0"/>
                  </a:lnTo>
                  <a:lnTo>
                    <a:pt x="974242" y="0"/>
                  </a:lnTo>
                  <a:lnTo>
                    <a:pt x="985139" y="10160"/>
                  </a:lnTo>
                  <a:lnTo>
                    <a:pt x="1083500" y="1016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811987" y="5154929"/>
              <a:ext cx="1094105" cy="10160"/>
            </a:xfrm>
            <a:custGeom>
              <a:avLst/>
              <a:gdLst/>
              <a:ahLst/>
              <a:cxnLst/>
              <a:rect l="l" t="t" r="r" b="b"/>
              <a:pathLst>
                <a:path w="1094105" h="10160">
                  <a:moveTo>
                    <a:pt x="64808" y="10160"/>
                  </a:moveTo>
                  <a:lnTo>
                    <a:pt x="6375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808" y="10160"/>
                  </a:lnTo>
                  <a:close/>
                </a:path>
                <a:path w="1094105" h="10160">
                  <a:moveTo>
                    <a:pt x="1093787" y="10160"/>
                  </a:moveTo>
                  <a:lnTo>
                    <a:pt x="1082916" y="0"/>
                  </a:lnTo>
                  <a:lnTo>
                    <a:pt x="984554" y="0"/>
                  </a:lnTo>
                  <a:lnTo>
                    <a:pt x="995438" y="10160"/>
                  </a:lnTo>
                  <a:lnTo>
                    <a:pt x="1093787" y="1016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812571" y="5165089"/>
              <a:ext cx="1104265" cy="10160"/>
            </a:xfrm>
            <a:custGeom>
              <a:avLst/>
              <a:gdLst/>
              <a:ahLst/>
              <a:cxnLst/>
              <a:rect l="l" t="t" r="r" b="b"/>
              <a:pathLst>
                <a:path w="1104264" h="10160">
                  <a:moveTo>
                    <a:pt x="65265" y="10160"/>
                  </a:moveTo>
                  <a:lnTo>
                    <a:pt x="64223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5265" y="10160"/>
                  </a:lnTo>
                  <a:close/>
                </a:path>
                <a:path w="1104264" h="10160">
                  <a:moveTo>
                    <a:pt x="1104061" y="10160"/>
                  </a:moveTo>
                  <a:lnTo>
                    <a:pt x="1093203" y="0"/>
                  </a:lnTo>
                  <a:lnTo>
                    <a:pt x="994854" y="0"/>
                  </a:lnTo>
                  <a:lnTo>
                    <a:pt x="1005751" y="10160"/>
                  </a:lnTo>
                  <a:lnTo>
                    <a:pt x="1104061" y="1016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813155" y="5175250"/>
              <a:ext cx="1114425" cy="10160"/>
            </a:xfrm>
            <a:custGeom>
              <a:avLst/>
              <a:gdLst/>
              <a:ahLst/>
              <a:cxnLst/>
              <a:rect l="l" t="t" r="r" b="b"/>
              <a:pathLst>
                <a:path w="1114425" h="10160">
                  <a:moveTo>
                    <a:pt x="65735" y="10160"/>
                  </a:moveTo>
                  <a:lnTo>
                    <a:pt x="6468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5735" y="10160"/>
                  </a:lnTo>
                  <a:close/>
                </a:path>
                <a:path w="1114425" h="10160">
                  <a:moveTo>
                    <a:pt x="1114336" y="10160"/>
                  </a:moveTo>
                  <a:lnTo>
                    <a:pt x="1103477" y="0"/>
                  </a:lnTo>
                  <a:lnTo>
                    <a:pt x="1005166" y="0"/>
                  </a:lnTo>
                  <a:lnTo>
                    <a:pt x="1016050" y="10160"/>
                  </a:lnTo>
                  <a:lnTo>
                    <a:pt x="1114336" y="1016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813663" y="5184139"/>
              <a:ext cx="1125220" cy="11430"/>
            </a:xfrm>
            <a:custGeom>
              <a:avLst/>
              <a:gdLst/>
              <a:ahLst/>
              <a:cxnLst/>
              <a:rect l="l" t="t" r="r" b="b"/>
              <a:pathLst>
                <a:path w="1125220" h="11429">
                  <a:moveTo>
                    <a:pt x="66281" y="11430"/>
                  </a:moveTo>
                  <a:lnTo>
                    <a:pt x="6510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281" y="11430"/>
                  </a:lnTo>
                  <a:close/>
                </a:path>
                <a:path w="1125220" h="11429">
                  <a:moveTo>
                    <a:pt x="1124699" y="11430"/>
                  </a:moveTo>
                  <a:lnTo>
                    <a:pt x="1112469" y="0"/>
                  </a:lnTo>
                  <a:lnTo>
                    <a:pt x="1014183" y="0"/>
                  </a:lnTo>
                  <a:lnTo>
                    <a:pt x="1026439" y="11430"/>
                  </a:lnTo>
                  <a:lnTo>
                    <a:pt x="1124699" y="1143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814247" y="5194300"/>
              <a:ext cx="1135380" cy="11430"/>
            </a:xfrm>
            <a:custGeom>
              <a:avLst/>
              <a:gdLst/>
              <a:ahLst/>
              <a:cxnLst/>
              <a:rect l="l" t="t" r="r" b="b"/>
              <a:pathLst>
                <a:path w="1135380" h="11429">
                  <a:moveTo>
                    <a:pt x="66751" y="11430"/>
                  </a:moveTo>
                  <a:lnTo>
                    <a:pt x="6557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751" y="11430"/>
                  </a:lnTo>
                  <a:close/>
                </a:path>
                <a:path w="1135380" h="11429">
                  <a:moveTo>
                    <a:pt x="1134973" y="11430"/>
                  </a:moveTo>
                  <a:lnTo>
                    <a:pt x="1122756" y="0"/>
                  </a:lnTo>
                  <a:lnTo>
                    <a:pt x="1024496" y="0"/>
                  </a:lnTo>
                  <a:lnTo>
                    <a:pt x="1036739" y="11430"/>
                  </a:lnTo>
                  <a:lnTo>
                    <a:pt x="1134973" y="1143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814819" y="5204472"/>
              <a:ext cx="1145540" cy="11430"/>
            </a:xfrm>
            <a:custGeom>
              <a:avLst/>
              <a:gdLst/>
              <a:ahLst/>
              <a:cxnLst/>
              <a:rect l="l" t="t" r="r" b="b"/>
              <a:pathLst>
                <a:path w="1145539" h="11429">
                  <a:moveTo>
                    <a:pt x="67233" y="11417"/>
                  </a:moveTo>
                  <a:lnTo>
                    <a:pt x="66052" y="0"/>
                  </a:lnTo>
                  <a:lnTo>
                    <a:pt x="0" y="0"/>
                  </a:lnTo>
                  <a:lnTo>
                    <a:pt x="660" y="11417"/>
                  </a:lnTo>
                  <a:lnTo>
                    <a:pt x="67233" y="11417"/>
                  </a:lnTo>
                  <a:close/>
                </a:path>
                <a:path w="1145539" h="11429">
                  <a:moveTo>
                    <a:pt x="1145260" y="11417"/>
                  </a:moveTo>
                  <a:lnTo>
                    <a:pt x="1133043" y="0"/>
                  </a:lnTo>
                  <a:lnTo>
                    <a:pt x="1034808" y="0"/>
                  </a:lnTo>
                  <a:lnTo>
                    <a:pt x="1047064" y="11417"/>
                  </a:lnTo>
                  <a:lnTo>
                    <a:pt x="1145260" y="11417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815403" y="5214619"/>
              <a:ext cx="1155700" cy="11430"/>
            </a:xfrm>
            <a:custGeom>
              <a:avLst/>
              <a:gdLst/>
              <a:ahLst/>
              <a:cxnLst/>
              <a:rect l="l" t="t" r="r" b="b"/>
              <a:pathLst>
                <a:path w="1155700" h="11429">
                  <a:moveTo>
                    <a:pt x="67691" y="11430"/>
                  </a:moveTo>
                  <a:lnTo>
                    <a:pt x="6650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7691" y="11430"/>
                  </a:lnTo>
                  <a:close/>
                </a:path>
                <a:path w="1155700" h="11429">
                  <a:moveTo>
                    <a:pt x="1155547" y="11430"/>
                  </a:moveTo>
                  <a:lnTo>
                    <a:pt x="1143317" y="0"/>
                  </a:lnTo>
                  <a:lnTo>
                    <a:pt x="1045121" y="0"/>
                  </a:lnTo>
                  <a:lnTo>
                    <a:pt x="1057363" y="11430"/>
                  </a:lnTo>
                  <a:lnTo>
                    <a:pt x="1155547" y="1143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815987" y="5224779"/>
              <a:ext cx="1165860" cy="11430"/>
            </a:xfrm>
            <a:custGeom>
              <a:avLst/>
              <a:gdLst/>
              <a:ahLst/>
              <a:cxnLst/>
              <a:rect l="l" t="t" r="r" b="b"/>
              <a:pathLst>
                <a:path w="1165860" h="11429">
                  <a:moveTo>
                    <a:pt x="68160" y="11430"/>
                  </a:moveTo>
                  <a:lnTo>
                    <a:pt x="6697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8160" y="11430"/>
                  </a:lnTo>
                  <a:close/>
                </a:path>
                <a:path w="1165860" h="11429">
                  <a:moveTo>
                    <a:pt x="1165821" y="11430"/>
                  </a:moveTo>
                  <a:lnTo>
                    <a:pt x="1153604" y="0"/>
                  </a:lnTo>
                  <a:lnTo>
                    <a:pt x="1055420" y="0"/>
                  </a:lnTo>
                  <a:lnTo>
                    <a:pt x="1067676" y="11430"/>
                  </a:lnTo>
                  <a:lnTo>
                    <a:pt x="1165821" y="1143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816571" y="5234939"/>
              <a:ext cx="1176655" cy="11430"/>
            </a:xfrm>
            <a:custGeom>
              <a:avLst/>
              <a:gdLst/>
              <a:ahLst/>
              <a:cxnLst/>
              <a:rect l="l" t="t" r="r" b="b"/>
              <a:pathLst>
                <a:path w="1176655" h="11429">
                  <a:moveTo>
                    <a:pt x="68630" y="11430"/>
                  </a:moveTo>
                  <a:lnTo>
                    <a:pt x="6744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8630" y="11430"/>
                  </a:lnTo>
                  <a:close/>
                </a:path>
                <a:path w="1176655" h="11429">
                  <a:moveTo>
                    <a:pt x="1176096" y="11430"/>
                  </a:moveTo>
                  <a:lnTo>
                    <a:pt x="1163878" y="0"/>
                  </a:lnTo>
                  <a:lnTo>
                    <a:pt x="1065733" y="0"/>
                  </a:lnTo>
                  <a:lnTo>
                    <a:pt x="1077976" y="11430"/>
                  </a:lnTo>
                  <a:lnTo>
                    <a:pt x="1176096" y="1143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817156" y="5245100"/>
              <a:ext cx="1186815" cy="11430"/>
            </a:xfrm>
            <a:custGeom>
              <a:avLst/>
              <a:gdLst/>
              <a:ahLst/>
              <a:cxnLst/>
              <a:rect l="l" t="t" r="r" b="b"/>
              <a:pathLst>
                <a:path w="1186814" h="11429">
                  <a:moveTo>
                    <a:pt x="69100" y="11430"/>
                  </a:moveTo>
                  <a:lnTo>
                    <a:pt x="6791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100" y="11430"/>
                  </a:lnTo>
                  <a:close/>
                </a:path>
                <a:path w="1186814" h="11429">
                  <a:moveTo>
                    <a:pt x="1186383" y="11430"/>
                  </a:moveTo>
                  <a:lnTo>
                    <a:pt x="1174153" y="0"/>
                  </a:lnTo>
                  <a:lnTo>
                    <a:pt x="1076032" y="0"/>
                  </a:lnTo>
                  <a:lnTo>
                    <a:pt x="1088288" y="11430"/>
                  </a:lnTo>
                  <a:lnTo>
                    <a:pt x="1186383" y="1143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817740" y="5255259"/>
              <a:ext cx="1196975" cy="11430"/>
            </a:xfrm>
            <a:custGeom>
              <a:avLst/>
              <a:gdLst/>
              <a:ahLst/>
              <a:cxnLst/>
              <a:rect l="l" t="t" r="r" b="b"/>
              <a:pathLst>
                <a:path w="1196975" h="11429">
                  <a:moveTo>
                    <a:pt x="69570" y="11430"/>
                  </a:moveTo>
                  <a:lnTo>
                    <a:pt x="6838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570" y="11430"/>
                  </a:lnTo>
                  <a:close/>
                </a:path>
                <a:path w="1196975" h="11429">
                  <a:moveTo>
                    <a:pt x="1196657" y="11430"/>
                  </a:moveTo>
                  <a:lnTo>
                    <a:pt x="1184440" y="0"/>
                  </a:lnTo>
                  <a:lnTo>
                    <a:pt x="1086345" y="0"/>
                  </a:lnTo>
                  <a:lnTo>
                    <a:pt x="1098588" y="11430"/>
                  </a:lnTo>
                  <a:lnTo>
                    <a:pt x="1196657" y="1143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818311" y="5265419"/>
              <a:ext cx="1202690" cy="11430"/>
            </a:xfrm>
            <a:custGeom>
              <a:avLst/>
              <a:gdLst/>
              <a:ahLst/>
              <a:cxnLst/>
              <a:rect l="l" t="t" r="r" b="b"/>
              <a:pathLst>
                <a:path w="1202689" h="11429">
                  <a:moveTo>
                    <a:pt x="70053" y="11430"/>
                  </a:moveTo>
                  <a:lnTo>
                    <a:pt x="6885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053" y="11430"/>
                  </a:lnTo>
                  <a:close/>
                </a:path>
                <a:path w="1202689" h="11429">
                  <a:moveTo>
                    <a:pt x="1202194" y="2540"/>
                  </a:moveTo>
                  <a:lnTo>
                    <a:pt x="1196086" y="2540"/>
                  </a:lnTo>
                  <a:lnTo>
                    <a:pt x="1196086" y="0"/>
                  </a:lnTo>
                  <a:lnTo>
                    <a:pt x="1098016" y="0"/>
                  </a:lnTo>
                  <a:lnTo>
                    <a:pt x="1098016" y="2540"/>
                  </a:lnTo>
                  <a:lnTo>
                    <a:pt x="1104633" y="2540"/>
                  </a:lnTo>
                  <a:lnTo>
                    <a:pt x="1104633" y="11430"/>
                  </a:lnTo>
                  <a:lnTo>
                    <a:pt x="1202194" y="11430"/>
                  </a:lnTo>
                  <a:lnTo>
                    <a:pt x="1202194" y="254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818896" y="5275579"/>
              <a:ext cx="1217295" cy="11430"/>
            </a:xfrm>
            <a:custGeom>
              <a:avLst/>
              <a:gdLst/>
              <a:ahLst/>
              <a:cxnLst/>
              <a:rect l="l" t="t" r="r" b="b"/>
              <a:pathLst>
                <a:path w="1217295" h="11429">
                  <a:moveTo>
                    <a:pt x="70510" y="11430"/>
                  </a:moveTo>
                  <a:lnTo>
                    <a:pt x="6932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510" y="11430"/>
                  </a:lnTo>
                  <a:close/>
                </a:path>
                <a:path w="1217295" h="11429">
                  <a:moveTo>
                    <a:pt x="1217231" y="11430"/>
                  </a:moveTo>
                  <a:lnTo>
                    <a:pt x="1205001" y="0"/>
                  </a:lnTo>
                  <a:lnTo>
                    <a:pt x="1107795" y="0"/>
                  </a:lnTo>
                  <a:lnTo>
                    <a:pt x="1121295" y="11430"/>
                  </a:lnTo>
                  <a:lnTo>
                    <a:pt x="1217231" y="1143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819480" y="5285739"/>
              <a:ext cx="1228090" cy="11430"/>
            </a:xfrm>
            <a:custGeom>
              <a:avLst/>
              <a:gdLst/>
              <a:ahLst/>
              <a:cxnLst/>
              <a:rect l="l" t="t" r="r" b="b"/>
              <a:pathLst>
                <a:path w="1228089" h="11429">
                  <a:moveTo>
                    <a:pt x="70980" y="11430"/>
                  </a:moveTo>
                  <a:lnTo>
                    <a:pt x="6979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980" y="11430"/>
                  </a:lnTo>
                  <a:close/>
                </a:path>
                <a:path w="1228089" h="11429">
                  <a:moveTo>
                    <a:pt x="1227505" y="11430"/>
                  </a:moveTo>
                  <a:lnTo>
                    <a:pt x="1215288" y="0"/>
                  </a:lnTo>
                  <a:lnTo>
                    <a:pt x="1119212" y="0"/>
                  </a:lnTo>
                  <a:lnTo>
                    <a:pt x="1132700" y="11430"/>
                  </a:lnTo>
                  <a:lnTo>
                    <a:pt x="1227505" y="1143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820064" y="5295900"/>
              <a:ext cx="1238250" cy="11430"/>
            </a:xfrm>
            <a:custGeom>
              <a:avLst/>
              <a:gdLst/>
              <a:ahLst/>
              <a:cxnLst/>
              <a:rect l="l" t="t" r="r" b="b"/>
              <a:pathLst>
                <a:path w="1238250" h="11429">
                  <a:moveTo>
                    <a:pt x="71450" y="11430"/>
                  </a:moveTo>
                  <a:lnTo>
                    <a:pt x="7026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1450" y="11430"/>
                  </a:lnTo>
                  <a:close/>
                </a:path>
                <a:path w="1238250" h="11429">
                  <a:moveTo>
                    <a:pt x="1237780" y="11430"/>
                  </a:moveTo>
                  <a:lnTo>
                    <a:pt x="1225562" y="0"/>
                  </a:lnTo>
                  <a:lnTo>
                    <a:pt x="1130617" y="0"/>
                  </a:lnTo>
                  <a:lnTo>
                    <a:pt x="1144117" y="11430"/>
                  </a:lnTo>
                  <a:lnTo>
                    <a:pt x="1237780" y="1143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820648" y="5306059"/>
              <a:ext cx="1247140" cy="10160"/>
            </a:xfrm>
            <a:custGeom>
              <a:avLst/>
              <a:gdLst/>
              <a:ahLst/>
              <a:cxnLst/>
              <a:rect l="l" t="t" r="r" b="b"/>
              <a:pathLst>
                <a:path w="1247139" h="10160">
                  <a:moveTo>
                    <a:pt x="71793" y="10160"/>
                  </a:moveTo>
                  <a:lnTo>
                    <a:pt x="70739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1793" y="10160"/>
                  </a:lnTo>
                  <a:close/>
                </a:path>
                <a:path w="1247139" h="10160">
                  <a:moveTo>
                    <a:pt x="1246708" y="10160"/>
                  </a:moveTo>
                  <a:lnTo>
                    <a:pt x="1235837" y="0"/>
                  </a:lnTo>
                  <a:lnTo>
                    <a:pt x="1142034" y="0"/>
                  </a:lnTo>
                  <a:lnTo>
                    <a:pt x="1154036" y="10160"/>
                  </a:lnTo>
                  <a:lnTo>
                    <a:pt x="1246708" y="1016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821232" y="5316219"/>
              <a:ext cx="1257300" cy="10160"/>
            </a:xfrm>
            <a:custGeom>
              <a:avLst/>
              <a:gdLst/>
              <a:ahLst/>
              <a:cxnLst/>
              <a:rect l="l" t="t" r="r" b="b"/>
              <a:pathLst>
                <a:path w="1257300" h="10160">
                  <a:moveTo>
                    <a:pt x="72250" y="10160"/>
                  </a:moveTo>
                  <a:lnTo>
                    <a:pt x="7120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2250" y="10160"/>
                  </a:lnTo>
                  <a:close/>
                </a:path>
                <a:path w="1257300" h="10160">
                  <a:moveTo>
                    <a:pt x="1256982" y="10160"/>
                  </a:moveTo>
                  <a:lnTo>
                    <a:pt x="1246124" y="0"/>
                  </a:lnTo>
                  <a:lnTo>
                    <a:pt x="1153452" y="0"/>
                  </a:lnTo>
                  <a:lnTo>
                    <a:pt x="1165440" y="10160"/>
                  </a:lnTo>
                  <a:lnTo>
                    <a:pt x="1256982" y="1016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821804" y="5326379"/>
              <a:ext cx="1267460" cy="10160"/>
            </a:xfrm>
            <a:custGeom>
              <a:avLst/>
              <a:gdLst/>
              <a:ahLst/>
              <a:cxnLst/>
              <a:rect l="l" t="t" r="r" b="b"/>
              <a:pathLst>
                <a:path w="1267460" h="10160">
                  <a:moveTo>
                    <a:pt x="72732" y="10160"/>
                  </a:moveTo>
                  <a:lnTo>
                    <a:pt x="7167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2732" y="10160"/>
                  </a:lnTo>
                  <a:close/>
                </a:path>
                <a:path w="1267460" h="10160">
                  <a:moveTo>
                    <a:pt x="1267269" y="10160"/>
                  </a:moveTo>
                  <a:lnTo>
                    <a:pt x="1256411" y="0"/>
                  </a:lnTo>
                  <a:lnTo>
                    <a:pt x="1164869" y="0"/>
                  </a:lnTo>
                  <a:lnTo>
                    <a:pt x="1176870" y="10160"/>
                  </a:lnTo>
                  <a:lnTo>
                    <a:pt x="1267269" y="1016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822388" y="5336539"/>
              <a:ext cx="1277620" cy="10160"/>
            </a:xfrm>
            <a:custGeom>
              <a:avLst/>
              <a:gdLst/>
              <a:ahLst/>
              <a:cxnLst/>
              <a:rect l="l" t="t" r="r" b="b"/>
              <a:pathLst>
                <a:path w="1277620" h="10160">
                  <a:moveTo>
                    <a:pt x="73202" y="10160"/>
                  </a:moveTo>
                  <a:lnTo>
                    <a:pt x="7214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3202" y="10160"/>
                  </a:lnTo>
                  <a:close/>
                </a:path>
                <a:path w="1277620" h="10160">
                  <a:moveTo>
                    <a:pt x="1277556" y="10160"/>
                  </a:moveTo>
                  <a:lnTo>
                    <a:pt x="1266685" y="0"/>
                  </a:lnTo>
                  <a:lnTo>
                    <a:pt x="1176286" y="0"/>
                  </a:lnTo>
                  <a:lnTo>
                    <a:pt x="1188288" y="10160"/>
                  </a:lnTo>
                  <a:lnTo>
                    <a:pt x="1277556" y="1016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822972" y="5346700"/>
              <a:ext cx="1289685" cy="11430"/>
            </a:xfrm>
            <a:custGeom>
              <a:avLst/>
              <a:gdLst/>
              <a:ahLst/>
              <a:cxnLst/>
              <a:rect l="l" t="t" r="r" b="b"/>
              <a:pathLst>
                <a:path w="1289685" h="11429">
                  <a:moveTo>
                    <a:pt x="73799" y="11430"/>
                  </a:moveTo>
                  <a:lnTo>
                    <a:pt x="72618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3799" y="11430"/>
                  </a:lnTo>
                  <a:close/>
                </a:path>
                <a:path w="1289685" h="11429">
                  <a:moveTo>
                    <a:pt x="1289189" y="11430"/>
                  </a:moveTo>
                  <a:lnTo>
                    <a:pt x="1276972" y="0"/>
                  </a:lnTo>
                  <a:lnTo>
                    <a:pt x="1187704" y="0"/>
                  </a:lnTo>
                  <a:lnTo>
                    <a:pt x="1201204" y="11430"/>
                  </a:lnTo>
                  <a:lnTo>
                    <a:pt x="1289189" y="1143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823556" y="5356859"/>
              <a:ext cx="1298575" cy="10160"/>
            </a:xfrm>
            <a:custGeom>
              <a:avLst/>
              <a:gdLst/>
              <a:ahLst/>
              <a:cxnLst/>
              <a:rect l="l" t="t" r="r" b="b"/>
              <a:pathLst>
                <a:path w="1298575" h="10160">
                  <a:moveTo>
                    <a:pt x="74142" y="10160"/>
                  </a:moveTo>
                  <a:lnTo>
                    <a:pt x="7308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142" y="10160"/>
                  </a:lnTo>
                  <a:close/>
                </a:path>
                <a:path w="1298575" h="10160">
                  <a:moveTo>
                    <a:pt x="1298105" y="10160"/>
                  </a:moveTo>
                  <a:lnTo>
                    <a:pt x="1287246" y="0"/>
                  </a:lnTo>
                  <a:lnTo>
                    <a:pt x="1199108" y="0"/>
                  </a:lnTo>
                  <a:lnTo>
                    <a:pt x="1211110" y="10160"/>
                  </a:lnTo>
                  <a:lnTo>
                    <a:pt x="1298105" y="1016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824141" y="5367019"/>
              <a:ext cx="1308735" cy="10160"/>
            </a:xfrm>
            <a:custGeom>
              <a:avLst/>
              <a:gdLst/>
              <a:ahLst/>
              <a:cxnLst/>
              <a:rect l="l" t="t" r="r" b="b"/>
              <a:pathLst>
                <a:path w="1308735" h="10160">
                  <a:moveTo>
                    <a:pt x="74612" y="10160"/>
                  </a:moveTo>
                  <a:lnTo>
                    <a:pt x="7355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612" y="10160"/>
                  </a:lnTo>
                  <a:close/>
                </a:path>
                <a:path w="1308735" h="10160">
                  <a:moveTo>
                    <a:pt x="1308379" y="10160"/>
                  </a:moveTo>
                  <a:lnTo>
                    <a:pt x="1297520" y="0"/>
                  </a:lnTo>
                  <a:lnTo>
                    <a:pt x="1210525" y="0"/>
                  </a:lnTo>
                  <a:lnTo>
                    <a:pt x="1222527" y="10160"/>
                  </a:lnTo>
                  <a:lnTo>
                    <a:pt x="1308379" y="1016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824725" y="5377179"/>
              <a:ext cx="1318895" cy="10160"/>
            </a:xfrm>
            <a:custGeom>
              <a:avLst/>
              <a:gdLst/>
              <a:ahLst/>
              <a:cxnLst/>
              <a:rect l="l" t="t" r="r" b="b"/>
              <a:pathLst>
                <a:path w="1318895" h="10160">
                  <a:moveTo>
                    <a:pt x="75069" y="10160"/>
                  </a:moveTo>
                  <a:lnTo>
                    <a:pt x="7402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5069" y="10160"/>
                  </a:lnTo>
                  <a:close/>
                </a:path>
                <a:path w="1318895" h="10160">
                  <a:moveTo>
                    <a:pt x="1318666" y="10160"/>
                  </a:moveTo>
                  <a:lnTo>
                    <a:pt x="1307795" y="0"/>
                  </a:lnTo>
                  <a:lnTo>
                    <a:pt x="1221943" y="0"/>
                  </a:lnTo>
                  <a:lnTo>
                    <a:pt x="1233944" y="10160"/>
                  </a:lnTo>
                  <a:lnTo>
                    <a:pt x="1318666" y="1016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825296" y="5387339"/>
              <a:ext cx="1329055" cy="10160"/>
            </a:xfrm>
            <a:custGeom>
              <a:avLst/>
              <a:gdLst/>
              <a:ahLst/>
              <a:cxnLst/>
              <a:rect l="l" t="t" r="r" b="b"/>
              <a:pathLst>
                <a:path w="1329055" h="10160">
                  <a:moveTo>
                    <a:pt x="75552" y="10160"/>
                  </a:moveTo>
                  <a:lnTo>
                    <a:pt x="7449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5552" y="10160"/>
                  </a:lnTo>
                  <a:close/>
                </a:path>
                <a:path w="1329055" h="10160">
                  <a:moveTo>
                    <a:pt x="1328953" y="10160"/>
                  </a:moveTo>
                  <a:lnTo>
                    <a:pt x="1318094" y="0"/>
                  </a:lnTo>
                  <a:lnTo>
                    <a:pt x="1233373" y="0"/>
                  </a:lnTo>
                  <a:lnTo>
                    <a:pt x="1245362" y="10160"/>
                  </a:lnTo>
                  <a:lnTo>
                    <a:pt x="1328953" y="1016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825881" y="5397500"/>
              <a:ext cx="1339850" cy="10160"/>
            </a:xfrm>
            <a:custGeom>
              <a:avLst/>
              <a:gdLst/>
              <a:ahLst/>
              <a:cxnLst/>
              <a:rect l="l" t="t" r="r" b="b"/>
              <a:pathLst>
                <a:path w="1339850" h="10160">
                  <a:moveTo>
                    <a:pt x="76022" y="10160"/>
                  </a:moveTo>
                  <a:lnTo>
                    <a:pt x="7496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022" y="10160"/>
                  </a:lnTo>
                  <a:close/>
                </a:path>
                <a:path w="1339850" h="10160">
                  <a:moveTo>
                    <a:pt x="1339227" y="10160"/>
                  </a:moveTo>
                  <a:lnTo>
                    <a:pt x="1328369" y="0"/>
                  </a:lnTo>
                  <a:lnTo>
                    <a:pt x="1244777" y="0"/>
                  </a:lnTo>
                  <a:lnTo>
                    <a:pt x="1256779" y="10160"/>
                  </a:lnTo>
                  <a:lnTo>
                    <a:pt x="1339227" y="1016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826465" y="5407659"/>
              <a:ext cx="1350010" cy="10160"/>
            </a:xfrm>
            <a:custGeom>
              <a:avLst/>
              <a:gdLst/>
              <a:ahLst/>
              <a:cxnLst/>
              <a:rect l="l" t="t" r="r" b="b"/>
              <a:pathLst>
                <a:path w="1350010" h="10160">
                  <a:moveTo>
                    <a:pt x="76492" y="10160"/>
                  </a:moveTo>
                  <a:lnTo>
                    <a:pt x="7543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492" y="10160"/>
                  </a:lnTo>
                  <a:close/>
                </a:path>
                <a:path w="1350010" h="10160">
                  <a:moveTo>
                    <a:pt x="1349514" y="10160"/>
                  </a:moveTo>
                  <a:lnTo>
                    <a:pt x="1338643" y="0"/>
                  </a:lnTo>
                  <a:lnTo>
                    <a:pt x="1256195" y="0"/>
                  </a:lnTo>
                  <a:lnTo>
                    <a:pt x="1268196" y="10160"/>
                  </a:lnTo>
                  <a:lnTo>
                    <a:pt x="1349514" y="1016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827049" y="5417819"/>
              <a:ext cx="1360170" cy="10160"/>
            </a:xfrm>
            <a:custGeom>
              <a:avLst/>
              <a:gdLst/>
              <a:ahLst/>
              <a:cxnLst/>
              <a:rect l="l" t="t" r="r" b="b"/>
              <a:pathLst>
                <a:path w="1360170" h="10160">
                  <a:moveTo>
                    <a:pt x="76962" y="10160"/>
                  </a:moveTo>
                  <a:lnTo>
                    <a:pt x="7590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962" y="10160"/>
                  </a:lnTo>
                  <a:close/>
                </a:path>
                <a:path w="1360170" h="10160">
                  <a:moveTo>
                    <a:pt x="1359789" y="10160"/>
                  </a:moveTo>
                  <a:lnTo>
                    <a:pt x="1348930" y="0"/>
                  </a:lnTo>
                  <a:lnTo>
                    <a:pt x="1267612" y="0"/>
                  </a:lnTo>
                  <a:lnTo>
                    <a:pt x="1279601" y="10160"/>
                  </a:lnTo>
                  <a:lnTo>
                    <a:pt x="1359789" y="1016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827633" y="542797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30" h="10160">
                  <a:moveTo>
                    <a:pt x="77419" y="10160"/>
                  </a:moveTo>
                  <a:lnTo>
                    <a:pt x="7637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7419" y="10160"/>
                  </a:lnTo>
                  <a:close/>
                </a:path>
                <a:path w="1370330" h="10160">
                  <a:moveTo>
                    <a:pt x="1370063" y="10160"/>
                  </a:moveTo>
                  <a:lnTo>
                    <a:pt x="1359204" y="0"/>
                  </a:lnTo>
                  <a:lnTo>
                    <a:pt x="1279017" y="0"/>
                  </a:lnTo>
                  <a:lnTo>
                    <a:pt x="1291018" y="10160"/>
                  </a:lnTo>
                  <a:lnTo>
                    <a:pt x="1370063" y="1016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828141" y="5436869"/>
              <a:ext cx="1380490" cy="11430"/>
            </a:xfrm>
            <a:custGeom>
              <a:avLst/>
              <a:gdLst/>
              <a:ahLst/>
              <a:cxnLst/>
              <a:rect l="l" t="t" r="r" b="b"/>
              <a:pathLst>
                <a:path w="1380489" h="11429">
                  <a:moveTo>
                    <a:pt x="77965" y="11430"/>
                  </a:moveTo>
                  <a:lnTo>
                    <a:pt x="76784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7965" y="11430"/>
                  </a:lnTo>
                  <a:close/>
                </a:path>
                <a:path w="1380489" h="11429">
                  <a:moveTo>
                    <a:pt x="1380426" y="11430"/>
                  </a:moveTo>
                  <a:lnTo>
                    <a:pt x="1368196" y="0"/>
                  </a:lnTo>
                  <a:lnTo>
                    <a:pt x="1289011" y="0"/>
                  </a:lnTo>
                  <a:lnTo>
                    <a:pt x="1302512" y="11430"/>
                  </a:lnTo>
                  <a:lnTo>
                    <a:pt x="1380426" y="1143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829017" y="5447029"/>
              <a:ext cx="1390650" cy="11430"/>
            </a:xfrm>
            <a:custGeom>
              <a:avLst/>
              <a:gdLst/>
              <a:ahLst/>
              <a:cxnLst/>
              <a:rect l="l" t="t" r="r" b="b"/>
              <a:pathLst>
                <a:path w="1390650" h="11429">
                  <a:moveTo>
                    <a:pt x="78079" y="10160"/>
                  </a:moveTo>
                  <a:lnTo>
                    <a:pt x="77482" y="10160"/>
                  </a:lnTo>
                  <a:lnTo>
                    <a:pt x="77482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25" y="11430"/>
                  </a:lnTo>
                  <a:lnTo>
                    <a:pt x="78079" y="11430"/>
                  </a:lnTo>
                  <a:lnTo>
                    <a:pt x="78079" y="10160"/>
                  </a:lnTo>
                  <a:close/>
                </a:path>
                <a:path w="1390650" h="11429">
                  <a:moveTo>
                    <a:pt x="1390408" y="11430"/>
                  </a:moveTo>
                  <a:lnTo>
                    <a:pt x="1378191" y="0"/>
                  </a:lnTo>
                  <a:lnTo>
                    <a:pt x="1300137" y="0"/>
                  </a:lnTo>
                  <a:lnTo>
                    <a:pt x="1313624" y="11430"/>
                  </a:lnTo>
                  <a:lnTo>
                    <a:pt x="1390408" y="1143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824692" y="5457189"/>
              <a:ext cx="1406525" cy="11430"/>
            </a:xfrm>
            <a:custGeom>
              <a:avLst/>
              <a:gdLst/>
              <a:ahLst/>
              <a:cxnLst/>
              <a:rect l="l" t="t" r="r" b="b"/>
              <a:pathLst>
                <a:path w="1406525" h="11429">
                  <a:moveTo>
                    <a:pt x="82344" y="0"/>
                  </a:moveTo>
                  <a:lnTo>
                    <a:pt x="4617" y="0"/>
                  </a:lnTo>
                  <a:lnTo>
                    <a:pt x="0" y="11430"/>
                  </a:lnTo>
                  <a:lnTo>
                    <a:pt x="83527" y="11430"/>
                  </a:lnTo>
                  <a:lnTo>
                    <a:pt x="82344" y="0"/>
                  </a:lnTo>
                  <a:close/>
                </a:path>
                <a:path w="1406525" h="11429">
                  <a:moveTo>
                    <a:pt x="1393382" y="0"/>
                  </a:moveTo>
                  <a:lnTo>
                    <a:pt x="1316459" y="0"/>
                  </a:lnTo>
                  <a:lnTo>
                    <a:pt x="1329956" y="11430"/>
                  </a:lnTo>
                  <a:lnTo>
                    <a:pt x="1406110" y="11430"/>
                  </a:lnTo>
                  <a:lnTo>
                    <a:pt x="1402887" y="8890"/>
                  </a:lnTo>
                  <a:lnTo>
                    <a:pt x="139338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820585" y="5468619"/>
              <a:ext cx="1423670" cy="10160"/>
            </a:xfrm>
            <a:custGeom>
              <a:avLst/>
              <a:gdLst/>
              <a:ahLst/>
              <a:cxnLst/>
              <a:rect l="l" t="t" r="r" b="b"/>
              <a:pathLst>
                <a:path w="1423670" h="10160">
                  <a:moveTo>
                    <a:pt x="88684" y="10160"/>
                  </a:moveTo>
                  <a:lnTo>
                    <a:pt x="87630" y="0"/>
                  </a:lnTo>
                  <a:lnTo>
                    <a:pt x="4102" y="0"/>
                  </a:lnTo>
                  <a:lnTo>
                    <a:pt x="0" y="10160"/>
                  </a:lnTo>
                  <a:lnTo>
                    <a:pt x="88684" y="10160"/>
                  </a:lnTo>
                  <a:close/>
                </a:path>
                <a:path w="1423670" h="10160">
                  <a:moveTo>
                    <a:pt x="1423111" y="10160"/>
                  </a:moveTo>
                  <a:lnTo>
                    <a:pt x="1410208" y="0"/>
                  </a:lnTo>
                  <a:lnTo>
                    <a:pt x="1334058" y="0"/>
                  </a:lnTo>
                  <a:lnTo>
                    <a:pt x="1346060" y="10160"/>
                  </a:lnTo>
                  <a:lnTo>
                    <a:pt x="1423111" y="1016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816482" y="5477509"/>
              <a:ext cx="1440180" cy="11430"/>
            </a:xfrm>
            <a:custGeom>
              <a:avLst/>
              <a:gdLst/>
              <a:ahLst/>
              <a:cxnLst/>
              <a:rect l="l" t="t" r="r" b="b"/>
              <a:pathLst>
                <a:path w="1440180" h="11429">
                  <a:moveTo>
                    <a:pt x="93840" y="11430"/>
                  </a:moveTo>
                  <a:lnTo>
                    <a:pt x="92646" y="0"/>
                  </a:lnTo>
                  <a:lnTo>
                    <a:pt x="4610" y="0"/>
                  </a:lnTo>
                  <a:lnTo>
                    <a:pt x="0" y="11430"/>
                  </a:lnTo>
                  <a:lnTo>
                    <a:pt x="93840" y="11430"/>
                  </a:lnTo>
                  <a:close/>
                </a:path>
                <a:path w="1440180" h="11429">
                  <a:moveTo>
                    <a:pt x="1440103" y="11430"/>
                  </a:moveTo>
                  <a:lnTo>
                    <a:pt x="1425600" y="0"/>
                  </a:lnTo>
                  <a:lnTo>
                    <a:pt x="1348663" y="0"/>
                  </a:lnTo>
                  <a:lnTo>
                    <a:pt x="1362151" y="11430"/>
                  </a:lnTo>
                  <a:lnTo>
                    <a:pt x="1440103" y="1143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812368" y="5487669"/>
              <a:ext cx="1457325" cy="11430"/>
            </a:xfrm>
            <a:custGeom>
              <a:avLst/>
              <a:gdLst/>
              <a:ahLst/>
              <a:cxnLst/>
              <a:rect l="l" t="t" r="r" b="b"/>
              <a:pathLst>
                <a:path w="1457325" h="11429">
                  <a:moveTo>
                    <a:pt x="98996" y="11430"/>
                  </a:moveTo>
                  <a:lnTo>
                    <a:pt x="97815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98996" y="11430"/>
                  </a:lnTo>
                  <a:close/>
                </a:path>
                <a:path w="1457325" h="11429">
                  <a:moveTo>
                    <a:pt x="1457121" y="11430"/>
                  </a:moveTo>
                  <a:lnTo>
                    <a:pt x="1442605" y="0"/>
                  </a:lnTo>
                  <a:lnTo>
                    <a:pt x="1364767" y="0"/>
                  </a:lnTo>
                  <a:lnTo>
                    <a:pt x="1378267" y="11430"/>
                  </a:lnTo>
                  <a:lnTo>
                    <a:pt x="1457121" y="1143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808266" y="5497829"/>
              <a:ext cx="1474470" cy="11430"/>
            </a:xfrm>
            <a:custGeom>
              <a:avLst/>
              <a:gdLst/>
              <a:ahLst/>
              <a:cxnLst/>
              <a:rect l="l" t="t" r="r" b="b"/>
              <a:pathLst>
                <a:path w="1474470" h="11429">
                  <a:moveTo>
                    <a:pt x="104152" y="11430"/>
                  </a:moveTo>
                  <a:lnTo>
                    <a:pt x="102971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104152" y="11430"/>
                  </a:lnTo>
                  <a:close/>
                </a:path>
                <a:path w="1474470" h="11429">
                  <a:moveTo>
                    <a:pt x="1474114" y="11430"/>
                  </a:moveTo>
                  <a:lnTo>
                    <a:pt x="1459611" y="0"/>
                  </a:lnTo>
                  <a:lnTo>
                    <a:pt x="1380871" y="0"/>
                  </a:lnTo>
                  <a:lnTo>
                    <a:pt x="1394371" y="11430"/>
                  </a:lnTo>
                  <a:lnTo>
                    <a:pt x="1474114" y="1143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800315" y="5507989"/>
              <a:ext cx="1508125" cy="21590"/>
            </a:xfrm>
            <a:custGeom>
              <a:avLst/>
              <a:gdLst/>
              <a:ahLst/>
              <a:cxnLst/>
              <a:rect l="l" t="t" r="r" b="b"/>
              <a:pathLst>
                <a:path w="1508125" h="21589">
                  <a:moveTo>
                    <a:pt x="113766" y="20320"/>
                  </a:moveTo>
                  <a:lnTo>
                    <a:pt x="113550" y="20320"/>
                  </a:lnTo>
                  <a:lnTo>
                    <a:pt x="113550" y="10160"/>
                  </a:lnTo>
                  <a:lnTo>
                    <a:pt x="113017" y="10160"/>
                  </a:lnTo>
                  <a:lnTo>
                    <a:pt x="111975" y="0"/>
                  </a:lnTo>
                  <a:lnTo>
                    <a:pt x="8470" y="0"/>
                  </a:lnTo>
                  <a:lnTo>
                    <a:pt x="4356" y="10160"/>
                  </a:lnTo>
                  <a:lnTo>
                    <a:pt x="2311" y="10160"/>
                  </a:lnTo>
                  <a:lnTo>
                    <a:pt x="2311" y="20320"/>
                  </a:lnTo>
                  <a:lnTo>
                    <a:pt x="0" y="20320"/>
                  </a:lnTo>
                  <a:lnTo>
                    <a:pt x="0" y="21590"/>
                  </a:lnTo>
                  <a:lnTo>
                    <a:pt x="113766" y="21590"/>
                  </a:lnTo>
                  <a:lnTo>
                    <a:pt x="113766" y="20320"/>
                  </a:lnTo>
                  <a:close/>
                </a:path>
                <a:path w="1508125" h="21589">
                  <a:moveTo>
                    <a:pt x="1507858" y="21590"/>
                  </a:moveTo>
                  <a:lnTo>
                    <a:pt x="1494955" y="11430"/>
                  </a:lnTo>
                  <a:lnTo>
                    <a:pt x="1493342" y="10160"/>
                  </a:lnTo>
                  <a:lnTo>
                    <a:pt x="1480451" y="0"/>
                  </a:lnTo>
                  <a:lnTo>
                    <a:pt x="1400822" y="0"/>
                  </a:lnTo>
                  <a:lnTo>
                    <a:pt x="1412811" y="10160"/>
                  </a:lnTo>
                  <a:lnTo>
                    <a:pt x="1414310" y="11430"/>
                  </a:lnTo>
                  <a:lnTo>
                    <a:pt x="1426311" y="21590"/>
                  </a:lnTo>
                  <a:lnTo>
                    <a:pt x="1507858" y="2159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795959" y="5528309"/>
              <a:ext cx="1525270" cy="11430"/>
            </a:xfrm>
            <a:custGeom>
              <a:avLst/>
              <a:gdLst/>
              <a:ahLst/>
              <a:cxnLst/>
              <a:rect l="l" t="t" r="r" b="b"/>
              <a:pathLst>
                <a:path w="1525270" h="11429">
                  <a:moveTo>
                    <a:pt x="118440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941" y="11430"/>
                  </a:lnTo>
                  <a:lnTo>
                    <a:pt x="118440" y="0"/>
                  </a:lnTo>
                  <a:close/>
                </a:path>
                <a:path w="1525270" h="11429">
                  <a:moveTo>
                    <a:pt x="1525104" y="11430"/>
                  </a:moveTo>
                  <a:lnTo>
                    <a:pt x="1510601" y="0"/>
                  </a:lnTo>
                  <a:lnTo>
                    <a:pt x="1429169" y="0"/>
                  </a:lnTo>
                  <a:lnTo>
                    <a:pt x="1442669" y="11430"/>
                  </a:lnTo>
                  <a:lnTo>
                    <a:pt x="1525104" y="1143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91857" y="553846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4" h="11429">
                  <a:moveTo>
                    <a:pt x="117652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166" y="11430"/>
                  </a:lnTo>
                  <a:lnTo>
                    <a:pt x="117652" y="0"/>
                  </a:lnTo>
                  <a:close/>
                </a:path>
                <a:path w="1542414" h="11429">
                  <a:moveTo>
                    <a:pt x="1542097" y="11430"/>
                  </a:moveTo>
                  <a:lnTo>
                    <a:pt x="1527594" y="0"/>
                  </a:lnTo>
                  <a:lnTo>
                    <a:pt x="1445272" y="0"/>
                  </a:lnTo>
                  <a:lnTo>
                    <a:pt x="1458760" y="11430"/>
                  </a:lnTo>
                  <a:lnTo>
                    <a:pt x="1542097" y="1143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787755" y="5548629"/>
              <a:ext cx="1559560" cy="11430"/>
            </a:xfrm>
            <a:custGeom>
              <a:avLst/>
              <a:gdLst/>
              <a:ahLst/>
              <a:cxnLst/>
              <a:rect l="l" t="t" r="r" b="b"/>
              <a:pathLst>
                <a:path w="1559560" h="11429">
                  <a:moveTo>
                    <a:pt x="116878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1391" y="11430"/>
                  </a:lnTo>
                  <a:lnTo>
                    <a:pt x="116878" y="0"/>
                  </a:lnTo>
                  <a:close/>
                </a:path>
                <a:path w="1559560" h="11429">
                  <a:moveTo>
                    <a:pt x="1559102" y="11430"/>
                  </a:moveTo>
                  <a:lnTo>
                    <a:pt x="1544599" y="0"/>
                  </a:lnTo>
                  <a:lnTo>
                    <a:pt x="1461363" y="0"/>
                  </a:lnTo>
                  <a:lnTo>
                    <a:pt x="1474863" y="11430"/>
                  </a:lnTo>
                  <a:lnTo>
                    <a:pt x="1559102" y="1143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84161" y="5558789"/>
              <a:ext cx="1574165" cy="10160"/>
            </a:xfrm>
            <a:custGeom>
              <a:avLst/>
              <a:gdLst/>
              <a:ahLst/>
              <a:cxnLst/>
              <a:rect l="l" t="t" r="r" b="b"/>
              <a:pathLst>
                <a:path w="1574164" h="10160">
                  <a:moveTo>
                    <a:pt x="11559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10718" y="10160"/>
                  </a:lnTo>
                  <a:lnTo>
                    <a:pt x="115595" y="0"/>
                  </a:lnTo>
                  <a:close/>
                </a:path>
                <a:path w="1574164" h="10160">
                  <a:moveTo>
                    <a:pt x="1573974" y="10160"/>
                  </a:moveTo>
                  <a:lnTo>
                    <a:pt x="1561084" y="0"/>
                  </a:lnTo>
                  <a:lnTo>
                    <a:pt x="1476959" y="0"/>
                  </a:lnTo>
                  <a:lnTo>
                    <a:pt x="1488960" y="10160"/>
                  </a:lnTo>
                  <a:lnTo>
                    <a:pt x="1573974" y="1016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80059" y="5568950"/>
              <a:ext cx="1591310" cy="10160"/>
            </a:xfrm>
            <a:custGeom>
              <a:avLst/>
              <a:gdLst/>
              <a:ahLst/>
              <a:cxnLst/>
              <a:rect l="l" t="t" r="r" b="b"/>
              <a:pathLst>
                <a:path w="1591310" h="10160">
                  <a:moveTo>
                    <a:pt x="11482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9943" y="10160"/>
                  </a:lnTo>
                  <a:lnTo>
                    <a:pt x="114820" y="0"/>
                  </a:lnTo>
                  <a:close/>
                </a:path>
                <a:path w="1591310" h="10160">
                  <a:moveTo>
                    <a:pt x="1590979" y="10160"/>
                  </a:moveTo>
                  <a:lnTo>
                    <a:pt x="1578076" y="0"/>
                  </a:lnTo>
                  <a:lnTo>
                    <a:pt x="1493062" y="0"/>
                  </a:lnTo>
                  <a:lnTo>
                    <a:pt x="1505051" y="10160"/>
                  </a:lnTo>
                  <a:lnTo>
                    <a:pt x="1590979" y="1016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75436" y="5579109"/>
              <a:ext cx="1610360" cy="11430"/>
            </a:xfrm>
            <a:custGeom>
              <a:avLst/>
              <a:gdLst/>
              <a:ahLst/>
              <a:cxnLst/>
              <a:rect l="l" t="t" r="r" b="b"/>
              <a:pathLst>
                <a:path w="1610360" h="11429">
                  <a:moveTo>
                    <a:pt x="114566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9080" y="11430"/>
                  </a:lnTo>
                  <a:lnTo>
                    <a:pt x="114566" y="0"/>
                  </a:lnTo>
                  <a:close/>
                </a:path>
                <a:path w="1610360" h="11429">
                  <a:moveTo>
                    <a:pt x="1610106" y="11430"/>
                  </a:moveTo>
                  <a:lnTo>
                    <a:pt x="1595602" y="0"/>
                  </a:lnTo>
                  <a:lnTo>
                    <a:pt x="1509674" y="0"/>
                  </a:lnTo>
                  <a:lnTo>
                    <a:pt x="1523174" y="11430"/>
                  </a:lnTo>
                  <a:lnTo>
                    <a:pt x="1610106" y="1143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71334" y="5589269"/>
              <a:ext cx="1627505" cy="11430"/>
            </a:xfrm>
            <a:custGeom>
              <a:avLst/>
              <a:gdLst/>
              <a:ahLst/>
              <a:cxnLst/>
              <a:rect l="l" t="t" r="r" b="b"/>
              <a:pathLst>
                <a:path w="1627505" h="11429">
                  <a:moveTo>
                    <a:pt x="113792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8305" y="11430"/>
                  </a:lnTo>
                  <a:lnTo>
                    <a:pt x="113792" y="0"/>
                  </a:lnTo>
                  <a:close/>
                </a:path>
                <a:path w="1627505" h="11429">
                  <a:moveTo>
                    <a:pt x="1627098" y="11430"/>
                  </a:moveTo>
                  <a:lnTo>
                    <a:pt x="1612595" y="0"/>
                  </a:lnTo>
                  <a:lnTo>
                    <a:pt x="1525778" y="0"/>
                  </a:lnTo>
                  <a:lnTo>
                    <a:pt x="1539278" y="11430"/>
                  </a:lnTo>
                  <a:lnTo>
                    <a:pt x="1627098" y="1143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67232" y="5599429"/>
              <a:ext cx="1644650" cy="11430"/>
            </a:xfrm>
            <a:custGeom>
              <a:avLst/>
              <a:gdLst/>
              <a:ahLst/>
              <a:cxnLst/>
              <a:rect l="l" t="t" r="r" b="b"/>
              <a:pathLst>
                <a:path w="1644650" h="11429">
                  <a:moveTo>
                    <a:pt x="113017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7530" y="11430"/>
                  </a:lnTo>
                  <a:lnTo>
                    <a:pt x="113017" y="0"/>
                  </a:lnTo>
                  <a:close/>
                </a:path>
                <a:path w="1644650" h="11429">
                  <a:moveTo>
                    <a:pt x="1644103" y="11430"/>
                  </a:moveTo>
                  <a:lnTo>
                    <a:pt x="1629587" y="0"/>
                  </a:lnTo>
                  <a:lnTo>
                    <a:pt x="1541881" y="0"/>
                  </a:lnTo>
                  <a:lnTo>
                    <a:pt x="1555369" y="11430"/>
                  </a:lnTo>
                  <a:lnTo>
                    <a:pt x="1644103" y="1143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63638" y="5609589"/>
              <a:ext cx="1659255" cy="10160"/>
            </a:xfrm>
            <a:custGeom>
              <a:avLst/>
              <a:gdLst/>
              <a:ahLst/>
              <a:cxnLst/>
              <a:rect l="l" t="t" r="r" b="b"/>
              <a:pathLst>
                <a:path w="1659255" h="10160">
                  <a:moveTo>
                    <a:pt x="11173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857" y="10160"/>
                  </a:lnTo>
                  <a:lnTo>
                    <a:pt x="111734" y="0"/>
                  </a:lnTo>
                  <a:close/>
                </a:path>
                <a:path w="1659255" h="10160">
                  <a:moveTo>
                    <a:pt x="1658975" y="10160"/>
                  </a:moveTo>
                  <a:lnTo>
                    <a:pt x="1646085" y="0"/>
                  </a:lnTo>
                  <a:lnTo>
                    <a:pt x="1557464" y="0"/>
                  </a:lnTo>
                  <a:lnTo>
                    <a:pt x="1569466" y="10160"/>
                  </a:lnTo>
                  <a:lnTo>
                    <a:pt x="1658975" y="1016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59536" y="5619750"/>
              <a:ext cx="1673860" cy="10160"/>
            </a:xfrm>
            <a:custGeom>
              <a:avLst/>
              <a:gdLst/>
              <a:ahLst/>
              <a:cxnLst/>
              <a:rect l="l" t="t" r="r" b="b"/>
              <a:pathLst>
                <a:path w="1673860" h="10160">
                  <a:moveTo>
                    <a:pt x="11095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083" y="10160"/>
                  </a:lnTo>
                  <a:lnTo>
                    <a:pt x="110959" y="0"/>
                  </a:lnTo>
                  <a:close/>
                </a:path>
                <a:path w="1673860" h="10160">
                  <a:moveTo>
                    <a:pt x="1673555" y="6350"/>
                  </a:moveTo>
                  <a:lnTo>
                    <a:pt x="1667116" y="6350"/>
                  </a:lnTo>
                  <a:lnTo>
                    <a:pt x="1667116" y="0"/>
                  </a:lnTo>
                  <a:lnTo>
                    <a:pt x="1577314" y="0"/>
                  </a:lnTo>
                  <a:lnTo>
                    <a:pt x="1577314" y="6350"/>
                  </a:lnTo>
                  <a:lnTo>
                    <a:pt x="1583588" y="6350"/>
                  </a:lnTo>
                  <a:lnTo>
                    <a:pt x="1583588" y="10160"/>
                  </a:lnTo>
                  <a:lnTo>
                    <a:pt x="1673555" y="10160"/>
                  </a:lnTo>
                  <a:lnTo>
                    <a:pt x="1673555" y="635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55434" y="5629909"/>
              <a:ext cx="1693545" cy="10160"/>
            </a:xfrm>
            <a:custGeom>
              <a:avLst/>
              <a:gdLst/>
              <a:ahLst/>
              <a:cxnLst/>
              <a:rect l="l" t="t" r="r" b="b"/>
              <a:pathLst>
                <a:path w="1693545" h="10160">
                  <a:moveTo>
                    <a:pt x="11018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5308" y="10160"/>
                  </a:lnTo>
                  <a:lnTo>
                    <a:pt x="110185" y="0"/>
                  </a:lnTo>
                  <a:close/>
                </a:path>
                <a:path w="1693545" h="10160">
                  <a:moveTo>
                    <a:pt x="1692973" y="10160"/>
                  </a:moveTo>
                  <a:lnTo>
                    <a:pt x="1680083" y="0"/>
                  </a:lnTo>
                  <a:lnTo>
                    <a:pt x="1590205" y="0"/>
                  </a:lnTo>
                  <a:lnTo>
                    <a:pt x="1603641" y="10160"/>
                  </a:lnTo>
                  <a:lnTo>
                    <a:pt x="1692973" y="1016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51332" y="5640069"/>
              <a:ext cx="1710055" cy="10160"/>
            </a:xfrm>
            <a:custGeom>
              <a:avLst/>
              <a:gdLst/>
              <a:ahLst/>
              <a:cxnLst/>
              <a:rect l="l" t="t" r="r" b="b"/>
              <a:pathLst>
                <a:path w="1710055" h="10160">
                  <a:moveTo>
                    <a:pt x="10941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4533" y="10160"/>
                  </a:lnTo>
                  <a:lnTo>
                    <a:pt x="109410" y="0"/>
                  </a:lnTo>
                  <a:close/>
                </a:path>
                <a:path w="1710055" h="10160">
                  <a:moveTo>
                    <a:pt x="1709966" y="10160"/>
                  </a:moveTo>
                  <a:lnTo>
                    <a:pt x="1697075" y="0"/>
                  </a:lnTo>
                  <a:lnTo>
                    <a:pt x="1607743" y="0"/>
                  </a:lnTo>
                  <a:lnTo>
                    <a:pt x="1621180" y="10160"/>
                  </a:lnTo>
                  <a:lnTo>
                    <a:pt x="1709966" y="1016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47217" y="5650229"/>
              <a:ext cx="1727200" cy="10160"/>
            </a:xfrm>
            <a:custGeom>
              <a:avLst/>
              <a:gdLst/>
              <a:ahLst/>
              <a:cxnLst/>
              <a:rect l="l" t="t" r="r" b="b"/>
              <a:pathLst>
                <a:path w="1727200" h="10160">
                  <a:moveTo>
                    <a:pt x="108648" y="0"/>
                  </a:moveTo>
                  <a:lnTo>
                    <a:pt x="4114" y="0"/>
                  </a:lnTo>
                  <a:lnTo>
                    <a:pt x="0" y="10160"/>
                  </a:lnTo>
                  <a:lnTo>
                    <a:pt x="103771" y="10160"/>
                  </a:lnTo>
                  <a:lnTo>
                    <a:pt x="108648" y="0"/>
                  </a:lnTo>
                  <a:close/>
                </a:path>
                <a:path w="1727200" h="10160">
                  <a:moveTo>
                    <a:pt x="1726984" y="10160"/>
                  </a:moveTo>
                  <a:lnTo>
                    <a:pt x="1714080" y="0"/>
                  </a:lnTo>
                  <a:lnTo>
                    <a:pt x="1625295" y="0"/>
                  </a:lnTo>
                  <a:lnTo>
                    <a:pt x="1638719" y="10160"/>
                  </a:lnTo>
                  <a:lnTo>
                    <a:pt x="1726984" y="1016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43115" y="5660389"/>
              <a:ext cx="1744345" cy="10160"/>
            </a:xfrm>
            <a:custGeom>
              <a:avLst/>
              <a:gdLst/>
              <a:ahLst/>
              <a:cxnLst/>
              <a:rect l="l" t="t" r="r" b="b"/>
              <a:pathLst>
                <a:path w="1744345" h="10160">
                  <a:moveTo>
                    <a:pt x="107873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997" y="10160"/>
                  </a:lnTo>
                  <a:lnTo>
                    <a:pt x="107873" y="0"/>
                  </a:lnTo>
                  <a:close/>
                </a:path>
                <a:path w="1744345" h="10160">
                  <a:moveTo>
                    <a:pt x="1743976" y="10160"/>
                  </a:moveTo>
                  <a:lnTo>
                    <a:pt x="1731086" y="0"/>
                  </a:lnTo>
                  <a:lnTo>
                    <a:pt x="1642821" y="0"/>
                  </a:lnTo>
                  <a:lnTo>
                    <a:pt x="1656257" y="10160"/>
                  </a:lnTo>
                  <a:lnTo>
                    <a:pt x="1743976" y="1016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39013" y="5670550"/>
              <a:ext cx="1761489" cy="10160"/>
            </a:xfrm>
            <a:custGeom>
              <a:avLst/>
              <a:gdLst/>
              <a:ahLst/>
              <a:cxnLst/>
              <a:rect l="l" t="t" r="r" b="b"/>
              <a:pathLst>
                <a:path w="1761489" h="10160">
                  <a:moveTo>
                    <a:pt x="10709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222" y="10160"/>
                  </a:lnTo>
                  <a:lnTo>
                    <a:pt x="107099" y="0"/>
                  </a:lnTo>
                  <a:close/>
                </a:path>
                <a:path w="1761489" h="10160">
                  <a:moveTo>
                    <a:pt x="1760982" y="10160"/>
                  </a:moveTo>
                  <a:lnTo>
                    <a:pt x="1748078" y="0"/>
                  </a:lnTo>
                  <a:lnTo>
                    <a:pt x="1660359" y="0"/>
                  </a:lnTo>
                  <a:lnTo>
                    <a:pt x="1673796" y="10160"/>
                  </a:lnTo>
                  <a:lnTo>
                    <a:pt x="1760982" y="1016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734910" y="5680709"/>
              <a:ext cx="1778000" cy="10160"/>
            </a:xfrm>
            <a:custGeom>
              <a:avLst/>
              <a:gdLst/>
              <a:ahLst/>
              <a:cxnLst/>
              <a:rect l="l" t="t" r="r" b="b"/>
              <a:pathLst>
                <a:path w="1778000" h="10160">
                  <a:moveTo>
                    <a:pt x="10632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1447" y="10160"/>
                  </a:lnTo>
                  <a:lnTo>
                    <a:pt x="106324" y="0"/>
                  </a:lnTo>
                  <a:close/>
                </a:path>
                <a:path w="1778000" h="10160">
                  <a:moveTo>
                    <a:pt x="1777974" y="10160"/>
                  </a:moveTo>
                  <a:lnTo>
                    <a:pt x="1765084" y="0"/>
                  </a:lnTo>
                  <a:lnTo>
                    <a:pt x="1677898" y="0"/>
                  </a:lnTo>
                  <a:lnTo>
                    <a:pt x="1691322" y="10160"/>
                  </a:lnTo>
                  <a:lnTo>
                    <a:pt x="1777974" y="1016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730808" y="5689600"/>
              <a:ext cx="1795145" cy="11430"/>
            </a:xfrm>
            <a:custGeom>
              <a:avLst/>
              <a:gdLst/>
              <a:ahLst/>
              <a:cxnLst/>
              <a:rect l="l" t="t" r="r" b="b"/>
              <a:pathLst>
                <a:path w="1795145" h="11429">
                  <a:moveTo>
                    <a:pt x="106159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0672" y="11430"/>
                  </a:lnTo>
                  <a:lnTo>
                    <a:pt x="106159" y="0"/>
                  </a:lnTo>
                  <a:close/>
                </a:path>
                <a:path w="1795145" h="11429">
                  <a:moveTo>
                    <a:pt x="1794967" y="11430"/>
                  </a:moveTo>
                  <a:lnTo>
                    <a:pt x="1780463" y="0"/>
                  </a:lnTo>
                  <a:lnTo>
                    <a:pt x="1693748" y="0"/>
                  </a:lnTo>
                  <a:lnTo>
                    <a:pt x="1708861" y="11430"/>
                  </a:lnTo>
                  <a:lnTo>
                    <a:pt x="1794967" y="1143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726706" y="5701029"/>
              <a:ext cx="1812289" cy="10160"/>
            </a:xfrm>
            <a:custGeom>
              <a:avLst/>
              <a:gdLst/>
              <a:ahLst/>
              <a:cxnLst/>
              <a:rect l="l" t="t" r="r" b="b"/>
              <a:pathLst>
                <a:path w="1812289" h="10160">
                  <a:moveTo>
                    <a:pt x="10477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99898" y="10160"/>
                  </a:lnTo>
                  <a:lnTo>
                    <a:pt x="104775" y="0"/>
                  </a:lnTo>
                  <a:close/>
                </a:path>
                <a:path w="1812289" h="10160">
                  <a:moveTo>
                    <a:pt x="1811972" y="10160"/>
                  </a:moveTo>
                  <a:lnTo>
                    <a:pt x="1799069" y="0"/>
                  </a:lnTo>
                  <a:lnTo>
                    <a:pt x="1712963" y="0"/>
                  </a:lnTo>
                  <a:lnTo>
                    <a:pt x="1726399" y="10160"/>
                  </a:lnTo>
                  <a:lnTo>
                    <a:pt x="1811972" y="1016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723760" y="5711189"/>
              <a:ext cx="1828164" cy="10160"/>
            </a:xfrm>
            <a:custGeom>
              <a:avLst/>
              <a:gdLst/>
              <a:ahLst/>
              <a:cxnLst/>
              <a:rect l="l" t="t" r="r" b="b"/>
              <a:pathLst>
                <a:path w="1828164" h="10160">
                  <a:moveTo>
                    <a:pt x="101930" y="0"/>
                  </a:moveTo>
                  <a:lnTo>
                    <a:pt x="2171" y="0"/>
                  </a:lnTo>
                  <a:lnTo>
                    <a:pt x="2171" y="3810"/>
                  </a:lnTo>
                  <a:lnTo>
                    <a:pt x="0" y="3810"/>
                  </a:lnTo>
                  <a:lnTo>
                    <a:pt x="0" y="10160"/>
                  </a:lnTo>
                  <a:lnTo>
                    <a:pt x="99491" y="10160"/>
                  </a:lnTo>
                  <a:lnTo>
                    <a:pt x="99491" y="3810"/>
                  </a:lnTo>
                  <a:lnTo>
                    <a:pt x="101930" y="3810"/>
                  </a:lnTo>
                  <a:lnTo>
                    <a:pt x="101930" y="0"/>
                  </a:lnTo>
                  <a:close/>
                </a:path>
                <a:path w="1828164" h="10160">
                  <a:moveTo>
                    <a:pt x="1827809" y="10160"/>
                  </a:moveTo>
                  <a:lnTo>
                    <a:pt x="1814918" y="0"/>
                  </a:lnTo>
                  <a:lnTo>
                    <a:pt x="1729346" y="0"/>
                  </a:lnTo>
                  <a:lnTo>
                    <a:pt x="1742782" y="10160"/>
                  </a:lnTo>
                  <a:lnTo>
                    <a:pt x="1827809" y="1016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717892" y="5721350"/>
              <a:ext cx="1846580" cy="10160"/>
            </a:xfrm>
            <a:custGeom>
              <a:avLst/>
              <a:gdLst/>
              <a:ahLst/>
              <a:cxnLst/>
              <a:rect l="l" t="t" r="r" b="b"/>
              <a:pathLst>
                <a:path w="1846580" h="10160">
                  <a:moveTo>
                    <a:pt x="103822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8945" y="10160"/>
                  </a:lnTo>
                  <a:lnTo>
                    <a:pt x="103822" y="0"/>
                  </a:lnTo>
                  <a:close/>
                </a:path>
                <a:path w="1846580" h="10160">
                  <a:moveTo>
                    <a:pt x="1846567" y="10160"/>
                  </a:moveTo>
                  <a:lnTo>
                    <a:pt x="1833676" y="0"/>
                  </a:lnTo>
                  <a:lnTo>
                    <a:pt x="1748650" y="0"/>
                  </a:lnTo>
                  <a:lnTo>
                    <a:pt x="1762074" y="10160"/>
                  </a:lnTo>
                  <a:lnTo>
                    <a:pt x="1846567" y="1016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713409" y="5730239"/>
              <a:ext cx="1864360" cy="11430"/>
            </a:xfrm>
            <a:custGeom>
              <a:avLst/>
              <a:gdLst/>
              <a:ahLst/>
              <a:cxnLst/>
              <a:rect l="l" t="t" r="r" b="b"/>
              <a:pathLst>
                <a:path w="1864360" h="11429">
                  <a:moveTo>
                    <a:pt x="104038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8552" y="11430"/>
                  </a:lnTo>
                  <a:lnTo>
                    <a:pt x="104038" y="0"/>
                  </a:lnTo>
                  <a:close/>
                </a:path>
                <a:path w="1864360" h="11429">
                  <a:moveTo>
                    <a:pt x="1863953" y="11430"/>
                  </a:moveTo>
                  <a:lnTo>
                    <a:pt x="1849450" y="0"/>
                  </a:lnTo>
                  <a:lnTo>
                    <a:pt x="1764880" y="0"/>
                  </a:lnTo>
                  <a:lnTo>
                    <a:pt x="1779993" y="11430"/>
                  </a:lnTo>
                  <a:lnTo>
                    <a:pt x="1863953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708939" y="5740400"/>
              <a:ext cx="1881505" cy="11430"/>
            </a:xfrm>
            <a:custGeom>
              <a:avLst/>
              <a:gdLst/>
              <a:ahLst/>
              <a:cxnLst/>
              <a:rect l="l" t="t" r="r" b="b"/>
              <a:pathLst>
                <a:path w="1881505" h="11429">
                  <a:moveTo>
                    <a:pt x="103632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8145" y="11430"/>
                  </a:lnTo>
                  <a:lnTo>
                    <a:pt x="103632" y="0"/>
                  </a:lnTo>
                  <a:close/>
                </a:path>
                <a:path w="1881505" h="11429">
                  <a:moveTo>
                    <a:pt x="1881314" y="11430"/>
                  </a:moveTo>
                  <a:lnTo>
                    <a:pt x="1866811" y="0"/>
                  </a:lnTo>
                  <a:lnTo>
                    <a:pt x="1782787" y="0"/>
                  </a:lnTo>
                  <a:lnTo>
                    <a:pt x="1797900" y="11430"/>
                  </a:lnTo>
                  <a:lnTo>
                    <a:pt x="1881314" y="1143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704469" y="5750559"/>
              <a:ext cx="1899285" cy="11430"/>
            </a:xfrm>
            <a:custGeom>
              <a:avLst/>
              <a:gdLst/>
              <a:ahLst/>
              <a:cxnLst/>
              <a:rect l="l" t="t" r="r" b="b"/>
              <a:pathLst>
                <a:path w="1899285" h="11429">
                  <a:moveTo>
                    <a:pt x="1032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7739" y="11430"/>
                  </a:lnTo>
                  <a:lnTo>
                    <a:pt x="103225" y="0"/>
                  </a:lnTo>
                  <a:close/>
                </a:path>
                <a:path w="1899285" h="11429">
                  <a:moveTo>
                    <a:pt x="1898688" y="11430"/>
                  </a:moveTo>
                  <a:lnTo>
                    <a:pt x="1884172" y="0"/>
                  </a:lnTo>
                  <a:lnTo>
                    <a:pt x="1800694" y="0"/>
                  </a:lnTo>
                  <a:lnTo>
                    <a:pt x="1815795" y="11430"/>
                  </a:lnTo>
                  <a:lnTo>
                    <a:pt x="1898688" y="1143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699985" y="5760719"/>
              <a:ext cx="1916430" cy="11430"/>
            </a:xfrm>
            <a:custGeom>
              <a:avLst/>
              <a:gdLst/>
              <a:ahLst/>
              <a:cxnLst/>
              <a:rect l="l" t="t" r="r" b="b"/>
              <a:pathLst>
                <a:path w="1916430" h="11429">
                  <a:moveTo>
                    <a:pt x="1028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7345" y="11430"/>
                  </a:lnTo>
                  <a:lnTo>
                    <a:pt x="102831" y="0"/>
                  </a:lnTo>
                  <a:close/>
                </a:path>
                <a:path w="1916430" h="11429">
                  <a:moveTo>
                    <a:pt x="1916061" y="11430"/>
                  </a:moveTo>
                  <a:lnTo>
                    <a:pt x="1901558" y="0"/>
                  </a:lnTo>
                  <a:lnTo>
                    <a:pt x="1818601" y="0"/>
                  </a:lnTo>
                  <a:lnTo>
                    <a:pt x="1833714" y="11430"/>
                  </a:lnTo>
                  <a:lnTo>
                    <a:pt x="1916061" y="1143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695515" y="5770879"/>
              <a:ext cx="1933575" cy="11430"/>
            </a:xfrm>
            <a:custGeom>
              <a:avLst/>
              <a:gdLst/>
              <a:ahLst/>
              <a:cxnLst/>
              <a:rect l="l" t="t" r="r" b="b"/>
              <a:pathLst>
                <a:path w="1933575" h="11429">
                  <a:moveTo>
                    <a:pt x="1024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939" y="11430"/>
                  </a:lnTo>
                  <a:lnTo>
                    <a:pt x="102425" y="0"/>
                  </a:lnTo>
                  <a:close/>
                </a:path>
                <a:path w="1933575" h="11429">
                  <a:moveTo>
                    <a:pt x="1933422" y="11430"/>
                  </a:moveTo>
                  <a:lnTo>
                    <a:pt x="1918919" y="0"/>
                  </a:lnTo>
                  <a:lnTo>
                    <a:pt x="1836508" y="0"/>
                  </a:lnTo>
                  <a:lnTo>
                    <a:pt x="1851621" y="11430"/>
                  </a:lnTo>
                  <a:lnTo>
                    <a:pt x="1933422" y="1143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691032" y="5781039"/>
              <a:ext cx="1951355" cy="11430"/>
            </a:xfrm>
            <a:custGeom>
              <a:avLst/>
              <a:gdLst/>
              <a:ahLst/>
              <a:cxnLst/>
              <a:rect l="l" t="t" r="r" b="b"/>
              <a:pathLst>
                <a:path w="1951355" h="11429">
                  <a:moveTo>
                    <a:pt x="1020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6545" y="11430"/>
                  </a:lnTo>
                  <a:lnTo>
                    <a:pt x="102031" y="0"/>
                  </a:lnTo>
                  <a:close/>
                </a:path>
                <a:path w="1951355" h="11429">
                  <a:moveTo>
                    <a:pt x="1950808" y="11430"/>
                  </a:moveTo>
                  <a:lnTo>
                    <a:pt x="1936292" y="0"/>
                  </a:lnTo>
                  <a:lnTo>
                    <a:pt x="1854428" y="0"/>
                  </a:lnTo>
                  <a:lnTo>
                    <a:pt x="1869541" y="11430"/>
                  </a:lnTo>
                  <a:lnTo>
                    <a:pt x="1950808" y="1143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686562" y="5791200"/>
              <a:ext cx="1968500" cy="11430"/>
            </a:xfrm>
            <a:custGeom>
              <a:avLst/>
              <a:gdLst/>
              <a:ahLst/>
              <a:cxnLst/>
              <a:rect l="l" t="t" r="r" b="b"/>
              <a:pathLst>
                <a:path w="1968500" h="11429">
                  <a:moveTo>
                    <a:pt x="1016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139" y="11430"/>
                  </a:lnTo>
                  <a:lnTo>
                    <a:pt x="101625" y="0"/>
                  </a:lnTo>
                  <a:close/>
                </a:path>
                <a:path w="1968500" h="11429">
                  <a:moveTo>
                    <a:pt x="1968169" y="11430"/>
                  </a:moveTo>
                  <a:lnTo>
                    <a:pt x="1953666" y="0"/>
                  </a:lnTo>
                  <a:lnTo>
                    <a:pt x="1872322" y="0"/>
                  </a:lnTo>
                  <a:lnTo>
                    <a:pt x="1887435" y="11430"/>
                  </a:lnTo>
                  <a:lnTo>
                    <a:pt x="1968169" y="1143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82078" y="5801359"/>
              <a:ext cx="1985645" cy="11430"/>
            </a:xfrm>
            <a:custGeom>
              <a:avLst/>
              <a:gdLst/>
              <a:ahLst/>
              <a:cxnLst/>
              <a:rect l="l" t="t" r="r" b="b"/>
              <a:pathLst>
                <a:path w="1985645" h="11429">
                  <a:moveTo>
                    <a:pt x="1012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5745" y="11430"/>
                  </a:lnTo>
                  <a:lnTo>
                    <a:pt x="101231" y="0"/>
                  </a:lnTo>
                  <a:close/>
                </a:path>
                <a:path w="1985645" h="11429">
                  <a:moveTo>
                    <a:pt x="1985556" y="11430"/>
                  </a:moveTo>
                  <a:lnTo>
                    <a:pt x="1971040" y="0"/>
                  </a:lnTo>
                  <a:lnTo>
                    <a:pt x="1890242" y="0"/>
                  </a:lnTo>
                  <a:lnTo>
                    <a:pt x="1905355" y="11430"/>
                  </a:lnTo>
                  <a:lnTo>
                    <a:pt x="1985556" y="1143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677608" y="5811519"/>
              <a:ext cx="2003425" cy="11430"/>
            </a:xfrm>
            <a:custGeom>
              <a:avLst/>
              <a:gdLst/>
              <a:ahLst/>
              <a:cxnLst/>
              <a:rect l="l" t="t" r="r" b="b"/>
              <a:pathLst>
                <a:path w="2003425" h="11429">
                  <a:moveTo>
                    <a:pt x="1008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5338" y="11430"/>
                  </a:lnTo>
                  <a:lnTo>
                    <a:pt x="100825" y="0"/>
                  </a:lnTo>
                  <a:close/>
                </a:path>
                <a:path w="2003425" h="11429">
                  <a:moveTo>
                    <a:pt x="2002917" y="11430"/>
                  </a:moveTo>
                  <a:lnTo>
                    <a:pt x="1988413" y="0"/>
                  </a:lnTo>
                  <a:lnTo>
                    <a:pt x="1908149" y="0"/>
                  </a:lnTo>
                  <a:lnTo>
                    <a:pt x="1923262" y="11430"/>
                  </a:lnTo>
                  <a:lnTo>
                    <a:pt x="2002917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73125" y="5821679"/>
              <a:ext cx="2020570" cy="11430"/>
            </a:xfrm>
            <a:custGeom>
              <a:avLst/>
              <a:gdLst/>
              <a:ahLst/>
              <a:cxnLst/>
              <a:rect l="l" t="t" r="r" b="b"/>
              <a:pathLst>
                <a:path w="2020570" h="11429">
                  <a:moveTo>
                    <a:pt x="1004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945" y="11430"/>
                  </a:lnTo>
                  <a:lnTo>
                    <a:pt x="100431" y="0"/>
                  </a:lnTo>
                  <a:close/>
                </a:path>
                <a:path w="2020570" h="11429">
                  <a:moveTo>
                    <a:pt x="2020290" y="11430"/>
                  </a:moveTo>
                  <a:lnTo>
                    <a:pt x="2005787" y="0"/>
                  </a:lnTo>
                  <a:lnTo>
                    <a:pt x="1926069" y="0"/>
                  </a:lnTo>
                  <a:lnTo>
                    <a:pt x="1941182" y="11430"/>
                  </a:lnTo>
                  <a:lnTo>
                    <a:pt x="202029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68655" y="5831839"/>
              <a:ext cx="2037714" cy="11430"/>
            </a:xfrm>
            <a:custGeom>
              <a:avLst/>
              <a:gdLst/>
              <a:ahLst/>
              <a:cxnLst/>
              <a:rect l="l" t="t" r="r" b="b"/>
              <a:pathLst>
                <a:path w="2037714" h="11429">
                  <a:moveTo>
                    <a:pt x="1000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538" y="11430"/>
                  </a:lnTo>
                  <a:lnTo>
                    <a:pt x="100025" y="0"/>
                  </a:lnTo>
                  <a:close/>
                </a:path>
                <a:path w="2037714" h="11429">
                  <a:moveTo>
                    <a:pt x="2037664" y="11430"/>
                  </a:moveTo>
                  <a:lnTo>
                    <a:pt x="2023148" y="0"/>
                  </a:lnTo>
                  <a:lnTo>
                    <a:pt x="1943963" y="0"/>
                  </a:lnTo>
                  <a:lnTo>
                    <a:pt x="1959076" y="11430"/>
                  </a:lnTo>
                  <a:lnTo>
                    <a:pt x="2037664" y="1143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64184" y="5842000"/>
              <a:ext cx="2055495" cy="11430"/>
            </a:xfrm>
            <a:custGeom>
              <a:avLst/>
              <a:gdLst/>
              <a:ahLst/>
              <a:cxnLst/>
              <a:rect l="l" t="t" r="r" b="b"/>
              <a:pathLst>
                <a:path w="2055495" h="11429">
                  <a:moveTo>
                    <a:pt x="99618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4132" y="11430"/>
                  </a:lnTo>
                  <a:lnTo>
                    <a:pt x="99618" y="0"/>
                  </a:lnTo>
                  <a:close/>
                </a:path>
                <a:path w="2055495" h="11429">
                  <a:moveTo>
                    <a:pt x="2055025" y="11430"/>
                  </a:moveTo>
                  <a:lnTo>
                    <a:pt x="2040521" y="0"/>
                  </a:lnTo>
                  <a:lnTo>
                    <a:pt x="1961870" y="0"/>
                  </a:lnTo>
                  <a:lnTo>
                    <a:pt x="1976983" y="11430"/>
                  </a:lnTo>
                  <a:lnTo>
                    <a:pt x="2055025" y="1143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659701" y="5852159"/>
              <a:ext cx="2072639" cy="11430"/>
            </a:xfrm>
            <a:custGeom>
              <a:avLst/>
              <a:gdLst/>
              <a:ahLst/>
              <a:cxnLst/>
              <a:rect l="l" t="t" r="r" b="b"/>
              <a:pathLst>
                <a:path w="2072639" h="11429">
                  <a:moveTo>
                    <a:pt x="992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3738" y="11430"/>
                  </a:lnTo>
                  <a:lnTo>
                    <a:pt x="99225" y="0"/>
                  </a:lnTo>
                  <a:close/>
                </a:path>
                <a:path w="2072639" h="11429">
                  <a:moveTo>
                    <a:pt x="2072398" y="11430"/>
                  </a:moveTo>
                  <a:lnTo>
                    <a:pt x="2057895" y="0"/>
                  </a:lnTo>
                  <a:lnTo>
                    <a:pt x="1979790" y="0"/>
                  </a:lnTo>
                  <a:lnTo>
                    <a:pt x="1994903" y="11430"/>
                  </a:lnTo>
                  <a:lnTo>
                    <a:pt x="2072398" y="1143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55789" y="5862319"/>
              <a:ext cx="2087880" cy="10160"/>
            </a:xfrm>
            <a:custGeom>
              <a:avLst/>
              <a:gdLst/>
              <a:ahLst/>
              <a:cxnLst/>
              <a:rect l="l" t="t" r="r" b="b"/>
              <a:pathLst>
                <a:path w="2087880" h="10160">
                  <a:moveTo>
                    <a:pt x="982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3383" y="10160"/>
                  </a:lnTo>
                  <a:lnTo>
                    <a:pt x="98259" y="0"/>
                  </a:lnTo>
                  <a:close/>
                </a:path>
                <a:path w="2087880" h="10160">
                  <a:moveTo>
                    <a:pt x="2087600" y="10160"/>
                  </a:moveTo>
                  <a:lnTo>
                    <a:pt x="2074697" y="0"/>
                  </a:lnTo>
                  <a:lnTo>
                    <a:pt x="1997125" y="0"/>
                  </a:lnTo>
                  <a:lnTo>
                    <a:pt x="2010562" y="10160"/>
                  </a:lnTo>
                  <a:lnTo>
                    <a:pt x="2087600" y="1016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51306" y="5872479"/>
              <a:ext cx="2105025" cy="10160"/>
            </a:xfrm>
            <a:custGeom>
              <a:avLst/>
              <a:gdLst/>
              <a:ahLst/>
              <a:cxnLst/>
              <a:rect l="l" t="t" r="r" b="b"/>
              <a:pathLst>
                <a:path w="2105025" h="10160">
                  <a:moveTo>
                    <a:pt x="978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989" y="10160"/>
                  </a:lnTo>
                  <a:lnTo>
                    <a:pt x="97866" y="0"/>
                  </a:lnTo>
                  <a:close/>
                </a:path>
                <a:path w="2105025" h="10160">
                  <a:moveTo>
                    <a:pt x="2104974" y="10160"/>
                  </a:moveTo>
                  <a:lnTo>
                    <a:pt x="2092083" y="0"/>
                  </a:lnTo>
                  <a:lnTo>
                    <a:pt x="2015045" y="0"/>
                  </a:lnTo>
                  <a:lnTo>
                    <a:pt x="2028482" y="10160"/>
                  </a:lnTo>
                  <a:lnTo>
                    <a:pt x="2104974" y="1016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646836" y="5882639"/>
              <a:ext cx="2122805" cy="10160"/>
            </a:xfrm>
            <a:custGeom>
              <a:avLst/>
              <a:gdLst/>
              <a:ahLst/>
              <a:cxnLst/>
              <a:rect l="l" t="t" r="r" b="b"/>
              <a:pathLst>
                <a:path w="2122805" h="10160">
                  <a:moveTo>
                    <a:pt x="974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2583" y="10160"/>
                  </a:lnTo>
                  <a:lnTo>
                    <a:pt x="97459" y="0"/>
                  </a:lnTo>
                  <a:close/>
                </a:path>
                <a:path w="2122805" h="10160">
                  <a:moveTo>
                    <a:pt x="2122347" y="10160"/>
                  </a:moveTo>
                  <a:lnTo>
                    <a:pt x="2109444" y="0"/>
                  </a:lnTo>
                  <a:lnTo>
                    <a:pt x="2032952" y="0"/>
                  </a:lnTo>
                  <a:lnTo>
                    <a:pt x="2046389" y="10160"/>
                  </a:lnTo>
                  <a:lnTo>
                    <a:pt x="2122347" y="1016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42353" y="5892800"/>
              <a:ext cx="2139950" cy="10160"/>
            </a:xfrm>
            <a:custGeom>
              <a:avLst/>
              <a:gdLst/>
              <a:ahLst/>
              <a:cxnLst/>
              <a:rect l="l" t="t" r="r" b="b"/>
              <a:pathLst>
                <a:path w="2139950" h="10160">
                  <a:moveTo>
                    <a:pt x="970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189" y="10160"/>
                  </a:lnTo>
                  <a:lnTo>
                    <a:pt x="97066" y="0"/>
                  </a:lnTo>
                  <a:close/>
                </a:path>
                <a:path w="2139950" h="10160">
                  <a:moveTo>
                    <a:pt x="2139721" y="10160"/>
                  </a:moveTo>
                  <a:lnTo>
                    <a:pt x="2126831" y="0"/>
                  </a:lnTo>
                  <a:lnTo>
                    <a:pt x="2050872" y="0"/>
                  </a:lnTo>
                  <a:lnTo>
                    <a:pt x="2064296" y="10160"/>
                  </a:lnTo>
                  <a:lnTo>
                    <a:pt x="2139721" y="1016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637882" y="5902959"/>
              <a:ext cx="2157095" cy="10160"/>
            </a:xfrm>
            <a:custGeom>
              <a:avLst/>
              <a:gdLst/>
              <a:ahLst/>
              <a:cxnLst/>
              <a:rect l="l" t="t" r="r" b="b"/>
              <a:pathLst>
                <a:path w="2157095" h="10160">
                  <a:moveTo>
                    <a:pt x="96659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1770" y="10160"/>
                  </a:lnTo>
                  <a:lnTo>
                    <a:pt x="96659" y="0"/>
                  </a:lnTo>
                  <a:close/>
                </a:path>
                <a:path w="2157095" h="10160">
                  <a:moveTo>
                    <a:pt x="2157082" y="10160"/>
                  </a:moveTo>
                  <a:lnTo>
                    <a:pt x="2144191" y="0"/>
                  </a:lnTo>
                  <a:lnTo>
                    <a:pt x="2068766" y="0"/>
                  </a:lnTo>
                  <a:lnTo>
                    <a:pt x="2082203" y="10160"/>
                  </a:lnTo>
                  <a:lnTo>
                    <a:pt x="2157082" y="1016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633412" y="5913119"/>
              <a:ext cx="2174875" cy="10160"/>
            </a:xfrm>
            <a:custGeom>
              <a:avLst/>
              <a:gdLst/>
              <a:ahLst/>
              <a:cxnLst/>
              <a:rect l="l" t="t" r="r" b="b"/>
              <a:pathLst>
                <a:path w="2174875" h="10160">
                  <a:moveTo>
                    <a:pt x="962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1363" y="10160"/>
                  </a:lnTo>
                  <a:lnTo>
                    <a:pt x="96240" y="0"/>
                  </a:lnTo>
                  <a:close/>
                </a:path>
                <a:path w="2174875" h="10160">
                  <a:moveTo>
                    <a:pt x="2174456" y="10160"/>
                  </a:moveTo>
                  <a:lnTo>
                    <a:pt x="2161552" y="0"/>
                  </a:lnTo>
                  <a:lnTo>
                    <a:pt x="2086673" y="0"/>
                  </a:lnTo>
                  <a:lnTo>
                    <a:pt x="2100110" y="10160"/>
                  </a:lnTo>
                  <a:lnTo>
                    <a:pt x="2174456" y="1016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628929" y="5923279"/>
              <a:ext cx="2192020" cy="10160"/>
            </a:xfrm>
            <a:custGeom>
              <a:avLst/>
              <a:gdLst/>
              <a:ahLst/>
              <a:cxnLst/>
              <a:rect l="l" t="t" r="r" b="b"/>
              <a:pathLst>
                <a:path w="2192020" h="10160">
                  <a:moveTo>
                    <a:pt x="958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970" y="10160"/>
                  </a:lnTo>
                  <a:lnTo>
                    <a:pt x="95846" y="0"/>
                  </a:lnTo>
                  <a:close/>
                </a:path>
                <a:path w="2192020" h="10160">
                  <a:moveTo>
                    <a:pt x="2191829" y="10160"/>
                  </a:moveTo>
                  <a:lnTo>
                    <a:pt x="2178939" y="0"/>
                  </a:lnTo>
                  <a:lnTo>
                    <a:pt x="2104593" y="0"/>
                  </a:lnTo>
                  <a:lnTo>
                    <a:pt x="2118017" y="10160"/>
                  </a:lnTo>
                  <a:lnTo>
                    <a:pt x="2191829" y="1016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24459" y="5933439"/>
              <a:ext cx="2209800" cy="10160"/>
            </a:xfrm>
            <a:custGeom>
              <a:avLst/>
              <a:gdLst/>
              <a:ahLst/>
              <a:cxnLst/>
              <a:rect l="l" t="t" r="r" b="b"/>
              <a:pathLst>
                <a:path w="2209800" h="10160">
                  <a:moveTo>
                    <a:pt x="954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0563" y="10160"/>
                  </a:lnTo>
                  <a:lnTo>
                    <a:pt x="95440" y="0"/>
                  </a:lnTo>
                  <a:close/>
                </a:path>
                <a:path w="2209800" h="10160">
                  <a:moveTo>
                    <a:pt x="2209203" y="10160"/>
                  </a:moveTo>
                  <a:lnTo>
                    <a:pt x="2196300" y="0"/>
                  </a:lnTo>
                  <a:lnTo>
                    <a:pt x="2122487" y="0"/>
                  </a:lnTo>
                  <a:lnTo>
                    <a:pt x="2135924" y="10160"/>
                  </a:lnTo>
                  <a:lnTo>
                    <a:pt x="2209203" y="1016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619975" y="5943600"/>
              <a:ext cx="2226945" cy="10160"/>
            </a:xfrm>
            <a:custGeom>
              <a:avLst/>
              <a:gdLst/>
              <a:ahLst/>
              <a:cxnLst/>
              <a:rect l="l" t="t" r="r" b="b"/>
              <a:pathLst>
                <a:path w="2226945" h="10160">
                  <a:moveTo>
                    <a:pt x="950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170" y="10160"/>
                  </a:lnTo>
                  <a:lnTo>
                    <a:pt x="95046" y="0"/>
                  </a:lnTo>
                  <a:close/>
                </a:path>
                <a:path w="2226945" h="10160">
                  <a:moveTo>
                    <a:pt x="2226576" y="10160"/>
                  </a:moveTo>
                  <a:lnTo>
                    <a:pt x="2213686" y="0"/>
                  </a:lnTo>
                  <a:lnTo>
                    <a:pt x="2140407" y="0"/>
                  </a:lnTo>
                  <a:lnTo>
                    <a:pt x="2153843" y="10160"/>
                  </a:lnTo>
                  <a:lnTo>
                    <a:pt x="2226576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615505" y="5953759"/>
              <a:ext cx="2244090" cy="10160"/>
            </a:xfrm>
            <a:custGeom>
              <a:avLst/>
              <a:gdLst/>
              <a:ahLst/>
              <a:cxnLst/>
              <a:rect l="l" t="t" r="r" b="b"/>
              <a:pathLst>
                <a:path w="2244090" h="10160">
                  <a:moveTo>
                    <a:pt x="946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9763" y="10160"/>
                  </a:lnTo>
                  <a:lnTo>
                    <a:pt x="94640" y="0"/>
                  </a:lnTo>
                  <a:close/>
                </a:path>
                <a:path w="2244090" h="10160">
                  <a:moveTo>
                    <a:pt x="2243937" y="10160"/>
                  </a:moveTo>
                  <a:lnTo>
                    <a:pt x="2231047" y="0"/>
                  </a:lnTo>
                  <a:lnTo>
                    <a:pt x="2158314" y="0"/>
                  </a:lnTo>
                  <a:lnTo>
                    <a:pt x="2171750" y="10160"/>
                  </a:lnTo>
                  <a:lnTo>
                    <a:pt x="2243937" y="1016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611022" y="5963919"/>
              <a:ext cx="2261870" cy="10160"/>
            </a:xfrm>
            <a:custGeom>
              <a:avLst/>
              <a:gdLst/>
              <a:ahLst/>
              <a:cxnLst/>
              <a:rect l="l" t="t" r="r" b="b"/>
              <a:pathLst>
                <a:path w="2261870" h="10160">
                  <a:moveTo>
                    <a:pt x="942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89369" y="10160"/>
                  </a:lnTo>
                  <a:lnTo>
                    <a:pt x="94246" y="0"/>
                  </a:lnTo>
                  <a:close/>
                </a:path>
                <a:path w="2261870" h="10160">
                  <a:moveTo>
                    <a:pt x="2261324" y="10160"/>
                  </a:moveTo>
                  <a:lnTo>
                    <a:pt x="2248420" y="0"/>
                  </a:lnTo>
                  <a:lnTo>
                    <a:pt x="2176234" y="0"/>
                  </a:lnTo>
                  <a:lnTo>
                    <a:pt x="2189657" y="10160"/>
                  </a:lnTo>
                  <a:lnTo>
                    <a:pt x="2261324" y="1016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606552" y="5974079"/>
              <a:ext cx="2279015" cy="10160"/>
            </a:xfrm>
            <a:custGeom>
              <a:avLst/>
              <a:gdLst/>
              <a:ahLst/>
              <a:cxnLst/>
              <a:rect l="l" t="t" r="r" b="b"/>
              <a:pathLst>
                <a:path w="2279015" h="10160">
                  <a:moveTo>
                    <a:pt x="938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8963" y="10160"/>
                  </a:lnTo>
                  <a:lnTo>
                    <a:pt x="93840" y="0"/>
                  </a:lnTo>
                  <a:close/>
                </a:path>
                <a:path w="2279015" h="10160">
                  <a:moveTo>
                    <a:pt x="2278684" y="10160"/>
                  </a:moveTo>
                  <a:lnTo>
                    <a:pt x="2265794" y="0"/>
                  </a:lnTo>
                  <a:lnTo>
                    <a:pt x="2194128" y="0"/>
                  </a:lnTo>
                  <a:lnTo>
                    <a:pt x="2207564" y="10160"/>
                  </a:lnTo>
                  <a:lnTo>
                    <a:pt x="2278684" y="1016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602081" y="5982969"/>
              <a:ext cx="2296160" cy="11430"/>
            </a:xfrm>
            <a:custGeom>
              <a:avLst/>
              <a:gdLst/>
              <a:ahLst/>
              <a:cxnLst/>
              <a:rect l="l" t="t" r="r" b="b"/>
              <a:pathLst>
                <a:path w="2296160" h="11429">
                  <a:moveTo>
                    <a:pt x="940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8557" y="11430"/>
                  </a:lnTo>
                  <a:lnTo>
                    <a:pt x="94043" y="0"/>
                  </a:lnTo>
                  <a:close/>
                </a:path>
                <a:path w="2296160" h="11429">
                  <a:moveTo>
                    <a:pt x="2296058" y="11430"/>
                  </a:moveTo>
                  <a:lnTo>
                    <a:pt x="2281542" y="0"/>
                  </a:lnTo>
                  <a:lnTo>
                    <a:pt x="2210358" y="0"/>
                  </a:lnTo>
                  <a:lnTo>
                    <a:pt x="2225471" y="11430"/>
                  </a:lnTo>
                  <a:lnTo>
                    <a:pt x="2296058" y="1143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97598" y="5993129"/>
              <a:ext cx="2305050" cy="11430"/>
            </a:xfrm>
            <a:custGeom>
              <a:avLst/>
              <a:gdLst/>
              <a:ahLst/>
              <a:cxnLst/>
              <a:rect l="l" t="t" r="r" b="b"/>
              <a:pathLst>
                <a:path w="2305050" h="11429">
                  <a:moveTo>
                    <a:pt x="936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8163" y="11430"/>
                  </a:lnTo>
                  <a:lnTo>
                    <a:pt x="93649" y="0"/>
                  </a:lnTo>
                  <a:close/>
                </a:path>
                <a:path w="2305050" h="11429">
                  <a:moveTo>
                    <a:pt x="2304694" y="1270"/>
                  </a:moveTo>
                  <a:lnTo>
                    <a:pt x="2299728" y="1270"/>
                  </a:lnTo>
                  <a:lnTo>
                    <a:pt x="2299728" y="0"/>
                  </a:lnTo>
                  <a:lnTo>
                    <a:pt x="2229116" y="0"/>
                  </a:lnTo>
                  <a:lnTo>
                    <a:pt x="2229116" y="1270"/>
                  </a:lnTo>
                  <a:lnTo>
                    <a:pt x="2236673" y="1270"/>
                  </a:lnTo>
                  <a:lnTo>
                    <a:pt x="2236673" y="11430"/>
                  </a:lnTo>
                  <a:lnTo>
                    <a:pt x="2304694" y="11430"/>
                  </a:lnTo>
                  <a:lnTo>
                    <a:pt x="2304694" y="127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593128" y="6003289"/>
              <a:ext cx="2317750" cy="11430"/>
            </a:xfrm>
            <a:custGeom>
              <a:avLst/>
              <a:gdLst/>
              <a:ahLst/>
              <a:cxnLst/>
              <a:rect l="l" t="t" r="r" b="b"/>
              <a:pathLst>
                <a:path w="2317750" h="11429">
                  <a:moveTo>
                    <a:pt x="932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7757" y="11430"/>
                  </a:lnTo>
                  <a:lnTo>
                    <a:pt x="93243" y="0"/>
                  </a:lnTo>
                  <a:close/>
                </a:path>
                <a:path w="2317750" h="11429">
                  <a:moveTo>
                    <a:pt x="2317496" y="1270"/>
                  </a:moveTo>
                  <a:lnTo>
                    <a:pt x="2312809" y="1270"/>
                  </a:lnTo>
                  <a:lnTo>
                    <a:pt x="2312809" y="0"/>
                  </a:lnTo>
                  <a:lnTo>
                    <a:pt x="2247011" y="0"/>
                  </a:lnTo>
                  <a:lnTo>
                    <a:pt x="2247011" y="1270"/>
                  </a:lnTo>
                  <a:lnTo>
                    <a:pt x="2256104" y="1270"/>
                  </a:lnTo>
                  <a:lnTo>
                    <a:pt x="2256104" y="11430"/>
                  </a:lnTo>
                  <a:lnTo>
                    <a:pt x="2317496" y="11430"/>
                  </a:lnTo>
                  <a:lnTo>
                    <a:pt x="2317496" y="127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88645" y="6013450"/>
              <a:ext cx="2334895" cy="11430"/>
            </a:xfrm>
            <a:custGeom>
              <a:avLst/>
              <a:gdLst/>
              <a:ahLst/>
              <a:cxnLst/>
              <a:rect l="l" t="t" r="r" b="b"/>
              <a:pathLst>
                <a:path w="2334895" h="11429">
                  <a:moveTo>
                    <a:pt x="928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7363" y="11430"/>
                  </a:lnTo>
                  <a:lnTo>
                    <a:pt x="92849" y="0"/>
                  </a:lnTo>
                  <a:close/>
                </a:path>
                <a:path w="2334895" h="11429">
                  <a:moveTo>
                    <a:pt x="2334463" y="11430"/>
                  </a:moveTo>
                  <a:lnTo>
                    <a:pt x="2325103" y="0"/>
                  </a:lnTo>
                  <a:lnTo>
                    <a:pt x="2266785" y="0"/>
                  </a:lnTo>
                  <a:lnTo>
                    <a:pt x="2285365" y="11430"/>
                  </a:lnTo>
                  <a:lnTo>
                    <a:pt x="2334463" y="1143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84174" y="6023609"/>
              <a:ext cx="2347595" cy="11430"/>
            </a:xfrm>
            <a:custGeom>
              <a:avLst/>
              <a:gdLst/>
              <a:ahLst/>
              <a:cxnLst/>
              <a:rect l="l" t="t" r="r" b="b"/>
              <a:pathLst>
                <a:path w="2347595" h="11429">
                  <a:moveTo>
                    <a:pt x="924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6956" y="11430"/>
                  </a:lnTo>
                  <a:lnTo>
                    <a:pt x="92443" y="0"/>
                  </a:lnTo>
                  <a:close/>
                </a:path>
                <a:path w="2347595" h="11429">
                  <a:moveTo>
                    <a:pt x="2347264" y="11430"/>
                  </a:moveTo>
                  <a:lnTo>
                    <a:pt x="2337892" y="0"/>
                  </a:lnTo>
                  <a:lnTo>
                    <a:pt x="2287765" y="0"/>
                  </a:lnTo>
                  <a:lnTo>
                    <a:pt x="2306345" y="11430"/>
                  </a:lnTo>
                  <a:lnTo>
                    <a:pt x="2347264" y="1143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79691" y="6033769"/>
              <a:ext cx="2360295" cy="11430"/>
            </a:xfrm>
            <a:custGeom>
              <a:avLst/>
              <a:gdLst/>
              <a:ahLst/>
              <a:cxnLst/>
              <a:rect l="l" t="t" r="r" b="b"/>
              <a:pathLst>
                <a:path w="2360295" h="11429">
                  <a:moveTo>
                    <a:pt x="920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6563" y="11430"/>
                  </a:lnTo>
                  <a:lnTo>
                    <a:pt x="92049" y="0"/>
                  </a:lnTo>
                  <a:close/>
                </a:path>
                <a:path w="2360295" h="11429">
                  <a:moveTo>
                    <a:pt x="2360066" y="11430"/>
                  </a:moveTo>
                  <a:lnTo>
                    <a:pt x="2350706" y="0"/>
                  </a:lnTo>
                  <a:lnTo>
                    <a:pt x="2308758" y="0"/>
                  </a:lnTo>
                  <a:lnTo>
                    <a:pt x="2327325" y="11430"/>
                  </a:lnTo>
                  <a:lnTo>
                    <a:pt x="2360066" y="1143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575221" y="6043942"/>
              <a:ext cx="2372995" cy="11430"/>
            </a:xfrm>
            <a:custGeom>
              <a:avLst/>
              <a:gdLst/>
              <a:ahLst/>
              <a:cxnLst/>
              <a:rect l="l" t="t" r="r" b="b"/>
              <a:pathLst>
                <a:path w="2372995" h="11429">
                  <a:moveTo>
                    <a:pt x="91643" y="0"/>
                  </a:moveTo>
                  <a:lnTo>
                    <a:pt x="5041" y="0"/>
                  </a:lnTo>
                  <a:lnTo>
                    <a:pt x="0" y="11417"/>
                  </a:lnTo>
                  <a:lnTo>
                    <a:pt x="86156" y="11417"/>
                  </a:lnTo>
                  <a:lnTo>
                    <a:pt x="91643" y="0"/>
                  </a:lnTo>
                  <a:close/>
                </a:path>
                <a:path w="2372995" h="11429">
                  <a:moveTo>
                    <a:pt x="2372868" y="11417"/>
                  </a:moveTo>
                  <a:lnTo>
                    <a:pt x="2363495" y="0"/>
                  </a:lnTo>
                  <a:lnTo>
                    <a:pt x="2329738" y="0"/>
                  </a:lnTo>
                  <a:lnTo>
                    <a:pt x="2348319" y="11417"/>
                  </a:lnTo>
                  <a:lnTo>
                    <a:pt x="2372868" y="11417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570750" y="6054089"/>
              <a:ext cx="2385695" cy="11430"/>
            </a:xfrm>
            <a:custGeom>
              <a:avLst/>
              <a:gdLst/>
              <a:ahLst/>
              <a:cxnLst/>
              <a:rect l="l" t="t" r="r" b="b"/>
              <a:pathLst>
                <a:path w="2385695" h="11429">
                  <a:moveTo>
                    <a:pt x="912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5750" y="11430"/>
                  </a:lnTo>
                  <a:lnTo>
                    <a:pt x="91236" y="0"/>
                  </a:lnTo>
                  <a:close/>
                </a:path>
                <a:path w="2385695" h="11429">
                  <a:moveTo>
                    <a:pt x="2385657" y="11430"/>
                  </a:moveTo>
                  <a:lnTo>
                    <a:pt x="2376297" y="0"/>
                  </a:lnTo>
                  <a:lnTo>
                    <a:pt x="2350719" y="0"/>
                  </a:lnTo>
                  <a:lnTo>
                    <a:pt x="2369299" y="11430"/>
                  </a:lnTo>
                  <a:lnTo>
                    <a:pt x="2385657" y="1143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566267" y="6064250"/>
              <a:ext cx="2399030" cy="11430"/>
            </a:xfrm>
            <a:custGeom>
              <a:avLst/>
              <a:gdLst/>
              <a:ahLst/>
              <a:cxnLst/>
              <a:rect l="l" t="t" r="r" b="b"/>
              <a:pathLst>
                <a:path w="2399030" h="11429">
                  <a:moveTo>
                    <a:pt x="908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5356" y="11430"/>
                  </a:lnTo>
                  <a:lnTo>
                    <a:pt x="90843" y="0"/>
                  </a:lnTo>
                  <a:close/>
                </a:path>
                <a:path w="2399030" h="11429">
                  <a:moveTo>
                    <a:pt x="2398471" y="11430"/>
                  </a:moveTo>
                  <a:lnTo>
                    <a:pt x="2389098" y="0"/>
                  </a:lnTo>
                  <a:lnTo>
                    <a:pt x="2371712" y="0"/>
                  </a:lnTo>
                  <a:lnTo>
                    <a:pt x="2390279" y="11430"/>
                  </a:lnTo>
                  <a:lnTo>
                    <a:pt x="2398471" y="1143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61797" y="6074409"/>
              <a:ext cx="2411730" cy="11430"/>
            </a:xfrm>
            <a:custGeom>
              <a:avLst/>
              <a:gdLst/>
              <a:ahLst/>
              <a:cxnLst/>
              <a:rect l="l" t="t" r="r" b="b"/>
              <a:pathLst>
                <a:path w="2411730" h="11429">
                  <a:moveTo>
                    <a:pt x="904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4950" y="11430"/>
                  </a:lnTo>
                  <a:lnTo>
                    <a:pt x="90436" y="0"/>
                  </a:lnTo>
                  <a:close/>
                </a:path>
                <a:path w="2411730" h="11429">
                  <a:moveTo>
                    <a:pt x="2411272" y="11430"/>
                  </a:moveTo>
                  <a:lnTo>
                    <a:pt x="2401900" y="0"/>
                  </a:lnTo>
                  <a:lnTo>
                    <a:pt x="2392692" y="0"/>
                  </a:lnTo>
                  <a:lnTo>
                    <a:pt x="2411272" y="1143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557314" y="6084570"/>
              <a:ext cx="2416175" cy="11430"/>
            </a:xfrm>
            <a:custGeom>
              <a:avLst/>
              <a:gdLst/>
              <a:ahLst/>
              <a:cxnLst/>
              <a:rect l="l" t="t" r="r" b="b"/>
              <a:pathLst>
                <a:path w="2416175" h="11429">
                  <a:moveTo>
                    <a:pt x="900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4556" y="11430"/>
                  </a:lnTo>
                  <a:lnTo>
                    <a:pt x="90043" y="0"/>
                  </a:lnTo>
                  <a:close/>
                </a:path>
                <a:path w="2416175" h="11429">
                  <a:moveTo>
                    <a:pt x="2415756" y="1270"/>
                  </a:moveTo>
                  <a:lnTo>
                    <a:pt x="2414714" y="0"/>
                  </a:lnTo>
                  <a:lnTo>
                    <a:pt x="2413685" y="0"/>
                  </a:lnTo>
                  <a:lnTo>
                    <a:pt x="2415756" y="127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52848" y="6094729"/>
              <a:ext cx="90170" cy="11430"/>
            </a:xfrm>
            <a:custGeom>
              <a:avLst/>
              <a:gdLst/>
              <a:ahLst/>
              <a:cxnLst/>
              <a:rect l="l" t="t" r="r" b="b"/>
              <a:pathLst>
                <a:path w="90170" h="11429">
                  <a:moveTo>
                    <a:pt x="89632" y="0"/>
                  </a:moveTo>
                  <a:lnTo>
                    <a:pt x="5035" y="0"/>
                  </a:lnTo>
                  <a:lnTo>
                    <a:pt x="0" y="11430"/>
                  </a:lnTo>
                  <a:lnTo>
                    <a:pt x="84145" y="11430"/>
                  </a:lnTo>
                  <a:lnTo>
                    <a:pt x="89632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48931" y="6104889"/>
              <a:ext cx="88900" cy="10160"/>
            </a:xfrm>
            <a:custGeom>
              <a:avLst/>
              <a:gdLst/>
              <a:ahLst/>
              <a:cxnLst/>
              <a:rect l="l" t="t" r="r" b="b"/>
              <a:pathLst>
                <a:path w="88900" h="10160">
                  <a:moveTo>
                    <a:pt x="88671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3794" y="10160"/>
                  </a:lnTo>
                  <a:lnTo>
                    <a:pt x="88671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44455" y="6115050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8269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3392" y="10159"/>
                  </a:lnTo>
                  <a:lnTo>
                    <a:pt x="8826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39979" y="6125209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7868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990" y="10159"/>
                  </a:lnTo>
                  <a:lnTo>
                    <a:pt x="8786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35504" y="6135370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466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589" y="10159"/>
                  </a:lnTo>
                  <a:lnTo>
                    <a:pt x="8746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31028" y="6145529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065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2187" y="10160"/>
                  </a:lnTo>
                  <a:lnTo>
                    <a:pt x="8706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26552" y="6155689"/>
              <a:ext cx="86995" cy="10160"/>
            </a:xfrm>
            <a:custGeom>
              <a:avLst/>
              <a:gdLst/>
              <a:ahLst/>
              <a:cxnLst/>
              <a:rect l="l" t="t" r="r" b="b"/>
              <a:pathLst>
                <a:path w="86995" h="10160">
                  <a:moveTo>
                    <a:pt x="86663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1786" y="10160"/>
                  </a:lnTo>
                  <a:lnTo>
                    <a:pt x="86663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22076" y="6165850"/>
              <a:ext cx="86360" cy="10160"/>
            </a:xfrm>
            <a:custGeom>
              <a:avLst/>
              <a:gdLst/>
              <a:ahLst/>
              <a:cxnLst/>
              <a:rect l="l" t="t" r="r" b="b"/>
              <a:pathLst>
                <a:path w="86359" h="10160">
                  <a:moveTo>
                    <a:pt x="86262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1384" y="10159"/>
                  </a:lnTo>
                  <a:lnTo>
                    <a:pt x="8626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18125" y="6176009"/>
              <a:ext cx="85725" cy="10160"/>
            </a:xfrm>
            <a:custGeom>
              <a:avLst/>
              <a:gdLst/>
              <a:ahLst/>
              <a:cxnLst/>
              <a:rect l="l" t="t" r="r" b="b"/>
              <a:pathLst>
                <a:path w="85725" h="10160">
                  <a:moveTo>
                    <a:pt x="85335" y="0"/>
                  </a:moveTo>
                  <a:lnTo>
                    <a:pt x="3951" y="0"/>
                  </a:lnTo>
                  <a:lnTo>
                    <a:pt x="34" y="8889"/>
                  </a:lnTo>
                  <a:lnTo>
                    <a:pt x="0" y="10159"/>
                  </a:lnTo>
                  <a:lnTo>
                    <a:pt x="80458" y="10159"/>
                  </a:lnTo>
                  <a:lnTo>
                    <a:pt x="85335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17846" y="6186170"/>
              <a:ext cx="81280" cy="10160"/>
            </a:xfrm>
            <a:custGeom>
              <a:avLst/>
              <a:gdLst/>
              <a:ahLst/>
              <a:cxnLst/>
              <a:rect l="l" t="t" r="r" b="b"/>
              <a:pathLst>
                <a:path w="81279" h="10160">
                  <a:moveTo>
                    <a:pt x="8073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75859" y="10159"/>
                  </a:lnTo>
                  <a:lnTo>
                    <a:pt x="8073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17567" y="6196329"/>
              <a:ext cx="76200" cy="10160"/>
            </a:xfrm>
            <a:custGeom>
              <a:avLst/>
              <a:gdLst/>
              <a:ahLst/>
              <a:cxnLst/>
              <a:rect l="l" t="t" r="r" b="b"/>
              <a:pathLst>
                <a:path w="76200" h="10160">
                  <a:moveTo>
                    <a:pt x="7613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71261" y="10160"/>
                  </a:lnTo>
                  <a:lnTo>
                    <a:pt x="76138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17288" y="6206489"/>
              <a:ext cx="71755" cy="10160"/>
            </a:xfrm>
            <a:custGeom>
              <a:avLst/>
              <a:gdLst/>
              <a:ahLst/>
              <a:cxnLst/>
              <a:rect l="l" t="t" r="r" b="b"/>
              <a:pathLst>
                <a:path w="71754" h="10160">
                  <a:moveTo>
                    <a:pt x="71540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66662" y="10160"/>
                  </a:lnTo>
                  <a:lnTo>
                    <a:pt x="71540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517009" y="6216650"/>
              <a:ext cx="67310" cy="10160"/>
            </a:xfrm>
            <a:custGeom>
              <a:avLst/>
              <a:gdLst/>
              <a:ahLst/>
              <a:cxnLst/>
              <a:rect l="l" t="t" r="r" b="b"/>
              <a:pathLst>
                <a:path w="67309" h="10160">
                  <a:moveTo>
                    <a:pt x="6694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62064" y="10159"/>
                  </a:lnTo>
                  <a:lnTo>
                    <a:pt x="66941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16730" y="6226809"/>
              <a:ext cx="62865" cy="10160"/>
            </a:xfrm>
            <a:custGeom>
              <a:avLst/>
              <a:gdLst/>
              <a:ahLst/>
              <a:cxnLst/>
              <a:rect l="l" t="t" r="r" b="b"/>
              <a:pathLst>
                <a:path w="62865" h="10160">
                  <a:moveTo>
                    <a:pt x="62342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57465" y="10159"/>
                  </a:lnTo>
                  <a:lnTo>
                    <a:pt x="62342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16451" y="6235700"/>
              <a:ext cx="58419" cy="11430"/>
            </a:xfrm>
            <a:custGeom>
              <a:avLst/>
              <a:gdLst/>
              <a:ahLst/>
              <a:cxnLst/>
              <a:rect l="l" t="t" r="r" b="b"/>
              <a:pathLst>
                <a:path w="58420" h="11429">
                  <a:moveTo>
                    <a:pt x="58354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52866" y="11429"/>
                  </a:lnTo>
                  <a:lnTo>
                    <a:pt x="58354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16172" y="6245859"/>
              <a:ext cx="53975" cy="11430"/>
            </a:xfrm>
            <a:custGeom>
              <a:avLst/>
              <a:gdLst/>
              <a:ahLst/>
              <a:cxnLst/>
              <a:rect l="l" t="t" r="r" b="b"/>
              <a:pathLst>
                <a:path w="53975" h="11429">
                  <a:moveTo>
                    <a:pt x="5375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8268" y="11429"/>
                  </a:lnTo>
                  <a:lnTo>
                    <a:pt x="5375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15893" y="6256020"/>
              <a:ext cx="49530" cy="11430"/>
            </a:xfrm>
            <a:custGeom>
              <a:avLst/>
              <a:gdLst/>
              <a:ahLst/>
              <a:cxnLst/>
              <a:rect l="l" t="t" r="r" b="b"/>
              <a:pathLst>
                <a:path w="49529" h="11429">
                  <a:moveTo>
                    <a:pt x="4915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3669" y="11429"/>
                  </a:lnTo>
                  <a:lnTo>
                    <a:pt x="49156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15615" y="6266179"/>
              <a:ext cx="45085" cy="11430"/>
            </a:xfrm>
            <a:custGeom>
              <a:avLst/>
              <a:gdLst/>
              <a:ahLst/>
              <a:cxnLst/>
              <a:rect l="l" t="t" r="r" b="b"/>
              <a:pathLst>
                <a:path w="45084" h="11429">
                  <a:moveTo>
                    <a:pt x="44558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9071" y="11430"/>
                  </a:lnTo>
                  <a:lnTo>
                    <a:pt x="4455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15336" y="6276339"/>
              <a:ext cx="40005" cy="11430"/>
            </a:xfrm>
            <a:custGeom>
              <a:avLst/>
              <a:gdLst/>
              <a:ahLst/>
              <a:cxnLst/>
              <a:rect l="l" t="t" r="r" b="b"/>
              <a:pathLst>
                <a:path w="40004" h="11429">
                  <a:moveTo>
                    <a:pt x="3995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4472" y="11430"/>
                  </a:lnTo>
                  <a:lnTo>
                    <a:pt x="399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515057" y="6286500"/>
              <a:ext cx="35560" cy="11430"/>
            </a:xfrm>
            <a:custGeom>
              <a:avLst/>
              <a:gdLst/>
              <a:ahLst/>
              <a:cxnLst/>
              <a:rect l="l" t="t" r="r" b="b"/>
              <a:pathLst>
                <a:path w="35559" h="11429">
                  <a:moveTo>
                    <a:pt x="35361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1625" y="11429"/>
                  </a:lnTo>
                  <a:lnTo>
                    <a:pt x="32312" y="6350"/>
                  </a:lnTo>
                  <a:lnTo>
                    <a:pt x="3536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514778" y="6296659"/>
              <a:ext cx="32384" cy="11430"/>
            </a:xfrm>
            <a:custGeom>
              <a:avLst/>
              <a:gdLst/>
              <a:ahLst/>
              <a:cxnLst/>
              <a:rect l="l" t="t" r="r" b="b"/>
              <a:pathLst>
                <a:path w="32384" h="11429">
                  <a:moveTo>
                    <a:pt x="3207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0529" y="11429"/>
                  </a:lnTo>
                  <a:lnTo>
                    <a:pt x="32076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514499" y="6306820"/>
              <a:ext cx="31115" cy="11430"/>
            </a:xfrm>
            <a:custGeom>
              <a:avLst/>
              <a:gdLst/>
              <a:ahLst/>
              <a:cxnLst/>
              <a:rect l="l" t="t" r="r" b="b"/>
              <a:pathLst>
                <a:path w="31115" h="11429">
                  <a:moveTo>
                    <a:pt x="30980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9434" y="11429"/>
                  </a:lnTo>
                  <a:lnTo>
                    <a:pt x="30980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514220" y="6316979"/>
              <a:ext cx="30480" cy="11430"/>
            </a:xfrm>
            <a:custGeom>
              <a:avLst/>
              <a:gdLst/>
              <a:ahLst/>
              <a:cxnLst/>
              <a:rect l="l" t="t" r="r" b="b"/>
              <a:pathLst>
                <a:path w="30479" h="11429">
                  <a:moveTo>
                    <a:pt x="29884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8338" y="11430"/>
                  </a:lnTo>
                  <a:lnTo>
                    <a:pt x="29884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13941" y="6327139"/>
              <a:ext cx="29209" cy="11430"/>
            </a:xfrm>
            <a:custGeom>
              <a:avLst/>
              <a:gdLst/>
              <a:ahLst/>
              <a:cxnLst/>
              <a:rect l="l" t="t" r="r" b="b"/>
              <a:pathLst>
                <a:path w="29209" h="11429">
                  <a:moveTo>
                    <a:pt x="2878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7242" y="11430"/>
                  </a:lnTo>
                  <a:lnTo>
                    <a:pt x="28789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13662" y="6337300"/>
              <a:ext cx="27940" cy="11430"/>
            </a:xfrm>
            <a:custGeom>
              <a:avLst/>
              <a:gdLst/>
              <a:ahLst/>
              <a:cxnLst/>
              <a:rect l="l" t="t" r="r" b="b"/>
              <a:pathLst>
                <a:path w="27940" h="11429">
                  <a:moveTo>
                    <a:pt x="27693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6147" y="11429"/>
                  </a:lnTo>
                  <a:lnTo>
                    <a:pt x="27693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13383" y="6347459"/>
              <a:ext cx="26670" cy="11430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26597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5051" y="11429"/>
                  </a:lnTo>
                  <a:lnTo>
                    <a:pt x="26597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13139" y="6357620"/>
              <a:ext cx="26034" cy="10160"/>
            </a:xfrm>
            <a:custGeom>
              <a:avLst/>
              <a:gdLst/>
              <a:ahLst/>
              <a:cxnLst/>
              <a:rect l="l" t="t" r="r" b="b"/>
              <a:pathLst>
                <a:path w="26034" h="10160">
                  <a:moveTo>
                    <a:pt x="2546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24092" y="10159"/>
                  </a:lnTo>
                  <a:lnTo>
                    <a:pt x="2546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12860" y="6367779"/>
              <a:ext cx="24765" cy="10160"/>
            </a:xfrm>
            <a:custGeom>
              <a:avLst/>
              <a:gdLst/>
              <a:ahLst/>
              <a:cxnLst/>
              <a:rect l="l" t="t" r="r" b="b"/>
              <a:pathLst>
                <a:path w="24765" h="10160">
                  <a:moveTo>
                    <a:pt x="24371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2996" y="10160"/>
                  </a:lnTo>
                  <a:lnTo>
                    <a:pt x="24371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512581" y="6377939"/>
              <a:ext cx="23495" cy="10160"/>
            </a:xfrm>
            <a:custGeom>
              <a:avLst/>
              <a:gdLst/>
              <a:ahLst/>
              <a:cxnLst/>
              <a:rect l="l" t="t" r="r" b="b"/>
              <a:pathLst>
                <a:path w="23495" h="10160">
                  <a:moveTo>
                    <a:pt x="23275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1901" y="10160"/>
                  </a:lnTo>
                  <a:lnTo>
                    <a:pt x="23275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512268" y="6388100"/>
              <a:ext cx="22225" cy="11430"/>
            </a:xfrm>
            <a:custGeom>
              <a:avLst/>
              <a:gdLst/>
              <a:ahLst/>
              <a:cxnLst/>
              <a:rect l="l" t="t" r="r" b="b"/>
              <a:pathLst>
                <a:path w="22225" h="11429">
                  <a:moveTo>
                    <a:pt x="2221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0668" y="11429"/>
                  </a:lnTo>
                  <a:lnTo>
                    <a:pt x="22215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11989" y="6398259"/>
              <a:ext cx="21590" cy="11430"/>
            </a:xfrm>
            <a:custGeom>
              <a:avLst/>
              <a:gdLst/>
              <a:ahLst/>
              <a:cxnLst/>
              <a:rect l="l" t="t" r="r" b="b"/>
              <a:pathLst>
                <a:path w="21590" h="11429">
                  <a:moveTo>
                    <a:pt x="21119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19572" y="11429"/>
                  </a:lnTo>
                  <a:lnTo>
                    <a:pt x="21119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511745" y="6408420"/>
              <a:ext cx="20320" cy="10160"/>
            </a:xfrm>
            <a:custGeom>
              <a:avLst/>
              <a:gdLst/>
              <a:ahLst/>
              <a:cxnLst/>
              <a:rect l="l" t="t" r="r" b="b"/>
              <a:pathLst>
                <a:path w="20320" h="10160">
                  <a:moveTo>
                    <a:pt x="19988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8614" y="10159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511466" y="6418579"/>
              <a:ext cx="19050" cy="10160"/>
            </a:xfrm>
            <a:custGeom>
              <a:avLst/>
              <a:gdLst/>
              <a:ahLst/>
              <a:cxnLst/>
              <a:rect l="l" t="t" r="r" b="b"/>
              <a:pathLst>
                <a:path w="19050" h="10160">
                  <a:moveTo>
                    <a:pt x="18893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7518" y="10160"/>
                  </a:lnTo>
                  <a:lnTo>
                    <a:pt x="18893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511187" y="6428739"/>
              <a:ext cx="18415" cy="10160"/>
            </a:xfrm>
            <a:custGeom>
              <a:avLst/>
              <a:gdLst/>
              <a:ahLst/>
              <a:cxnLst/>
              <a:rect l="l" t="t" r="r" b="b"/>
              <a:pathLst>
                <a:path w="18415" h="10160">
                  <a:moveTo>
                    <a:pt x="17797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6422" y="10160"/>
                  </a:lnTo>
                  <a:lnTo>
                    <a:pt x="17797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10908" y="6438900"/>
              <a:ext cx="17145" cy="10160"/>
            </a:xfrm>
            <a:custGeom>
              <a:avLst/>
              <a:gdLst/>
              <a:ahLst/>
              <a:cxnLst/>
              <a:rect l="l" t="t" r="r" b="b"/>
              <a:pathLst>
                <a:path w="17145" h="10160">
                  <a:moveTo>
                    <a:pt x="1670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5327" y="10159"/>
                  </a:lnTo>
                  <a:lnTo>
                    <a:pt x="16701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510629" y="6449059"/>
              <a:ext cx="15875" cy="10160"/>
            </a:xfrm>
            <a:custGeom>
              <a:avLst/>
              <a:gdLst/>
              <a:ahLst/>
              <a:cxnLst/>
              <a:rect l="l" t="t" r="r" b="b"/>
              <a:pathLst>
                <a:path w="15875" h="10160">
                  <a:moveTo>
                    <a:pt x="15606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4231" y="10159"/>
                  </a:lnTo>
                  <a:lnTo>
                    <a:pt x="15606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510350" y="6459220"/>
              <a:ext cx="14604" cy="10160"/>
            </a:xfrm>
            <a:custGeom>
              <a:avLst/>
              <a:gdLst/>
              <a:ahLst/>
              <a:cxnLst/>
              <a:rect l="l" t="t" r="r" b="b"/>
              <a:pathLst>
                <a:path w="14604" h="10160">
                  <a:moveTo>
                    <a:pt x="14510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3135" y="10159"/>
                  </a:lnTo>
                  <a:lnTo>
                    <a:pt x="14510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510071" y="6469379"/>
              <a:ext cx="13970" cy="10160"/>
            </a:xfrm>
            <a:custGeom>
              <a:avLst/>
              <a:gdLst/>
              <a:ahLst/>
              <a:cxnLst/>
              <a:rect l="l" t="t" r="r" b="b"/>
              <a:pathLst>
                <a:path w="13970" h="10160">
                  <a:moveTo>
                    <a:pt x="1341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2040" y="10160"/>
                  </a:lnTo>
                  <a:lnTo>
                    <a:pt x="13414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509792" y="6479539"/>
              <a:ext cx="12700" cy="10160"/>
            </a:xfrm>
            <a:custGeom>
              <a:avLst/>
              <a:gdLst/>
              <a:ahLst/>
              <a:cxnLst/>
              <a:rect l="l" t="t" r="r" b="b"/>
              <a:pathLst>
                <a:path w="12700" h="10160">
                  <a:moveTo>
                    <a:pt x="1231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0944" y="10160"/>
                  </a:lnTo>
                  <a:lnTo>
                    <a:pt x="12318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509514" y="648842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11395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9848" y="11430"/>
                  </a:lnTo>
                  <a:lnTo>
                    <a:pt x="11395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509270" y="6498589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5" h="10159">
                  <a:moveTo>
                    <a:pt x="1026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8889" y="10160"/>
                  </a:lnTo>
                  <a:lnTo>
                    <a:pt x="10264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7301420" y="5133339"/>
              <a:ext cx="316230" cy="88900"/>
            </a:xfrm>
            <a:custGeom>
              <a:avLst/>
              <a:gdLst/>
              <a:ahLst/>
              <a:cxnLst/>
              <a:rect l="l" t="t" r="r" b="b"/>
              <a:pathLst>
                <a:path w="316229" h="88900">
                  <a:moveTo>
                    <a:pt x="316039" y="38100"/>
                  </a:moveTo>
                  <a:lnTo>
                    <a:pt x="312229" y="30480"/>
                  </a:lnTo>
                  <a:lnTo>
                    <a:pt x="310959" y="27940"/>
                  </a:lnTo>
                  <a:lnTo>
                    <a:pt x="296989" y="0"/>
                  </a:lnTo>
                  <a:lnTo>
                    <a:pt x="213169" y="19050"/>
                  </a:lnTo>
                  <a:lnTo>
                    <a:pt x="170332" y="27940"/>
                  </a:lnTo>
                  <a:lnTo>
                    <a:pt x="158089" y="30480"/>
                  </a:lnTo>
                  <a:lnTo>
                    <a:pt x="78549" y="46990"/>
                  </a:lnTo>
                  <a:lnTo>
                    <a:pt x="60591" y="57150"/>
                  </a:lnTo>
                  <a:lnTo>
                    <a:pt x="56108" y="59690"/>
                  </a:lnTo>
                  <a:lnTo>
                    <a:pt x="11239" y="85090"/>
                  </a:lnTo>
                  <a:lnTo>
                    <a:pt x="0" y="88900"/>
                  </a:lnTo>
                  <a:lnTo>
                    <a:pt x="277368" y="88900"/>
                  </a:lnTo>
                  <a:lnTo>
                    <a:pt x="299593" y="59690"/>
                  </a:lnTo>
                  <a:lnTo>
                    <a:pt x="301536" y="57150"/>
                  </a:lnTo>
                  <a:lnTo>
                    <a:pt x="316039" y="3810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6932633" y="5219700"/>
              <a:ext cx="648335" cy="31750"/>
            </a:xfrm>
            <a:custGeom>
              <a:avLst/>
              <a:gdLst/>
              <a:ahLst/>
              <a:cxnLst/>
              <a:rect l="l" t="t" r="r" b="b"/>
              <a:pathLst>
                <a:path w="648334" h="31750">
                  <a:moveTo>
                    <a:pt x="77766" y="17780"/>
                  </a:moveTo>
                  <a:lnTo>
                    <a:pt x="0" y="31750"/>
                  </a:lnTo>
                  <a:lnTo>
                    <a:pt x="154297" y="31750"/>
                  </a:lnTo>
                  <a:lnTo>
                    <a:pt x="77766" y="17780"/>
                  </a:lnTo>
                  <a:close/>
                </a:path>
                <a:path w="648334" h="31750">
                  <a:moveTo>
                    <a:pt x="648091" y="0"/>
                  </a:moveTo>
                  <a:lnTo>
                    <a:pt x="376283" y="0"/>
                  </a:lnTo>
                  <a:lnTo>
                    <a:pt x="282704" y="31750"/>
                  </a:lnTo>
                  <a:lnTo>
                    <a:pt x="623923" y="31750"/>
                  </a:lnTo>
                  <a:lnTo>
                    <a:pt x="648091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6636302" y="5248909"/>
              <a:ext cx="922655" cy="33020"/>
            </a:xfrm>
            <a:custGeom>
              <a:avLst/>
              <a:gdLst/>
              <a:ahLst/>
              <a:cxnLst/>
              <a:rect l="l" t="t" r="r" b="b"/>
              <a:pathLst>
                <a:path w="922654" h="33020">
                  <a:moveTo>
                    <a:pt x="436714" y="0"/>
                  </a:moveTo>
                  <a:lnTo>
                    <a:pt x="310470" y="0"/>
                  </a:lnTo>
                  <a:lnTo>
                    <a:pt x="162007" y="26669"/>
                  </a:lnTo>
                  <a:lnTo>
                    <a:pt x="18497" y="26669"/>
                  </a:lnTo>
                  <a:lnTo>
                    <a:pt x="0" y="33019"/>
                  </a:lnTo>
                  <a:lnTo>
                    <a:pt x="896590" y="33019"/>
                  </a:lnTo>
                  <a:lnTo>
                    <a:pt x="908469" y="17779"/>
                  </a:lnTo>
                  <a:lnTo>
                    <a:pt x="534117" y="17779"/>
                  </a:lnTo>
                  <a:lnTo>
                    <a:pt x="436714" y="0"/>
                  </a:lnTo>
                  <a:close/>
                </a:path>
                <a:path w="922654" h="33020">
                  <a:moveTo>
                    <a:pt x="922188" y="0"/>
                  </a:moveTo>
                  <a:lnTo>
                    <a:pt x="586522" y="0"/>
                  </a:lnTo>
                  <a:lnTo>
                    <a:pt x="534117" y="17779"/>
                  </a:lnTo>
                  <a:lnTo>
                    <a:pt x="908469" y="17779"/>
                  </a:lnTo>
                  <a:lnTo>
                    <a:pt x="916387" y="7619"/>
                  </a:lnTo>
                  <a:lnTo>
                    <a:pt x="92218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559549" y="5278120"/>
              <a:ext cx="976630" cy="33020"/>
            </a:xfrm>
            <a:custGeom>
              <a:avLst/>
              <a:gdLst/>
              <a:ahLst/>
              <a:cxnLst/>
              <a:rect l="l" t="t" r="r" b="b"/>
              <a:pathLst>
                <a:path w="976629" h="33020">
                  <a:moveTo>
                    <a:pt x="976312" y="0"/>
                  </a:moveTo>
                  <a:lnTo>
                    <a:pt x="87850" y="0"/>
                  </a:lnTo>
                  <a:lnTo>
                    <a:pt x="10159" y="26669"/>
                  </a:lnTo>
                  <a:lnTo>
                    <a:pt x="0" y="33019"/>
                  </a:lnTo>
                  <a:lnTo>
                    <a:pt x="950576" y="33019"/>
                  </a:lnTo>
                  <a:lnTo>
                    <a:pt x="97631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512813" y="5307329"/>
              <a:ext cx="1000760" cy="33020"/>
            </a:xfrm>
            <a:custGeom>
              <a:avLst/>
              <a:gdLst/>
              <a:ahLst/>
              <a:cxnLst/>
              <a:rect l="l" t="t" r="r" b="b"/>
              <a:pathLst>
                <a:path w="1000759" h="33020">
                  <a:moveTo>
                    <a:pt x="100028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4545" y="33020"/>
                  </a:lnTo>
                  <a:lnTo>
                    <a:pt x="1000281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6466077" y="5337809"/>
              <a:ext cx="1023619" cy="31750"/>
            </a:xfrm>
            <a:custGeom>
              <a:avLst/>
              <a:gdLst/>
              <a:ahLst/>
              <a:cxnLst/>
              <a:rect l="l" t="t" r="r" b="b"/>
              <a:pathLst>
                <a:path w="1023620" h="31750">
                  <a:moveTo>
                    <a:pt x="1023261" y="0"/>
                  </a:moveTo>
                  <a:lnTo>
                    <a:pt x="50800" y="0"/>
                  </a:lnTo>
                  <a:lnTo>
                    <a:pt x="0" y="31749"/>
                  </a:lnTo>
                  <a:lnTo>
                    <a:pt x="1019301" y="31749"/>
                  </a:lnTo>
                  <a:lnTo>
                    <a:pt x="1019301" y="5079"/>
                  </a:lnTo>
                  <a:lnTo>
                    <a:pt x="1023261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6419341" y="5367020"/>
              <a:ext cx="1066165" cy="31750"/>
            </a:xfrm>
            <a:custGeom>
              <a:avLst/>
              <a:gdLst/>
              <a:ahLst/>
              <a:cxnLst/>
              <a:rect l="l" t="t" r="r" b="b"/>
              <a:pathLst>
                <a:path w="1066165" h="31750">
                  <a:moveTo>
                    <a:pt x="1066037" y="0"/>
                  </a:moveTo>
                  <a:lnTo>
                    <a:pt x="50799" y="0"/>
                  </a:lnTo>
                  <a:lnTo>
                    <a:pt x="0" y="31749"/>
                  </a:lnTo>
                  <a:lnTo>
                    <a:pt x="1022078" y="31749"/>
                  </a:lnTo>
                  <a:lnTo>
                    <a:pt x="1066037" y="13969"/>
                  </a:lnTo>
                  <a:lnTo>
                    <a:pt x="1066037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6372606" y="5396229"/>
              <a:ext cx="1075690" cy="31750"/>
            </a:xfrm>
            <a:custGeom>
              <a:avLst/>
              <a:gdLst/>
              <a:ahLst/>
              <a:cxnLst/>
              <a:rect l="l" t="t" r="r" b="b"/>
              <a:pathLst>
                <a:path w="1075690" h="31750">
                  <a:moveTo>
                    <a:pt x="1075094" y="0"/>
                  </a:moveTo>
                  <a:lnTo>
                    <a:pt x="50800" y="0"/>
                  </a:lnTo>
                  <a:lnTo>
                    <a:pt x="0" y="31750"/>
                  </a:lnTo>
                  <a:lnTo>
                    <a:pt x="996593" y="31750"/>
                  </a:lnTo>
                  <a:lnTo>
                    <a:pt x="107509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6323838" y="5425439"/>
              <a:ext cx="1052195" cy="33020"/>
            </a:xfrm>
            <a:custGeom>
              <a:avLst/>
              <a:gdLst/>
              <a:ahLst/>
              <a:cxnLst/>
              <a:rect l="l" t="t" r="r" b="b"/>
              <a:pathLst>
                <a:path w="1052195" h="33020">
                  <a:moveTo>
                    <a:pt x="105164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0001" y="33020"/>
                  </a:lnTo>
                  <a:lnTo>
                    <a:pt x="1051641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6277101" y="5454650"/>
              <a:ext cx="1884045" cy="33020"/>
            </a:xfrm>
            <a:custGeom>
              <a:avLst/>
              <a:gdLst/>
              <a:ahLst/>
              <a:cxnLst/>
              <a:rect l="l" t="t" r="r" b="b"/>
              <a:pathLst>
                <a:path w="1884045" h="33020">
                  <a:moveTo>
                    <a:pt x="1026157" y="0"/>
                  </a:moveTo>
                  <a:lnTo>
                    <a:pt x="52831" y="0"/>
                  </a:lnTo>
                  <a:lnTo>
                    <a:pt x="0" y="33019"/>
                  </a:lnTo>
                  <a:lnTo>
                    <a:pt x="944517" y="33019"/>
                  </a:lnTo>
                  <a:lnTo>
                    <a:pt x="1026157" y="0"/>
                  </a:lnTo>
                  <a:close/>
                </a:path>
                <a:path w="1884045" h="33020">
                  <a:moveTo>
                    <a:pt x="1835657" y="21590"/>
                  </a:moveTo>
                  <a:lnTo>
                    <a:pt x="1703693" y="33019"/>
                  </a:lnTo>
                  <a:lnTo>
                    <a:pt x="1883795" y="33019"/>
                  </a:lnTo>
                  <a:lnTo>
                    <a:pt x="1835657" y="2159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096509" y="5483859"/>
              <a:ext cx="3187700" cy="33020"/>
            </a:xfrm>
            <a:custGeom>
              <a:avLst/>
              <a:gdLst/>
              <a:ahLst/>
              <a:cxnLst/>
              <a:rect l="l" t="t" r="r" b="b"/>
              <a:pathLst>
                <a:path w="3187700" h="33020">
                  <a:moveTo>
                    <a:pt x="107950" y="10159"/>
                  </a:moveTo>
                  <a:lnTo>
                    <a:pt x="0" y="10159"/>
                  </a:lnTo>
                  <a:lnTo>
                    <a:pt x="32025" y="33019"/>
                  </a:lnTo>
                  <a:lnTo>
                    <a:pt x="147631" y="33019"/>
                  </a:lnTo>
                  <a:lnTo>
                    <a:pt x="107950" y="10159"/>
                  </a:lnTo>
                  <a:close/>
                </a:path>
                <a:path w="3187700" h="33020">
                  <a:moveTo>
                    <a:pt x="2134530" y="0"/>
                  </a:moveTo>
                  <a:lnTo>
                    <a:pt x="1186688" y="0"/>
                  </a:lnTo>
                  <a:lnTo>
                    <a:pt x="1168400" y="11429"/>
                  </a:lnTo>
                  <a:lnTo>
                    <a:pt x="1138174" y="33019"/>
                  </a:lnTo>
                  <a:lnTo>
                    <a:pt x="2052890" y="33019"/>
                  </a:lnTo>
                  <a:lnTo>
                    <a:pt x="2134530" y="0"/>
                  </a:lnTo>
                  <a:close/>
                </a:path>
                <a:path w="3187700" h="33020">
                  <a:moveTo>
                    <a:pt x="3048341" y="0"/>
                  </a:moveTo>
                  <a:lnTo>
                    <a:pt x="2928273" y="0"/>
                  </a:lnTo>
                  <a:lnTo>
                    <a:pt x="2693669" y="20319"/>
                  </a:lnTo>
                  <a:lnTo>
                    <a:pt x="2627555" y="33019"/>
                  </a:lnTo>
                  <a:lnTo>
                    <a:pt x="3187406" y="33019"/>
                  </a:lnTo>
                  <a:lnTo>
                    <a:pt x="3048341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5124977" y="5514339"/>
              <a:ext cx="3340735" cy="31750"/>
            </a:xfrm>
            <a:custGeom>
              <a:avLst/>
              <a:gdLst/>
              <a:ahLst/>
              <a:cxnLst/>
              <a:rect l="l" t="t" r="r" b="b"/>
              <a:pathLst>
                <a:path w="3340734" h="31750">
                  <a:moveTo>
                    <a:pt x="11475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69868" y="31750"/>
                  </a:lnTo>
                  <a:lnTo>
                    <a:pt x="114755" y="0"/>
                  </a:lnTo>
                  <a:close/>
                </a:path>
                <a:path w="3340734" h="31750">
                  <a:moveTo>
                    <a:pt x="2030702" y="0"/>
                  </a:moveTo>
                  <a:lnTo>
                    <a:pt x="1113262" y="0"/>
                  </a:lnTo>
                  <a:lnTo>
                    <a:pt x="1068812" y="31750"/>
                  </a:lnTo>
                  <a:lnTo>
                    <a:pt x="1945990" y="31750"/>
                  </a:lnTo>
                  <a:lnTo>
                    <a:pt x="1961622" y="27940"/>
                  </a:lnTo>
                  <a:lnTo>
                    <a:pt x="2030702" y="0"/>
                  </a:lnTo>
                  <a:close/>
                </a:path>
                <a:path w="3340734" h="31750">
                  <a:moveTo>
                    <a:pt x="3148242" y="0"/>
                  </a:moveTo>
                  <a:lnTo>
                    <a:pt x="2612311" y="0"/>
                  </a:lnTo>
                  <a:lnTo>
                    <a:pt x="2447024" y="31750"/>
                  </a:lnTo>
                  <a:lnTo>
                    <a:pt x="3340684" y="31750"/>
                  </a:lnTo>
                  <a:lnTo>
                    <a:pt x="3265912" y="27940"/>
                  </a:lnTo>
                  <a:lnTo>
                    <a:pt x="31482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165898" y="5543550"/>
              <a:ext cx="3442335" cy="31750"/>
            </a:xfrm>
            <a:custGeom>
              <a:avLst/>
              <a:gdLst/>
              <a:ahLst/>
              <a:cxnLst/>
              <a:rect l="l" t="t" r="r" b="b"/>
              <a:pathLst>
                <a:path w="3442334" h="31750">
                  <a:moveTo>
                    <a:pt x="124537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77874" y="31750"/>
                  </a:lnTo>
                  <a:lnTo>
                    <a:pt x="155401" y="17780"/>
                  </a:lnTo>
                  <a:lnTo>
                    <a:pt x="124537" y="0"/>
                  </a:lnTo>
                  <a:close/>
                </a:path>
                <a:path w="3442334" h="31750">
                  <a:moveTo>
                    <a:pt x="1915490" y="0"/>
                  </a:moveTo>
                  <a:lnTo>
                    <a:pt x="1031447" y="0"/>
                  </a:lnTo>
                  <a:lnTo>
                    <a:pt x="986997" y="31750"/>
                  </a:lnTo>
                  <a:lnTo>
                    <a:pt x="1785222" y="31750"/>
                  </a:lnTo>
                  <a:lnTo>
                    <a:pt x="1915490" y="0"/>
                  </a:lnTo>
                  <a:close/>
                </a:path>
                <a:path w="3442334" h="31750">
                  <a:moveTo>
                    <a:pt x="3249915" y="0"/>
                  </a:moveTo>
                  <a:lnTo>
                    <a:pt x="2419325" y="0"/>
                  </a:lnTo>
                  <a:lnTo>
                    <a:pt x="2254038" y="31750"/>
                  </a:lnTo>
                  <a:lnTo>
                    <a:pt x="3441907" y="31750"/>
                  </a:lnTo>
                  <a:lnTo>
                    <a:pt x="3424381" y="8890"/>
                  </a:lnTo>
                  <a:lnTo>
                    <a:pt x="3249915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5206820" y="5572759"/>
              <a:ext cx="3580765" cy="31750"/>
            </a:xfrm>
            <a:custGeom>
              <a:avLst/>
              <a:gdLst/>
              <a:ahLst/>
              <a:cxnLst/>
              <a:rect l="l" t="t" r="r" b="b"/>
              <a:pathLst>
                <a:path w="3580765" h="31750">
                  <a:moveTo>
                    <a:pt x="132867" y="0"/>
                  </a:moveTo>
                  <a:lnTo>
                    <a:pt x="0" y="0"/>
                  </a:lnTo>
                  <a:lnTo>
                    <a:pt x="44479" y="31749"/>
                  </a:lnTo>
                  <a:lnTo>
                    <a:pt x="195929" y="31749"/>
                  </a:lnTo>
                  <a:lnTo>
                    <a:pt x="161469" y="17779"/>
                  </a:lnTo>
                  <a:lnTo>
                    <a:pt x="132867" y="0"/>
                  </a:lnTo>
                  <a:close/>
                </a:path>
                <a:path w="3580765" h="31750">
                  <a:moveTo>
                    <a:pt x="1754722" y="0"/>
                  </a:moveTo>
                  <a:lnTo>
                    <a:pt x="949631" y="0"/>
                  </a:lnTo>
                  <a:lnTo>
                    <a:pt x="924739" y="17779"/>
                  </a:lnTo>
                  <a:lnTo>
                    <a:pt x="873211" y="31749"/>
                  </a:lnTo>
                  <a:lnTo>
                    <a:pt x="1624453" y="31749"/>
                  </a:lnTo>
                  <a:lnTo>
                    <a:pt x="1754722" y="0"/>
                  </a:lnTo>
                  <a:close/>
                </a:path>
                <a:path w="3580765" h="31750">
                  <a:moveTo>
                    <a:pt x="3399038" y="0"/>
                  </a:moveTo>
                  <a:lnTo>
                    <a:pt x="2226340" y="0"/>
                  </a:lnTo>
                  <a:lnTo>
                    <a:pt x="2133779" y="17779"/>
                  </a:lnTo>
                  <a:lnTo>
                    <a:pt x="1973124" y="31749"/>
                  </a:lnTo>
                  <a:lnTo>
                    <a:pt x="3580309" y="31749"/>
                  </a:lnTo>
                  <a:lnTo>
                    <a:pt x="3412669" y="17779"/>
                  </a:lnTo>
                  <a:lnTo>
                    <a:pt x="3399038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5247741" y="5601970"/>
              <a:ext cx="3896360" cy="33020"/>
            </a:xfrm>
            <a:custGeom>
              <a:avLst/>
              <a:gdLst/>
              <a:ahLst/>
              <a:cxnLst/>
              <a:rect l="l" t="t" r="r" b="b"/>
              <a:pathLst>
                <a:path w="3896359" h="33020">
                  <a:moveTo>
                    <a:pt x="148742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12411" y="33019"/>
                  </a:lnTo>
                  <a:lnTo>
                    <a:pt x="205638" y="26669"/>
                  </a:lnTo>
                  <a:lnTo>
                    <a:pt x="167538" y="7619"/>
                  </a:lnTo>
                  <a:lnTo>
                    <a:pt x="148742" y="0"/>
                  </a:lnTo>
                  <a:close/>
                </a:path>
                <a:path w="3896359" h="33020">
                  <a:moveTo>
                    <a:pt x="1593953" y="0"/>
                  </a:moveTo>
                  <a:lnTo>
                    <a:pt x="841658" y="0"/>
                  </a:lnTo>
                  <a:lnTo>
                    <a:pt x="719863" y="33019"/>
                  </a:lnTo>
                  <a:lnTo>
                    <a:pt x="3896258" y="33019"/>
                  </a:lnTo>
                  <a:lnTo>
                    <a:pt x="3896258" y="26669"/>
                  </a:lnTo>
                  <a:lnTo>
                    <a:pt x="1484528" y="26669"/>
                  </a:lnTo>
                  <a:lnTo>
                    <a:pt x="1593953" y="0"/>
                  </a:lnTo>
                  <a:close/>
                </a:path>
                <a:path w="3896359" h="33020">
                  <a:moveTo>
                    <a:pt x="3508908" y="0"/>
                  </a:moveTo>
                  <a:lnTo>
                    <a:pt x="1961413" y="0"/>
                  </a:lnTo>
                  <a:lnTo>
                    <a:pt x="1771548" y="16509"/>
                  </a:lnTo>
                  <a:lnTo>
                    <a:pt x="1484528" y="26669"/>
                  </a:lnTo>
                  <a:lnTo>
                    <a:pt x="3896258" y="26669"/>
                  </a:lnTo>
                  <a:lnTo>
                    <a:pt x="3600348" y="7619"/>
                  </a:lnTo>
                  <a:lnTo>
                    <a:pt x="3508908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5288663" y="5631179"/>
              <a:ext cx="3855720" cy="31750"/>
            </a:xfrm>
            <a:custGeom>
              <a:avLst/>
              <a:gdLst/>
              <a:ahLst/>
              <a:cxnLst/>
              <a:rect l="l" t="t" r="r" b="b"/>
              <a:pathLst>
                <a:path w="3855720" h="31750">
                  <a:moveTo>
                    <a:pt x="16742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202647" y="31750"/>
                  </a:lnTo>
                  <a:lnTo>
                    <a:pt x="195196" y="26670"/>
                  </a:lnTo>
                  <a:lnTo>
                    <a:pt x="185036" y="16510"/>
                  </a:lnTo>
                  <a:lnTo>
                    <a:pt x="167425" y="0"/>
                  </a:lnTo>
                  <a:close/>
                </a:path>
                <a:path w="3855720" h="31750">
                  <a:moveTo>
                    <a:pt x="3855336" y="0"/>
                  </a:moveTo>
                  <a:lnTo>
                    <a:pt x="692994" y="0"/>
                  </a:lnTo>
                  <a:lnTo>
                    <a:pt x="575884" y="31750"/>
                  </a:lnTo>
                  <a:lnTo>
                    <a:pt x="3855336" y="31750"/>
                  </a:lnTo>
                  <a:lnTo>
                    <a:pt x="38553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329584" y="5660389"/>
              <a:ext cx="3814445" cy="33020"/>
            </a:xfrm>
            <a:custGeom>
              <a:avLst/>
              <a:gdLst/>
              <a:ahLst/>
              <a:cxnLst/>
              <a:rect l="l" t="t" r="r" b="b"/>
              <a:pathLst>
                <a:path w="3814445" h="33020">
                  <a:moveTo>
                    <a:pt x="158000" y="0"/>
                  </a:moveTo>
                  <a:lnTo>
                    <a:pt x="0" y="0"/>
                  </a:lnTo>
                  <a:lnTo>
                    <a:pt x="46259" y="33020"/>
                  </a:lnTo>
                  <a:lnTo>
                    <a:pt x="215235" y="33020"/>
                  </a:lnTo>
                  <a:lnTo>
                    <a:pt x="182215" y="16510"/>
                  </a:lnTo>
                  <a:lnTo>
                    <a:pt x="158000" y="0"/>
                  </a:lnTo>
                  <a:close/>
                </a:path>
                <a:path w="3814445" h="33020">
                  <a:moveTo>
                    <a:pt x="3814415" y="0"/>
                  </a:moveTo>
                  <a:lnTo>
                    <a:pt x="544331" y="0"/>
                  </a:lnTo>
                  <a:lnTo>
                    <a:pt x="516225" y="7620"/>
                  </a:lnTo>
                  <a:lnTo>
                    <a:pt x="440504" y="33020"/>
                  </a:lnTo>
                  <a:lnTo>
                    <a:pt x="3814415" y="33020"/>
                  </a:lnTo>
                  <a:lnTo>
                    <a:pt x="381441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5370506" y="5689600"/>
              <a:ext cx="3773804" cy="33020"/>
            </a:xfrm>
            <a:custGeom>
              <a:avLst/>
              <a:gdLst/>
              <a:ahLst/>
              <a:cxnLst/>
              <a:rect l="l" t="t" r="r" b="b"/>
              <a:pathLst>
                <a:path w="3773804" h="33020">
                  <a:moveTo>
                    <a:pt x="166693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48142" y="33019"/>
                  </a:lnTo>
                  <a:lnTo>
                    <a:pt x="199713" y="16509"/>
                  </a:lnTo>
                  <a:lnTo>
                    <a:pt x="166693" y="0"/>
                  </a:lnTo>
                  <a:close/>
                </a:path>
                <a:path w="3773804" h="33020">
                  <a:moveTo>
                    <a:pt x="3773493" y="0"/>
                  </a:moveTo>
                  <a:lnTo>
                    <a:pt x="410940" y="0"/>
                  </a:lnTo>
                  <a:lnTo>
                    <a:pt x="312503" y="33019"/>
                  </a:lnTo>
                  <a:lnTo>
                    <a:pt x="3773493" y="33019"/>
                  </a:lnTo>
                  <a:lnTo>
                    <a:pt x="3773493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5411427" y="5718809"/>
              <a:ext cx="3733165" cy="33020"/>
            </a:xfrm>
            <a:custGeom>
              <a:avLst/>
              <a:gdLst/>
              <a:ahLst/>
              <a:cxnLst/>
              <a:rect l="l" t="t" r="r" b="b"/>
              <a:pathLst>
                <a:path w="3733165" h="33020">
                  <a:moveTo>
                    <a:pt x="196045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3732571" y="33019"/>
                  </a:lnTo>
                  <a:lnTo>
                    <a:pt x="3732571" y="16509"/>
                  </a:lnTo>
                  <a:lnTo>
                    <a:pt x="224831" y="16509"/>
                  </a:lnTo>
                  <a:lnTo>
                    <a:pt x="214671" y="6349"/>
                  </a:lnTo>
                  <a:lnTo>
                    <a:pt x="196045" y="0"/>
                  </a:lnTo>
                  <a:close/>
                </a:path>
                <a:path w="3733165" h="33020">
                  <a:moveTo>
                    <a:pt x="3732571" y="0"/>
                  </a:moveTo>
                  <a:lnTo>
                    <a:pt x="282940" y="0"/>
                  </a:lnTo>
                  <a:lnTo>
                    <a:pt x="233721" y="16509"/>
                  </a:lnTo>
                  <a:lnTo>
                    <a:pt x="3732571" y="16509"/>
                  </a:lnTo>
                  <a:lnTo>
                    <a:pt x="3732571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5454128" y="5749289"/>
              <a:ext cx="3689985" cy="31750"/>
            </a:xfrm>
            <a:custGeom>
              <a:avLst/>
              <a:gdLst/>
              <a:ahLst/>
              <a:cxnLst/>
              <a:rect l="l" t="t" r="r" b="b"/>
              <a:pathLst>
                <a:path w="3689984" h="31750">
                  <a:moveTo>
                    <a:pt x="3689871" y="0"/>
                  </a:moveTo>
                  <a:lnTo>
                    <a:pt x="0" y="0"/>
                  </a:lnTo>
                  <a:lnTo>
                    <a:pt x="19571" y="13970"/>
                  </a:lnTo>
                  <a:lnTo>
                    <a:pt x="3534" y="31750"/>
                  </a:lnTo>
                  <a:lnTo>
                    <a:pt x="3562010" y="31750"/>
                  </a:lnTo>
                  <a:lnTo>
                    <a:pt x="3689871" y="3810"/>
                  </a:lnTo>
                  <a:lnTo>
                    <a:pt x="368987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5431317" y="5778500"/>
              <a:ext cx="3596640" cy="31750"/>
            </a:xfrm>
            <a:custGeom>
              <a:avLst/>
              <a:gdLst/>
              <a:ahLst/>
              <a:cxnLst/>
              <a:rect l="l" t="t" r="r" b="b"/>
              <a:pathLst>
                <a:path w="3596640" h="31750">
                  <a:moveTo>
                    <a:pt x="3596445" y="0"/>
                  </a:moveTo>
                  <a:lnTo>
                    <a:pt x="28637" y="0"/>
                  </a:lnTo>
                  <a:lnTo>
                    <a:pt x="0" y="31750"/>
                  </a:lnTo>
                  <a:lnTo>
                    <a:pt x="3451149" y="31750"/>
                  </a:lnTo>
                  <a:lnTo>
                    <a:pt x="3596445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5390133" y="5807709"/>
              <a:ext cx="3504565" cy="31750"/>
            </a:xfrm>
            <a:custGeom>
              <a:avLst/>
              <a:gdLst/>
              <a:ahLst/>
              <a:cxnLst/>
              <a:rect l="l" t="t" r="r" b="b"/>
              <a:pathLst>
                <a:path w="3504565" h="31750">
                  <a:moveTo>
                    <a:pt x="3503955" y="0"/>
                  </a:moveTo>
                  <a:lnTo>
                    <a:pt x="43473" y="0"/>
                  </a:lnTo>
                  <a:lnTo>
                    <a:pt x="25146" y="20319"/>
                  </a:lnTo>
                  <a:lnTo>
                    <a:pt x="0" y="31749"/>
                  </a:lnTo>
                  <a:lnTo>
                    <a:pt x="3382740" y="31749"/>
                  </a:lnTo>
                  <a:lnTo>
                    <a:pt x="3410966" y="20319"/>
                  </a:lnTo>
                  <a:lnTo>
                    <a:pt x="350395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5323077" y="5836920"/>
              <a:ext cx="3456304" cy="33020"/>
            </a:xfrm>
            <a:custGeom>
              <a:avLst/>
              <a:gdLst/>
              <a:ahLst/>
              <a:cxnLst/>
              <a:rect l="l" t="t" r="r" b="b"/>
              <a:pathLst>
                <a:path w="3456304" h="33020">
                  <a:moveTo>
                    <a:pt x="3456069" y="0"/>
                  </a:moveTo>
                  <a:lnTo>
                    <a:pt x="72644" y="0"/>
                  </a:lnTo>
                  <a:lnTo>
                    <a:pt x="0" y="33019"/>
                  </a:lnTo>
                  <a:lnTo>
                    <a:pt x="3374529" y="33019"/>
                  </a:lnTo>
                  <a:lnTo>
                    <a:pt x="345606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5258815" y="5866129"/>
              <a:ext cx="3448685" cy="33020"/>
            </a:xfrm>
            <a:custGeom>
              <a:avLst/>
              <a:gdLst/>
              <a:ahLst/>
              <a:cxnLst/>
              <a:rect l="l" t="t" r="r" b="b"/>
              <a:pathLst>
                <a:path w="3448684" h="33020">
                  <a:moveTo>
                    <a:pt x="3448200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66661" y="33020"/>
                  </a:lnTo>
                  <a:lnTo>
                    <a:pt x="344820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5194553" y="5895339"/>
              <a:ext cx="3440429" cy="33020"/>
            </a:xfrm>
            <a:custGeom>
              <a:avLst/>
              <a:gdLst/>
              <a:ahLst/>
              <a:cxnLst/>
              <a:rect l="l" t="t" r="r" b="b"/>
              <a:pathLst>
                <a:path w="3440429" h="33020">
                  <a:moveTo>
                    <a:pt x="3440331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58792" y="33020"/>
                  </a:lnTo>
                  <a:lnTo>
                    <a:pt x="344033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5130291" y="5925820"/>
              <a:ext cx="3429635" cy="31750"/>
            </a:xfrm>
            <a:custGeom>
              <a:avLst/>
              <a:gdLst/>
              <a:ahLst/>
              <a:cxnLst/>
              <a:rect l="l" t="t" r="r" b="b"/>
              <a:pathLst>
                <a:path w="3429634" h="31750">
                  <a:moveTo>
                    <a:pt x="3429326" y="0"/>
                  </a:moveTo>
                  <a:lnTo>
                    <a:pt x="69850" y="0"/>
                  </a:lnTo>
                  <a:lnTo>
                    <a:pt x="0" y="31749"/>
                  </a:lnTo>
                  <a:lnTo>
                    <a:pt x="3343519" y="31749"/>
                  </a:lnTo>
                  <a:lnTo>
                    <a:pt x="3363467" y="26669"/>
                  </a:lnTo>
                  <a:lnTo>
                    <a:pt x="3429326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4998296" y="5955029"/>
              <a:ext cx="3485515" cy="31750"/>
            </a:xfrm>
            <a:custGeom>
              <a:avLst/>
              <a:gdLst/>
              <a:ahLst/>
              <a:cxnLst/>
              <a:rect l="l" t="t" r="r" b="b"/>
              <a:pathLst>
                <a:path w="3485515" h="31750">
                  <a:moveTo>
                    <a:pt x="3485489" y="0"/>
                  </a:moveTo>
                  <a:lnTo>
                    <a:pt x="137583" y="0"/>
                  </a:lnTo>
                  <a:lnTo>
                    <a:pt x="123613" y="6350"/>
                  </a:lnTo>
                  <a:lnTo>
                    <a:pt x="0" y="31750"/>
                  </a:lnTo>
                  <a:lnTo>
                    <a:pt x="3360812" y="31750"/>
                  </a:lnTo>
                  <a:lnTo>
                    <a:pt x="3485489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856141" y="5984239"/>
              <a:ext cx="3513454" cy="31750"/>
            </a:xfrm>
            <a:custGeom>
              <a:avLst/>
              <a:gdLst/>
              <a:ahLst/>
              <a:cxnLst/>
              <a:rect l="l" t="t" r="r" b="b"/>
              <a:pathLst>
                <a:path w="3513454" h="31750">
                  <a:moveTo>
                    <a:pt x="3512941" y="0"/>
                  </a:moveTo>
                  <a:lnTo>
                    <a:pt x="154516" y="0"/>
                  </a:lnTo>
                  <a:lnTo>
                    <a:pt x="0" y="31750"/>
                  </a:lnTo>
                  <a:lnTo>
                    <a:pt x="3388265" y="31750"/>
                  </a:lnTo>
                  <a:lnTo>
                    <a:pt x="351294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4662433" y="6013450"/>
              <a:ext cx="3592195" cy="33020"/>
            </a:xfrm>
            <a:custGeom>
              <a:avLst/>
              <a:gdLst/>
              <a:ahLst/>
              <a:cxnLst/>
              <a:rect l="l" t="t" r="r" b="b"/>
              <a:pathLst>
                <a:path w="3592195" h="33020">
                  <a:moveTo>
                    <a:pt x="3591946" y="0"/>
                  </a:moveTo>
                  <a:lnTo>
                    <a:pt x="206069" y="0"/>
                  </a:lnTo>
                  <a:lnTo>
                    <a:pt x="181346" y="5080"/>
                  </a:lnTo>
                  <a:lnTo>
                    <a:pt x="0" y="33020"/>
                  </a:lnTo>
                  <a:lnTo>
                    <a:pt x="3462283" y="33020"/>
                  </a:lnTo>
                  <a:lnTo>
                    <a:pt x="3591946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4481087" y="6042659"/>
              <a:ext cx="3658870" cy="31750"/>
            </a:xfrm>
            <a:custGeom>
              <a:avLst/>
              <a:gdLst/>
              <a:ahLst/>
              <a:cxnLst/>
              <a:rect l="l" t="t" r="r" b="b"/>
              <a:pathLst>
                <a:path w="3658870" h="31750">
                  <a:moveTo>
                    <a:pt x="3658590" y="0"/>
                  </a:moveTo>
                  <a:lnTo>
                    <a:pt x="206075" y="0"/>
                  </a:lnTo>
                  <a:lnTo>
                    <a:pt x="0" y="31749"/>
                  </a:lnTo>
                  <a:lnTo>
                    <a:pt x="2666134" y="31749"/>
                  </a:lnTo>
                  <a:lnTo>
                    <a:pt x="2821412" y="13969"/>
                  </a:lnTo>
                  <a:lnTo>
                    <a:pt x="3603732" y="13969"/>
                  </a:lnTo>
                  <a:lnTo>
                    <a:pt x="3658590" y="0"/>
                  </a:lnTo>
                  <a:close/>
                </a:path>
                <a:path w="3658870" h="31750">
                  <a:moveTo>
                    <a:pt x="3603732" y="13969"/>
                  </a:moveTo>
                  <a:lnTo>
                    <a:pt x="2821412" y="13969"/>
                  </a:lnTo>
                  <a:lnTo>
                    <a:pt x="2976352" y="24129"/>
                  </a:lnTo>
                  <a:lnTo>
                    <a:pt x="3241782" y="24129"/>
                  </a:lnTo>
                  <a:lnTo>
                    <a:pt x="3603732" y="13969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4271490" y="6071870"/>
              <a:ext cx="2898140" cy="33020"/>
            </a:xfrm>
            <a:custGeom>
              <a:avLst/>
              <a:gdLst/>
              <a:ahLst/>
              <a:cxnLst/>
              <a:rect l="l" t="t" r="r" b="b"/>
              <a:pathLst>
                <a:path w="2898140" h="33020">
                  <a:moveTo>
                    <a:pt x="2897913" y="0"/>
                  </a:moveTo>
                  <a:lnTo>
                    <a:pt x="226082" y="0"/>
                  </a:lnTo>
                  <a:lnTo>
                    <a:pt x="135409" y="13969"/>
                  </a:lnTo>
                  <a:lnTo>
                    <a:pt x="0" y="33019"/>
                  </a:lnTo>
                  <a:lnTo>
                    <a:pt x="2710568" y="33019"/>
                  </a:lnTo>
                  <a:lnTo>
                    <a:pt x="2698269" y="22859"/>
                  </a:lnTo>
                  <a:lnTo>
                    <a:pt x="28979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4070910" y="6101079"/>
              <a:ext cx="2947035" cy="33020"/>
            </a:xfrm>
            <a:custGeom>
              <a:avLst/>
              <a:gdLst/>
              <a:ahLst/>
              <a:cxnLst/>
              <a:rect l="l" t="t" r="r" b="b"/>
              <a:pathLst>
                <a:path w="2947034" h="33020">
                  <a:moveTo>
                    <a:pt x="2906536" y="0"/>
                  </a:moveTo>
                  <a:lnTo>
                    <a:pt x="227662" y="0"/>
                  </a:lnTo>
                  <a:lnTo>
                    <a:pt x="1979" y="31750"/>
                  </a:lnTo>
                  <a:lnTo>
                    <a:pt x="0" y="33020"/>
                  </a:lnTo>
                  <a:lnTo>
                    <a:pt x="2946508" y="33020"/>
                  </a:lnTo>
                  <a:lnTo>
                    <a:pt x="2906536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4025377" y="6130289"/>
              <a:ext cx="3072765" cy="33020"/>
            </a:xfrm>
            <a:custGeom>
              <a:avLst/>
              <a:gdLst/>
              <a:ahLst/>
              <a:cxnLst/>
              <a:rect l="l" t="t" r="r" b="b"/>
              <a:pathLst>
                <a:path w="3072765" h="33020">
                  <a:moveTo>
                    <a:pt x="2987429" y="0"/>
                  </a:moveTo>
                  <a:lnTo>
                    <a:pt x="65567" y="0"/>
                  </a:lnTo>
                  <a:lnTo>
                    <a:pt x="47512" y="2540"/>
                  </a:lnTo>
                  <a:lnTo>
                    <a:pt x="0" y="33020"/>
                  </a:lnTo>
                  <a:lnTo>
                    <a:pt x="3072342" y="33020"/>
                  </a:lnTo>
                  <a:lnTo>
                    <a:pt x="3002802" y="12700"/>
                  </a:lnTo>
                  <a:lnTo>
                    <a:pt x="29874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3979843" y="6160770"/>
              <a:ext cx="3218180" cy="31750"/>
            </a:xfrm>
            <a:custGeom>
              <a:avLst/>
              <a:gdLst/>
              <a:ahLst/>
              <a:cxnLst/>
              <a:rect l="l" t="t" r="r" b="b"/>
              <a:pathLst>
                <a:path w="3218179" h="31750">
                  <a:moveTo>
                    <a:pt x="3109183" y="0"/>
                  </a:moveTo>
                  <a:lnTo>
                    <a:pt x="49492" y="0"/>
                  </a:lnTo>
                  <a:lnTo>
                    <a:pt x="0" y="31749"/>
                  </a:lnTo>
                  <a:lnTo>
                    <a:pt x="3217838" y="31749"/>
                  </a:lnTo>
                  <a:lnTo>
                    <a:pt x="3109183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3931531" y="6189979"/>
              <a:ext cx="3366135" cy="31750"/>
            </a:xfrm>
            <a:custGeom>
              <a:avLst/>
              <a:gdLst/>
              <a:ahLst/>
              <a:cxnLst/>
              <a:rect l="l" t="t" r="r" b="b"/>
              <a:pathLst>
                <a:path w="3366134" h="31750">
                  <a:moveTo>
                    <a:pt x="3257458" y="0"/>
                  </a:moveTo>
                  <a:lnTo>
                    <a:pt x="52271" y="0"/>
                  </a:lnTo>
                  <a:lnTo>
                    <a:pt x="6738" y="29210"/>
                  </a:lnTo>
                  <a:lnTo>
                    <a:pt x="0" y="31750"/>
                  </a:lnTo>
                  <a:lnTo>
                    <a:pt x="3366114" y="31750"/>
                  </a:lnTo>
                  <a:lnTo>
                    <a:pt x="3257458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3854040" y="6219189"/>
              <a:ext cx="3543935" cy="31750"/>
            </a:xfrm>
            <a:custGeom>
              <a:avLst/>
              <a:gdLst/>
              <a:ahLst/>
              <a:cxnLst/>
              <a:rect l="l" t="t" r="r" b="b"/>
              <a:pathLst>
                <a:path w="3543934" h="31750">
                  <a:moveTo>
                    <a:pt x="3434912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3543568" y="31750"/>
                  </a:lnTo>
                  <a:lnTo>
                    <a:pt x="343491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3773180" y="6248400"/>
              <a:ext cx="3694429" cy="33020"/>
            </a:xfrm>
            <a:custGeom>
              <a:avLst/>
              <a:gdLst/>
              <a:ahLst/>
              <a:cxnLst/>
              <a:rect l="l" t="t" r="r" b="b"/>
              <a:pathLst>
                <a:path w="3694429" h="33020">
                  <a:moveTo>
                    <a:pt x="3615735" y="0"/>
                  </a:moveTo>
                  <a:lnTo>
                    <a:pt x="87598" y="0"/>
                  </a:lnTo>
                  <a:lnTo>
                    <a:pt x="0" y="33020"/>
                  </a:lnTo>
                  <a:lnTo>
                    <a:pt x="3693838" y="33020"/>
                  </a:lnTo>
                  <a:lnTo>
                    <a:pt x="3646159" y="8890"/>
                  </a:lnTo>
                  <a:lnTo>
                    <a:pt x="361573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3695689" y="6277609"/>
              <a:ext cx="3829050" cy="33020"/>
            </a:xfrm>
            <a:custGeom>
              <a:avLst/>
              <a:gdLst/>
              <a:ahLst/>
              <a:cxnLst/>
              <a:rect l="l" t="t" r="r" b="b"/>
              <a:pathLst>
                <a:path w="3829050" h="33020">
                  <a:moveTo>
                    <a:pt x="3763800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74078" y="33019"/>
                  </a:lnTo>
                  <a:lnTo>
                    <a:pt x="1092210" y="29209"/>
                  </a:lnTo>
                  <a:lnTo>
                    <a:pt x="3821517" y="29209"/>
                  </a:lnTo>
                  <a:lnTo>
                    <a:pt x="3763800" y="0"/>
                  </a:lnTo>
                  <a:close/>
                </a:path>
                <a:path w="3829050" h="33020">
                  <a:moveTo>
                    <a:pt x="3821517" y="29209"/>
                  </a:moveTo>
                  <a:lnTo>
                    <a:pt x="1092210" y="29209"/>
                  </a:lnTo>
                  <a:lnTo>
                    <a:pt x="1088046" y="33019"/>
                  </a:lnTo>
                  <a:lnTo>
                    <a:pt x="3829045" y="33019"/>
                  </a:lnTo>
                  <a:lnTo>
                    <a:pt x="3821517" y="29209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3618198" y="6306820"/>
              <a:ext cx="3964304" cy="33020"/>
            </a:xfrm>
            <a:custGeom>
              <a:avLst/>
              <a:gdLst/>
              <a:ahLst/>
              <a:cxnLst/>
              <a:rect l="l" t="t" r="r" b="b"/>
              <a:pathLst>
                <a:path w="3964304" h="33020">
                  <a:moveTo>
                    <a:pt x="1169701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12561" y="33019"/>
                  </a:lnTo>
                  <a:lnTo>
                    <a:pt x="1169701" y="0"/>
                  </a:lnTo>
                  <a:close/>
                </a:path>
                <a:path w="3964304" h="33020">
                  <a:moveTo>
                    <a:pt x="3899007" y="0"/>
                  </a:moveTo>
                  <a:lnTo>
                    <a:pt x="1169701" y="0"/>
                  </a:lnTo>
                  <a:lnTo>
                    <a:pt x="1133617" y="33019"/>
                  </a:lnTo>
                  <a:lnTo>
                    <a:pt x="3964252" y="33019"/>
                  </a:lnTo>
                  <a:lnTo>
                    <a:pt x="3899007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3540707" y="6337300"/>
              <a:ext cx="4100195" cy="31750"/>
            </a:xfrm>
            <a:custGeom>
              <a:avLst/>
              <a:gdLst/>
              <a:ahLst/>
              <a:cxnLst/>
              <a:rect l="l" t="t" r="r" b="b"/>
              <a:pathLst>
                <a:path w="4100195" h="31750">
                  <a:moveTo>
                    <a:pt x="4036724" y="0"/>
                  </a:moveTo>
                  <a:lnTo>
                    <a:pt x="1213884" y="0"/>
                  </a:lnTo>
                  <a:lnTo>
                    <a:pt x="1179188" y="31750"/>
                  </a:lnTo>
                  <a:lnTo>
                    <a:pt x="4099971" y="31750"/>
                  </a:lnTo>
                  <a:lnTo>
                    <a:pt x="4086912" y="25400"/>
                  </a:lnTo>
                  <a:lnTo>
                    <a:pt x="4036724" y="0"/>
                  </a:lnTo>
                  <a:close/>
                </a:path>
                <a:path w="4100195" h="31750">
                  <a:moveTo>
                    <a:pt x="1102140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951044" y="31750"/>
                  </a:lnTo>
                  <a:lnTo>
                    <a:pt x="11021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3460326" y="6366509"/>
              <a:ext cx="4240530" cy="31750"/>
            </a:xfrm>
            <a:custGeom>
              <a:avLst/>
              <a:gdLst/>
              <a:ahLst/>
              <a:cxnLst/>
              <a:rect l="l" t="t" r="r" b="b"/>
              <a:pathLst>
                <a:path w="4240530" h="31750">
                  <a:moveTo>
                    <a:pt x="4175128" y="0"/>
                  </a:moveTo>
                  <a:lnTo>
                    <a:pt x="1262345" y="0"/>
                  </a:lnTo>
                  <a:lnTo>
                    <a:pt x="1227649" y="31749"/>
                  </a:lnTo>
                  <a:lnTo>
                    <a:pt x="4240426" y="31749"/>
                  </a:lnTo>
                  <a:lnTo>
                    <a:pt x="4175128" y="0"/>
                  </a:lnTo>
                  <a:close/>
                </a:path>
                <a:path w="4240530" h="31750">
                  <a:moveTo>
                    <a:pt x="1043512" y="0"/>
                  </a:moveTo>
                  <a:lnTo>
                    <a:pt x="87119" y="0"/>
                  </a:lnTo>
                  <a:lnTo>
                    <a:pt x="70273" y="6349"/>
                  </a:lnTo>
                  <a:lnTo>
                    <a:pt x="0" y="31749"/>
                  </a:lnTo>
                  <a:lnTo>
                    <a:pt x="892416" y="31749"/>
                  </a:lnTo>
                  <a:lnTo>
                    <a:pt x="104351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3379512" y="6395720"/>
              <a:ext cx="4381500" cy="31750"/>
            </a:xfrm>
            <a:custGeom>
              <a:avLst/>
              <a:gdLst/>
              <a:ahLst/>
              <a:cxnLst/>
              <a:rect l="l" t="t" r="r" b="b"/>
              <a:pathLst>
                <a:path w="4381500" h="31750">
                  <a:moveTo>
                    <a:pt x="4316016" y="0"/>
                  </a:moveTo>
                  <a:lnTo>
                    <a:pt x="1311239" y="0"/>
                  </a:lnTo>
                  <a:lnTo>
                    <a:pt x="1276543" y="31749"/>
                  </a:lnTo>
                  <a:lnTo>
                    <a:pt x="4381313" y="31749"/>
                  </a:lnTo>
                  <a:lnTo>
                    <a:pt x="4316016" y="0"/>
                  </a:lnTo>
                  <a:close/>
                </a:path>
                <a:path w="4381500" h="31750">
                  <a:moveTo>
                    <a:pt x="985318" y="0"/>
                  </a:moveTo>
                  <a:lnTo>
                    <a:pt x="87841" y="0"/>
                  </a:lnTo>
                  <a:lnTo>
                    <a:pt x="0" y="31749"/>
                  </a:lnTo>
                  <a:lnTo>
                    <a:pt x="834222" y="31749"/>
                  </a:lnTo>
                  <a:lnTo>
                    <a:pt x="985318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3319779" y="6424929"/>
              <a:ext cx="4504055" cy="33020"/>
            </a:xfrm>
            <a:custGeom>
              <a:avLst/>
              <a:gdLst/>
              <a:ahLst/>
              <a:cxnLst/>
              <a:rect l="l" t="t" r="r" b="b"/>
              <a:pathLst>
                <a:path w="4504055" h="33020">
                  <a:moveTo>
                    <a:pt x="4435822" y="0"/>
                  </a:moveTo>
                  <a:lnTo>
                    <a:pt x="1339051" y="0"/>
                  </a:lnTo>
                  <a:lnTo>
                    <a:pt x="1333500" y="5080"/>
                  </a:lnTo>
                  <a:lnTo>
                    <a:pt x="1280931" y="33020"/>
                  </a:lnTo>
                  <a:lnTo>
                    <a:pt x="4503731" y="33020"/>
                  </a:lnTo>
                  <a:lnTo>
                    <a:pt x="4435822" y="0"/>
                  </a:lnTo>
                  <a:close/>
                </a:path>
                <a:path w="4504055" h="33020">
                  <a:moveTo>
                    <a:pt x="906042" y="0"/>
                  </a:moveTo>
                  <a:lnTo>
                    <a:pt x="66759" y="0"/>
                  </a:lnTo>
                  <a:lnTo>
                    <a:pt x="0" y="24130"/>
                  </a:lnTo>
                  <a:lnTo>
                    <a:pt x="117994" y="33020"/>
                  </a:lnTo>
                  <a:lnTo>
                    <a:pt x="657455" y="33020"/>
                  </a:lnTo>
                  <a:lnTo>
                    <a:pt x="791210" y="24130"/>
                  </a:lnTo>
                  <a:lnTo>
                    <a:pt x="906042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3387205" y="6454139"/>
              <a:ext cx="4493895" cy="31750"/>
            </a:xfrm>
            <a:custGeom>
              <a:avLst/>
              <a:gdLst/>
              <a:ahLst/>
              <a:cxnLst/>
              <a:rect l="l" t="t" r="r" b="b"/>
              <a:pathLst>
                <a:path w="4493895" h="31750">
                  <a:moveTo>
                    <a:pt x="4428470" y="0"/>
                  </a:moveTo>
                  <a:lnTo>
                    <a:pt x="1220674" y="0"/>
                  </a:lnTo>
                  <a:lnTo>
                    <a:pt x="1160937" y="31750"/>
                  </a:lnTo>
                  <a:lnTo>
                    <a:pt x="4493767" y="31750"/>
                  </a:lnTo>
                  <a:lnTo>
                    <a:pt x="4428470" y="0"/>
                  </a:lnTo>
                  <a:close/>
                </a:path>
                <a:path w="4493895" h="31750">
                  <a:moveTo>
                    <a:pt x="647353" y="0"/>
                  </a:moveTo>
                  <a:lnTo>
                    <a:pt x="0" y="0"/>
                  </a:lnTo>
                  <a:lnTo>
                    <a:pt x="303414" y="22860"/>
                  </a:lnTo>
                  <a:lnTo>
                    <a:pt x="647353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4490795" y="6483350"/>
              <a:ext cx="3422650" cy="33020"/>
            </a:xfrm>
            <a:custGeom>
              <a:avLst/>
              <a:gdLst/>
              <a:ahLst/>
              <a:cxnLst/>
              <a:rect l="l" t="t" r="r" b="b"/>
              <a:pathLst>
                <a:path w="3422650" h="33020">
                  <a:moveTo>
                    <a:pt x="338495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22110" y="33020"/>
                  </a:lnTo>
                  <a:lnTo>
                    <a:pt x="3413684" y="13970"/>
                  </a:lnTo>
                  <a:lnTo>
                    <a:pt x="3384953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4435837" y="6512560"/>
              <a:ext cx="3490595" cy="33020"/>
            </a:xfrm>
            <a:custGeom>
              <a:avLst/>
              <a:gdLst/>
              <a:ahLst/>
              <a:cxnLst/>
              <a:rect l="l" t="t" r="r" b="b"/>
              <a:pathLst>
                <a:path w="3490595" h="33020">
                  <a:moveTo>
                    <a:pt x="347538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89988" y="33020"/>
                  </a:lnTo>
                  <a:lnTo>
                    <a:pt x="3475383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4380879" y="6543039"/>
              <a:ext cx="3557904" cy="31750"/>
            </a:xfrm>
            <a:custGeom>
              <a:avLst/>
              <a:gdLst/>
              <a:ahLst/>
              <a:cxnLst/>
              <a:rect l="l" t="t" r="r" b="b"/>
              <a:pathLst>
                <a:path w="3557904" h="31750">
                  <a:moveTo>
                    <a:pt x="3543823" y="0"/>
                  </a:moveTo>
                  <a:lnTo>
                    <a:pt x="59737" y="0"/>
                  </a:lnTo>
                  <a:lnTo>
                    <a:pt x="0" y="31749"/>
                  </a:lnTo>
                  <a:lnTo>
                    <a:pt x="3557866" y="31749"/>
                  </a:lnTo>
                  <a:lnTo>
                    <a:pt x="3543823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4327236" y="6572249"/>
              <a:ext cx="3624579" cy="31750"/>
            </a:xfrm>
            <a:custGeom>
              <a:avLst/>
              <a:gdLst/>
              <a:ahLst/>
              <a:cxnLst/>
              <a:rect l="l" t="t" r="r" b="b"/>
              <a:pathLst>
                <a:path w="3624579" h="31750">
                  <a:moveTo>
                    <a:pt x="3610385" y="0"/>
                  </a:moveTo>
                  <a:lnTo>
                    <a:pt x="58421" y="0"/>
                  </a:lnTo>
                  <a:lnTo>
                    <a:pt x="3463" y="29210"/>
                  </a:lnTo>
                  <a:lnTo>
                    <a:pt x="0" y="31750"/>
                  </a:lnTo>
                  <a:lnTo>
                    <a:pt x="1232015" y="31750"/>
                  </a:lnTo>
                  <a:lnTo>
                    <a:pt x="1232823" y="29210"/>
                  </a:lnTo>
                  <a:lnTo>
                    <a:pt x="3623305" y="29210"/>
                  </a:lnTo>
                  <a:lnTo>
                    <a:pt x="3610385" y="0"/>
                  </a:lnTo>
                  <a:close/>
                </a:path>
                <a:path w="3624579" h="31750">
                  <a:moveTo>
                    <a:pt x="3623305" y="29210"/>
                  </a:moveTo>
                  <a:lnTo>
                    <a:pt x="1232823" y="29210"/>
                  </a:lnTo>
                  <a:lnTo>
                    <a:pt x="1238019" y="31750"/>
                  </a:lnTo>
                  <a:lnTo>
                    <a:pt x="3624429" y="31750"/>
                  </a:lnTo>
                  <a:lnTo>
                    <a:pt x="3623305" y="2921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4292600" y="6601460"/>
              <a:ext cx="3670300" cy="27940"/>
            </a:xfrm>
            <a:custGeom>
              <a:avLst/>
              <a:gdLst/>
              <a:ahLst/>
              <a:cxnLst/>
              <a:rect l="l" t="t" r="r" b="b"/>
              <a:pathLst>
                <a:path w="3670300" h="27940">
                  <a:moveTo>
                    <a:pt x="1267459" y="0"/>
                  </a:moveTo>
                  <a:lnTo>
                    <a:pt x="38100" y="0"/>
                  </a:lnTo>
                  <a:lnTo>
                    <a:pt x="0" y="27940"/>
                  </a:lnTo>
                  <a:lnTo>
                    <a:pt x="1258570" y="27940"/>
                  </a:lnTo>
                  <a:lnTo>
                    <a:pt x="1267459" y="0"/>
                  </a:lnTo>
                  <a:close/>
                </a:path>
                <a:path w="3670300" h="27940">
                  <a:moveTo>
                    <a:pt x="3657941" y="0"/>
                  </a:moveTo>
                  <a:lnTo>
                    <a:pt x="1267460" y="0"/>
                  </a:lnTo>
                  <a:lnTo>
                    <a:pt x="1324610" y="27940"/>
                  </a:lnTo>
                  <a:lnTo>
                    <a:pt x="3670300" y="27940"/>
                  </a:lnTo>
                  <a:lnTo>
                    <a:pt x="3657941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1318933" y="831849"/>
              <a:ext cx="225386" cy="151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1232916" y="979169"/>
              <a:ext cx="288925" cy="41910"/>
            </a:xfrm>
            <a:custGeom>
              <a:avLst/>
              <a:gdLst/>
              <a:ahLst/>
              <a:cxnLst/>
              <a:rect l="l" t="t" r="r" b="b"/>
              <a:pathLst>
                <a:path w="288925" h="41909">
                  <a:moveTo>
                    <a:pt x="288663" y="0"/>
                  </a:moveTo>
                  <a:lnTo>
                    <a:pt x="95381" y="0"/>
                  </a:lnTo>
                  <a:lnTo>
                    <a:pt x="14223" y="33019"/>
                  </a:lnTo>
                  <a:lnTo>
                    <a:pt x="0" y="41909"/>
                  </a:lnTo>
                  <a:lnTo>
                    <a:pt x="282193" y="41909"/>
                  </a:lnTo>
                  <a:lnTo>
                    <a:pt x="288663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173988" y="1017269"/>
              <a:ext cx="342265" cy="40640"/>
            </a:xfrm>
            <a:custGeom>
              <a:avLst/>
              <a:gdLst/>
              <a:ahLst/>
              <a:cxnLst/>
              <a:rect l="l" t="t" r="r" b="b"/>
              <a:pathLst>
                <a:path w="342265" h="40640">
                  <a:moveTo>
                    <a:pt x="341710" y="0"/>
                  </a:moveTo>
                  <a:lnTo>
                    <a:pt x="65023" y="0"/>
                  </a:lnTo>
                  <a:lnTo>
                    <a:pt x="0" y="40639"/>
                  </a:lnTo>
                  <a:lnTo>
                    <a:pt x="328337" y="40639"/>
                  </a:lnTo>
                  <a:lnTo>
                    <a:pt x="332232" y="33019"/>
                  </a:lnTo>
                  <a:lnTo>
                    <a:pt x="341122" y="13969"/>
                  </a:lnTo>
                  <a:lnTo>
                    <a:pt x="341122" y="3809"/>
                  </a:lnTo>
                  <a:lnTo>
                    <a:pt x="34171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103418" y="1054099"/>
              <a:ext cx="401320" cy="40640"/>
            </a:xfrm>
            <a:custGeom>
              <a:avLst/>
              <a:gdLst/>
              <a:ahLst/>
              <a:cxnLst/>
              <a:rect l="l" t="t" r="r" b="b"/>
              <a:pathLst>
                <a:path w="401319" h="40640">
                  <a:moveTo>
                    <a:pt x="400854" y="0"/>
                  </a:moveTo>
                  <a:lnTo>
                    <a:pt x="76665" y="0"/>
                  </a:lnTo>
                  <a:lnTo>
                    <a:pt x="21801" y="34289"/>
                  </a:lnTo>
                  <a:lnTo>
                    <a:pt x="0" y="40639"/>
                  </a:lnTo>
                  <a:lnTo>
                    <a:pt x="380082" y="40639"/>
                  </a:lnTo>
                  <a:lnTo>
                    <a:pt x="400854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976968" y="1090929"/>
              <a:ext cx="508634" cy="40640"/>
            </a:xfrm>
            <a:custGeom>
              <a:avLst/>
              <a:gdLst/>
              <a:ahLst/>
              <a:cxnLst/>
              <a:rect l="l" t="t" r="r" b="b"/>
              <a:pathLst>
                <a:path w="508634" h="40640">
                  <a:moveTo>
                    <a:pt x="508479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489569" y="40640"/>
                  </a:lnTo>
                  <a:lnTo>
                    <a:pt x="500041" y="16510"/>
                  </a:lnTo>
                  <a:lnTo>
                    <a:pt x="50847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846158" y="1129029"/>
              <a:ext cx="621665" cy="40640"/>
            </a:xfrm>
            <a:custGeom>
              <a:avLst/>
              <a:gdLst/>
              <a:ahLst/>
              <a:cxnLst/>
              <a:rect l="l" t="t" r="r" b="b"/>
              <a:pathLst>
                <a:path w="621665" h="40640">
                  <a:moveTo>
                    <a:pt x="621482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603845" y="40640"/>
                  </a:lnTo>
                  <a:lnTo>
                    <a:pt x="621482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720183" y="1165860"/>
              <a:ext cx="731520" cy="40640"/>
            </a:xfrm>
            <a:custGeom>
              <a:avLst/>
              <a:gdLst/>
              <a:ahLst/>
              <a:cxnLst/>
              <a:rect l="l" t="t" r="r" b="b"/>
              <a:pathLst>
                <a:path w="731519" h="40640">
                  <a:moveTo>
                    <a:pt x="731474" y="0"/>
                  </a:moveTo>
                  <a:lnTo>
                    <a:pt x="139056" y="0"/>
                  </a:lnTo>
                  <a:lnTo>
                    <a:pt x="12606" y="36829"/>
                  </a:lnTo>
                  <a:lnTo>
                    <a:pt x="0" y="40639"/>
                  </a:lnTo>
                  <a:lnTo>
                    <a:pt x="711953" y="40639"/>
                  </a:lnTo>
                  <a:lnTo>
                    <a:pt x="718726" y="27939"/>
                  </a:lnTo>
                  <a:lnTo>
                    <a:pt x="727616" y="8889"/>
                  </a:lnTo>
                  <a:lnTo>
                    <a:pt x="73147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598319" y="1202690"/>
              <a:ext cx="836294" cy="40640"/>
            </a:xfrm>
            <a:custGeom>
              <a:avLst/>
              <a:gdLst/>
              <a:ahLst/>
              <a:cxnLst/>
              <a:rect l="l" t="t" r="r" b="b"/>
              <a:pathLst>
                <a:path w="836294" h="40640">
                  <a:moveTo>
                    <a:pt x="83584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818073" y="40639"/>
                  </a:lnTo>
                  <a:lnTo>
                    <a:pt x="830430" y="10160"/>
                  </a:lnTo>
                  <a:lnTo>
                    <a:pt x="83584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472253" y="1240790"/>
              <a:ext cx="945515" cy="40640"/>
            </a:xfrm>
            <a:custGeom>
              <a:avLst/>
              <a:gdLst/>
              <a:ahLst/>
              <a:cxnLst/>
              <a:rect l="l" t="t" r="r" b="b"/>
              <a:pathLst>
                <a:path w="945515" h="40640">
                  <a:moveTo>
                    <a:pt x="94516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930250" y="40639"/>
                  </a:lnTo>
                  <a:lnTo>
                    <a:pt x="937446" y="19050"/>
                  </a:lnTo>
                  <a:lnTo>
                    <a:pt x="945169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257288" y="1277619"/>
              <a:ext cx="1146810" cy="40640"/>
            </a:xfrm>
            <a:custGeom>
              <a:avLst/>
              <a:gdLst/>
              <a:ahLst/>
              <a:cxnLst/>
              <a:rect l="l" t="t" r="r" b="b"/>
              <a:pathLst>
                <a:path w="1146810" h="40640">
                  <a:moveTo>
                    <a:pt x="1146485" y="0"/>
                  </a:moveTo>
                  <a:lnTo>
                    <a:pt x="227571" y="0"/>
                  </a:lnTo>
                  <a:lnTo>
                    <a:pt x="189751" y="11429"/>
                  </a:lnTo>
                  <a:lnTo>
                    <a:pt x="17031" y="20319"/>
                  </a:lnTo>
                  <a:lnTo>
                    <a:pt x="0" y="40639"/>
                  </a:lnTo>
                  <a:lnTo>
                    <a:pt x="1132626" y="40639"/>
                  </a:lnTo>
                  <a:lnTo>
                    <a:pt x="1133361" y="39369"/>
                  </a:lnTo>
                  <a:lnTo>
                    <a:pt x="1146485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225353" y="1314449"/>
              <a:ext cx="1166495" cy="41910"/>
            </a:xfrm>
            <a:custGeom>
              <a:avLst/>
              <a:gdLst/>
              <a:ahLst/>
              <a:cxnLst/>
              <a:rect l="l" t="t" r="r" b="b"/>
              <a:pathLst>
                <a:path w="1166495" h="41909">
                  <a:moveTo>
                    <a:pt x="1166142" y="0"/>
                  </a:moveTo>
                  <a:lnTo>
                    <a:pt x="35127" y="0"/>
                  </a:lnTo>
                  <a:lnTo>
                    <a:pt x="0" y="41910"/>
                  </a:lnTo>
                  <a:lnTo>
                    <a:pt x="1142502" y="41910"/>
                  </a:lnTo>
                  <a:lnTo>
                    <a:pt x="1165296" y="2539"/>
                  </a:lnTo>
                  <a:lnTo>
                    <a:pt x="11661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94483" y="1352549"/>
              <a:ext cx="1176020" cy="40640"/>
            </a:xfrm>
            <a:custGeom>
              <a:avLst/>
              <a:gdLst/>
              <a:ahLst/>
              <a:cxnLst/>
              <a:rect l="l" t="t" r="r" b="b"/>
              <a:pathLst>
                <a:path w="1176020" h="40640">
                  <a:moveTo>
                    <a:pt x="1175578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158066" y="40639"/>
                  </a:lnTo>
                  <a:lnTo>
                    <a:pt x="1158066" y="21589"/>
                  </a:lnTo>
                  <a:lnTo>
                    <a:pt x="1168226" y="12700"/>
                  </a:lnTo>
                  <a:lnTo>
                    <a:pt x="117557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63613" y="1389379"/>
              <a:ext cx="1189355" cy="40640"/>
            </a:xfrm>
            <a:custGeom>
              <a:avLst/>
              <a:gdLst/>
              <a:ahLst/>
              <a:cxnLst/>
              <a:rect l="l" t="t" r="r" b="b"/>
              <a:pathLst>
                <a:path w="1189355" h="40640">
                  <a:moveTo>
                    <a:pt x="1188936" y="0"/>
                  </a:moveTo>
                  <a:lnTo>
                    <a:pt x="34063" y="0"/>
                  </a:lnTo>
                  <a:lnTo>
                    <a:pt x="0" y="40640"/>
                  </a:lnTo>
                  <a:lnTo>
                    <a:pt x="1188936" y="40640"/>
                  </a:lnTo>
                  <a:lnTo>
                    <a:pt x="1188936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132743" y="1426210"/>
              <a:ext cx="1219835" cy="40640"/>
            </a:xfrm>
            <a:custGeom>
              <a:avLst/>
              <a:gdLst/>
              <a:ahLst/>
              <a:cxnLst/>
              <a:rect l="l" t="t" r="r" b="b"/>
              <a:pathLst>
                <a:path w="1219835" h="40640">
                  <a:moveTo>
                    <a:pt x="1219806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19806" y="40639"/>
                  </a:lnTo>
                  <a:lnTo>
                    <a:pt x="1219806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100809" y="1464310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40">
                  <a:moveTo>
                    <a:pt x="125174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51740" y="40639"/>
                  </a:lnTo>
                  <a:lnTo>
                    <a:pt x="12517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69939" y="1501140"/>
              <a:ext cx="1282700" cy="40640"/>
            </a:xfrm>
            <a:custGeom>
              <a:avLst/>
              <a:gdLst/>
              <a:ahLst/>
              <a:cxnLst/>
              <a:rect l="l" t="t" r="r" b="b"/>
              <a:pathLst>
                <a:path w="1282700" h="40640">
                  <a:moveTo>
                    <a:pt x="128261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68005" y="40639"/>
                  </a:lnTo>
                  <a:lnTo>
                    <a:pt x="1272450" y="26670"/>
                  </a:lnTo>
                  <a:lnTo>
                    <a:pt x="1282610" y="16510"/>
                  </a:lnTo>
                  <a:lnTo>
                    <a:pt x="128261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39069" y="1537969"/>
              <a:ext cx="1300480" cy="40640"/>
            </a:xfrm>
            <a:custGeom>
              <a:avLst/>
              <a:gdLst/>
              <a:ahLst/>
              <a:cxnLst/>
              <a:rect l="l" t="t" r="r" b="b"/>
              <a:pathLst>
                <a:path w="1300480" h="40640">
                  <a:moveTo>
                    <a:pt x="1300087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85406" y="40639"/>
                  </a:lnTo>
                  <a:lnTo>
                    <a:pt x="1294430" y="17779"/>
                  </a:lnTo>
                  <a:lnTo>
                    <a:pt x="1300087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11853" y="1574799"/>
              <a:ext cx="1314450" cy="41910"/>
            </a:xfrm>
            <a:custGeom>
              <a:avLst/>
              <a:gdLst/>
              <a:ahLst/>
              <a:cxnLst/>
              <a:rect l="l" t="t" r="r" b="b"/>
              <a:pathLst>
                <a:path w="1314450" h="41909">
                  <a:moveTo>
                    <a:pt x="1314126" y="0"/>
                  </a:moveTo>
                  <a:lnTo>
                    <a:pt x="30409" y="0"/>
                  </a:lnTo>
                  <a:lnTo>
                    <a:pt x="5926" y="29210"/>
                  </a:lnTo>
                  <a:lnTo>
                    <a:pt x="0" y="41910"/>
                  </a:lnTo>
                  <a:lnTo>
                    <a:pt x="1294702" y="41910"/>
                  </a:lnTo>
                  <a:lnTo>
                    <a:pt x="1302596" y="29210"/>
                  </a:lnTo>
                  <a:lnTo>
                    <a:pt x="131412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0" y="1612899"/>
              <a:ext cx="1309370" cy="40640"/>
            </a:xfrm>
            <a:custGeom>
              <a:avLst/>
              <a:gdLst/>
              <a:ahLst/>
              <a:cxnLst/>
              <a:rect l="l" t="t" r="r" b="b"/>
              <a:pathLst>
                <a:path w="1309370" h="40639">
                  <a:moveTo>
                    <a:pt x="1308923" y="0"/>
                  </a:moveTo>
                  <a:lnTo>
                    <a:pt x="13631" y="0"/>
                  </a:lnTo>
                  <a:lnTo>
                    <a:pt x="0" y="29209"/>
                  </a:lnTo>
                  <a:lnTo>
                    <a:pt x="0" y="40639"/>
                  </a:lnTo>
                  <a:lnTo>
                    <a:pt x="1284237" y="40639"/>
                  </a:lnTo>
                  <a:lnTo>
                    <a:pt x="1285240" y="38100"/>
                  </a:lnTo>
                  <a:lnTo>
                    <a:pt x="1308923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0" y="1649729"/>
              <a:ext cx="1286510" cy="40640"/>
            </a:xfrm>
            <a:custGeom>
              <a:avLst/>
              <a:gdLst/>
              <a:ahLst/>
              <a:cxnLst/>
              <a:rect l="l" t="t" r="r" b="b"/>
              <a:pathLst>
                <a:path w="1286510" h="40639">
                  <a:moveTo>
                    <a:pt x="1286029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269699" y="40640"/>
                  </a:lnTo>
                  <a:lnTo>
                    <a:pt x="1285240" y="1270"/>
                  </a:lnTo>
                  <a:lnTo>
                    <a:pt x="1286029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0" y="1686559"/>
              <a:ext cx="1271270" cy="41910"/>
            </a:xfrm>
            <a:custGeom>
              <a:avLst/>
              <a:gdLst/>
              <a:ahLst/>
              <a:cxnLst/>
              <a:rect l="l" t="t" r="r" b="b"/>
              <a:pathLst>
                <a:path w="1271270" h="41910">
                  <a:moveTo>
                    <a:pt x="1271203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254659" y="41910"/>
                  </a:lnTo>
                  <a:lnTo>
                    <a:pt x="127120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0" y="172465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648" y="0"/>
                  </a:moveTo>
                  <a:lnTo>
                    <a:pt x="0" y="0"/>
                  </a:lnTo>
                  <a:lnTo>
                    <a:pt x="0" y="22860"/>
                  </a:lnTo>
                  <a:lnTo>
                    <a:pt x="0" y="40640"/>
                  </a:lnTo>
                  <a:lnTo>
                    <a:pt x="1247140" y="40640"/>
                  </a:lnTo>
                  <a:lnTo>
                    <a:pt x="1247140" y="22860"/>
                  </a:lnTo>
                  <a:lnTo>
                    <a:pt x="1251648" y="22860"/>
                  </a:lnTo>
                  <a:lnTo>
                    <a:pt x="1251648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0" y="176148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851" y="24130"/>
                  </a:moveTo>
                  <a:lnTo>
                    <a:pt x="1247140" y="24130"/>
                  </a:lnTo>
                  <a:lnTo>
                    <a:pt x="1247140" y="0"/>
                  </a:lnTo>
                  <a:lnTo>
                    <a:pt x="0" y="0"/>
                  </a:lnTo>
                  <a:lnTo>
                    <a:pt x="0" y="24130"/>
                  </a:lnTo>
                  <a:lnTo>
                    <a:pt x="0" y="40640"/>
                  </a:lnTo>
                  <a:lnTo>
                    <a:pt x="1251851" y="40640"/>
                  </a:lnTo>
                  <a:lnTo>
                    <a:pt x="1251851" y="2413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0" y="1798319"/>
              <a:ext cx="1266190" cy="41910"/>
            </a:xfrm>
            <a:custGeom>
              <a:avLst/>
              <a:gdLst/>
              <a:ahLst/>
              <a:cxnLst/>
              <a:rect l="l" t="t" r="r" b="b"/>
              <a:pathLst>
                <a:path w="1266190" h="41910">
                  <a:moveTo>
                    <a:pt x="1254397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1249680" y="41909"/>
                  </a:lnTo>
                  <a:lnTo>
                    <a:pt x="1257300" y="34289"/>
                  </a:lnTo>
                  <a:lnTo>
                    <a:pt x="1266190" y="15239"/>
                  </a:lnTo>
                  <a:lnTo>
                    <a:pt x="1257300" y="5079"/>
                  </a:lnTo>
                  <a:lnTo>
                    <a:pt x="125439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0" y="1836419"/>
              <a:ext cx="1253490" cy="40640"/>
            </a:xfrm>
            <a:custGeom>
              <a:avLst/>
              <a:gdLst/>
              <a:ahLst/>
              <a:cxnLst/>
              <a:rect l="l" t="t" r="r" b="b"/>
              <a:pathLst>
                <a:path w="1253490" h="40639">
                  <a:moveTo>
                    <a:pt x="125348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65694" y="40639"/>
                  </a:lnTo>
                  <a:lnTo>
                    <a:pt x="1200150" y="25400"/>
                  </a:lnTo>
                  <a:lnTo>
                    <a:pt x="1238250" y="15239"/>
                  </a:lnTo>
                  <a:lnTo>
                    <a:pt x="125348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0" y="1873250"/>
              <a:ext cx="1174750" cy="40640"/>
            </a:xfrm>
            <a:custGeom>
              <a:avLst/>
              <a:gdLst/>
              <a:ahLst/>
              <a:cxnLst/>
              <a:rect l="l" t="t" r="r" b="b"/>
              <a:pathLst>
                <a:path w="1174750" h="40639">
                  <a:moveTo>
                    <a:pt x="117430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84029" y="40639"/>
                  </a:lnTo>
                  <a:lnTo>
                    <a:pt x="1104900" y="26670"/>
                  </a:lnTo>
                  <a:lnTo>
                    <a:pt x="1115060" y="26670"/>
                  </a:lnTo>
                  <a:lnTo>
                    <a:pt x="1134110" y="17779"/>
                  </a:lnTo>
                  <a:lnTo>
                    <a:pt x="117430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0" y="1910079"/>
              <a:ext cx="1090295" cy="40640"/>
            </a:xfrm>
            <a:custGeom>
              <a:avLst/>
              <a:gdLst/>
              <a:ahLst/>
              <a:cxnLst/>
              <a:rect l="l" t="t" r="r" b="b"/>
              <a:pathLst>
                <a:path w="1090295" h="40639">
                  <a:moveTo>
                    <a:pt x="1089721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029006" y="40640"/>
                  </a:lnTo>
                  <a:lnTo>
                    <a:pt x="108972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0" y="1948179"/>
              <a:ext cx="1033144" cy="40640"/>
            </a:xfrm>
            <a:custGeom>
              <a:avLst/>
              <a:gdLst/>
              <a:ahLst/>
              <a:cxnLst/>
              <a:rect l="l" t="t" r="r" b="b"/>
              <a:pathLst>
                <a:path w="1033144" h="40639">
                  <a:moveTo>
                    <a:pt x="103280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972085" y="40640"/>
                  </a:lnTo>
                  <a:lnTo>
                    <a:pt x="103280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0" y="1985009"/>
              <a:ext cx="977900" cy="40640"/>
            </a:xfrm>
            <a:custGeom>
              <a:avLst/>
              <a:gdLst/>
              <a:ahLst/>
              <a:cxnLst/>
              <a:rect l="l" t="t" r="r" b="b"/>
              <a:pathLst>
                <a:path w="977900" h="40639">
                  <a:moveTo>
                    <a:pt x="97777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917062" y="40639"/>
                  </a:lnTo>
                  <a:lnTo>
                    <a:pt x="97777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0" y="2021840"/>
              <a:ext cx="923290" cy="41910"/>
            </a:xfrm>
            <a:custGeom>
              <a:avLst/>
              <a:gdLst/>
              <a:ahLst/>
              <a:cxnLst/>
              <a:rect l="l" t="t" r="r" b="b"/>
              <a:pathLst>
                <a:path w="923290" h="41910">
                  <a:moveTo>
                    <a:pt x="92275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860141" y="41910"/>
                  </a:lnTo>
                  <a:lnTo>
                    <a:pt x="922754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0" y="2059940"/>
              <a:ext cx="866140" cy="40640"/>
            </a:xfrm>
            <a:custGeom>
              <a:avLst/>
              <a:gdLst/>
              <a:ahLst/>
              <a:cxnLst/>
              <a:rect l="l" t="t" r="r" b="b"/>
              <a:pathLst>
                <a:path w="866140" h="40639">
                  <a:moveTo>
                    <a:pt x="865833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05118" y="40639"/>
                  </a:lnTo>
                  <a:lnTo>
                    <a:pt x="865833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0" y="2096769"/>
              <a:ext cx="810895" cy="40640"/>
            </a:xfrm>
            <a:custGeom>
              <a:avLst/>
              <a:gdLst/>
              <a:ahLst/>
              <a:cxnLst/>
              <a:rect l="l" t="t" r="r" b="b"/>
              <a:pathLst>
                <a:path w="810895" h="40639">
                  <a:moveTo>
                    <a:pt x="81081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731123" y="40639"/>
                  </a:lnTo>
                  <a:lnTo>
                    <a:pt x="789940" y="13969"/>
                  </a:lnTo>
                  <a:lnTo>
                    <a:pt x="81081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0" y="2133600"/>
              <a:ext cx="739775" cy="40640"/>
            </a:xfrm>
            <a:custGeom>
              <a:avLst/>
              <a:gdLst/>
              <a:ahLst/>
              <a:cxnLst/>
              <a:rect l="l" t="t" r="r" b="b"/>
              <a:pathLst>
                <a:path w="739775" h="40639">
                  <a:moveTo>
                    <a:pt x="739525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649899" y="40639"/>
                  </a:lnTo>
                  <a:lnTo>
                    <a:pt x="73952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0" y="2171700"/>
              <a:ext cx="655955" cy="40640"/>
            </a:xfrm>
            <a:custGeom>
              <a:avLst/>
              <a:gdLst/>
              <a:ahLst/>
              <a:cxnLst/>
              <a:rect l="l" t="t" r="r" b="b"/>
              <a:pathLst>
                <a:path w="655955" h="40639">
                  <a:moveTo>
                    <a:pt x="655501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565875" y="40639"/>
                  </a:lnTo>
                  <a:lnTo>
                    <a:pt x="655501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0" y="2208529"/>
              <a:ext cx="574675" cy="40640"/>
            </a:xfrm>
            <a:custGeom>
              <a:avLst/>
              <a:gdLst/>
              <a:ahLst/>
              <a:cxnLst/>
              <a:rect l="l" t="t" r="r" b="b"/>
              <a:pathLst>
                <a:path w="574675" h="40639">
                  <a:moveTo>
                    <a:pt x="574278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484652" y="40640"/>
                  </a:lnTo>
                  <a:lnTo>
                    <a:pt x="574278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0" y="2245359"/>
              <a:ext cx="493395" cy="40640"/>
            </a:xfrm>
            <a:custGeom>
              <a:avLst/>
              <a:gdLst/>
              <a:ahLst/>
              <a:cxnLst/>
              <a:rect l="l" t="t" r="r" b="b"/>
              <a:pathLst>
                <a:path w="493395" h="40639">
                  <a:moveTo>
                    <a:pt x="493054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432784" y="40639"/>
                  </a:lnTo>
                  <a:lnTo>
                    <a:pt x="476250" y="7619"/>
                  </a:lnTo>
                  <a:lnTo>
                    <a:pt x="493054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0" y="2282190"/>
              <a:ext cx="438150" cy="41910"/>
            </a:xfrm>
            <a:custGeom>
              <a:avLst/>
              <a:gdLst/>
              <a:ahLst/>
              <a:cxnLst/>
              <a:rect l="l" t="t" r="r" b="b"/>
              <a:pathLst>
                <a:path w="438150" h="41910">
                  <a:moveTo>
                    <a:pt x="437800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382632" y="41910"/>
                  </a:lnTo>
                  <a:lnTo>
                    <a:pt x="43780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0" y="2320290"/>
              <a:ext cx="949960" cy="40640"/>
            </a:xfrm>
            <a:custGeom>
              <a:avLst/>
              <a:gdLst/>
              <a:ahLst/>
              <a:cxnLst/>
              <a:rect l="l" t="t" r="r" b="b"/>
              <a:pathLst>
                <a:path w="949960" h="40639">
                  <a:moveTo>
                    <a:pt x="38764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334152" y="40639"/>
                  </a:lnTo>
                  <a:lnTo>
                    <a:pt x="387648" y="0"/>
                  </a:lnTo>
                  <a:close/>
                </a:path>
                <a:path w="949960" h="40639">
                  <a:moveTo>
                    <a:pt x="885190" y="29210"/>
                  </a:moveTo>
                  <a:lnTo>
                    <a:pt x="650875" y="40639"/>
                  </a:lnTo>
                  <a:lnTo>
                    <a:pt x="949959" y="40639"/>
                  </a:lnTo>
                  <a:lnTo>
                    <a:pt x="885190" y="2921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0" y="2357119"/>
              <a:ext cx="1158875" cy="40640"/>
            </a:xfrm>
            <a:custGeom>
              <a:avLst/>
              <a:gdLst/>
              <a:ahLst/>
              <a:cxnLst/>
              <a:rect l="l" t="t" r="r" b="b"/>
              <a:pathLst>
                <a:path w="1158875" h="40639">
                  <a:moveTo>
                    <a:pt x="33916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58663" y="40639"/>
                  </a:lnTo>
                  <a:lnTo>
                    <a:pt x="1043516" y="20319"/>
                  </a:lnTo>
                  <a:lnTo>
                    <a:pt x="312420" y="20319"/>
                  </a:lnTo>
                  <a:lnTo>
                    <a:pt x="339167" y="0"/>
                  </a:lnTo>
                  <a:close/>
                </a:path>
                <a:path w="1158875" h="40639">
                  <a:moveTo>
                    <a:pt x="928370" y="0"/>
                  </a:moveTo>
                  <a:lnTo>
                    <a:pt x="728979" y="0"/>
                  </a:lnTo>
                  <a:lnTo>
                    <a:pt x="312420" y="20319"/>
                  </a:lnTo>
                  <a:lnTo>
                    <a:pt x="1043516" y="20319"/>
                  </a:lnTo>
                  <a:lnTo>
                    <a:pt x="92837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0" y="2395219"/>
              <a:ext cx="1287145" cy="40640"/>
            </a:xfrm>
            <a:custGeom>
              <a:avLst/>
              <a:gdLst/>
              <a:ahLst/>
              <a:cxnLst/>
              <a:rect l="l" t="t" r="r" b="b"/>
              <a:pathLst>
                <a:path w="1287145" h="40639">
                  <a:moveTo>
                    <a:pt x="114427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86695" y="40639"/>
                  </a:lnTo>
                  <a:lnTo>
                    <a:pt x="1209040" y="11429"/>
                  </a:lnTo>
                  <a:lnTo>
                    <a:pt x="114427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0" y="2432050"/>
              <a:ext cx="1384935" cy="40640"/>
            </a:xfrm>
            <a:custGeom>
              <a:avLst/>
              <a:gdLst/>
              <a:ahLst/>
              <a:cxnLst/>
              <a:rect l="l" t="t" r="r" b="b"/>
              <a:pathLst>
                <a:path w="1384935" h="40639">
                  <a:moveTo>
                    <a:pt x="1276566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384609" y="40639"/>
                  </a:lnTo>
                  <a:lnTo>
                    <a:pt x="1276566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0" y="2468879"/>
              <a:ext cx="1482725" cy="40640"/>
            </a:xfrm>
            <a:custGeom>
              <a:avLst/>
              <a:gdLst/>
              <a:ahLst/>
              <a:cxnLst/>
              <a:rect l="l" t="t" r="r" b="b"/>
              <a:pathLst>
                <a:path w="1482725" h="40639">
                  <a:moveTo>
                    <a:pt x="137448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482523" y="40640"/>
                  </a:lnTo>
                  <a:lnTo>
                    <a:pt x="137448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0" y="2505709"/>
              <a:ext cx="1485900" cy="41910"/>
            </a:xfrm>
            <a:custGeom>
              <a:avLst/>
              <a:gdLst/>
              <a:ahLst/>
              <a:cxnLst/>
              <a:rect l="l" t="t" r="r" b="b"/>
              <a:pathLst>
                <a:path w="1485900" h="41910">
                  <a:moveTo>
                    <a:pt x="147239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340518" y="41910"/>
                  </a:lnTo>
                  <a:lnTo>
                    <a:pt x="1485900" y="5079"/>
                  </a:lnTo>
                  <a:lnTo>
                    <a:pt x="147239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0" y="2543809"/>
              <a:ext cx="1355725" cy="40640"/>
            </a:xfrm>
            <a:custGeom>
              <a:avLst/>
              <a:gdLst/>
              <a:ahLst/>
              <a:cxnLst/>
              <a:rect l="l" t="t" r="r" b="b"/>
              <a:pathLst>
                <a:path w="1355725" h="40639">
                  <a:moveTo>
                    <a:pt x="135555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03520" y="40639"/>
                  </a:lnTo>
                  <a:lnTo>
                    <a:pt x="1295400" y="15239"/>
                  </a:lnTo>
                  <a:lnTo>
                    <a:pt x="1355557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0" y="2580640"/>
              <a:ext cx="1217930" cy="40640"/>
            </a:xfrm>
            <a:custGeom>
              <a:avLst/>
              <a:gdLst/>
              <a:ahLst/>
              <a:cxnLst/>
              <a:rect l="l" t="t" r="r" b="b"/>
              <a:pathLst>
                <a:path w="1217930" h="40639">
                  <a:moveTo>
                    <a:pt x="1217302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70296" y="40639"/>
                  </a:lnTo>
                  <a:lnTo>
                    <a:pt x="121730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0" y="2617469"/>
              <a:ext cx="1084580" cy="41910"/>
            </a:xfrm>
            <a:custGeom>
              <a:avLst/>
              <a:gdLst/>
              <a:ahLst/>
              <a:cxnLst/>
              <a:rect l="l" t="t" r="r" b="b"/>
              <a:pathLst>
                <a:path w="1084580" h="41910">
                  <a:moveTo>
                    <a:pt x="1084078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932477" y="41909"/>
                  </a:lnTo>
                  <a:lnTo>
                    <a:pt x="1084078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0" y="2655569"/>
              <a:ext cx="946785" cy="40640"/>
            </a:xfrm>
            <a:custGeom>
              <a:avLst/>
              <a:gdLst/>
              <a:ahLst/>
              <a:cxnLst/>
              <a:rect l="l" t="t" r="r" b="b"/>
              <a:pathLst>
                <a:path w="946785" h="40639">
                  <a:moveTo>
                    <a:pt x="94625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50181" y="40639"/>
                  </a:lnTo>
                  <a:lnTo>
                    <a:pt x="923290" y="6350"/>
                  </a:lnTo>
                  <a:lnTo>
                    <a:pt x="946259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0" y="2692400"/>
              <a:ext cx="858519" cy="36830"/>
            </a:xfrm>
            <a:custGeom>
              <a:avLst/>
              <a:gdLst/>
              <a:ahLst/>
              <a:cxnLst/>
              <a:rect l="l" t="t" r="r" b="b"/>
              <a:pathLst>
                <a:path w="858519" h="36830">
                  <a:moveTo>
                    <a:pt x="820396" y="17779"/>
                  </a:moveTo>
                  <a:lnTo>
                    <a:pt x="152400" y="17779"/>
                  </a:lnTo>
                  <a:lnTo>
                    <a:pt x="779780" y="36829"/>
                  </a:lnTo>
                  <a:lnTo>
                    <a:pt x="820396" y="17779"/>
                  </a:lnTo>
                  <a:close/>
                </a:path>
                <a:path w="858519" h="36830">
                  <a:moveTo>
                    <a:pt x="858304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152400" y="17779"/>
                  </a:lnTo>
                  <a:lnTo>
                    <a:pt x="820396" y="17779"/>
                  </a:lnTo>
                  <a:lnTo>
                    <a:pt x="85830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6252070" y="0"/>
              <a:ext cx="2783205" cy="219075"/>
            </a:xfrm>
            <a:custGeom>
              <a:avLst/>
              <a:gdLst/>
              <a:ahLst/>
              <a:cxnLst/>
              <a:rect l="l" t="t" r="r" b="b"/>
              <a:pathLst>
                <a:path w="2783204" h="219075">
                  <a:moveTo>
                    <a:pt x="1396022" y="218452"/>
                  </a:moveTo>
                  <a:lnTo>
                    <a:pt x="1370876" y="148590"/>
                  </a:lnTo>
                  <a:lnTo>
                    <a:pt x="1368145" y="140970"/>
                  </a:lnTo>
                  <a:lnTo>
                    <a:pt x="1345298" y="77470"/>
                  </a:lnTo>
                  <a:lnTo>
                    <a:pt x="1343025" y="71120"/>
                  </a:lnTo>
                  <a:lnTo>
                    <a:pt x="1324749" y="20320"/>
                  </a:lnTo>
                  <a:lnTo>
                    <a:pt x="1314589" y="0"/>
                  </a:lnTo>
                  <a:lnTo>
                    <a:pt x="56019" y="0"/>
                  </a:lnTo>
                  <a:lnTo>
                    <a:pt x="36144" y="77470"/>
                  </a:lnTo>
                  <a:lnTo>
                    <a:pt x="19862" y="140970"/>
                  </a:lnTo>
                  <a:lnTo>
                    <a:pt x="0" y="218452"/>
                  </a:lnTo>
                  <a:lnTo>
                    <a:pt x="1396022" y="218452"/>
                  </a:lnTo>
                  <a:close/>
                </a:path>
                <a:path w="2783204" h="219075">
                  <a:moveTo>
                    <a:pt x="2782709" y="201930"/>
                  </a:moveTo>
                  <a:lnTo>
                    <a:pt x="2776093" y="148590"/>
                  </a:lnTo>
                  <a:lnTo>
                    <a:pt x="2775153" y="140970"/>
                  </a:lnTo>
                  <a:lnTo>
                    <a:pt x="2767266" y="77470"/>
                  </a:lnTo>
                  <a:lnTo>
                    <a:pt x="2766491" y="71120"/>
                  </a:lnTo>
                  <a:lnTo>
                    <a:pt x="2764929" y="58420"/>
                  </a:lnTo>
                  <a:lnTo>
                    <a:pt x="2764929" y="38100"/>
                  </a:lnTo>
                  <a:lnTo>
                    <a:pt x="2773819" y="0"/>
                  </a:lnTo>
                  <a:lnTo>
                    <a:pt x="2145169" y="0"/>
                  </a:lnTo>
                  <a:lnTo>
                    <a:pt x="2032863" y="71120"/>
                  </a:lnTo>
                  <a:lnTo>
                    <a:pt x="2022843" y="77470"/>
                  </a:lnTo>
                  <a:lnTo>
                    <a:pt x="1992769" y="96520"/>
                  </a:lnTo>
                  <a:lnTo>
                    <a:pt x="1850059" y="140970"/>
                  </a:lnTo>
                  <a:lnTo>
                    <a:pt x="1837829" y="144780"/>
                  </a:lnTo>
                  <a:lnTo>
                    <a:pt x="1836267" y="148590"/>
                  </a:lnTo>
                  <a:lnTo>
                    <a:pt x="1807781" y="218452"/>
                  </a:lnTo>
                  <a:lnTo>
                    <a:pt x="2780931" y="218452"/>
                  </a:lnTo>
                  <a:lnTo>
                    <a:pt x="2782709" y="210820"/>
                  </a:lnTo>
                  <a:lnTo>
                    <a:pt x="2782709" y="20193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6233843" y="212089"/>
              <a:ext cx="2800985" cy="77470"/>
            </a:xfrm>
            <a:custGeom>
              <a:avLst/>
              <a:gdLst/>
              <a:ahLst/>
              <a:cxnLst/>
              <a:rect l="l" t="t" r="r" b="b"/>
              <a:pathLst>
                <a:path w="2800984" h="77470">
                  <a:moveTo>
                    <a:pt x="1411966" y="0"/>
                  </a:moveTo>
                  <a:lnTo>
                    <a:pt x="19864" y="0"/>
                  </a:lnTo>
                  <a:lnTo>
                    <a:pt x="0" y="77469"/>
                  </a:lnTo>
                  <a:lnTo>
                    <a:pt x="1434487" y="77469"/>
                  </a:lnTo>
                  <a:lnTo>
                    <a:pt x="1417906" y="16509"/>
                  </a:lnTo>
                  <a:lnTo>
                    <a:pt x="1411966" y="0"/>
                  </a:lnTo>
                  <a:close/>
                </a:path>
                <a:path w="2800984" h="77470">
                  <a:moveTo>
                    <a:pt x="2800639" y="0"/>
                  </a:moveTo>
                  <a:lnTo>
                    <a:pt x="1828609" y="0"/>
                  </a:lnTo>
                  <a:lnTo>
                    <a:pt x="1797019" y="77469"/>
                  </a:lnTo>
                  <a:lnTo>
                    <a:pt x="2785580" y="77469"/>
                  </a:lnTo>
                  <a:lnTo>
                    <a:pt x="2792046" y="36829"/>
                  </a:lnTo>
                  <a:lnTo>
                    <a:pt x="280063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231889" y="283209"/>
              <a:ext cx="2788920" cy="76200"/>
            </a:xfrm>
            <a:custGeom>
              <a:avLst/>
              <a:gdLst/>
              <a:ahLst/>
              <a:cxnLst/>
              <a:rect l="l" t="t" r="r" b="b"/>
              <a:pathLst>
                <a:path w="2788920" h="76200">
                  <a:moveTo>
                    <a:pt x="1434713" y="0"/>
                  </a:moveTo>
                  <a:lnTo>
                    <a:pt x="3582" y="0"/>
                  </a:lnTo>
                  <a:lnTo>
                    <a:pt x="0" y="13970"/>
                  </a:lnTo>
                  <a:lnTo>
                    <a:pt x="4136" y="76200"/>
                  </a:lnTo>
                  <a:lnTo>
                    <a:pt x="1455440" y="76200"/>
                  </a:lnTo>
                  <a:lnTo>
                    <a:pt x="1434713" y="0"/>
                  </a:lnTo>
                  <a:close/>
                </a:path>
                <a:path w="2788920" h="76200">
                  <a:moveTo>
                    <a:pt x="2788544" y="0"/>
                  </a:moveTo>
                  <a:lnTo>
                    <a:pt x="1801562" y="0"/>
                  </a:lnTo>
                  <a:lnTo>
                    <a:pt x="1770490" y="76200"/>
                  </a:lnTo>
                  <a:lnTo>
                    <a:pt x="2766115" y="76200"/>
                  </a:lnTo>
                  <a:lnTo>
                    <a:pt x="2785110" y="21590"/>
                  </a:lnTo>
                  <a:lnTo>
                    <a:pt x="2788544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6235604" y="353059"/>
              <a:ext cx="2764790" cy="77470"/>
            </a:xfrm>
            <a:custGeom>
              <a:avLst/>
              <a:gdLst/>
              <a:ahLst/>
              <a:cxnLst/>
              <a:rect l="l" t="t" r="r" b="b"/>
              <a:pathLst>
                <a:path w="2764790" h="77470">
                  <a:moveTo>
                    <a:pt x="1449998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71070" y="77470"/>
                  </a:lnTo>
                  <a:lnTo>
                    <a:pt x="1449998" y="0"/>
                  </a:lnTo>
                  <a:close/>
                </a:path>
                <a:path w="2764790" h="77470">
                  <a:moveTo>
                    <a:pt x="2764609" y="0"/>
                  </a:moveTo>
                  <a:lnTo>
                    <a:pt x="1769365" y="0"/>
                  </a:lnTo>
                  <a:lnTo>
                    <a:pt x="1737776" y="77470"/>
                  </a:lnTo>
                  <a:lnTo>
                    <a:pt x="2752350" y="77470"/>
                  </a:lnTo>
                  <a:lnTo>
                    <a:pt x="2761075" y="10160"/>
                  </a:lnTo>
                  <a:lnTo>
                    <a:pt x="2764609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6240332" y="424179"/>
              <a:ext cx="2748915" cy="77470"/>
            </a:xfrm>
            <a:custGeom>
              <a:avLst/>
              <a:gdLst/>
              <a:ahLst/>
              <a:cxnLst/>
              <a:rect l="l" t="t" r="r" b="b"/>
              <a:pathLst>
                <a:path w="2748915" h="77470">
                  <a:moveTo>
                    <a:pt x="1464615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85687" y="77470"/>
                  </a:lnTo>
                  <a:lnTo>
                    <a:pt x="1464615" y="0"/>
                  </a:lnTo>
                  <a:close/>
                </a:path>
                <a:path w="2748915" h="77470">
                  <a:moveTo>
                    <a:pt x="2748445" y="0"/>
                  </a:moveTo>
                  <a:lnTo>
                    <a:pt x="1735637" y="0"/>
                  </a:lnTo>
                  <a:lnTo>
                    <a:pt x="1704047" y="77470"/>
                  </a:lnTo>
                  <a:lnTo>
                    <a:pt x="2747457" y="77470"/>
                  </a:lnTo>
                  <a:lnTo>
                    <a:pt x="2747457" y="7620"/>
                  </a:lnTo>
                  <a:lnTo>
                    <a:pt x="2748445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6244975" y="494029"/>
              <a:ext cx="2772410" cy="77470"/>
            </a:xfrm>
            <a:custGeom>
              <a:avLst/>
              <a:gdLst/>
              <a:ahLst/>
              <a:cxnLst/>
              <a:rect l="l" t="t" r="r" b="b"/>
              <a:pathLst>
                <a:path w="2772409" h="77470">
                  <a:moveTo>
                    <a:pt x="1478971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97957" y="77470"/>
                  </a:lnTo>
                  <a:lnTo>
                    <a:pt x="1493134" y="52070"/>
                  </a:lnTo>
                  <a:lnTo>
                    <a:pt x="1478971" y="0"/>
                  </a:lnTo>
                  <a:close/>
                </a:path>
                <a:path w="2772409" h="77470">
                  <a:moveTo>
                    <a:pt x="2742814" y="0"/>
                  </a:moveTo>
                  <a:lnTo>
                    <a:pt x="1702511" y="0"/>
                  </a:lnTo>
                  <a:lnTo>
                    <a:pt x="1684904" y="43180"/>
                  </a:lnTo>
                  <a:lnTo>
                    <a:pt x="1674353" y="77470"/>
                  </a:lnTo>
                  <a:lnTo>
                    <a:pt x="2768637" y="77470"/>
                  </a:lnTo>
                  <a:lnTo>
                    <a:pt x="2772024" y="71120"/>
                  </a:lnTo>
                  <a:lnTo>
                    <a:pt x="2761864" y="62230"/>
                  </a:lnTo>
                  <a:lnTo>
                    <a:pt x="2742814" y="43180"/>
                  </a:lnTo>
                  <a:lnTo>
                    <a:pt x="274281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6249703" y="565149"/>
              <a:ext cx="2767330" cy="77470"/>
            </a:xfrm>
            <a:custGeom>
              <a:avLst/>
              <a:gdLst/>
              <a:ahLst/>
              <a:cxnLst/>
              <a:rect l="l" t="t" r="r" b="b"/>
              <a:pathLst>
                <a:path w="2767329" h="77470">
                  <a:moveTo>
                    <a:pt x="1492024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06733" y="77470"/>
                  </a:lnTo>
                  <a:lnTo>
                    <a:pt x="1492024" y="0"/>
                  </a:lnTo>
                  <a:close/>
                </a:path>
                <a:path w="2767329" h="77470">
                  <a:moveTo>
                    <a:pt x="2767296" y="0"/>
                  </a:moveTo>
                  <a:lnTo>
                    <a:pt x="1671580" y="0"/>
                  </a:lnTo>
                  <a:lnTo>
                    <a:pt x="1647743" y="77470"/>
                  </a:lnTo>
                  <a:lnTo>
                    <a:pt x="2694779" y="77470"/>
                  </a:lnTo>
                  <a:lnTo>
                    <a:pt x="2708876" y="66039"/>
                  </a:lnTo>
                  <a:lnTo>
                    <a:pt x="2738086" y="38100"/>
                  </a:lnTo>
                  <a:lnTo>
                    <a:pt x="2757136" y="19050"/>
                  </a:lnTo>
                  <a:lnTo>
                    <a:pt x="276729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6254346" y="634999"/>
              <a:ext cx="2700020" cy="77470"/>
            </a:xfrm>
            <a:custGeom>
              <a:avLst/>
              <a:gdLst/>
              <a:ahLst/>
              <a:cxnLst/>
              <a:rect l="l" t="t" r="r" b="b"/>
              <a:pathLst>
                <a:path w="2700020" h="77470">
                  <a:moveTo>
                    <a:pt x="1500643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15352" y="77470"/>
                  </a:lnTo>
                  <a:lnTo>
                    <a:pt x="1500643" y="0"/>
                  </a:lnTo>
                  <a:close/>
                </a:path>
                <a:path w="2700020" h="77470">
                  <a:moveTo>
                    <a:pt x="2699534" y="0"/>
                  </a:moveTo>
                  <a:lnTo>
                    <a:pt x="1645444" y="0"/>
                  </a:lnTo>
                  <a:lnTo>
                    <a:pt x="1621607" y="77470"/>
                  </a:lnTo>
                  <a:lnTo>
                    <a:pt x="2609784" y="77470"/>
                  </a:lnTo>
                  <a:lnTo>
                    <a:pt x="2628033" y="53339"/>
                  </a:lnTo>
                  <a:lnTo>
                    <a:pt x="2638193" y="53339"/>
                  </a:lnTo>
                  <a:lnTo>
                    <a:pt x="2657243" y="34289"/>
                  </a:lnTo>
                  <a:lnTo>
                    <a:pt x="269953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6259073" y="706120"/>
              <a:ext cx="2610485" cy="77470"/>
            </a:xfrm>
            <a:custGeom>
              <a:avLst/>
              <a:gdLst/>
              <a:ahLst/>
              <a:cxnLst/>
              <a:rect l="l" t="t" r="r" b="b"/>
              <a:pathLst>
                <a:path w="2610484" h="77470">
                  <a:moveTo>
                    <a:pt x="1509419" y="0"/>
                  </a:moveTo>
                  <a:lnTo>
                    <a:pt x="0" y="0"/>
                  </a:lnTo>
                  <a:lnTo>
                    <a:pt x="2026" y="30479"/>
                  </a:lnTo>
                  <a:lnTo>
                    <a:pt x="34363" y="77469"/>
                  </a:lnTo>
                  <a:lnTo>
                    <a:pt x="1509670" y="77469"/>
                  </a:lnTo>
                  <a:lnTo>
                    <a:pt x="1517136" y="40639"/>
                  </a:lnTo>
                  <a:lnTo>
                    <a:pt x="1509419" y="0"/>
                  </a:lnTo>
                  <a:close/>
                </a:path>
                <a:path w="2610484" h="77470">
                  <a:moveTo>
                    <a:pt x="2609859" y="0"/>
                  </a:moveTo>
                  <a:lnTo>
                    <a:pt x="1618833" y="0"/>
                  </a:lnTo>
                  <a:lnTo>
                    <a:pt x="1594996" y="77469"/>
                  </a:lnTo>
                  <a:lnTo>
                    <a:pt x="2551268" y="77469"/>
                  </a:lnTo>
                  <a:lnTo>
                    <a:pt x="260985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6288193" y="775970"/>
              <a:ext cx="2527935" cy="77470"/>
            </a:xfrm>
            <a:custGeom>
              <a:avLst/>
              <a:gdLst/>
              <a:ahLst/>
              <a:cxnLst/>
              <a:rect l="l" t="t" r="r" b="b"/>
              <a:pathLst>
                <a:path w="2527934" h="77469">
                  <a:moveTo>
                    <a:pt x="1482095" y="0"/>
                  </a:moveTo>
                  <a:lnTo>
                    <a:pt x="0" y="0"/>
                  </a:lnTo>
                  <a:lnTo>
                    <a:pt x="53312" y="77469"/>
                  </a:lnTo>
                  <a:lnTo>
                    <a:pt x="1466392" y="77469"/>
                  </a:lnTo>
                  <a:lnTo>
                    <a:pt x="1482095" y="0"/>
                  </a:lnTo>
                  <a:close/>
                </a:path>
                <a:path w="2527934" h="77469">
                  <a:moveTo>
                    <a:pt x="2527911" y="0"/>
                  </a:moveTo>
                  <a:lnTo>
                    <a:pt x="1568222" y="0"/>
                  </a:lnTo>
                  <a:lnTo>
                    <a:pt x="1545166" y="74929"/>
                  </a:lnTo>
                  <a:lnTo>
                    <a:pt x="1542280" y="77469"/>
                  </a:lnTo>
                  <a:lnTo>
                    <a:pt x="2469321" y="77469"/>
                  </a:lnTo>
                  <a:lnTo>
                    <a:pt x="2527911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6337136" y="847090"/>
              <a:ext cx="2425700" cy="77470"/>
            </a:xfrm>
            <a:custGeom>
              <a:avLst/>
              <a:gdLst/>
              <a:ahLst/>
              <a:cxnLst/>
              <a:rect l="l" t="t" r="r" b="b"/>
              <a:pathLst>
                <a:path w="2425700" h="77469">
                  <a:moveTo>
                    <a:pt x="1418736" y="0"/>
                  </a:moveTo>
                  <a:lnTo>
                    <a:pt x="0" y="0"/>
                  </a:lnTo>
                  <a:lnTo>
                    <a:pt x="53312" y="77470"/>
                  </a:lnTo>
                  <a:lnTo>
                    <a:pt x="1403033" y="77470"/>
                  </a:lnTo>
                  <a:lnTo>
                    <a:pt x="1418736" y="0"/>
                  </a:lnTo>
                  <a:close/>
                </a:path>
                <a:path w="2425700" h="77469">
                  <a:moveTo>
                    <a:pt x="2425180" y="0"/>
                  </a:moveTo>
                  <a:lnTo>
                    <a:pt x="1497396" y="0"/>
                  </a:lnTo>
                  <a:lnTo>
                    <a:pt x="1496223" y="3810"/>
                  </a:lnTo>
                  <a:lnTo>
                    <a:pt x="1412519" y="77470"/>
                  </a:lnTo>
                  <a:lnTo>
                    <a:pt x="2366590" y="77470"/>
                  </a:lnTo>
                  <a:lnTo>
                    <a:pt x="242518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6386078" y="918210"/>
              <a:ext cx="2322830" cy="76200"/>
            </a:xfrm>
            <a:custGeom>
              <a:avLst/>
              <a:gdLst/>
              <a:ahLst/>
              <a:cxnLst/>
              <a:rect l="l" t="t" r="r" b="b"/>
              <a:pathLst>
                <a:path w="2322829" h="76200">
                  <a:moveTo>
                    <a:pt x="1355377" y="0"/>
                  </a:moveTo>
                  <a:lnTo>
                    <a:pt x="0" y="0"/>
                  </a:lnTo>
                  <a:lnTo>
                    <a:pt x="37581" y="54610"/>
                  </a:lnTo>
                  <a:lnTo>
                    <a:pt x="53209" y="76200"/>
                  </a:lnTo>
                  <a:lnTo>
                    <a:pt x="2263629" y="76200"/>
                  </a:lnTo>
                  <a:lnTo>
                    <a:pt x="2267701" y="72389"/>
                  </a:lnTo>
                  <a:lnTo>
                    <a:pt x="2309963" y="16510"/>
                  </a:lnTo>
                  <a:lnTo>
                    <a:pt x="1352031" y="16510"/>
                  </a:lnTo>
                  <a:lnTo>
                    <a:pt x="1355377" y="0"/>
                  </a:lnTo>
                  <a:close/>
                </a:path>
                <a:path w="2322829" h="76200">
                  <a:moveTo>
                    <a:pt x="2322449" y="0"/>
                  </a:moveTo>
                  <a:lnTo>
                    <a:pt x="1370792" y="0"/>
                  </a:lnTo>
                  <a:lnTo>
                    <a:pt x="1352031" y="16510"/>
                  </a:lnTo>
                  <a:lnTo>
                    <a:pt x="2309963" y="16510"/>
                  </a:lnTo>
                  <a:lnTo>
                    <a:pt x="2322449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6434691" y="988060"/>
              <a:ext cx="2221230" cy="77470"/>
            </a:xfrm>
            <a:custGeom>
              <a:avLst/>
              <a:gdLst/>
              <a:ahLst/>
              <a:cxnLst/>
              <a:rect l="l" t="t" r="r" b="b"/>
              <a:pathLst>
                <a:path w="2221229" h="77469">
                  <a:moveTo>
                    <a:pt x="2221009" y="0"/>
                  </a:moveTo>
                  <a:lnTo>
                    <a:pt x="0" y="0"/>
                  </a:lnTo>
                  <a:lnTo>
                    <a:pt x="56079" y="77469"/>
                  </a:lnTo>
                  <a:lnTo>
                    <a:pt x="2139020" y="77469"/>
                  </a:lnTo>
                  <a:lnTo>
                    <a:pt x="2219088" y="2539"/>
                  </a:lnTo>
                  <a:lnTo>
                    <a:pt x="2221009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6486174" y="1059179"/>
              <a:ext cx="2094864" cy="77470"/>
            </a:xfrm>
            <a:custGeom>
              <a:avLst/>
              <a:gdLst/>
              <a:ahLst/>
              <a:cxnLst/>
              <a:rect l="l" t="t" r="r" b="b"/>
              <a:pathLst>
                <a:path w="2094865" h="77469">
                  <a:moveTo>
                    <a:pt x="2094323" y="0"/>
                  </a:moveTo>
                  <a:lnTo>
                    <a:pt x="0" y="0"/>
                  </a:lnTo>
                  <a:lnTo>
                    <a:pt x="56079" y="77470"/>
                  </a:lnTo>
                  <a:lnTo>
                    <a:pt x="2011540" y="77470"/>
                  </a:lnTo>
                  <a:lnTo>
                    <a:pt x="2094323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6536737" y="1129029"/>
              <a:ext cx="1969135" cy="77470"/>
            </a:xfrm>
            <a:custGeom>
              <a:avLst/>
              <a:gdLst/>
              <a:ahLst/>
              <a:cxnLst/>
              <a:rect l="l" t="t" r="r" b="b"/>
              <a:pathLst>
                <a:path w="1969134" h="77469">
                  <a:moveTo>
                    <a:pt x="1969120" y="0"/>
                  </a:moveTo>
                  <a:lnTo>
                    <a:pt x="0" y="0"/>
                  </a:lnTo>
                  <a:lnTo>
                    <a:pt x="10112" y="13970"/>
                  </a:lnTo>
                  <a:lnTo>
                    <a:pt x="81172" y="77470"/>
                  </a:lnTo>
                  <a:lnTo>
                    <a:pt x="1886338" y="77470"/>
                  </a:lnTo>
                  <a:lnTo>
                    <a:pt x="196912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6610803" y="1200149"/>
              <a:ext cx="2522220" cy="77470"/>
            </a:xfrm>
            <a:custGeom>
              <a:avLst/>
              <a:gdLst/>
              <a:ahLst/>
              <a:cxnLst/>
              <a:rect l="l" t="t" r="r" b="b"/>
              <a:pathLst>
                <a:path w="2522220" h="77469">
                  <a:moveTo>
                    <a:pt x="1819057" y="0"/>
                  </a:moveTo>
                  <a:lnTo>
                    <a:pt x="0" y="0"/>
                  </a:lnTo>
                  <a:lnTo>
                    <a:pt x="86692" y="77470"/>
                  </a:lnTo>
                  <a:lnTo>
                    <a:pt x="1762306" y="77470"/>
                  </a:lnTo>
                  <a:lnTo>
                    <a:pt x="1805486" y="12700"/>
                  </a:lnTo>
                  <a:lnTo>
                    <a:pt x="1819057" y="0"/>
                  </a:lnTo>
                  <a:close/>
                </a:path>
                <a:path w="2522220" h="77469">
                  <a:moveTo>
                    <a:pt x="2167436" y="41910"/>
                  </a:moveTo>
                  <a:lnTo>
                    <a:pt x="2048373" y="77470"/>
                  </a:lnTo>
                  <a:lnTo>
                    <a:pt x="2521987" y="77470"/>
                  </a:lnTo>
                  <a:lnTo>
                    <a:pt x="2444296" y="50800"/>
                  </a:lnTo>
                  <a:lnTo>
                    <a:pt x="2167436" y="4191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6690390" y="1271269"/>
              <a:ext cx="2449830" cy="77470"/>
            </a:xfrm>
            <a:custGeom>
              <a:avLst/>
              <a:gdLst/>
              <a:ahLst/>
              <a:cxnLst/>
              <a:rect l="l" t="t" r="r" b="b"/>
              <a:pathLst>
                <a:path w="2449829" h="77469">
                  <a:moveTo>
                    <a:pt x="1686953" y="0"/>
                  </a:moveTo>
                  <a:lnTo>
                    <a:pt x="0" y="0"/>
                  </a:lnTo>
                  <a:lnTo>
                    <a:pt x="86692" y="77469"/>
                  </a:lnTo>
                  <a:lnTo>
                    <a:pt x="1635306" y="77469"/>
                  </a:lnTo>
                  <a:lnTo>
                    <a:pt x="1686953" y="0"/>
                  </a:lnTo>
                  <a:close/>
                </a:path>
                <a:path w="2449829" h="77469">
                  <a:moveTo>
                    <a:pt x="2423902" y="0"/>
                  </a:moveTo>
                  <a:lnTo>
                    <a:pt x="1990048" y="0"/>
                  </a:lnTo>
                  <a:lnTo>
                    <a:pt x="1730662" y="77469"/>
                  </a:lnTo>
                  <a:lnTo>
                    <a:pt x="2449799" y="77469"/>
                  </a:lnTo>
                  <a:lnTo>
                    <a:pt x="2449799" y="8889"/>
                  </a:lnTo>
                  <a:lnTo>
                    <a:pt x="24239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5932508" y="1341119"/>
              <a:ext cx="3208020" cy="77470"/>
            </a:xfrm>
            <a:custGeom>
              <a:avLst/>
              <a:gdLst/>
              <a:ahLst/>
              <a:cxnLst/>
              <a:rect l="l" t="t" r="r" b="b"/>
              <a:pathLst>
                <a:path w="3208020" h="77469">
                  <a:moveTo>
                    <a:pt x="138091" y="24129"/>
                  </a:moveTo>
                  <a:lnTo>
                    <a:pt x="0" y="77469"/>
                  </a:lnTo>
                  <a:lnTo>
                    <a:pt x="463163" y="77469"/>
                  </a:lnTo>
                  <a:lnTo>
                    <a:pt x="138091" y="24129"/>
                  </a:lnTo>
                  <a:close/>
                </a:path>
                <a:path w="3208020" h="77469">
                  <a:moveTo>
                    <a:pt x="2398268" y="0"/>
                  </a:moveTo>
                  <a:lnTo>
                    <a:pt x="836047" y="0"/>
                  </a:lnTo>
                  <a:lnTo>
                    <a:pt x="853101" y="15239"/>
                  </a:lnTo>
                  <a:lnTo>
                    <a:pt x="873535" y="77469"/>
                  </a:lnTo>
                  <a:lnTo>
                    <a:pt x="3207681" y="77469"/>
                  </a:lnTo>
                  <a:lnTo>
                    <a:pt x="3207681" y="43179"/>
                  </a:lnTo>
                  <a:lnTo>
                    <a:pt x="2369481" y="43179"/>
                  </a:lnTo>
                  <a:lnTo>
                    <a:pt x="2398268" y="0"/>
                  </a:lnTo>
                  <a:close/>
                </a:path>
                <a:path w="3208020" h="77469">
                  <a:moveTo>
                    <a:pt x="3207681" y="0"/>
                  </a:moveTo>
                  <a:lnTo>
                    <a:pt x="2514057" y="0"/>
                  </a:lnTo>
                  <a:lnTo>
                    <a:pt x="2369481" y="43179"/>
                  </a:lnTo>
                  <a:lnTo>
                    <a:pt x="3207681" y="43179"/>
                  </a:lnTo>
                  <a:lnTo>
                    <a:pt x="3207681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758505" y="1412240"/>
              <a:ext cx="3382010" cy="77470"/>
            </a:xfrm>
            <a:custGeom>
              <a:avLst/>
              <a:gdLst/>
              <a:ahLst/>
              <a:cxnLst/>
              <a:rect l="l" t="t" r="r" b="b"/>
              <a:pathLst>
                <a:path w="3382009" h="77469">
                  <a:moveTo>
                    <a:pt x="598467" y="0"/>
                  </a:moveTo>
                  <a:lnTo>
                    <a:pt x="190442" y="0"/>
                  </a:lnTo>
                  <a:lnTo>
                    <a:pt x="16184" y="67310"/>
                  </a:lnTo>
                  <a:lnTo>
                    <a:pt x="0" y="77470"/>
                  </a:lnTo>
                  <a:lnTo>
                    <a:pt x="3275776" y="77470"/>
                  </a:lnTo>
                  <a:lnTo>
                    <a:pt x="3335724" y="39370"/>
                  </a:lnTo>
                  <a:lnTo>
                    <a:pt x="826444" y="39370"/>
                  </a:lnTo>
                  <a:lnTo>
                    <a:pt x="722304" y="20320"/>
                  </a:lnTo>
                  <a:lnTo>
                    <a:pt x="598467" y="0"/>
                  </a:lnTo>
                  <a:close/>
                </a:path>
                <a:path w="3382009" h="77469">
                  <a:moveTo>
                    <a:pt x="3381684" y="0"/>
                  </a:moveTo>
                  <a:lnTo>
                    <a:pt x="1045452" y="0"/>
                  </a:lnTo>
                  <a:lnTo>
                    <a:pt x="1055044" y="29210"/>
                  </a:lnTo>
                  <a:lnTo>
                    <a:pt x="826444" y="39370"/>
                  </a:lnTo>
                  <a:lnTo>
                    <a:pt x="3335724" y="39370"/>
                  </a:lnTo>
                  <a:lnTo>
                    <a:pt x="3381684" y="10160"/>
                  </a:lnTo>
                  <a:lnTo>
                    <a:pt x="3381684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5647240" y="1482090"/>
              <a:ext cx="3399154" cy="77470"/>
            </a:xfrm>
            <a:custGeom>
              <a:avLst/>
              <a:gdLst/>
              <a:ahLst/>
              <a:cxnLst/>
              <a:rect l="l" t="t" r="r" b="b"/>
              <a:pathLst>
                <a:path w="3399154" h="77469">
                  <a:moveTo>
                    <a:pt x="3399031" y="0"/>
                  </a:moveTo>
                  <a:lnTo>
                    <a:pt x="123403" y="0"/>
                  </a:lnTo>
                  <a:lnTo>
                    <a:pt x="0" y="77470"/>
                  </a:lnTo>
                  <a:lnTo>
                    <a:pt x="3277138" y="77470"/>
                  </a:lnTo>
                  <a:lnTo>
                    <a:pt x="339903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5523912" y="1553210"/>
              <a:ext cx="3410585" cy="77470"/>
            </a:xfrm>
            <a:custGeom>
              <a:avLst/>
              <a:gdLst/>
              <a:ahLst/>
              <a:cxnLst/>
              <a:rect l="l" t="t" r="r" b="b"/>
              <a:pathLst>
                <a:path w="3410584" h="77469">
                  <a:moveTo>
                    <a:pt x="3410457" y="0"/>
                  </a:moveTo>
                  <a:lnTo>
                    <a:pt x="133443" y="0"/>
                  </a:lnTo>
                  <a:lnTo>
                    <a:pt x="22177" y="69850"/>
                  </a:lnTo>
                  <a:lnTo>
                    <a:pt x="0" y="77469"/>
                  </a:lnTo>
                  <a:lnTo>
                    <a:pt x="3301255" y="77469"/>
                  </a:lnTo>
                  <a:lnTo>
                    <a:pt x="3330527" y="50800"/>
                  </a:lnTo>
                  <a:lnTo>
                    <a:pt x="341045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5320617" y="1623060"/>
              <a:ext cx="3513454" cy="77470"/>
            </a:xfrm>
            <a:custGeom>
              <a:avLst/>
              <a:gdLst/>
              <a:ahLst/>
              <a:cxnLst/>
              <a:rect l="l" t="t" r="r" b="b"/>
              <a:pathLst>
                <a:path w="3513454" h="77469">
                  <a:moveTo>
                    <a:pt x="3512913" y="0"/>
                  </a:moveTo>
                  <a:lnTo>
                    <a:pt x="225472" y="0"/>
                  </a:lnTo>
                  <a:lnTo>
                    <a:pt x="0" y="77469"/>
                  </a:lnTo>
                  <a:lnTo>
                    <a:pt x="3427885" y="77469"/>
                  </a:lnTo>
                  <a:lnTo>
                    <a:pt x="351291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5176623" y="1694179"/>
              <a:ext cx="3578860" cy="77470"/>
            </a:xfrm>
            <a:custGeom>
              <a:avLst/>
              <a:gdLst/>
              <a:ahLst/>
              <a:cxnLst/>
              <a:rect l="l" t="t" r="r" b="b"/>
              <a:pathLst>
                <a:path w="3578859" h="77469">
                  <a:moveTo>
                    <a:pt x="3578849" y="0"/>
                  </a:moveTo>
                  <a:lnTo>
                    <a:pt x="162475" y="0"/>
                  </a:lnTo>
                  <a:lnTo>
                    <a:pt x="121816" y="13970"/>
                  </a:lnTo>
                  <a:lnTo>
                    <a:pt x="0" y="77470"/>
                  </a:lnTo>
                  <a:lnTo>
                    <a:pt x="3178781" y="77470"/>
                  </a:lnTo>
                  <a:lnTo>
                    <a:pt x="3563516" y="13970"/>
                  </a:lnTo>
                  <a:lnTo>
                    <a:pt x="357884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5059679" y="1765300"/>
              <a:ext cx="3334385" cy="76200"/>
            </a:xfrm>
            <a:custGeom>
              <a:avLst/>
              <a:gdLst/>
              <a:ahLst/>
              <a:cxnLst/>
              <a:rect l="l" t="t" r="r" b="b"/>
              <a:pathLst>
                <a:path w="3334384" h="76200">
                  <a:moveTo>
                    <a:pt x="3334198" y="0"/>
                  </a:moveTo>
                  <a:lnTo>
                    <a:pt x="129125" y="0"/>
                  </a:lnTo>
                  <a:lnTo>
                    <a:pt x="0" y="67310"/>
                  </a:lnTo>
                  <a:lnTo>
                    <a:pt x="57488" y="76200"/>
                  </a:lnTo>
                  <a:lnTo>
                    <a:pt x="2991188" y="76200"/>
                  </a:lnTo>
                  <a:lnTo>
                    <a:pt x="3157220" y="29210"/>
                  </a:lnTo>
                  <a:lnTo>
                    <a:pt x="3334198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5076105" y="1835150"/>
              <a:ext cx="2997200" cy="77470"/>
            </a:xfrm>
            <a:custGeom>
              <a:avLst/>
              <a:gdLst/>
              <a:ahLst/>
              <a:cxnLst/>
              <a:rect l="l" t="t" r="r" b="b"/>
              <a:pathLst>
                <a:path w="2997200" h="77469">
                  <a:moveTo>
                    <a:pt x="2997200" y="0"/>
                  </a:moveTo>
                  <a:lnTo>
                    <a:pt x="0" y="0"/>
                  </a:lnTo>
                  <a:lnTo>
                    <a:pt x="106764" y="16510"/>
                  </a:lnTo>
                  <a:lnTo>
                    <a:pt x="315642" y="77470"/>
                  </a:lnTo>
                  <a:lnTo>
                    <a:pt x="2851706" y="77470"/>
                  </a:lnTo>
                  <a:lnTo>
                    <a:pt x="2938864" y="16510"/>
                  </a:lnTo>
                  <a:lnTo>
                    <a:pt x="299720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5369989" y="1906269"/>
              <a:ext cx="2567305" cy="77470"/>
            </a:xfrm>
            <a:custGeom>
              <a:avLst/>
              <a:gdLst/>
              <a:ahLst/>
              <a:cxnLst/>
              <a:rect l="l" t="t" r="r" b="b"/>
              <a:pathLst>
                <a:path w="2567304" h="77469">
                  <a:moveTo>
                    <a:pt x="2566901" y="0"/>
                  </a:moveTo>
                  <a:lnTo>
                    <a:pt x="0" y="0"/>
                  </a:lnTo>
                  <a:lnTo>
                    <a:pt x="108790" y="31750"/>
                  </a:lnTo>
                  <a:lnTo>
                    <a:pt x="234520" y="77469"/>
                  </a:lnTo>
                  <a:lnTo>
                    <a:pt x="2456138" y="77469"/>
                  </a:lnTo>
                  <a:lnTo>
                    <a:pt x="2566901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5583554" y="1976119"/>
              <a:ext cx="2253615" cy="77470"/>
            </a:xfrm>
            <a:custGeom>
              <a:avLst/>
              <a:gdLst/>
              <a:ahLst/>
              <a:cxnLst/>
              <a:rect l="l" t="t" r="r" b="b"/>
              <a:pathLst>
                <a:path w="2253615" h="77469">
                  <a:moveTo>
                    <a:pt x="2253468" y="0"/>
                  </a:moveTo>
                  <a:lnTo>
                    <a:pt x="0" y="0"/>
                  </a:lnTo>
                  <a:lnTo>
                    <a:pt x="48894" y="17779"/>
                  </a:lnTo>
                  <a:lnTo>
                    <a:pt x="57737" y="77469"/>
                  </a:lnTo>
                  <a:lnTo>
                    <a:pt x="2187896" y="77469"/>
                  </a:lnTo>
                  <a:lnTo>
                    <a:pt x="2211704" y="29209"/>
                  </a:lnTo>
                  <a:lnTo>
                    <a:pt x="225346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5640352" y="2047240"/>
              <a:ext cx="2134235" cy="77470"/>
            </a:xfrm>
            <a:custGeom>
              <a:avLst/>
              <a:gdLst/>
              <a:ahLst/>
              <a:cxnLst/>
              <a:rect l="l" t="t" r="r" b="b"/>
              <a:pathLst>
                <a:path w="2134234" h="77469">
                  <a:moveTo>
                    <a:pt x="2134232" y="0"/>
                  </a:moveTo>
                  <a:lnTo>
                    <a:pt x="0" y="0"/>
                  </a:lnTo>
                  <a:lnTo>
                    <a:pt x="2257" y="15239"/>
                  </a:lnTo>
                  <a:lnTo>
                    <a:pt x="125447" y="44450"/>
                  </a:lnTo>
                  <a:lnTo>
                    <a:pt x="170649" y="77470"/>
                  </a:lnTo>
                  <a:lnTo>
                    <a:pt x="1974059" y="77470"/>
                  </a:lnTo>
                  <a:lnTo>
                    <a:pt x="1983457" y="72389"/>
                  </a:lnTo>
                  <a:lnTo>
                    <a:pt x="2118443" y="72389"/>
                  </a:lnTo>
                  <a:lnTo>
                    <a:pt x="2107917" y="53339"/>
                  </a:lnTo>
                  <a:lnTo>
                    <a:pt x="2134232" y="0"/>
                  </a:lnTo>
                  <a:close/>
                </a:path>
                <a:path w="2134234" h="77469">
                  <a:moveTo>
                    <a:pt x="2118443" y="72389"/>
                  </a:moveTo>
                  <a:lnTo>
                    <a:pt x="1983457" y="72389"/>
                  </a:lnTo>
                  <a:lnTo>
                    <a:pt x="1988537" y="77470"/>
                  </a:lnTo>
                  <a:lnTo>
                    <a:pt x="2121250" y="77470"/>
                  </a:lnTo>
                  <a:lnTo>
                    <a:pt x="2118443" y="72389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5800570" y="2117090"/>
              <a:ext cx="2000250" cy="77470"/>
            </a:xfrm>
            <a:custGeom>
              <a:avLst/>
              <a:gdLst/>
              <a:ahLst/>
              <a:cxnLst/>
              <a:rect l="l" t="t" r="r" b="b"/>
              <a:pathLst>
                <a:path w="2000250" h="77469">
                  <a:moveTo>
                    <a:pt x="1956821" y="0"/>
                  </a:moveTo>
                  <a:lnTo>
                    <a:pt x="0" y="0"/>
                  </a:lnTo>
                  <a:lnTo>
                    <a:pt x="106051" y="77470"/>
                  </a:lnTo>
                  <a:lnTo>
                    <a:pt x="470265" y="77470"/>
                  </a:lnTo>
                  <a:lnTo>
                    <a:pt x="680239" y="21589"/>
                  </a:lnTo>
                  <a:lnTo>
                    <a:pt x="1787996" y="21589"/>
                  </a:lnTo>
                  <a:lnTo>
                    <a:pt x="1823239" y="2539"/>
                  </a:lnTo>
                  <a:lnTo>
                    <a:pt x="1958225" y="2539"/>
                  </a:lnTo>
                  <a:lnTo>
                    <a:pt x="1956821" y="0"/>
                  </a:lnTo>
                  <a:close/>
                </a:path>
                <a:path w="2000250" h="77469">
                  <a:moveTo>
                    <a:pt x="1787996" y="21589"/>
                  </a:moveTo>
                  <a:lnTo>
                    <a:pt x="888519" y="21589"/>
                  </a:lnTo>
                  <a:lnTo>
                    <a:pt x="1080289" y="40639"/>
                  </a:lnTo>
                  <a:lnTo>
                    <a:pt x="973097" y="77470"/>
                  </a:lnTo>
                  <a:lnTo>
                    <a:pt x="1684618" y="77470"/>
                  </a:lnTo>
                  <a:lnTo>
                    <a:pt x="1787996" y="21589"/>
                  </a:lnTo>
                  <a:close/>
                </a:path>
                <a:path w="2000250" h="77469">
                  <a:moveTo>
                    <a:pt x="1958225" y="2539"/>
                  </a:moveTo>
                  <a:lnTo>
                    <a:pt x="1823239" y="2539"/>
                  </a:lnTo>
                  <a:lnTo>
                    <a:pt x="1842289" y="21589"/>
                  </a:lnTo>
                  <a:lnTo>
                    <a:pt x="1870229" y="59689"/>
                  </a:lnTo>
                  <a:lnTo>
                    <a:pt x="1885045" y="77470"/>
                  </a:lnTo>
                  <a:lnTo>
                    <a:pt x="1999627" y="77470"/>
                  </a:lnTo>
                  <a:lnTo>
                    <a:pt x="1958225" y="2539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5897929" y="2188209"/>
              <a:ext cx="1941830" cy="77470"/>
            </a:xfrm>
            <a:custGeom>
              <a:avLst/>
              <a:gdLst/>
              <a:ahLst/>
              <a:cxnLst/>
              <a:rect l="l" t="t" r="r" b="b"/>
              <a:pathLst>
                <a:path w="1941829" h="77469">
                  <a:moveTo>
                    <a:pt x="1898759" y="0"/>
                  </a:moveTo>
                  <a:lnTo>
                    <a:pt x="1782395" y="0"/>
                  </a:lnTo>
                  <a:lnTo>
                    <a:pt x="1810970" y="34289"/>
                  </a:lnTo>
                  <a:lnTo>
                    <a:pt x="1827578" y="77469"/>
                  </a:lnTo>
                  <a:lnTo>
                    <a:pt x="1941565" y="77469"/>
                  </a:lnTo>
                  <a:lnTo>
                    <a:pt x="1898759" y="0"/>
                  </a:lnTo>
                  <a:close/>
                </a:path>
                <a:path w="1941829" h="77469">
                  <a:moveTo>
                    <a:pt x="1599007" y="0"/>
                  </a:moveTo>
                  <a:lnTo>
                    <a:pt x="894220" y="0"/>
                  </a:lnTo>
                  <a:lnTo>
                    <a:pt x="735280" y="54610"/>
                  </a:lnTo>
                  <a:lnTo>
                    <a:pt x="701569" y="77469"/>
                  </a:lnTo>
                  <a:lnTo>
                    <a:pt x="1421584" y="77469"/>
                  </a:lnTo>
                  <a:lnTo>
                    <a:pt x="1584910" y="7619"/>
                  </a:lnTo>
                  <a:lnTo>
                    <a:pt x="1599007" y="0"/>
                  </a:lnTo>
                  <a:close/>
                </a:path>
                <a:path w="1941829" h="77469">
                  <a:moveTo>
                    <a:pt x="396767" y="0"/>
                  </a:moveTo>
                  <a:lnTo>
                    <a:pt x="0" y="0"/>
                  </a:lnTo>
                  <a:lnTo>
                    <a:pt x="46940" y="34289"/>
                  </a:lnTo>
                  <a:lnTo>
                    <a:pt x="267920" y="34289"/>
                  </a:lnTo>
                  <a:lnTo>
                    <a:pt x="39676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6496491" y="2258059"/>
              <a:ext cx="1381760" cy="77470"/>
            </a:xfrm>
            <a:custGeom>
              <a:avLst/>
              <a:gdLst/>
              <a:ahLst/>
              <a:cxnLst/>
              <a:rect l="l" t="t" r="r" b="b"/>
              <a:pathLst>
                <a:path w="1381759" h="77469">
                  <a:moveTo>
                    <a:pt x="1338792" y="0"/>
                  </a:moveTo>
                  <a:lnTo>
                    <a:pt x="1226084" y="0"/>
                  </a:lnTo>
                  <a:lnTo>
                    <a:pt x="1231457" y="13969"/>
                  </a:lnTo>
                  <a:lnTo>
                    <a:pt x="1241617" y="43179"/>
                  </a:lnTo>
                  <a:lnTo>
                    <a:pt x="1260667" y="71119"/>
                  </a:lnTo>
                  <a:lnTo>
                    <a:pt x="1264323" y="77469"/>
                  </a:lnTo>
                  <a:lnTo>
                    <a:pt x="1381597" y="77469"/>
                  </a:lnTo>
                  <a:lnTo>
                    <a:pt x="1338792" y="0"/>
                  </a:lnTo>
                  <a:close/>
                </a:path>
                <a:path w="1381759" h="77469">
                  <a:moveTo>
                    <a:pt x="840839" y="0"/>
                  </a:moveTo>
                  <a:lnTo>
                    <a:pt x="114243" y="0"/>
                  </a:lnTo>
                  <a:lnTo>
                    <a:pt x="0" y="77469"/>
                  </a:lnTo>
                  <a:lnTo>
                    <a:pt x="738776" y="77469"/>
                  </a:lnTo>
                  <a:lnTo>
                    <a:pt x="784417" y="24129"/>
                  </a:lnTo>
                  <a:lnTo>
                    <a:pt x="84083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6391612" y="2329179"/>
              <a:ext cx="1525905" cy="77470"/>
            </a:xfrm>
            <a:custGeom>
              <a:avLst/>
              <a:gdLst/>
              <a:ahLst/>
              <a:cxnLst/>
              <a:rect l="l" t="t" r="r" b="b"/>
              <a:pathLst>
                <a:path w="1525904" h="77469">
                  <a:moveTo>
                    <a:pt x="1482968" y="0"/>
                  </a:moveTo>
                  <a:lnTo>
                    <a:pt x="1365547" y="0"/>
                  </a:lnTo>
                  <a:lnTo>
                    <a:pt x="1410151" y="77470"/>
                  </a:lnTo>
                  <a:lnTo>
                    <a:pt x="1525774" y="77470"/>
                  </a:lnTo>
                  <a:lnTo>
                    <a:pt x="1482968" y="0"/>
                  </a:lnTo>
                  <a:close/>
                </a:path>
                <a:path w="1525904" h="77469">
                  <a:moveTo>
                    <a:pt x="849089" y="0"/>
                  </a:moveTo>
                  <a:lnTo>
                    <a:pt x="114243" y="0"/>
                  </a:lnTo>
                  <a:lnTo>
                    <a:pt x="0" y="77470"/>
                  </a:lnTo>
                  <a:lnTo>
                    <a:pt x="782663" y="77470"/>
                  </a:lnTo>
                  <a:lnTo>
                    <a:pt x="783887" y="76200"/>
                  </a:lnTo>
                  <a:lnTo>
                    <a:pt x="84908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6337300" y="2400300"/>
              <a:ext cx="1619885" cy="77470"/>
            </a:xfrm>
            <a:custGeom>
              <a:avLst/>
              <a:gdLst/>
              <a:ahLst/>
              <a:cxnLst/>
              <a:rect l="l" t="t" r="r" b="b"/>
              <a:pathLst>
                <a:path w="1619884" h="77469">
                  <a:moveTo>
                    <a:pt x="1576577" y="0"/>
                  </a:moveTo>
                  <a:lnTo>
                    <a:pt x="1460807" y="0"/>
                  </a:lnTo>
                  <a:lnTo>
                    <a:pt x="1468120" y="12700"/>
                  </a:lnTo>
                  <a:lnTo>
                    <a:pt x="1496059" y="62229"/>
                  </a:lnTo>
                  <a:lnTo>
                    <a:pt x="1508252" y="77470"/>
                  </a:lnTo>
                  <a:lnTo>
                    <a:pt x="1619383" y="77470"/>
                  </a:lnTo>
                  <a:lnTo>
                    <a:pt x="1576577" y="0"/>
                  </a:lnTo>
                  <a:close/>
                </a:path>
                <a:path w="1619884" h="77469">
                  <a:moveTo>
                    <a:pt x="842546" y="0"/>
                  </a:moveTo>
                  <a:lnTo>
                    <a:pt x="63676" y="0"/>
                  </a:lnTo>
                  <a:lnTo>
                    <a:pt x="0" y="43179"/>
                  </a:lnTo>
                  <a:lnTo>
                    <a:pt x="0" y="77470"/>
                  </a:lnTo>
                  <a:lnTo>
                    <a:pt x="768422" y="77470"/>
                  </a:lnTo>
                  <a:lnTo>
                    <a:pt x="838200" y="5079"/>
                  </a:lnTo>
                  <a:lnTo>
                    <a:pt x="842546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6309317" y="2470150"/>
              <a:ext cx="1686560" cy="77470"/>
            </a:xfrm>
            <a:custGeom>
              <a:avLst/>
              <a:gdLst/>
              <a:ahLst/>
              <a:cxnLst/>
              <a:rect l="l" t="t" r="r" b="b"/>
              <a:pathLst>
                <a:path w="1686559" h="77469">
                  <a:moveTo>
                    <a:pt x="1643155" y="0"/>
                  </a:moveTo>
                  <a:lnTo>
                    <a:pt x="1530138" y="0"/>
                  </a:lnTo>
                  <a:lnTo>
                    <a:pt x="1554522" y="30479"/>
                  </a:lnTo>
                  <a:lnTo>
                    <a:pt x="1564682" y="49529"/>
                  </a:lnTo>
                  <a:lnTo>
                    <a:pt x="1573572" y="59689"/>
                  </a:lnTo>
                  <a:lnTo>
                    <a:pt x="1582961" y="77470"/>
                  </a:lnTo>
                  <a:lnTo>
                    <a:pt x="1685961" y="77470"/>
                  </a:lnTo>
                  <a:lnTo>
                    <a:pt x="1643155" y="0"/>
                  </a:lnTo>
                  <a:close/>
                </a:path>
                <a:path w="1686559" h="77469">
                  <a:moveTo>
                    <a:pt x="803749" y="0"/>
                  </a:moveTo>
                  <a:lnTo>
                    <a:pt x="27982" y="0"/>
                  </a:lnTo>
                  <a:lnTo>
                    <a:pt x="27982" y="30479"/>
                  </a:lnTo>
                  <a:lnTo>
                    <a:pt x="0" y="77470"/>
                  </a:lnTo>
                  <a:lnTo>
                    <a:pt x="729075" y="77470"/>
                  </a:lnTo>
                  <a:lnTo>
                    <a:pt x="803749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6267477" y="2541269"/>
              <a:ext cx="1767205" cy="77470"/>
            </a:xfrm>
            <a:custGeom>
              <a:avLst/>
              <a:gdLst/>
              <a:ahLst/>
              <a:cxnLst/>
              <a:rect l="l" t="t" r="r" b="b"/>
              <a:pathLst>
                <a:path w="1767204" h="77469">
                  <a:moveTo>
                    <a:pt x="1724291" y="0"/>
                  </a:moveTo>
                  <a:lnTo>
                    <a:pt x="1621447" y="0"/>
                  </a:lnTo>
                  <a:lnTo>
                    <a:pt x="1662355" y="77469"/>
                  </a:lnTo>
                  <a:lnTo>
                    <a:pt x="1767097" y="77469"/>
                  </a:lnTo>
                  <a:lnTo>
                    <a:pt x="1724291" y="0"/>
                  </a:lnTo>
                  <a:close/>
                </a:path>
                <a:path w="1767204" h="77469">
                  <a:moveTo>
                    <a:pt x="777035" y="0"/>
                  </a:moveTo>
                  <a:lnTo>
                    <a:pt x="45620" y="0"/>
                  </a:lnTo>
                  <a:lnTo>
                    <a:pt x="2512" y="72389"/>
                  </a:lnTo>
                  <a:lnTo>
                    <a:pt x="0" y="77469"/>
                  </a:lnTo>
                  <a:lnTo>
                    <a:pt x="560042" y="77469"/>
                  </a:lnTo>
                  <a:lnTo>
                    <a:pt x="594332" y="43179"/>
                  </a:lnTo>
                  <a:lnTo>
                    <a:pt x="735413" y="43179"/>
                  </a:lnTo>
                  <a:lnTo>
                    <a:pt x="777035" y="0"/>
                  </a:lnTo>
                  <a:close/>
                </a:path>
                <a:path w="1767204" h="77469">
                  <a:moveTo>
                    <a:pt x="735413" y="43179"/>
                  </a:moveTo>
                  <a:lnTo>
                    <a:pt x="594332" y="43179"/>
                  </a:lnTo>
                  <a:lnTo>
                    <a:pt x="601190" y="77469"/>
                  </a:lnTo>
                  <a:lnTo>
                    <a:pt x="702360" y="77469"/>
                  </a:lnTo>
                  <a:lnTo>
                    <a:pt x="735413" y="4317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6232936" y="2612390"/>
              <a:ext cx="1840230" cy="76200"/>
            </a:xfrm>
            <a:custGeom>
              <a:avLst/>
              <a:gdLst/>
              <a:ahLst/>
              <a:cxnLst/>
              <a:rect l="l" t="t" r="r" b="b"/>
              <a:pathLst>
                <a:path w="1840229" h="76200">
                  <a:moveTo>
                    <a:pt x="1798130" y="0"/>
                  </a:moveTo>
                  <a:lnTo>
                    <a:pt x="1693543" y="0"/>
                  </a:lnTo>
                  <a:lnTo>
                    <a:pt x="1733781" y="76200"/>
                  </a:lnTo>
                  <a:lnTo>
                    <a:pt x="1840233" y="76200"/>
                  </a:lnTo>
                  <a:lnTo>
                    <a:pt x="1798130" y="0"/>
                  </a:lnTo>
                  <a:close/>
                </a:path>
                <a:path w="1840229" h="76200">
                  <a:moveTo>
                    <a:pt x="600933" y="0"/>
                  </a:moveTo>
                  <a:lnTo>
                    <a:pt x="37809" y="0"/>
                  </a:lnTo>
                  <a:lnTo>
                    <a:pt x="37053" y="1270"/>
                  </a:lnTo>
                  <a:lnTo>
                    <a:pt x="0" y="76200"/>
                  </a:lnTo>
                  <a:lnTo>
                    <a:pt x="202119" y="76200"/>
                  </a:lnTo>
                  <a:lnTo>
                    <a:pt x="294863" y="29210"/>
                  </a:lnTo>
                  <a:lnTo>
                    <a:pt x="571723" y="29210"/>
                  </a:lnTo>
                  <a:lnTo>
                    <a:pt x="600933" y="0"/>
                  </a:lnTo>
                  <a:close/>
                </a:path>
                <a:path w="1840229" h="76200">
                  <a:moveTo>
                    <a:pt x="571723" y="29210"/>
                  </a:moveTo>
                  <a:lnTo>
                    <a:pt x="294863" y="29210"/>
                  </a:lnTo>
                  <a:lnTo>
                    <a:pt x="381533" y="76200"/>
                  </a:lnTo>
                  <a:lnTo>
                    <a:pt x="440913" y="76200"/>
                  </a:lnTo>
                  <a:lnTo>
                    <a:pt x="552673" y="48260"/>
                  </a:lnTo>
                  <a:lnTo>
                    <a:pt x="571723" y="29210"/>
                  </a:lnTo>
                  <a:close/>
                </a:path>
                <a:path w="1840229" h="76200">
                  <a:moveTo>
                    <a:pt x="743022" y="0"/>
                  </a:moveTo>
                  <a:lnTo>
                    <a:pt x="634461" y="0"/>
                  </a:lnTo>
                  <a:lnTo>
                    <a:pt x="647923" y="67310"/>
                  </a:lnTo>
                  <a:lnTo>
                    <a:pt x="705073" y="39370"/>
                  </a:lnTo>
                  <a:lnTo>
                    <a:pt x="74302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6212839" y="2682240"/>
              <a:ext cx="1899920" cy="77470"/>
            </a:xfrm>
            <a:custGeom>
              <a:avLst/>
              <a:gdLst/>
              <a:ahLst/>
              <a:cxnLst/>
              <a:rect l="l" t="t" r="r" b="b"/>
              <a:pathLst>
                <a:path w="1899920" h="77469">
                  <a:moveTo>
                    <a:pt x="1856821" y="0"/>
                  </a:moveTo>
                  <a:lnTo>
                    <a:pt x="1750524" y="0"/>
                  </a:lnTo>
                  <a:lnTo>
                    <a:pt x="1791432" y="77470"/>
                  </a:lnTo>
                  <a:lnTo>
                    <a:pt x="1899627" y="77470"/>
                  </a:lnTo>
                  <a:lnTo>
                    <a:pt x="1856821" y="0"/>
                  </a:lnTo>
                  <a:close/>
                </a:path>
                <a:path w="1899920" h="77469">
                  <a:moveTo>
                    <a:pt x="234749" y="0"/>
                  </a:moveTo>
                  <a:lnTo>
                    <a:pt x="23236" y="0"/>
                  </a:lnTo>
                  <a:lnTo>
                    <a:pt x="0" y="46989"/>
                  </a:lnTo>
                  <a:lnTo>
                    <a:pt x="5418" y="77470"/>
                  </a:lnTo>
                  <a:lnTo>
                    <a:pt x="104647" y="77470"/>
                  </a:lnTo>
                  <a:lnTo>
                    <a:pt x="162560" y="66039"/>
                  </a:lnTo>
                  <a:lnTo>
                    <a:pt x="219710" y="7620"/>
                  </a:lnTo>
                  <a:lnTo>
                    <a:pt x="234749" y="0"/>
                  </a:lnTo>
                  <a:close/>
                </a:path>
                <a:path w="1899920" h="77469">
                  <a:moveTo>
                    <a:pt x="486410" y="0"/>
                  </a:moveTo>
                  <a:lnTo>
                    <a:pt x="389918" y="0"/>
                  </a:lnTo>
                  <a:lnTo>
                    <a:pt x="420369" y="16510"/>
                  </a:lnTo>
                  <a:lnTo>
                    <a:pt x="48641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6217129" y="2753359"/>
              <a:ext cx="1934845" cy="77470"/>
            </a:xfrm>
            <a:custGeom>
              <a:avLst/>
              <a:gdLst/>
              <a:ahLst/>
              <a:cxnLst/>
              <a:rect l="l" t="t" r="r" b="b"/>
              <a:pathLst>
                <a:path w="1934845" h="77469">
                  <a:moveTo>
                    <a:pt x="1891828" y="0"/>
                  </a:moveTo>
                  <a:lnTo>
                    <a:pt x="1783789" y="0"/>
                  </a:lnTo>
                  <a:lnTo>
                    <a:pt x="1824697" y="77469"/>
                  </a:lnTo>
                  <a:lnTo>
                    <a:pt x="1934634" y="77469"/>
                  </a:lnTo>
                  <a:lnTo>
                    <a:pt x="1891828" y="0"/>
                  </a:lnTo>
                  <a:close/>
                </a:path>
                <a:path w="1934845" h="77469">
                  <a:moveTo>
                    <a:pt x="132531" y="0"/>
                  </a:moveTo>
                  <a:lnTo>
                    <a:pt x="0" y="0"/>
                  </a:lnTo>
                  <a:lnTo>
                    <a:pt x="5870" y="33019"/>
                  </a:lnTo>
                  <a:lnTo>
                    <a:pt x="61750" y="13969"/>
                  </a:lnTo>
                  <a:lnTo>
                    <a:pt x="13253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8037803" y="2823209"/>
              <a:ext cx="153035" cy="77470"/>
            </a:xfrm>
            <a:custGeom>
              <a:avLst/>
              <a:gdLst/>
              <a:ahLst/>
              <a:cxnLst/>
              <a:rect l="l" t="t" r="r" b="b"/>
              <a:pathLst>
                <a:path w="153034" h="77469">
                  <a:moveTo>
                    <a:pt x="109750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52555" y="77469"/>
                  </a:lnTo>
                  <a:lnTo>
                    <a:pt x="10975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8075358" y="2894329"/>
              <a:ext cx="154305" cy="77470"/>
            </a:xfrm>
            <a:custGeom>
              <a:avLst/>
              <a:gdLst/>
              <a:ahLst/>
              <a:cxnLst/>
              <a:rect l="l" t="t" r="r" b="b"/>
              <a:pathLst>
                <a:path w="154304" h="77469">
                  <a:moveTo>
                    <a:pt x="11149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4297" y="77470"/>
                  </a:lnTo>
                  <a:lnTo>
                    <a:pt x="111492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8112242" y="2964179"/>
              <a:ext cx="156210" cy="77470"/>
            </a:xfrm>
            <a:custGeom>
              <a:avLst/>
              <a:gdLst/>
              <a:ahLst/>
              <a:cxnLst/>
              <a:rect l="l" t="t" r="r" b="b"/>
              <a:pathLst>
                <a:path w="156209" h="77469">
                  <a:moveTo>
                    <a:pt x="11320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6008" y="77470"/>
                  </a:lnTo>
                  <a:lnTo>
                    <a:pt x="11320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8149797" y="3035300"/>
              <a:ext cx="158115" cy="77470"/>
            </a:xfrm>
            <a:custGeom>
              <a:avLst/>
              <a:gdLst/>
              <a:ahLst/>
              <a:cxnLst/>
              <a:rect l="l" t="t" r="r" b="b"/>
              <a:pathLst>
                <a:path w="158115" h="77469">
                  <a:moveTo>
                    <a:pt x="114944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7750" y="77470"/>
                  </a:lnTo>
                  <a:lnTo>
                    <a:pt x="114944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8186681" y="3105150"/>
              <a:ext cx="160020" cy="77470"/>
            </a:xfrm>
            <a:custGeom>
              <a:avLst/>
              <a:gdLst/>
              <a:ahLst/>
              <a:cxnLst/>
              <a:rect l="l" t="t" r="r" b="b"/>
              <a:pathLst>
                <a:path w="160020" h="77469">
                  <a:moveTo>
                    <a:pt x="116655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9461" y="77470"/>
                  </a:lnTo>
                  <a:lnTo>
                    <a:pt x="116655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8224236" y="3176269"/>
              <a:ext cx="161290" cy="77470"/>
            </a:xfrm>
            <a:custGeom>
              <a:avLst/>
              <a:gdLst/>
              <a:ahLst/>
              <a:cxnLst/>
              <a:rect l="l" t="t" r="r" b="b"/>
              <a:pathLst>
                <a:path w="161290" h="77470">
                  <a:moveTo>
                    <a:pt x="118397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1203" y="77469"/>
                  </a:lnTo>
                  <a:lnTo>
                    <a:pt x="118397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8261791" y="3247390"/>
              <a:ext cx="163195" cy="77470"/>
            </a:xfrm>
            <a:custGeom>
              <a:avLst/>
              <a:gdLst/>
              <a:ahLst/>
              <a:cxnLst/>
              <a:rect l="l" t="t" r="r" b="b"/>
              <a:pathLst>
                <a:path w="163195" h="77470">
                  <a:moveTo>
                    <a:pt x="120139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2945" y="77470"/>
                  </a:lnTo>
                  <a:lnTo>
                    <a:pt x="120139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8298675" y="3317239"/>
              <a:ext cx="165100" cy="77470"/>
            </a:xfrm>
            <a:custGeom>
              <a:avLst/>
              <a:gdLst/>
              <a:ahLst/>
              <a:cxnLst/>
              <a:rect l="l" t="t" r="r" b="b"/>
              <a:pathLst>
                <a:path w="165100" h="77470">
                  <a:moveTo>
                    <a:pt x="121850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4656" y="77470"/>
                  </a:lnTo>
                  <a:lnTo>
                    <a:pt x="12185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8336230" y="3388359"/>
              <a:ext cx="167005" cy="77470"/>
            </a:xfrm>
            <a:custGeom>
              <a:avLst/>
              <a:gdLst/>
              <a:ahLst/>
              <a:cxnLst/>
              <a:rect l="l" t="t" r="r" b="b"/>
              <a:pathLst>
                <a:path w="167004" h="77470">
                  <a:moveTo>
                    <a:pt x="123592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6398" y="77469"/>
                  </a:lnTo>
                  <a:lnTo>
                    <a:pt x="123592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8373114" y="3458209"/>
              <a:ext cx="168275" cy="77470"/>
            </a:xfrm>
            <a:custGeom>
              <a:avLst/>
              <a:gdLst/>
              <a:ahLst/>
              <a:cxnLst/>
              <a:rect l="l" t="t" r="r" b="b"/>
              <a:pathLst>
                <a:path w="168275" h="77470">
                  <a:moveTo>
                    <a:pt x="125303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8108" y="77469"/>
                  </a:lnTo>
                  <a:lnTo>
                    <a:pt x="125303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8410669" y="3529329"/>
              <a:ext cx="165735" cy="69850"/>
            </a:xfrm>
            <a:custGeom>
              <a:avLst/>
              <a:gdLst/>
              <a:ahLst/>
              <a:cxnLst/>
              <a:rect l="l" t="t" r="r" b="b"/>
              <a:pathLst>
                <a:path w="165734" h="69850">
                  <a:moveTo>
                    <a:pt x="127045" y="0"/>
                  </a:moveTo>
                  <a:lnTo>
                    <a:pt x="0" y="0"/>
                  </a:lnTo>
                  <a:lnTo>
                    <a:pt x="22130" y="41910"/>
                  </a:lnTo>
                  <a:lnTo>
                    <a:pt x="165640" y="69850"/>
                  </a:lnTo>
                  <a:lnTo>
                    <a:pt x="127045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795770" y="2539"/>
              <a:ext cx="1992630" cy="17780"/>
            </a:xfrm>
            <a:custGeom>
              <a:avLst/>
              <a:gdLst/>
              <a:ahLst/>
              <a:cxnLst/>
              <a:rect l="l" t="t" r="r" b="b"/>
              <a:pathLst>
                <a:path w="1992629" h="17780">
                  <a:moveTo>
                    <a:pt x="64884" y="17780"/>
                  </a:moveTo>
                  <a:lnTo>
                    <a:pt x="61010" y="8890"/>
                  </a:lnTo>
                  <a:lnTo>
                    <a:pt x="60464" y="7620"/>
                  </a:lnTo>
                  <a:lnTo>
                    <a:pt x="57150" y="0"/>
                  </a:lnTo>
                  <a:lnTo>
                    <a:pt x="0" y="0"/>
                  </a:lnTo>
                  <a:lnTo>
                    <a:pt x="3238" y="7620"/>
                  </a:lnTo>
                  <a:lnTo>
                    <a:pt x="7581" y="17780"/>
                  </a:lnTo>
                  <a:lnTo>
                    <a:pt x="64884" y="17780"/>
                  </a:lnTo>
                  <a:close/>
                </a:path>
                <a:path w="1992629" h="17780">
                  <a:moveTo>
                    <a:pt x="1992630" y="0"/>
                  </a:moveTo>
                  <a:lnTo>
                    <a:pt x="1944370" y="0"/>
                  </a:lnTo>
                  <a:lnTo>
                    <a:pt x="1938375" y="7620"/>
                  </a:lnTo>
                  <a:lnTo>
                    <a:pt x="1937385" y="8890"/>
                  </a:lnTo>
                  <a:lnTo>
                    <a:pt x="1930400" y="17780"/>
                  </a:lnTo>
                  <a:lnTo>
                    <a:pt x="1985518" y="17780"/>
                  </a:lnTo>
                  <a:lnTo>
                    <a:pt x="1989074" y="8890"/>
                  </a:lnTo>
                  <a:lnTo>
                    <a:pt x="1989582" y="7620"/>
                  </a:lnTo>
                  <a:lnTo>
                    <a:pt x="199263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6802813" y="19050"/>
              <a:ext cx="1979295" cy="11430"/>
            </a:xfrm>
            <a:custGeom>
              <a:avLst/>
              <a:gdLst/>
              <a:ahLst/>
              <a:cxnLst/>
              <a:rect l="l" t="t" r="r" b="b"/>
              <a:pathLst>
                <a:path w="1979295" h="11429">
                  <a:moveTo>
                    <a:pt x="57292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267" y="11429"/>
                  </a:lnTo>
                  <a:lnTo>
                    <a:pt x="57292" y="0"/>
                  </a:lnTo>
                  <a:close/>
                </a:path>
                <a:path w="1979295" h="11429">
                  <a:moveTo>
                    <a:pt x="1978982" y="0"/>
                  </a:moveTo>
                  <a:lnTo>
                    <a:pt x="1924359" y="0"/>
                  </a:lnTo>
                  <a:lnTo>
                    <a:pt x="1915383" y="11429"/>
                  </a:lnTo>
                  <a:lnTo>
                    <a:pt x="1974410" y="11429"/>
                  </a:lnTo>
                  <a:lnTo>
                    <a:pt x="1978982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6807148" y="29210"/>
              <a:ext cx="1971039" cy="10160"/>
            </a:xfrm>
            <a:custGeom>
              <a:avLst/>
              <a:gdLst/>
              <a:ahLst/>
              <a:cxnLst/>
              <a:rect l="l" t="t" r="r" b="b"/>
              <a:pathLst>
                <a:path w="1971040" h="10159">
                  <a:moveTo>
                    <a:pt x="57379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801" y="10160"/>
                  </a:lnTo>
                  <a:lnTo>
                    <a:pt x="57379" y="0"/>
                  </a:lnTo>
                  <a:close/>
                </a:path>
                <a:path w="1971040" h="10159">
                  <a:moveTo>
                    <a:pt x="1970583" y="0"/>
                  </a:moveTo>
                  <a:lnTo>
                    <a:pt x="1912046" y="0"/>
                  </a:lnTo>
                  <a:lnTo>
                    <a:pt x="1904066" y="10160"/>
                  </a:lnTo>
                  <a:lnTo>
                    <a:pt x="1966519" y="10160"/>
                  </a:lnTo>
                  <a:lnTo>
                    <a:pt x="1970583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6810941" y="38099"/>
              <a:ext cx="1963420" cy="11430"/>
            </a:xfrm>
            <a:custGeom>
              <a:avLst/>
              <a:gdLst/>
              <a:ahLst/>
              <a:cxnLst/>
              <a:rect l="l" t="t" r="r" b="b"/>
              <a:pathLst>
                <a:path w="1963420" h="11429">
                  <a:moveTo>
                    <a:pt x="57456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431" y="11429"/>
                  </a:lnTo>
                  <a:lnTo>
                    <a:pt x="57456" y="0"/>
                  </a:lnTo>
                  <a:close/>
                </a:path>
                <a:path w="1963420" h="11429">
                  <a:moveTo>
                    <a:pt x="1963234" y="0"/>
                  </a:moveTo>
                  <a:lnTo>
                    <a:pt x="1901271" y="0"/>
                  </a:lnTo>
                  <a:lnTo>
                    <a:pt x="1892294" y="11429"/>
                  </a:lnTo>
                  <a:lnTo>
                    <a:pt x="1958662" y="11429"/>
                  </a:lnTo>
                  <a:lnTo>
                    <a:pt x="1963234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6815275" y="48260"/>
              <a:ext cx="1955164" cy="10160"/>
            </a:xfrm>
            <a:custGeom>
              <a:avLst/>
              <a:gdLst/>
              <a:ahLst/>
              <a:cxnLst/>
              <a:rect l="l" t="t" r="r" b="b"/>
              <a:pathLst>
                <a:path w="1955165" h="10159">
                  <a:moveTo>
                    <a:pt x="57543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966" y="10160"/>
                  </a:lnTo>
                  <a:lnTo>
                    <a:pt x="57543" y="0"/>
                  </a:lnTo>
                  <a:close/>
                </a:path>
                <a:path w="1955165" h="10159">
                  <a:moveTo>
                    <a:pt x="1954836" y="0"/>
                  </a:moveTo>
                  <a:lnTo>
                    <a:pt x="1888957" y="0"/>
                  </a:lnTo>
                  <a:lnTo>
                    <a:pt x="1880978" y="10160"/>
                  </a:lnTo>
                  <a:lnTo>
                    <a:pt x="1950772" y="10160"/>
                  </a:lnTo>
                  <a:lnTo>
                    <a:pt x="1954836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6819068" y="57149"/>
              <a:ext cx="1947545" cy="10160"/>
            </a:xfrm>
            <a:custGeom>
              <a:avLst/>
              <a:gdLst/>
              <a:ahLst/>
              <a:cxnLst/>
              <a:rect l="l" t="t" r="r" b="b"/>
              <a:pathLst>
                <a:path w="1947545" h="10159">
                  <a:moveTo>
                    <a:pt x="57620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042" y="10159"/>
                  </a:lnTo>
                  <a:lnTo>
                    <a:pt x="57620" y="0"/>
                  </a:lnTo>
                  <a:close/>
                </a:path>
                <a:path w="1947545" h="10159">
                  <a:moveTo>
                    <a:pt x="1947487" y="0"/>
                  </a:moveTo>
                  <a:lnTo>
                    <a:pt x="1878182" y="0"/>
                  </a:lnTo>
                  <a:lnTo>
                    <a:pt x="1870203" y="10159"/>
                  </a:lnTo>
                  <a:lnTo>
                    <a:pt x="1943423" y="10159"/>
                  </a:lnTo>
                  <a:lnTo>
                    <a:pt x="194748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823403" y="67310"/>
              <a:ext cx="1939289" cy="10160"/>
            </a:xfrm>
            <a:custGeom>
              <a:avLst/>
              <a:gdLst/>
              <a:ahLst/>
              <a:cxnLst/>
              <a:rect l="l" t="t" r="r" b="b"/>
              <a:pathLst>
                <a:path w="1939290" h="10159">
                  <a:moveTo>
                    <a:pt x="57708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130" y="10160"/>
                  </a:lnTo>
                  <a:lnTo>
                    <a:pt x="57708" y="0"/>
                  </a:lnTo>
                  <a:close/>
                </a:path>
                <a:path w="1939290" h="10159">
                  <a:moveTo>
                    <a:pt x="1939088" y="0"/>
                  </a:moveTo>
                  <a:lnTo>
                    <a:pt x="1865869" y="0"/>
                  </a:lnTo>
                  <a:lnTo>
                    <a:pt x="1857889" y="10160"/>
                  </a:lnTo>
                  <a:lnTo>
                    <a:pt x="1935024" y="10160"/>
                  </a:lnTo>
                  <a:lnTo>
                    <a:pt x="1939088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827196" y="76199"/>
              <a:ext cx="1932305" cy="10160"/>
            </a:xfrm>
            <a:custGeom>
              <a:avLst/>
              <a:gdLst/>
              <a:ahLst/>
              <a:cxnLst/>
              <a:rect l="l" t="t" r="r" b="b"/>
              <a:pathLst>
                <a:path w="1932304" h="10159">
                  <a:moveTo>
                    <a:pt x="57784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206" y="10159"/>
                  </a:lnTo>
                  <a:lnTo>
                    <a:pt x="57784" y="0"/>
                  </a:lnTo>
                  <a:close/>
                </a:path>
                <a:path w="1932304" h="10159">
                  <a:moveTo>
                    <a:pt x="1931739" y="0"/>
                  </a:moveTo>
                  <a:lnTo>
                    <a:pt x="1855094" y="0"/>
                  </a:lnTo>
                  <a:lnTo>
                    <a:pt x="1847115" y="10159"/>
                  </a:lnTo>
                  <a:lnTo>
                    <a:pt x="1927675" y="10159"/>
                  </a:lnTo>
                  <a:lnTo>
                    <a:pt x="1931739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831530" y="86360"/>
              <a:ext cx="1923414" cy="10160"/>
            </a:xfrm>
            <a:custGeom>
              <a:avLst/>
              <a:gdLst/>
              <a:ahLst/>
              <a:cxnLst/>
              <a:rect l="l" t="t" r="r" b="b"/>
              <a:pathLst>
                <a:path w="1923415" h="10159">
                  <a:moveTo>
                    <a:pt x="57872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294" y="10160"/>
                  </a:lnTo>
                  <a:lnTo>
                    <a:pt x="57872" y="0"/>
                  </a:lnTo>
                  <a:close/>
                </a:path>
                <a:path w="1923415" h="10159">
                  <a:moveTo>
                    <a:pt x="1923341" y="0"/>
                  </a:moveTo>
                  <a:lnTo>
                    <a:pt x="1842780" y="0"/>
                  </a:lnTo>
                  <a:lnTo>
                    <a:pt x="1834801" y="10160"/>
                  </a:lnTo>
                  <a:lnTo>
                    <a:pt x="1919277" y="10160"/>
                  </a:lnTo>
                  <a:lnTo>
                    <a:pt x="1923341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835323" y="95249"/>
              <a:ext cx="1916430" cy="10160"/>
            </a:xfrm>
            <a:custGeom>
              <a:avLst/>
              <a:gdLst/>
              <a:ahLst/>
              <a:cxnLst/>
              <a:rect l="l" t="t" r="r" b="b"/>
              <a:pathLst>
                <a:path w="1916429" h="10160">
                  <a:moveTo>
                    <a:pt x="57948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370" y="10159"/>
                  </a:lnTo>
                  <a:lnTo>
                    <a:pt x="57948" y="0"/>
                  </a:lnTo>
                  <a:close/>
                </a:path>
                <a:path w="1916429" h="10160">
                  <a:moveTo>
                    <a:pt x="1915992" y="0"/>
                  </a:moveTo>
                  <a:lnTo>
                    <a:pt x="1832006" y="0"/>
                  </a:lnTo>
                  <a:lnTo>
                    <a:pt x="1824026" y="10159"/>
                  </a:lnTo>
                  <a:lnTo>
                    <a:pt x="1909114" y="10159"/>
                  </a:lnTo>
                  <a:lnTo>
                    <a:pt x="1914976" y="2540"/>
                  </a:lnTo>
                  <a:lnTo>
                    <a:pt x="1915992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6839648" y="105409"/>
              <a:ext cx="1905000" cy="10160"/>
            </a:xfrm>
            <a:custGeom>
              <a:avLst/>
              <a:gdLst/>
              <a:ahLst/>
              <a:cxnLst/>
              <a:rect l="l" t="t" r="r" b="b"/>
              <a:pathLst>
                <a:path w="1905000" h="10160">
                  <a:moveTo>
                    <a:pt x="62458" y="10160"/>
                  </a:moveTo>
                  <a:lnTo>
                    <a:pt x="58039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458" y="10160"/>
                  </a:lnTo>
                  <a:close/>
                </a:path>
                <a:path w="1905000" h="10160">
                  <a:moveTo>
                    <a:pt x="1904784" y="0"/>
                  </a:moveTo>
                  <a:lnTo>
                    <a:pt x="1819694" y="0"/>
                  </a:lnTo>
                  <a:lnTo>
                    <a:pt x="1811718" y="10160"/>
                  </a:lnTo>
                  <a:lnTo>
                    <a:pt x="1896973" y="10160"/>
                  </a:lnTo>
                  <a:lnTo>
                    <a:pt x="1904784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6843446" y="114299"/>
              <a:ext cx="1894205" cy="10160"/>
            </a:xfrm>
            <a:custGeom>
              <a:avLst/>
              <a:gdLst/>
              <a:ahLst/>
              <a:cxnLst/>
              <a:rect l="l" t="t" r="r" b="b"/>
              <a:pathLst>
                <a:path w="1894204" h="10160">
                  <a:moveTo>
                    <a:pt x="62534" y="10160"/>
                  </a:moveTo>
                  <a:lnTo>
                    <a:pt x="58115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534" y="10160"/>
                  </a:lnTo>
                  <a:close/>
                </a:path>
                <a:path w="1894204" h="10160">
                  <a:moveTo>
                    <a:pt x="1894154" y="0"/>
                  </a:moveTo>
                  <a:lnTo>
                    <a:pt x="1808911" y="0"/>
                  </a:lnTo>
                  <a:lnTo>
                    <a:pt x="1800936" y="10160"/>
                  </a:lnTo>
                  <a:lnTo>
                    <a:pt x="1886331" y="10160"/>
                  </a:lnTo>
                  <a:lnTo>
                    <a:pt x="1894154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6847777" y="124459"/>
              <a:ext cx="1882139" cy="10160"/>
            </a:xfrm>
            <a:custGeom>
              <a:avLst/>
              <a:gdLst/>
              <a:ahLst/>
              <a:cxnLst/>
              <a:rect l="l" t="t" r="r" b="b"/>
              <a:pathLst>
                <a:path w="1882140" h="10160">
                  <a:moveTo>
                    <a:pt x="62623" y="10160"/>
                  </a:moveTo>
                  <a:lnTo>
                    <a:pt x="5820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623" y="10160"/>
                  </a:lnTo>
                  <a:close/>
                </a:path>
                <a:path w="1882140" h="10160">
                  <a:moveTo>
                    <a:pt x="1882000" y="0"/>
                  </a:moveTo>
                  <a:lnTo>
                    <a:pt x="1796605" y="0"/>
                  </a:lnTo>
                  <a:lnTo>
                    <a:pt x="1788629" y="10160"/>
                  </a:lnTo>
                  <a:lnTo>
                    <a:pt x="1874189" y="10160"/>
                  </a:lnTo>
                  <a:lnTo>
                    <a:pt x="1882000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6851574" y="133349"/>
              <a:ext cx="1871980" cy="10160"/>
            </a:xfrm>
            <a:custGeom>
              <a:avLst/>
              <a:gdLst/>
              <a:ahLst/>
              <a:cxnLst/>
              <a:rect l="l" t="t" r="r" b="b"/>
              <a:pathLst>
                <a:path w="1871979" h="10160">
                  <a:moveTo>
                    <a:pt x="62699" y="10160"/>
                  </a:moveTo>
                  <a:lnTo>
                    <a:pt x="5828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699" y="10160"/>
                  </a:lnTo>
                  <a:close/>
                </a:path>
                <a:path w="1871979" h="10160">
                  <a:moveTo>
                    <a:pt x="1871370" y="0"/>
                  </a:moveTo>
                  <a:lnTo>
                    <a:pt x="1785823" y="0"/>
                  </a:lnTo>
                  <a:lnTo>
                    <a:pt x="1777847" y="10160"/>
                  </a:lnTo>
                  <a:lnTo>
                    <a:pt x="1863547" y="10160"/>
                  </a:lnTo>
                  <a:lnTo>
                    <a:pt x="1871370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6855904" y="143509"/>
              <a:ext cx="1859280" cy="10160"/>
            </a:xfrm>
            <a:custGeom>
              <a:avLst/>
              <a:gdLst/>
              <a:ahLst/>
              <a:cxnLst/>
              <a:rect l="l" t="t" r="r" b="b"/>
              <a:pathLst>
                <a:path w="1859279" h="10160">
                  <a:moveTo>
                    <a:pt x="62788" y="10160"/>
                  </a:moveTo>
                  <a:lnTo>
                    <a:pt x="5836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788" y="10160"/>
                  </a:lnTo>
                  <a:close/>
                </a:path>
                <a:path w="1859279" h="10160">
                  <a:moveTo>
                    <a:pt x="1859216" y="0"/>
                  </a:moveTo>
                  <a:lnTo>
                    <a:pt x="1773516" y="0"/>
                  </a:lnTo>
                  <a:lnTo>
                    <a:pt x="1765541" y="10160"/>
                  </a:lnTo>
                  <a:lnTo>
                    <a:pt x="1851406" y="10160"/>
                  </a:lnTo>
                  <a:lnTo>
                    <a:pt x="1859216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859701" y="152399"/>
              <a:ext cx="1849120" cy="10160"/>
            </a:xfrm>
            <a:custGeom>
              <a:avLst/>
              <a:gdLst/>
              <a:ahLst/>
              <a:cxnLst/>
              <a:rect l="l" t="t" r="r" b="b"/>
              <a:pathLst>
                <a:path w="1849120" h="10160">
                  <a:moveTo>
                    <a:pt x="62865" y="10160"/>
                  </a:moveTo>
                  <a:lnTo>
                    <a:pt x="5843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865" y="10160"/>
                  </a:lnTo>
                  <a:close/>
                </a:path>
                <a:path w="1849120" h="10160">
                  <a:moveTo>
                    <a:pt x="1848586" y="0"/>
                  </a:moveTo>
                  <a:lnTo>
                    <a:pt x="1762734" y="0"/>
                  </a:lnTo>
                  <a:lnTo>
                    <a:pt x="1754759" y="10160"/>
                  </a:lnTo>
                  <a:lnTo>
                    <a:pt x="1840763" y="10160"/>
                  </a:lnTo>
                  <a:lnTo>
                    <a:pt x="1848586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864032" y="162559"/>
              <a:ext cx="1837055" cy="10160"/>
            </a:xfrm>
            <a:custGeom>
              <a:avLst/>
              <a:gdLst/>
              <a:ahLst/>
              <a:cxnLst/>
              <a:rect l="l" t="t" r="r" b="b"/>
              <a:pathLst>
                <a:path w="1837054" h="10160">
                  <a:moveTo>
                    <a:pt x="62953" y="10160"/>
                  </a:moveTo>
                  <a:lnTo>
                    <a:pt x="58534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953" y="10160"/>
                  </a:lnTo>
                  <a:close/>
                </a:path>
                <a:path w="1837054" h="10160">
                  <a:moveTo>
                    <a:pt x="1836432" y="0"/>
                  </a:moveTo>
                  <a:lnTo>
                    <a:pt x="1750428" y="0"/>
                  </a:lnTo>
                  <a:lnTo>
                    <a:pt x="1742452" y="10160"/>
                  </a:lnTo>
                  <a:lnTo>
                    <a:pt x="1828622" y="10160"/>
                  </a:lnTo>
                  <a:lnTo>
                    <a:pt x="1836432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6867830" y="171449"/>
              <a:ext cx="1826260" cy="10160"/>
            </a:xfrm>
            <a:custGeom>
              <a:avLst/>
              <a:gdLst/>
              <a:ahLst/>
              <a:cxnLst/>
              <a:rect l="l" t="t" r="r" b="b"/>
              <a:pathLst>
                <a:path w="1826259" h="10160">
                  <a:moveTo>
                    <a:pt x="63030" y="10160"/>
                  </a:moveTo>
                  <a:lnTo>
                    <a:pt x="5859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30" y="10160"/>
                  </a:lnTo>
                  <a:close/>
                </a:path>
                <a:path w="1826259" h="10160">
                  <a:moveTo>
                    <a:pt x="1825802" y="0"/>
                  </a:moveTo>
                  <a:lnTo>
                    <a:pt x="1739646" y="0"/>
                  </a:lnTo>
                  <a:lnTo>
                    <a:pt x="1731670" y="10160"/>
                  </a:lnTo>
                  <a:lnTo>
                    <a:pt x="1817992" y="10160"/>
                  </a:lnTo>
                  <a:lnTo>
                    <a:pt x="182580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6872160" y="181609"/>
              <a:ext cx="1814195" cy="10160"/>
            </a:xfrm>
            <a:custGeom>
              <a:avLst/>
              <a:gdLst/>
              <a:ahLst/>
              <a:cxnLst/>
              <a:rect l="l" t="t" r="r" b="b"/>
              <a:pathLst>
                <a:path w="1814195" h="10160">
                  <a:moveTo>
                    <a:pt x="63119" y="10160"/>
                  </a:moveTo>
                  <a:lnTo>
                    <a:pt x="5869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19" y="10160"/>
                  </a:lnTo>
                  <a:close/>
                </a:path>
                <a:path w="1814195" h="10160">
                  <a:moveTo>
                    <a:pt x="1813661" y="0"/>
                  </a:moveTo>
                  <a:lnTo>
                    <a:pt x="1727339" y="0"/>
                  </a:lnTo>
                  <a:lnTo>
                    <a:pt x="1719364" y="10160"/>
                  </a:lnTo>
                  <a:lnTo>
                    <a:pt x="1805838" y="10160"/>
                  </a:lnTo>
                  <a:lnTo>
                    <a:pt x="18136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6875958" y="190499"/>
              <a:ext cx="1803400" cy="10160"/>
            </a:xfrm>
            <a:custGeom>
              <a:avLst/>
              <a:gdLst/>
              <a:ahLst/>
              <a:cxnLst/>
              <a:rect l="l" t="t" r="r" b="b"/>
              <a:pathLst>
                <a:path w="1803400" h="10160">
                  <a:moveTo>
                    <a:pt x="63182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82" y="10160"/>
                  </a:lnTo>
                  <a:close/>
                </a:path>
                <a:path w="1803400" h="10160">
                  <a:moveTo>
                    <a:pt x="1803019" y="0"/>
                  </a:moveTo>
                  <a:lnTo>
                    <a:pt x="1716557" y="0"/>
                  </a:lnTo>
                  <a:lnTo>
                    <a:pt x="1708581" y="10160"/>
                  </a:lnTo>
                  <a:lnTo>
                    <a:pt x="1795208" y="10160"/>
                  </a:lnTo>
                  <a:lnTo>
                    <a:pt x="1803019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6880289" y="200659"/>
              <a:ext cx="1791335" cy="10160"/>
            </a:xfrm>
            <a:custGeom>
              <a:avLst/>
              <a:gdLst/>
              <a:ahLst/>
              <a:cxnLst/>
              <a:rect l="l" t="t" r="r" b="b"/>
              <a:pathLst>
                <a:path w="1791334" h="10160">
                  <a:moveTo>
                    <a:pt x="63284" y="10160"/>
                  </a:moveTo>
                  <a:lnTo>
                    <a:pt x="588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284" y="10160"/>
                  </a:lnTo>
                  <a:close/>
                </a:path>
                <a:path w="1791334" h="10160">
                  <a:moveTo>
                    <a:pt x="1790877" y="0"/>
                  </a:moveTo>
                  <a:lnTo>
                    <a:pt x="1704251" y="0"/>
                  </a:lnTo>
                  <a:lnTo>
                    <a:pt x="1696275" y="10160"/>
                  </a:lnTo>
                  <a:lnTo>
                    <a:pt x="1783054" y="10160"/>
                  </a:lnTo>
                  <a:lnTo>
                    <a:pt x="1790877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6884086" y="20954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60">
                  <a:moveTo>
                    <a:pt x="63347" y="10160"/>
                  </a:moveTo>
                  <a:lnTo>
                    <a:pt x="5892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347" y="10160"/>
                  </a:lnTo>
                  <a:close/>
                </a:path>
                <a:path w="1780540" h="10160">
                  <a:moveTo>
                    <a:pt x="1780235" y="0"/>
                  </a:moveTo>
                  <a:lnTo>
                    <a:pt x="1693468" y="0"/>
                  </a:lnTo>
                  <a:lnTo>
                    <a:pt x="1685493" y="10160"/>
                  </a:lnTo>
                  <a:lnTo>
                    <a:pt x="1772424" y="10160"/>
                  </a:lnTo>
                  <a:lnTo>
                    <a:pt x="1780235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6888417" y="219709"/>
              <a:ext cx="1768475" cy="10160"/>
            </a:xfrm>
            <a:custGeom>
              <a:avLst/>
              <a:gdLst/>
              <a:ahLst/>
              <a:cxnLst/>
              <a:rect l="l" t="t" r="r" b="b"/>
              <a:pathLst>
                <a:path w="1768475" h="10160">
                  <a:moveTo>
                    <a:pt x="63449" y="10160"/>
                  </a:moveTo>
                  <a:lnTo>
                    <a:pt x="59016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449" y="10160"/>
                  </a:lnTo>
                  <a:close/>
                </a:path>
                <a:path w="1768475" h="10160">
                  <a:moveTo>
                    <a:pt x="1768094" y="0"/>
                  </a:moveTo>
                  <a:lnTo>
                    <a:pt x="1681162" y="0"/>
                  </a:lnTo>
                  <a:lnTo>
                    <a:pt x="1673186" y="10160"/>
                  </a:lnTo>
                  <a:lnTo>
                    <a:pt x="1760283" y="10160"/>
                  </a:lnTo>
                  <a:lnTo>
                    <a:pt x="1768094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6892213" y="228599"/>
              <a:ext cx="1757680" cy="10160"/>
            </a:xfrm>
            <a:custGeom>
              <a:avLst/>
              <a:gdLst/>
              <a:ahLst/>
              <a:cxnLst/>
              <a:rect l="l" t="t" r="r" b="b"/>
              <a:pathLst>
                <a:path w="1757679" h="10160">
                  <a:moveTo>
                    <a:pt x="63512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512" y="10160"/>
                  </a:lnTo>
                  <a:close/>
                </a:path>
                <a:path w="1757679" h="10160">
                  <a:moveTo>
                    <a:pt x="1757451" y="0"/>
                  </a:moveTo>
                  <a:lnTo>
                    <a:pt x="1670380" y="0"/>
                  </a:lnTo>
                  <a:lnTo>
                    <a:pt x="1662404" y="10160"/>
                  </a:lnTo>
                  <a:lnTo>
                    <a:pt x="1749640" y="10160"/>
                  </a:lnTo>
                  <a:lnTo>
                    <a:pt x="175745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6896544" y="238759"/>
              <a:ext cx="1745614" cy="10160"/>
            </a:xfrm>
            <a:custGeom>
              <a:avLst/>
              <a:gdLst/>
              <a:ahLst/>
              <a:cxnLst/>
              <a:rect l="l" t="t" r="r" b="b"/>
              <a:pathLst>
                <a:path w="1745615" h="10160">
                  <a:moveTo>
                    <a:pt x="63601" y="10160"/>
                  </a:moveTo>
                  <a:lnTo>
                    <a:pt x="5918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01" y="10160"/>
                  </a:lnTo>
                  <a:close/>
                </a:path>
                <a:path w="1745615" h="10160">
                  <a:moveTo>
                    <a:pt x="1745310" y="0"/>
                  </a:moveTo>
                  <a:lnTo>
                    <a:pt x="1658073" y="0"/>
                  </a:lnTo>
                  <a:lnTo>
                    <a:pt x="1650098" y="10160"/>
                  </a:lnTo>
                  <a:lnTo>
                    <a:pt x="1737499" y="10160"/>
                  </a:lnTo>
                  <a:lnTo>
                    <a:pt x="174531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6900342" y="247649"/>
              <a:ext cx="1734820" cy="10160"/>
            </a:xfrm>
            <a:custGeom>
              <a:avLst/>
              <a:gdLst/>
              <a:ahLst/>
              <a:cxnLst/>
              <a:rect l="l" t="t" r="r" b="b"/>
              <a:pathLst>
                <a:path w="1734820" h="10160">
                  <a:moveTo>
                    <a:pt x="63677" y="10160"/>
                  </a:moveTo>
                  <a:lnTo>
                    <a:pt x="5925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77" y="10160"/>
                  </a:lnTo>
                  <a:close/>
                </a:path>
                <a:path w="1734820" h="10160">
                  <a:moveTo>
                    <a:pt x="1734680" y="0"/>
                  </a:moveTo>
                  <a:lnTo>
                    <a:pt x="1647291" y="0"/>
                  </a:lnTo>
                  <a:lnTo>
                    <a:pt x="1639316" y="10160"/>
                  </a:lnTo>
                  <a:lnTo>
                    <a:pt x="1726857" y="10160"/>
                  </a:lnTo>
                  <a:lnTo>
                    <a:pt x="173468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6904672" y="257809"/>
              <a:ext cx="1722755" cy="10160"/>
            </a:xfrm>
            <a:custGeom>
              <a:avLst/>
              <a:gdLst/>
              <a:ahLst/>
              <a:cxnLst/>
              <a:rect l="l" t="t" r="r" b="b"/>
              <a:pathLst>
                <a:path w="1722754" h="10160">
                  <a:moveTo>
                    <a:pt x="63766" y="10160"/>
                  </a:moveTo>
                  <a:lnTo>
                    <a:pt x="5934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766" y="10160"/>
                  </a:lnTo>
                  <a:close/>
                </a:path>
                <a:path w="1722754" h="10160">
                  <a:moveTo>
                    <a:pt x="1722526" y="0"/>
                  </a:moveTo>
                  <a:lnTo>
                    <a:pt x="1634985" y="0"/>
                  </a:lnTo>
                  <a:lnTo>
                    <a:pt x="1627009" y="10160"/>
                  </a:lnTo>
                  <a:lnTo>
                    <a:pt x="1714715" y="10160"/>
                  </a:lnTo>
                  <a:lnTo>
                    <a:pt x="172252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6908470" y="266699"/>
              <a:ext cx="1711960" cy="10160"/>
            </a:xfrm>
            <a:custGeom>
              <a:avLst/>
              <a:gdLst/>
              <a:ahLst/>
              <a:cxnLst/>
              <a:rect l="l" t="t" r="r" b="b"/>
              <a:pathLst>
                <a:path w="1711959" h="10160">
                  <a:moveTo>
                    <a:pt x="63842" y="10160"/>
                  </a:moveTo>
                  <a:lnTo>
                    <a:pt x="5942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842" y="10160"/>
                  </a:lnTo>
                  <a:close/>
                </a:path>
                <a:path w="1711959" h="10160">
                  <a:moveTo>
                    <a:pt x="1711896" y="0"/>
                  </a:moveTo>
                  <a:lnTo>
                    <a:pt x="1624203" y="0"/>
                  </a:lnTo>
                  <a:lnTo>
                    <a:pt x="1616227" y="10160"/>
                  </a:lnTo>
                  <a:lnTo>
                    <a:pt x="1704073" y="10160"/>
                  </a:lnTo>
                  <a:lnTo>
                    <a:pt x="17118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6912254" y="275602"/>
              <a:ext cx="1701800" cy="11430"/>
            </a:xfrm>
            <a:custGeom>
              <a:avLst/>
              <a:gdLst/>
              <a:ahLst/>
              <a:cxnLst/>
              <a:rect l="l" t="t" r="r" b="b"/>
              <a:pathLst>
                <a:path w="1701800" h="11429">
                  <a:moveTo>
                    <a:pt x="64477" y="11417"/>
                  </a:moveTo>
                  <a:lnTo>
                    <a:pt x="5949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477" y="11417"/>
                  </a:lnTo>
                  <a:close/>
                </a:path>
                <a:path w="1701800" h="11429">
                  <a:moveTo>
                    <a:pt x="1701266" y="0"/>
                  </a:moveTo>
                  <a:lnTo>
                    <a:pt x="1613433" y="0"/>
                  </a:lnTo>
                  <a:lnTo>
                    <a:pt x="1604454" y="11417"/>
                  </a:lnTo>
                  <a:lnTo>
                    <a:pt x="1692478" y="11417"/>
                  </a:lnTo>
                  <a:lnTo>
                    <a:pt x="170126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6916585" y="28574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4" h="10160">
                  <a:moveTo>
                    <a:pt x="64020" y="10160"/>
                  </a:moveTo>
                  <a:lnTo>
                    <a:pt x="59601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020" y="10160"/>
                  </a:lnTo>
                  <a:close/>
                </a:path>
                <a:path w="1689734" h="10160">
                  <a:moveTo>
                    <a:pt x="1689125" y="0"/>
                  </a:moveTo>
                  <a:lnTo>
                    <a:pt x="1601127" y="0"/>
                  </a:lnTo>
                  <a:lnTo>
                    <a:pt x="1593151" y="10160"/>
                  </a:lnTo>
                  <a:lnTo>
                    <a:pt x="1681314" y="10160"/>
                  </a:lnTo>
                  <a:lnTo>
                    <a:pt x="1689125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6920382" y="294652"/>
              <a:ext cx="1678939" cy="11430"/>
            </a:xfrm>
            <a:custGeom>
              <a:avLst/>
              <a:gdLst/>
              <a:ahLst/>
              <a:cxnLst/>
              <a:rect l="l" t="t" r="r" b="b"/>
              <a:pathLst>
                <a:path w="1678940" h="11429">
                  <a:moveTo>
                    <a:pt x="64643" y="11417"/>
                  </a:moveTo>
                  <a:lnTo>
                    <a:pt x="59664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643" y="11417"/>
                  </a:lnTo>
                  <a:close/>
                </a:path>
                <a:path w="1678940" h="11429">
                  <a:moveTo>
                    <a:pt x="1678482" y="0"/>
                  </a:moveTo>
                  <a:lnTo>
                    <a:pt x="1590344" y="0"/>
                  </a:lnTo>
                  <a:lnTo>
                    <a:pt x="1581365" y="11417"/>
                  </a:lnTo>
                  <a:lnTo>
                    <a:pt x="1669694" y="11417"/>
                  </a:lnTo>
                  <a:lnTo>
                    <a:pt x="167848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6924713" y="304799"/>
              <a:ext cx="1666875" cy="10160"/>
            </a:xfrm>
            <a:custGeom>
              <a:avLst/>
              <a:gdLst/>
              <a:ahLst/>
              <a:cxnLst/>
              <a:rect l="l" t="t" r="r" b="b"/>
              <a:pathLst>
                <a:path w="1666875" h="10160">
                  <a:moveTo>
                    <a:pt x="64185" y="10160"/>
                  </a:moveTo>
                  <a:lnTo>
                    <a:pt x="5975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185" y="10160"/>
                  </a:lnTo>
                  <a:close/>
                </a:path>
                <a:path w="1666875" h="10160">
                  <a:moveTo>
                    <a:pt x="1666341" y="0"/>
                  </a:moveTo>
                  <a:lnTo>
                    <a:pt x="1578038" y="0"/>
                  </a:lnTo>
                  <a:lnTo>
                    <a:pt x="1570062" y="10160"/>
                  </a:lnTo>
                  <a:lnTo>
                    <a:pt x="1658531" y="10160"/>
                  </a:lnTo>
                  <a:lnTo>
                    <a:pt x="1666341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6928510" y="313702"/>
              <a:ext cx="1656080" cy="11430"/>
            </a:xfrm>
            <a:custGeom>
              <a:avLst/>
              <a:gdLst/>
              <a:ahLst/>
              <a:cxnLst/>
              <a:rect l="l" t="t" r="r" b="b"/>
              <a:pathLst>
                <a:path w="1656079" h="11429">
                  <a:moveTo>
                    <a:pt x="64808" y="11417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808" y="11417"/>
                  </a:lnTo>
                  <a:close/>
                </a:path>
                <a:path w="1656079" h="11429">
                  <a:moveTo>
                    <a:pt x="1655711" y="0"/>
                  </a:moveTo>
                  <a:lnTo>
                    <a:pt x="1567256" y="0"/>
                  </a:lnTo>
                  <a:lnTo>
                    <a:pt x="1558277" y="11417"/>
                  </a:lnTo>
                  <a:lnTo>
                    <a:pt x="1646910" y="11417"/>
                  </a:lnTo>
                  <a:lnTo>
                    <a:pt x="1655711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6932841" y="323849"/>
              <a:ext cx="1644014" cy="10160"/>
            </a:xfrm>
            <a:custGeom>
              <a:avLst/>
              <a:gdLst/>
              <a:ahLst/>
              <a:cxnLst/>
              <a:rect l="l" t="t" r="r" b="b"/>
              <a:pathLst>
                <a:path w="1644015" h="10160">
                  <a:moveTo>
                    <a:pt x="64350" y="10160"/>
                  </a:moveTo>
                  <a:lnTo>
                    <a:pt x="59918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350" y="10160"/>
                  </a:lnTo>
                  <a:close/>
                </a:path>
                <a:path w="1644015" h="10160">
                  <a:moveTo>
                    <a:pt x="1643557" y="0"/>
                  </a:moveTo>
                  <a:lnTo>
                    <a:pt x="1554949" y="0"/>
                  </a:lnTo>
                  <a:lnTo>
                    <a:pt x="1546974" y="10160"/>
                  </a:lnTo>
                  <a:lnTo>
                    <a:pt x="1635747" y="10160"/>
                  </a:lnTo>
                  <a:lnTo>
                    <a:pt x="1643557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6936639" y="332752"/>
              <a:ext cx="1633220" cy="10160"/>
            </a:xfrm>
            <a:custGeom>
              <a:avLst/>
              <a:gdLst/>
              <a:ahLst/>
              <a:cxnLst/>
              <a:rect l="l" t="t" r="r" b="b"/>
              <a:pathLst>
                <a:path w="1633220" h="10160">
                  <a:moveTo>
                    <a:pt x="64414" y="10147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30" y="10147"/>
                  </a:lnTo>
                  <a:lnTo>
                    <a:pt x="64414" y="10147"/>
                  </a:lnTo>
                  <a:close/>
                </a:path>
                <a:path w="1633220" h="10160">
                  <a:moveTo>
                    <a:pt x="1632927" y="0"/>
                  </a:moveTo>
                  <a:lnTo>
                    <a:pt x="1544167" y="0"/>
                  </a:lnTo>
                  <a:lnTo>
                    <a:pt x="1536192" y="10147"/>
                  </a:lnTo>
                  <a:lnTo>
                    <a:pt x="1625104" y="10147"/>
                  </a:lnTo>
                  <a:lnTo>
                    <a:pt x="163292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6940969" y="342899"/>
              <a:ext cx="1621155" cy="10160"/>
            </a:xfrm>
            <a:custGeom>
              <a:avLst/>
              <a:gdLst/>
              <a:ahLst/>
              <a:cxnLst/>
              <a:rect l="l" t="t" r="r" b="b"/>
              <a:pathLst>
                <a:path w="1621154" h="10160">
                  <a:moveTo>
                    <a:pt x="64503" y="10160"/>
                  </a:moveTo>
                  <a:lnTo>
                    <a:pt x="6008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503" y="10160"/>
                  </a:lnTo>
                  <a:close/>
                </a:path>
                <a:path w="1621154" h="10160">
                  <a:moveTo>
                    <a:pt x="1620774" y="0"/>
                  </a:moveTo>
                  <a:lnTo>
                    <a:pt x="1531861" y="0"/>
                  </a:lnTo>
                  <a:lnTo>
                    <a:pt x="1523885" y="10160"/>
                  </a:lnTo>
                  <a:lnTo>
                    <a:pt x="1612963" y="10160"/>
                  </a:lnTo>
                  <a:lnTo>
                    <a:pt x="1620774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6945846" y="353059"/>
              <a:ext cx="1608455" cy="8890"/>
            </a:xfrm>
            <a:custGeom>
              <a:avLst/>
              <a:gdLst/>
              <a:ahLst/>
              <a:cxnLst/>
              <a:rect l="l" t="t" r="r" b="b"/>
              <a:pathLst>
                <a:path w="1608454" h="8889">
                  <a:moveTo>
                    <a:pt x="61988" y="2540"/>
                  </a:moveTo>
                  <a:lnTo>
                    <a:pt x="60185" y="2540"/>
                  </a:lnTo>
                  <a:lnTo>
                    <a:pt x="60185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1905" y="2540"/>
                  </a:lnTo>
                  <a:lnTo>
                    <a:pt x="1905" y="8890"/>
                  </a:lnTo>
                  <a:lnTo>
                    <a:pt x="61988" y="8890"/>
                  </a:lnTo>
                  <a:lnTo>
                    <a:pt x="61988" y="2540"/>
                  </a:lnTo>
                  <a:close/>
                </a:path>
                <a:path w="1608454" h="8889">
                  <a:moveTo>
                    <a:pt x="1608086" y="0"/>
                  </a:moveTo>
                  <a:lnTo>
                    <a:pt x="1519008" y="0"/>
                  </a:lnTo>
                  <a:lnTo>
                    <a:pt x="1512023" y="8890"/>
                  </a:lnTo>
                  <a:lnTo>
                    <a:pt x="1601254" y="8890"/>
                  </a:lnTo>
                  <a:lnTo>
                    <a:pt x="1608086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6949097" y="361949"/>
              <a:ext cx="1598295" cy="10160"/>
            </a:xfrm>
            <a:custGeom>
              <a:avLst/>
              <a:gdLst/>
              <a:ahLst/>
              <a:cxnLst/>
              <a:rect l="l" t="t" r="r" b="b"/>
              <a:pathLst>
                <a:path w="1598295" h="10160">
                  <a:moveTo>
                    <a:pt x="63995" y="10160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995" y="10160"/>
                  </a:lnTo>
                  <a:close/>
                </a:path>
                <a:path w="1598295" h="10160">
                  <a:moveTo>
                    <a:pt x="1598002" y="0"/>
                  </a:moveTo>
                  <a:lnTo>
                    <a:pt x="1508772" y="0"/>
                  </a:lnTo>
                  <a:lnTo>
                    <a:pt x="1500797" y="10160"/>
                  </a:lnTo>
                  <a:lnTo>
                    <a:pt x="1590179" y="10160"/>
                  </a:lnTo>
                  <a:lnTo>
                    <a:pt x="159800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6953441" y="372109"/>
              <a:ext cx="1586230" cy="8890"/>
            </a:xfrm>
            <a:custGeom>
              <a:avLst/>
              <a:gdLst/>
              <a:ahLst/>
              <a:cxnLst/>
              <a:rect l="l" t="t" r="r" b="b"/>
              <a:pathLst>
                <a:path w="1586229" h="8889">
                  <a:moveTo>
                    <a:pt x="63157" y="8890"/>
                  </a:moveTo>
                  <a:lnTo>
                    <a:pt x="59651" y="0"/>
                  </a:lnTo>
                  <a:lnTo>
                    <a:pt x="0" y="0"/>
                  </a:lnTo>
                  <a:lnTo>
                    <a:pt x="3784" y="8890"/>
                  </a:lnTo>
                  <a:lnTo>
                    <a:pt x="63157" y="8890"/>
                  </a:lnTo>
                  <a:close/>
                </a:path>
                <a:path w="1586229" h="8889">
                  <a:moveTo>
                    <a:pt x="1585836" y="0"/>
                  </a:moveTo>
                  <a:lnTo>
                    <a:pt x="1496453" y="0"/>
                  </a:lnTo>
                  <a:lnTo>
                    <a:pt x="1489468" y="8890"/>
                  </a:lnTo>
                  <a:lnTo>
                    <a:pt x="1579003" y="8890"/>
                  </a:lnTo>
                  <a:lnTo>
                    <a:pt x="1585836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6957225" y="380999"/>
              <a:ext cx="1575435" cy="10160"/>
            </a:xfrm>
            <a:custGeom>
              <a:avLst/>
              <a:gdLst/>
              <a:ahLst/>
              <a:cxnLst/>
              <a:rect l="l" t="t" r="r" b="b"/>
              <a:pathLst>
                <a:path w="1575434" h="10160">
                  <a:moveTo>
                    <a:pt x="63385" y="10160"/>
                  </a:moveTo>
                  <a:lnTo>
                    <a:pt x="5937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385" y="10160"/>
                  </a:lnTo>
                  <a:close/>
                </a:path>
                <a:path w="1575434" h="10160">
                  <a:moveTo>
                    <a:pt x="1575219" y="0"/>
                  </a:moveTo>
                  <a:lnTo>
                    <a:pt x="1485684" y="0"/>
                  </a:lnTo>
                  <a:lnTo>
                    <a:pt x="1477708" y="10160"/>
                  </a:lnTo>
                  <a:lnTo>
                    <a:pt x="1567395" y="10160"/>
                  </a:lnTo>
                  <a:lnTo>
                    <a:pt x="1575219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6961022" y="38988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40" h="10160">
                  <a:moveTo>
                    <a:pt x="63093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93" y="10160"/>
                  </a:lnTo>
                  <a:close/>
                </a:path>
                <a:path w="1564640" h="10160">
                  <a:moveTo>
                    <a:pt x="1564576" y="0"/>
                  </a:moveTo>
                  <a:lnTo>
                    <a:pt x="1474901" y="0"/>
                  </a:lnTo>
                  <a:lnTo>
                    <a:pt x="1466926" y="10160"/>
                  </a:lnTo>
                  <a:lnTo>
                    <a:pt x="1556766" y="10160"/>
                  </a:lnTo>
                  <a:lnTo>
                    <a:pt x="1564576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6965353" y="400049"/>
              <a:ext cx="1552575" cy="10160"/>
            </a:xfrm>
            <a:custGeom>
              <a:avLst/>
              <a:gdLst/>
              <a:ahLst/>
              <a:cxnLst/>
              <a:rect l="l" t="t" r="r" b="b"/>
              <a:pathLst>
                <a:path w="1552575" h="10159">
                  <a:moveTo>
                    <a:pt x="62776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776" y="10160"/>
                  </a:lnTo>
                  <a:close/>
                </a:path>
                <a:path w="1552575" h="10159">
                  <a:moveTo>
                    <a:pt x="1552435" y="0"/>
                  </a:moveTo>
                  <a:lnTo>
                    <a:pt x="1462595" y="0"/>
                  </a:lnTo>
                  <a:lnTo>
                    <a:pt x="1454619" y="10160"/>
                  </a:lnTo>
                  <a:lnTo>
                    <a:pt x="1544612" y="10160"/>
                  </a:lnTo>
                  <a:lnTo>
                    <a:pt x="1552435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6969151" y="40893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5" h="11429">
                  <a:moveTo>
                    <a:pt x="62979" y="11430"/>
                  </a:moveTo>
                  <a:lnTo>
                    <a:pt x="58470" y="0"/>
                  </a:lnTo>
                  <a:lnTo>
                    <a:pt x="0" y="0"/>
                  </a:lnTo>
                  <a:lnTo>
                    <a:pt x="4876" y="11430"/>
                  </a:lnTo>
                  <a:lnTo>
                    <a:pt x="62979" y="11430"/>
                  </a:lnTo>
                  <a:close/>
                </a:path>
                <a:path w="1542415" h="11429">
                  <a:moveTo>
                    <a:pt x="1541792" y="0"/>
                  </a:moveTo>
                  <a:lnTo>
                    <a:pt x="1451813" y="0"/>
                  </a:lnTo>
                  <a:lnTo>
                    <a:pt x="1442834" y="11430"/>
                  </a:lnTo>
                  <a:lnTo>
                    <a:pt x="1533004" y="11430"/>
                  </a:lnTo>
                  <a:lnTo>
                    <a:pt x="1541792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6973481" y="419099"/>
              <a:ext cx="1529715" cy="10160"/>
            </a:xfrm>
            <a:custGeom>
              <a:avLst/>
              <a:gdLst/>
              <a:ahLst/>
              <a:cxnLst/>
              <a:rect l="l" t="t" r="r" b="b"/>
              <a:pathLst>
                <a:path w="1529715" h="10159">
                  <a:moveTo>
                    <a:pt x="62153" y="10160"/>
                  </a:moveTo>
                  <a:lnTo>
                    <a:pt x="5815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153" y="10160"/>
                  </a:lnTo>
                  <a:close/>
                </a:path>
                <a:path w="1529715" h="10159">
                  <a:moveTo>
                    <a:pt x="1529651" y="0"/>
                  </a:moveTo>
                  <a:lnTo>
                    <a:pt x="1439506" y="0"/>
                  </a:lnTo>
                  <a:lnTo>
                    <a:pt x="1431518" y="10160"/>
                  </a:lnTo>
                  <a:lnTo>
                    <a:pt x="1521841" y="10160"/>
                  </a:lnTo>
                  <a:lnTo>
                    <a:pt x="1529651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6977278" y="427989"/>
              <a:ext cx="1519555" cy="10160"/>
            </a:xfrm>
            <a:custGeom>
              <a:avLst/>
              <a:gdLst/>
              <a:ahLst/>
              <a:cxnLst/>
              <a:rect l="l" t="t" r="r" b="b"/>
              <a:pathLst>
                <a:path w="1519554" h="10159">
                  <a:moveTo>
                    <a:pt x="61874" y="10160"/>
                  </a:moveTo>
                  <a:lnTo>
                    <a:pt x="5786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874" y="10160"/>
                  </a:lnTo>
                  <a:close/>
                </a:path>
                <a:path w="1519554" h="10159">
                  <a:moveTo>
                    <a:pt x="1519021" y="0"/>
                  </a:moveTo>
                  <a:lnTo>
                    <a:pt x="1428724" y="0"/>
                  </a:lnTo>
                  <a:lnTo>
                    <a:pt x="1420749" y="10160"/>
                  </a:lnTo>
                  <a:lnTo>
                    <a:pt x="1511198" y="10160"/>
                  </a:lnTo>
                  <a:lnTo>
                    <a:pt x="15190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6981609" y="438149"/>
              <a:ext cx="1507490" cy="10160"/>
            </a:xfrm>
            <a:custGeom>
              <a:avLst/>
              <a:gdLst/>
              <a:ahLst/>
              <a:cxnLst/>
              <a:rect l="l" t="t" r="r" b="b"/>
              <a:pathLst>
                <a:path w="1507490" h="10159">
                  <a:moveTo>
                    <a:pt x="61544" y="10160"/>
                  </a:moveTo>
                  <a:lnTo>
                    <a:pt x="5754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544" y="10160"/>
                  </a:lnTo>
                  <a:close/>
                </a:path>
                <a:path w="1507490" h="10159">
                  <a:moveTo>
                    <a:pt x="1506867" y="0"/>
                  </a:moveTo>
                  <a:lnTo>
                    <a:pt x="1416418" y="0"/>
                  </a:lnTo>
                  <a:lnTo>
                    <a:pt x="1408430" y="10160"/>
                  </a:lnTo>
                  <a:lnTo>
                    <a:pt x="1499057" y="10160"/>
                  </a:lnTo>
                  <a:lnTo>
                    <a:pt x="1506867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6985406" y="447039"/>
              <a:ext cx="1496695" cy="10160"/>
            </a:xfrm>
            <a:custGeom>
              <a:avLst/>
              <a:gdLst/>
              <a:ahLst/>
              <a:cxnLst/>
              <a:rect l="l" t="t" r="r" b="b"/>
              <a:pathLst>
                <a:path w="1496695" h="10159">
                  <a:moveTo>
                    <a:pt x="61252" y="10160"/>
                  </a:moveTo>
                  <a:lnTo>
                    <a:pt x="572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252" y="10160"/>
                  </a:lnTo>
                  <a:close/>
                </a:path>
                <a:path w="1496695" h="10159">
                  <a:moveTo>
                    <a:pt x="1496237" y="0"/>
                  </a:moveTo>
                  <a:lnTo>
                    <a:pt x="1405636" y="0"/>
                  </a:lnTo>
                  <a:lnTo>
                    <a:pt x="1397660" y="10160"/>
                  </a:lnTo>
                  <a:lnTo>
                    <a:pt x="1488414" y="10160"/>
                  </a:lnTo>
                  <a:lnTo>
                    <a:pt x="1496237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6989737" y="457199"/>
              <a:ext cx="1484630" cy="10160"/>
            </a:xfrm>
            <a:custGeom>
              <a:avLst/>
              <a:gdLst/>
              <a:ahLst/>
              <a:cxnLst/>
              <a:rect l="l" t="t" r="r" b="b"/>
              <a:pathLst>
                <a:path w="1484629" h="10159">
                  <a:moveTo>
                    <a:pt x="60934" y="10160"/>
                  </a:moveTo>
                  <a:lnTo>
                    <a:pt x="5692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934" y="10160"/>
                  </a:lnTo>
                  <a:close/>
                </a:path>
                <a:path w="1484629" h="10159">
                  <a:moveTo>
                    <a:pt x="1484083" y="0"/>
                  </a:moveTo>
                  <a:lnTo>
                    <a:pt x="1393329" y="0"/>
                  </a:lnTo>
                  <a:lnTo>
                    <a:pt x="1385341" y="10160"/>
                  </a:lnTo>
                  <a:lnTo>
                    <a:pt x="1476273" y="10160"/>
                  </a:lnTo>
                  <a:lnTo>
                    <a:pt x="14840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6993534" y="466089"/>
              <a:ext cx="1473835" cy="10160"/>
            </a:xfrm>
            <a:custGeom>
              <a:avLst/>
              <a:gdLst/>
              <a:ahLst/>
              <a:cxnLst/>
              <a:rect l="l" t="t" r="r" b="b"/>
              <a:pathLst>
                <a:path w="1473834" h="10159">
                  <a:moveTo>
                    <a:pt x="60642" y="10160"/>
                  </a:moveTo>
                  <a:lnTo>
                    <a:pt x="5662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642" y="10160"/>
                  </a:lnTo>
                  <a:close/>
                </a:path>
                <a:path w="1473834" h="10159">
                  <a:moveTo>
                    <a:pt x="1473454" y="0"/>
                  </a:moveTo>
                  <a:lnTo>
                    <a:pt x="1382547" y="0"/>
                  </a:lnTo>
                  <a:lnTo>
                    <a:pt x="1374571" y="10160"/>
                  </a:lnTo>
                  <a:lnTo>
                    <a:pt x="1465630" y="10160"/>
                  </a:lnTo>
                  <a:lnTo>
                    <a:pt x="1473454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6997865" y="476249"/>
              <a:ext cx="1461770" cy="10160"/>
            </a:xfrm>
            <a:custGeom>
              <a:avLst/>
              <a:gdLst/>
              <a:ahLst/>
              <a:cxnLst/>
              <a:rect l="l" t="t" r="r" b="b"/>
              <a:pathLst>
                <a:path w="1461770" h="10159">
                  <a:moveTo>
                    <a:pt x="60325" y="10160"/>
                  </a:moveTo>
                  <a:lnTo>
                    <a:pt x="5631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325" y="10160"/>
                  </a:lnTo>
                  <a:close/>
                </a:path>
                <a:path w="1461770" h="10159">
                  <a:moveTo>
                    <a:pt x="1461300" y="0"/>
                  </a:moveTo>
                  <a:lnTo>
                    <a:pt x="1370241" y="0"/>
                  </a:lnTo>
                  <a:lnTo>
                    <a:pt x="1362252" y="10160"/>
                  </a:lnTo>
                  <a:lnTo>
                    <a:pt x="1453489" y="10160"/>
                  </a:lnTo>
                  <a:lnTo>
                    <a:pt x="1461300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7001663" y="485139"/>
              <a:ext cx="1450975" cy="10160"/>
            </a:xfrm>
            <a:custGeom>
              <a:avLst/>
              <a:gdLst/>
              <a:ahLst/>
              <a:cxnLst/>
              <a:rect l="l" t="t" r="r" b="b"/>
              <a:pathLst>
                <a:path w="1450975" h="10159">
                  <a:moveTo>
                    <a:pt x="60032" y="10160"/>
                  </a:moveTo>
                  <a:lnTo>
                    <a:pt x="5601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032" y="10160"/>
                  </a:lnTo>
                  <a:close/>
                </a:path>
                <a:path w="1450975" h="10159">
                  <a:moveTo>
                    <a:pt x="1450670" y="0"/>
                  </a:moveTo>
                  <a:lnTo>
                    <a:pt x="1359458" y="0"/>
                  </a:lnTo>
                  <a:lnTo>
                    <a:pt x="1351483" y="10160"/>
                  </a:lnTo>
                  <a:lnTo>
                    <a:pt x="1442859" y="10160"/>
                  </a:lnTo>
                  <a:lnTo>
                    <a:pt x="1450670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7005993" y="495299"/>
              <a:ext cx="1438910" cy="10160"/>
            </a:xfrm>
            <a:custGeom>
              <a:avLst/>
              <a:gdLst/>
              <a:ahLst/>
              <a:cxnLst/>
              <a:rect l="l" t="t" r="r" b="b"/>
              <a:pathLst>
                <a:path w="1438909" h="10159">
                  <a:moveTo>
                    <a:pt x="59702" y="10160"/>
                  </a:moveTo>
                  <a:lnTo>
                    <a:pt x="5570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702" y="10160"/>
                  </a:lnTo>
                  <a:close/>
                </a:path>
                <a:path w="1438909" h="10159">
                  <a:moveTo>
                    <a:pt x="1438529" y="0"/>
                  </a:moveTo>
                  <a:lnTo>
                    <a:pt x="1347152" y="0"/>
                  </a:lnTo>
                  <a:lnTo>
                    <a:pt x="1339164" y="10160"/>
                  </a:lnTo>
                  <a:lnTo>
                    <a:pt x="1430705" y="10160"/>
                  </a:lnTo>
                  <a:lnTo>
                    <a:pt x="1438529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7009790" y="504189"/>
              <a:ext cx="1428115" cy="10160"/>
            </a:xfrm>
            <a:custGeom>
              <a:avLst/>
              <a:gdLst/>
              <a:ahLst/>
              <a:cxnLst/>
              <a:rect l="l" t="t" r="r" b="b"/>
              <a:pathLst>
                <a:path w="1428115" h="10159">
                  <a:moveTo>
                    <a:pt x="59410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410" y="10160"/>
                  </a:lnTo>
                  <a:close/>
                </a:path>
                <a:path w="1428115" h="10159">
                  <a:moveTo>
                    <a:pt x="1427886" y="0"/>
                  </a:moveTo>
                  <a:lnTo>
                    <a:pt x="1336370" y="0"/>
                  </a:lnTo>
                  <a:lnTo>
                    <a:pt x="1328394" y="10160"/>
                  </a:lnTo>
                  <a:lnTo>
                    <a:pt x="1420075" y="10160"/>
                  </a:lnTo>
                  <a:lnTo>
                    <a:pt x="1427886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7014121" y="514349"/>
              <a:ext cx="1416050" cy="10160"/>
            </a:xfrm>
            <a:custGeom>
              <a:avLst/>
              <a:gdLst/>
              <a:ahLst/>
              <a:cxnLst/>
              <a:rect l="l" t="t" r="r" b="b"/>
              <a:pathLst>
                <a:path w="1416050" h="10159">
                  <a:moveTo>
                    <a:pt x="59093" y="10160"/>
                  </a:moveTo>
                  <a:lnTo>
                    <a:pt x="5507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093" y="10160"/>
                  </a:lnTo>
                  <a:close/>
                </a:path>
                <a:path w="1416050" h="10159">
                  <a:moveTo>
                    <a:pt x="1415745" y="0"/>
                  </a:moveTo>
                  <a:lnTo>
                    <a:pt x="1324063" y="0"/>
                  </a:lnTo>
                  <a:lnTo>
                    <a:pt x="1316075" y="10160"/>
                  </a:lnTo>
                  <a:lnTo>
                    <a:pt x="1407922" y="10160"/>
                  </a:lnTo>
                  <a:lnTo>
                    <a:pt x="1415745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7017918" y="523239"/>
              <a:ext cx="1405255" cy="10160"/>
            </a:xfrm>
            <a:custGeom>
              <a:avLst/>
              <a:gdLst/>
              <a:ahLst/>
              <a:cxnLst/>
              <a:rect l="l" t="t" r="r" b="b"/>
              <a:pathLst>
                <a:path w="1405254" h="10159">
                  <a:moveTo>
                    <a:pt x="58801" y="10160"/>
                  </a:moveTo>
                  <a:lnTo>
                    <a:pt x="5480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801" y="10160"/>
                  </a:lnTo>
                  <a:close/>
                </a:path>
                <a:path w="1405254" h="10159">
                  <a:moveTo>
                    <a:pt x="1405102" y="0"/>
                  </a:moveTo>
                  <a:lnTo>
                    <a:pt x="1313281" y="0"/>
                  </a:lnTo>
                  <a:lnTo>
                    <a:pt x="1305306" y="10160"/>
                  </a:lnTo>
                  <a:lnTo>
                    <a:pt x="1397292" y="10160"/>
                  </a:lnTo>
                  <a:lnTo>
                    <a:pt x="1405102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7022249" y="533399"/>
              <a:ext cx="1393190" cy="10160"/>
            </a:xfrm>
            <a:custGeom>
              <a:avLst/>
              <a:gdLst/>
              <a:ahLst/>
              <a:cxnLst/>
              <a:rect l="l" t="t" r="r" b="b"/>
              <a:pathLst>
                <a:path w="1393190" h="10159">
                  <a:moveTo>
                    <a:pt x="58483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483" y="10160"/>
                  </a:lnTo>
                  <a:close/>
                </a:path>
                <a:path w="1393190" h="10159">
                  <a:moveTo>
                    <a:pt x="1392961" y="0"/>
                  </a:moveTo>
                  <a:lnTo>
                    <a:pt x="1300975" y="0"/>
                  </a:lnTo>
                  <a:lnTo>
                    <a:pt x="1292987" y="10160"/>
                  </a:lnTo>
                  <a:lnTo>
                    <a:pt x="1385150" y="10160"/>
                  </a:lnTo>
                  <a:lnTo>
                    <a:pt x="1392961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7026046" y="542289"/>
              <a:ext cx="1382395" cy="10160"/>
            </a:xfrm>
            <a:custGeom>
              <a:avLst/>
              <a:gdLst/>
              <a:ahLst/>
              <a:cxnLst/>
              <a:rect l="l" t="t" r="r" b="b"/>
              <a:pathLst>
                <a:path w="1382395" h="10159">
                  <a:moveTo>
                    <a:pt x="58191" y="10160"/>
                  </a:moveTo>
                  <a:lnTo>
                    <a:pt x="5417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191" y="10160"/>
                  </a:lnTo>
                  <a:close/>
                </a:path>
                <a:path w="1382395" h="10159">
                  <a:moveTo>
                    <a:pt x="1382318" y="0"/>
                  </a:moveTo>
                  <a:lnTo>
                    <a:pt x="1290193" y="0"/>
                  </a:lnTo>
                  <a:lnTo>
                    <a:pt x="1282217" y="10160"/>
                  </a:lnTo>
                  <a:lnTo>
                    <a:pt x="1374508" y="10160"/>
                  </a:lnTo>
                  <a:lnTo>
                    <a:pt x="1382318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7030377" y="55244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29" h="10159">
                  <a:moveTo>
                    <a:pt x="57861" y="10160"/>
                  </a:moveTo>
                  <a:lnTo>
                    <a:pt x="5386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7861" y="10160"/>
                  </a:lnTo>
                  <a:close/>
                </a:path>
                <a:path w="1370329" h="10159">
                  <a:moveTo>
                    <a:pt x="1370177" y="0"/>
                  </a:moveTo>
                  <a:lnTo>
                    <a:pt x="1277886" y="0"/>
                  </a:lnTo>
                  <a:lnTo>
                    <a:pt x="1269898" y="10160"/>
                  </a:lnTo>
                  <a:lnTo>
                    <a:pt x="1362367" y="10160"/>
                  </a:lnTo>
                  <a:lnTo>
                    <a:pt x="1370177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7034987" y="561339"/>
              <a:ext cx="1358900" cy="10160"/>
            </a:xfrm>
            <a:custGeom>
              <a:avLst/>
              <a:gdLst/>
              <a:ahLst/>
              <a:cxnLst/>
              <a:rect l="l" t="t" r="r" b="b"/>
              <a:pathLst>
                <a:path w="1358900" h="10159">
                  <a:moveTo>
                    <a:pt x="55511" y="3810"/>
                  </a:moveTo>
                  <a:lnTo>
                    <a:pt x="53505" y="3810"/>
                  </a:lnTo>
                  <a:lnTo>
                    <a:pt x="5350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1816" y="3810"/>
                  </a:lnTo>
                  <a:lnTo>
                    <a:pt x="1816" y="10160"/>
                  </a:lnTo>
                  <a:lnTo>
                    <a:pt x="55511" y="10160"/>
                  </a:lnTo>
                  <a:lnTo>
                    <a:pt x="55511" y="3810"/>
                  </a:lnTo>
                  <a:close/>
                </a:path>
                <a:path w="1358900" h="10159">
                  <a:moveTo>
                    <a:pt x="1358734" y="0"/>
                  </a:moveTo>
                  <a:lnTo>
                    <a:pt x="1266291" y="0"/>
                  </a:lnTo>
                  <a:lnTo>
                    <a:pt x="1258303" y="10160"/>
                  </a:lnTo>
                  <a:lnTo>
                    <a:pt x="1350911" y="10160"/>
                  </a:lnTo>
                  <a:lnTo>
                    <a:pt x="1358734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7037807" y="571499"/>
              <a:ext cx="1348105" cy="10160"/>
            </a:xfrm>
            <a:custGeom>
              <a:avLst/>
              <a:gdLst/>
              <a:ahLst/>
              <a:cxnLst/>
              <a:rect l="l" t="t" r="r" b="b"/>
              <a:pathLst>
                <a:path w="1348104" h="10159">
                  <a:moveTo>
                    <a:pt x="57950" y="10160"/>
                  </a:moveTo>
                  <a:lnTo>
                    <a:pt x="5394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7950" y="10160"/>
                  </a:lnTo>
                  <a:close/>
                </a:path>
                <a:path w="1348104" h="10159">
                  <a:moveTo>
                    <a:pt x="1348092" y="0"/>
                  </a:moveTo>
                  <a:lnTo>
                    <a:pt x="1255483" y="0"/>
                  </a:lnTo>
                  <a:lnTo>
                    <a:pt x="1247508" y="10160"/>
                  </a:lnTo>
                  <a:lnTo>
                    <a:pt x="1340281" y="10160"/>
                  </a:lnTo>
                  <a:lnTo>
                    <a:pt x="1348092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7040626" y="580389"/>
              <a:ext cx="1338580" cy="10160"/>
            </a:xfrm>
            <a:custGeom>
              <a:avLst/>
              <a:gdLst/>
              <a:ahLst/>
              <a:cxnLst/>
              <a:rect l="l" t="t" r="r" b="b"/>
              <a:pathLst>
                <a:path w="1338579" h="10159">
                  <a:moveTo>
                    <a:pt x="58635" y="10160"/>
                  </a:moveTo>
                  <a:lnTo>
                    <a:pt x="546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8635" y="10160"/>
                  </a:lnTo>
                  <a:close/>
                </a:path>
                <a:path w="1338579" h="10159">
                  <a:moveTo>
                    <a:pt x="1338440" y="0"/>
                  </a:moveTo>
                  <a:lnTo>
                    <a:pt x="1245692" y="0"/>
                  </a:lnTo>
                  <a:lnTo>
                    <a:pt x="1237703" y="10160"/>
                  </a:lnTo>
                  <a:lnTo>
                    <a:pt x="1330617" y="10160"/>
                  </a:lnTo>
                  <a:lnTo>
                    <a:pt x="1338440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7043851" y="590549"/>
              <a:ext cx="1326515" cy="10160"/>
            </a:xfrm>
            <a:custGeom>
              <a:avLst/>
              <a:gdLst/>
              <a:ahLst/>
              <a:cxnLst/>
              <a:rect l="l" t="t" r="r" b="b"/>
              <a:pathLst>
                <a:path w="1326515" h="10159">
                  <a:moveTo>
                    <a:pt x="59423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9423" y="10160"/>
                  </a:lnTo>
                  <a:close/>
                </a:path>
                <a:path w="1326515" h="10159">
                  <a:moveTo>
                    <a:pt x="1326413" y="0"/>
                  </a:moveTo>
                  <a:lnTo>
                    <a:pt x="1233487" y="0"/>
                  </a:lnTo>
                  <a:lnTo>
                    <a:pt x="1233487" y="2540"/>
                  </a:lnTo>
                  <a:lnTo>
                    <a:pt x="1229499" y="2540"/>
                  </a:lnTo>
                  <a:lnTo>
                    <a:pt x="1229499" y="10160"/>
                  </a:lnTo>
                  <a:lnTo>
                    <a:pt x="1322806" y="10160"/>
                  </a:lnTo>
                  <a:lnTo>
                    <a:pt x="1322806" y="2540"/>
                  </a:lnTo>
                  <a:lnTo>
                    <a:pt x="1326413" y="2540"/>
                  </a:lnTo>
                  <a:lnTo>
                    <a:pt x="132641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7046671" y="599439"/>
              <a:ext cx="1318260" cy="10160"/>
            </a:xfrm>
            <a:custGeom>
              <a:avLst/>
              <a:gdLst/>
              <a:ahLst/>
              <a:cxnLst/>
              <a:rect l="l" t="t" r="r" b="b"/>
              <a:pathLst>
                <a:path w="1318259" h="10159">
                  <a:moveTo>
                    <a:pt x="60109" y="10160"/>
                  </a:moveTo>
                  <a:lnTo>
                    <a:pt x="560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109" y="10160"/>
                  </a:lnTo>
                  <a:close/>
                </a:path>
                <a:path w="1318259" h="10159">
                  <a:moveTo>
                    <a:pt x="1318234" y="0"/>
                  </a:moveTo>
                  <a:lnTo>
                    <a:pt x="1224686" y="0"/>
                  </a:lnTo>
                  <a:lnTo>
                    <a:pt x="1216698" y="10160"/>
                  </a:lnTo>
                  <a:lnTo>
                    <a:pt x="1311211" y="10160"/>
                  </a:lnTo>
                  <a:lnTo>
                    <a:pt x="1318234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7049897" y="609599"/>
              <a:ext cx="1308100" cy="10160"/>
            </a:xfrm>
            <a:custGeom>
              <a:avLst/>
              <a:gdLst/>
              <a:ahLst/>
              <a:cxnLst/>
              <a:rect l="l" t="t" r="r" b="b"/>
              <a:pathLst>
                <a:path w="1308100" h="10159">
                  <a:moveTo>
                    <a:pt x="60896" y="10160"/>
                  </a:moveTo>
                  <a:lnTo>
                    <a:pt x="56883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896" y="10160"/>
                  </a:lnTo>
                  <a:close/>
                </a:path>
                <a:path w="1308100" h="10159">
                  <a:moveTo>
                    <a:pt x="1307985" y="0"/>
                  </a:moveTo>
                  <a:lnTo>
                    <a:pt x="1213472" y="0"/>
                  </a:lnTo>
                  <a:lnTo>
                    <a:pt x="1205496" y="10160"/>
                  </a:lnTo>
                  <a:lnTo>
                    <a:pt x="1300962" y="10160"/>
                  </a:lnTo>
                  <a:lnTo>
                    <a:pt x="1307985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7052716" y="618489"/>
              <a:ext cx="1299210" cy="10160"/>
            </a:xfrm>
            <a:custGeom>
              <a:avLst/>
              <a:gdLst/>
              <a:ahLst/>
              <a:cxnLst/>
              <a:rect l="l" t="t" r="r" b="b"/>
              <a:pathLst>
                <a:path w="1299209" h="10159">
                  <a:moveTo>
                    <a:pt x="61582" y="10160"/>
                  </a:moveTo>
                  <a:lnTo>
                    <a:pt x="5756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1582" y="10160"/>
                  </a:lnTo>
                  <a:close/>
                </a:path>
                <a:path w="1299209" h="10159">
                  <a:moveTo>
                    <a:pt x="1299019" y="0"/>
                  </a:moveTo>
                  <a:lnTo>
                    <a:pt x="1203680" y="0"/>
                  </a:lnTo>
                  <a:lnTo>
                    <a:pt x="1195692" y="10160"/>
                  </a:lnTo>
                  <a:lnTo>
                    <a:pt x="1291996" y="10160"/>
                  </a:lnTo>
                  <a:lnTo>
                    <a:pt x="1299019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7055942" y="628649"/>
              <a:ext cx="1289050" cy="10160"/>
            </a:xfrm>
            <a:custGeom>
              <a:avLst/>
              <a:gdLst/>
              <a:ahLst/>
              <a:cxnLst/>
              <a:rect l="l" t="t" r="r" b="b"/>
              <a:pathLst>
                <a:path w="1289050" h="10159">
                  <a:moveTo>
                    <a:pt x="62357" y="10160"/>
                  </a:moveTo>
                  <a:lnTo>
                    <a:pt x="58356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2357" y="10160"/>
                  </a:lnTo>
                  <a:close/>
                </a:path>
                <a:path w="1289050" h="10159">
                  <a:moveTo>
                    <a:pt x="1288770" y="0"/>
                  </a:moveTo>
                  <a:lnTo>
                    <a:pt x="1192466" y="0"/>
                  </a:lnTo>
                  <a:lnTo>
                    <a:pt x="1184490" y="10160"/>
                  </a:lnTo>
                  <a:lnTo>
                    <a:pt x="1281747" y="10160"/>
                  </a:lnTo>
                  <a:lnTo>
                    <a:pt x="1288770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7058761" y="63753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63042" y="10160"/>
                  </a:moveTo>
                  <a:lnTo>
                    <a:pt x="59042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3042" y="10160"/>
                  </a:lnTo>
                  <a:close/>
                </a:path>
                <a:path w="1280159" h="10159">
                  <a:moveTo>
                    <a:pt x="1279804" y="0"/>
                  </a:moveTo>
                  <a:lnTo>
                    <a:pt x="1182674" y="0"/>
                  </a:lnTo>
                  <a:lnTo>
                    <a:pt x="1174686" y="10160"/>
                  </a:lnTo>
                  <a:lnTo>
                    <a:pt x="1272781" y="10160"/>
                  </a:lnTo>
                  <a:lnTo>
                    <a:pt x="12798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7061974" y="647699"/>
              <a:ext cx="1270000" cy="10160"/>
            </a:xfrm>
            <a:custGeom>
              <a:avLst/>
              <a:gdLst/>
              <a:ahLst/>
              <a:cxnLst/>
              <a:rect l="l" t="t" r="r" b="b"/>
              <a:pathLst>
                <a:path w="1270000" h="10159">
                  <a:moveTo>
                    <a:pt x="63842" y="10160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3842" y="10160"/>
                  </a:lnTo>
                  <a:close/>
                </a:path>
                <a:path w="1270000" h="10159">
                  <a:moveTo>
                    <a:pt x="1269568" y="0"/>
                  </a:moveTo>
                  <a:lnTo>
                    <a:pt x="1171473" y="0"/>
                  </a:lnTo>
                  <a:lnTo>
                    <a:pt x="1163497" y="10160"/>
                  </a:lnTo>
                  <a:lnTo>
                    <a:pt x="1262545" y="10160"/>
                  </a:lnTo>
                  <a:lnTo>
                    <a:pt x="1269568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7064794" y="656589"/>
              <a:ext cx="1261110" cy="10160"/>
            </a:xfrm>
            <a:custGeom>
              <a:avLst/>
              <a:gdLst/>
              <a:ahLst/>
              <a:cxnLst/>
              <a:rect l="l" t="t" r="r" b="b"/>
              <a:pathLst>
                <a:path w="1261109" h="10159">
                  <a:moveTo>
                    <a:pt x="64528" y="10160"/>
                  </a:moveTo>
                  <a:lnTo>
                    <a:pt x="605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4528" y="10160"/>
                  </a:lnTo>
                  <a:close/>
                </a:path>
                <a:path w="1261109" h="10159">
                  <a:moveTo>
                    <a:pt x="1260602" y="0"/>
                  </a:moveTo>
                  <a:lnTo>
                    <a:pt x="1161681" y="0"/>
                  </a:lnTo>
                  <a:lnTo>
                    <a:pt x="1153693" y="10160"/>
                  </a:lnTo>
                  <a:lnTo>
                    <a:pt x="1253578" y="10160"/>
                  </a:lnTo>
                  <a:lnTo>
                    <a:pt x="1260602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7067614" y="665479"/>
              <a:ext cx="1252220" cy="11430"/>
            </a:xfrm>
            <a:custGeom>
              <a:avLst/>
              <a:gdLst/>
              <a:ahLst/>
              <a:cxnLst/>
              <a:rect l="l" t="t" r="r" b="b"/>
              <a:pathLst>
                <a:path w="1252220" h="11429">
                  <a:moveTo>
                    <a:pt x="65722" y="11430"/>
                  </a:moveTo>
                  <a:lnTo>
                    <a:pt x="6121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5722" y="11430"/>
                  </a:lnTo>
                  <a:close/>
                </a:path>
                <a:path w="1252220" h="11429">
                  <a:moveTo>
                    <a:pt x="1251635" y="0"/>
                  </a:moveTo>
                  <a:lnTo>
                    <a:pt x="1151877" y="0"/>
                  </a:lnTo>
                  <a:lnTo>
                    <a:pt x="1142898" y="11430"/>
                  </a:lnTo>
                  <a:lnTo>
                    <a:pt x="1243736" y="11430"/>
                  </a:lnTo>
                  <a:lnTo>
                    <a:pt x="125163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7070839" y="675639"/>
              <a:ext cx="1241425" cy="10160"/>
            </a:xfrm>
            <a:custGeom>
              <a:avLst/>
              <a:gdLst/>
              <a:ahLst/>
              <a:cxnLst/>
              <a:rect l="l" t="t" r="r" b="b"/>
              <a:pathLst>
                <a:path w="1241425" h="10159">
                  <a:moveTo>
                    <a:pt x="66001" y="10160"/>
                  </a:moveTo>
                  <a:lnTo>
                    <a:pt x="619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6001" y="10160"/>
                  </a:lnTo>
                  <a:close/>
                </a:path>
                <a:path w="1241425" h="10159">
                  <a:moveTo>
                    <a:pt x="1241386" y="0"/>
                  </a:moveTo>
                  <a:lnTo>
                    <a:pt x="1140675" y="0"/>
                  </a:lnTo>
                  <a:lnTo>
                    <a:pt x="1132687" y="10160"/>
                  </a:lnTo>
                  <a:lnTo>
                    <a:pt x="1234363" y="10160"/>
                  </a:lnTo>
                  <a:lnTo>
                    <a:pt x="124138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7073659" y="684529"/>
              <a:ext cx="1232535" cy="11430"/>
            </a:xfrm>
            <a:custGeom>
              <a:avLst/>
              <a:gdLst/>
              <a:ahLst/>
              <a:cxnLst/>
              <a:rect l="l" t="t" r="r" b="b"/>
              <a:pathLst>
                <a:path w="1232534" h="11429">
                  <a:moveTo>
                    <a:pt x="67183" y="11430"/>
                  </a:moveTo>
                  <a:lnTo>
                    <a:pt x="6267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7183" y="11430"/>
                  </a:lnTo>
                  <a:close/>
                </a:path>
                <a:path w="1232534" h="11429">
                  <a:moveTo>
                    <a:pt x="1232433" y="0"/>
                  </a:moveTo>
                  <a:lnTo>
                    <a:pt x="1130871" y="0"/>
                  </a:lnTo>
                  <a:lnTo>
                    <a:pt x="1121892" y="11430"/>
                  </a:lnTo>
                  <a:lnTo>
                    <a:pt x="1224521" y="11430"/>
                  </a:lnTo>
                  <a:lnTo>
                    <a:pt x="1232433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7076884" y="694689"/>
              <a:ext cx="1222375" cy="10160"/>
            </a:xfrm>
            <a:custGeom>
              <a:avLst/>
              <a:gdLst/>
              <a:ahLst/>
              <a:cxnLst/>
              <a:rect l="l" t="t" r="r" b="b"/>
              <a:pathLst>
                <a:path w="1222375" h="10159">
                  <a:moveTo>
                    <a:pt x="67462" y="10160"/>
                  </a:moveTo>
                  <a:lnTo>
                    <a:pt x="63461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7462" y="10160"/>
                  </a:lnTo>
                  <a:close/>
                </a:path>
                <a:path w="1222375" h="10159">
                  <a:moveTo>
                    <a:pt x="1222184" y="0"/>
                  </a:moveTo>
                  <a:lnTo>
                    <a:pt x="1119670" y="0"/>
                  </a:lnTo>
                  <a:lnTo>
                    <a:pt x="1111681" y="10160"/>
                  </a:lnTo>
                  <a:lnTo>
                    <a:pt x="1215161" y="10160"/>
                  </a:lnTo>
                  <a:lnTo>
                    <a:pt x="122218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7079703" y="703579"/>
              <a:ext cx="1213485" cy="10160"/>
            </a:xfrm>
            <a:custGeom>
              <a:avLst/>
              <a:gdLst/>
              <a:ahLst/>
              <a:cxnLst/>
              <a:rect l="l" t="t" r="r" b="b"/>
              <a:pathLst>
                <a:path w="1213484" h="10159">
                  <a:moveTo>
                    <a:pt x="68160" y="10160"/>
                  </a:moveTo>
                  <a:lnTo>
                    <a:pt x="64147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160" y="10160"/>
                  </a:lnTo>
                  <a:close/>
                </a:path>
                <a:path w="1213484" h="10159">
                  <a:moveTo>
                    <a:pt x="1213218" y="0"/>
                  </a:moveTo>
                  <a:lnTo>
                    <a:pt x="1109865" y="0"/>
                  </a:lnTo>
                  <a:lnTo>
                    <a:pt x="1101877" y="10160"/>
                  </a:lnTo>
                  <a:lnTo>
                    <a:pt x="1206195" y="10160"/>
                  </a:lnTo>
                  <a:lnTo>
                    <a:pt x="1213218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7082930" y="713739"/>
              <a:ext cx="1203325" cy="10160"/>
            </a:xfrm>
            <a:custGeom>
              <a:avLst/>
              <a:gdLst/>
              <a:ahLst/>
              <a:cxnLst/>
              <a:rect l="l" t="t" r="r" b="b"/>
              <a:pathLst>
                <a:path w="1203325" h="10159">
                  <a:moveTo>
                    <a:pt x="68935" y="10160"/>
                  </a:moveTo>
                  <a:lnTo>
                    <a:pt x="649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935" y="10160"/>
                  </a:lnTo>
                  <a:close/>
                </a:path>
                <a:path w="1203325" h="10159">
                  <a:moveTo>
                    <a:pt x="1202969" y="0"/>
                  </a:moveTo>
                  <a:lnTo>
                    <a:pt x="1098651" y="0"/>
                  </a:lnTo>
                  <a:lnTo>
                    <a:pt x="1090676" y="10160"/>
                  </a:lnTo>
                  <a:lnTo>
                    <a:pt x="1195946" y="10160"/>
                  </a:lnTo>
                  <a:lnTo>
                    <a:pt x="1202969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7085749" y="722629"/>
              <a:ext cx="1194435" cy="10160"/>
            </a:xfrm>
            <a:custGeom>
              <a:avLst/>
              <a:gdLst/>
              <a:ahLst/>
              <a:cxnLst/>
              <a:rect l="l" t="t" r="r" b="b"/>
              <a:pathLst>
                <a:path w="1194434" h="10159">
                  <a:moveTo>
                    <a:pt x="69621" y="10160"/>
                  </a:moveTo>
                  <a:lnTo>
                    <a:pt x="6562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9621" y="10160"/>
                  </a:lnTo>
                  <a:close/>
                </a:path>
                <a:path w="1194434" h="10159">
                  <a:moveTo>
                    <a:pt x="1194003" y="0"/>
                  </a:moveTo>
                  <a:lnTo>
                    <a:pt x="1088859" y="0"/>
                  </a:lnTo>
                  <a:lnTo>
                    <a:pt x="1080871" y="10160"/>
                  </a:lnTo>
                  <a:lnTo>
                    <a:pt x="1186980" y="10160"/>
                  </a:lnTo>
                  <a:lnTo>
                    <a:pt x="1194003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7088975" y="732789"/>
              <a:ext cx="1184275" cy="10160"/>
            </a:xfrm>
            <a:custGeom>
              <a:avLst/>
              <a:gdLst/>
              <a:ahLst/>
              <a:cxnLst/>
              <a:rect l="l" t="t" r="r" b="b"/>
              <a:pathLst>
                <a:path w="1184275" h="10159">
                  <a:moveTo>
                    <a:pt x="70408" y="10160"/>
                  </a:moveTo>
                  <a:lnTo>
                    <a:pt x="663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0408" y="10160"/>
                  </a:lnTo>
                  <a:close/>
                </a:path>
                <a:path w="1184275" h="10159">
                  <a:moveTo>
                    <a:pt x="1183754" y="0"/>
                  </a:moveTo>
                  <a:lnTo>
                    <a:pt x="1077645" y="0"/>
                  </a:lnTo>
                  <a:lnTo>
                    <a:pt x="1069670" y="10160"/>
                  </a:lnTo>
                  <a:lnTo>
                    <a:pt x="1176731" y="10160"/>
                  </a:lnTo>
                  <a:lnTo>
                    <a:pt x="1183754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7092200" y="742949"/>
              <a:ext cx="1174115" cy="8890"/>
            </a:xfrm>
            <a:custGeom>
              <a:avLst/>
              <a:gdLst/>
              <a:ahLst/>
              <a:cxnLst/>
              <a:rect l="l" t="t" r="r" b="b"/>
              <a:pathLst>
                <a:path w="1174115" h="8890">
                  <a:moveTo>
                    <a:pt x="70688" y="8890"/>
                  </a:moveTo>
                  <a:lnTo>
                    <a:pt x="67183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0688" y="8890"/>
                  </a:lnTo>
                  <a:close/>
                </a:path>
                <a:path w="1174115" h="8890">
                  <a:moveTo>
                    <a:pt x="1173505" y="0"/>
                  </a:moveTo>
                  <a:lnTo>
                    <a:pt x="1066444" y="0"/>
                  </a:lnTo>
                  <a:lnTo>
                    <a:pt x="1059459" y="8890"/>
                  </a:lnTo>
                  <a:lnTo>
                    <a:pt x="1167358" y="8890"/>
                  </a:lnTo>
                  <a:lnTo>
                    <a:pt x="1173505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7095020" y="751839"/>
              <a:ext cx="1164590" cy="10160"/>
            </a:xfrm>
            <a:custGeom>
              <a:avLst/>
              <a:gdLst/>
              <a:ahLst/>
              <a:cxnLst/>
              <a:rect l="l" t="t" r="r" b="b"/>
              <a:pathLst>
                <a:path w="1164590" h="10159">
                  <a:moveTo>
                    <a:pt x="71882" y="10160"/>
                  </a:moveTo>
                  <a:lnTo>
                    <a:pt x="6786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71882" y="10160"/>
                  </a:lnTo>
                  <a:close/>
                </a:path>
                <a:path w="1164590" h="10159">
                  <a:moveTo>
                    <a:pt x="1164539" y="0"/>
                  </a:moveTo>
                  <a:lnTo>
                    <a:pt x="1056640" y="0"/>
                  </a:lnTo>
                  <a:lnTo>
                    <a:pt x="1048664" y="10160"/>
                  </a:lnTo>
                  <a:lnTo>
                    <a:pt x="1157516" y="10160"/>
                  </a:lnTo>
                  <a:lnTo>
                    <a:pt x="1164539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7098233" y="761999"/>
              <a:ext cx="1153160" cy="8890"/>
            </a:xfrm>
            <a:custGeom>
              <a:avLst/>
              <a:gdLst/>
              <a:ahLst/>
              <a:cxnLst/>
              <a:rect l="l" t="t" r="r" b="b"/>
              <a:pathLst>
                <a:path w="1153159" h="8890">
                  <a:moveTo>
                    <a:pt x="72174" y="8890"/>
                  </a:moveTo>
                  <a:lnTo>
                    <a:pt x="68668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2174" y="8890"/>
                  </a:lnTo>
                  <a:close/>
                </a:path>
                <a:path w="1153159" h="8890">
                  <a:moveTo>
                    <a:pt x="1152982" y="0"/>
                  </a:moveTo>
                  <a:lnTo>
                    <a:pt x="1043952" y="0"/>
                  </a:lnTo>
                  <a:lnTo>
                    <a:pt x="1043952" y="3810"/>
                  </a:lnTo>
                  <a:lnTo>
                    <a:pt x="1041717" y="3810"/>
                  </a:lnTo>
                  <a:lnTo>
                    <a:pt x="1041717" y="8890"/>
                  </a:lnTo>
                  <a:lnTo>
                    <a:pt x="1149908" y="8890"/>
                  </a:lnTo>
                  <a:lnTo>
                    <a:pt x="1149908" y="3810"/>
                  </a:lnTo>
                  <a:lnTo>
                    <a:pt x="1152982" y="3810"/>
                  </a:lnTo>
                  <a:lnTo>
                    <a:pt x="115298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7101053" y="770889"/>
              <a:ext cx="1145540" cy="10160"/>
            </a:xfrm>
            <a:custGeom>
              <a:avLst/>
              <a:gdLst/>
              <a:ahLst/>
              <a:cxnLst/>
              <a:rect l="l" t="t" r="r" b="b"/>
              <a:pathLst>
                <a:path w="1145540" h="10159">
                  <a:moveTo>
                    <a:pt x="73355" y="10160"/>
                  </a:moveTo>
                  <a:lnTo>
                    <a:pt x="6935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3355" y="10160"/>
                  </a:lnTo>
                  <a:close/>
                </a:path>
                <a:path w="1145540" h="10159">
                  <a:moveTo>
                    <a:pt x="1145336" y="0"/>
                  </a:moveTo>
                  <a:lnTo>
                    <a:pt x="1038148" y="0"/>
                  </a:lnTo>
                  <a:lnTo>
                    <a:pt x="1035164" y="10160"/>
                  </a:lnTo>
                  <a:lnTo>
                    <a:pt x="1138313" y="10160"/>
                  </a:lnTo>
                  <a:lnTo>
                    <a:pt x="1145336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7103872" y="779779"/>
              <a:ext cx="1136650" cy="10160"/>
            </a:xfrm>
            <a:custGeom>
              <a:avLst/>
              <a:gdLst/>
              <a:ahLst/>
              <a:cxnLst/>
              <a:rect l="l" t="t" r="r" b="b"/>
              <a:pathLst>
                <a:path w="1136650" h="10159">
                  <a:moveTo>
                    <a:pt x="74041" y="10160"/>
                  </a:moveTo>
                  <a:lnTo>
                    <a:pt x="7004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041" y="10160"/>
                  </a:lnTo>
                  <a:close/>
                </a:path>
                <a:path w="1136650" h="10159">
                  <a:moveTo>
                    <a:pt x="1136370" y="0"/>
                  </a:moveTo>
                  <a:lnTo>
                    <a:pt x="1032713" y="0"/>
                  </a:lnTo>
                  <a:lnTo>
                    <a:pt x="1029728" y="10160"/>
                  </a:lnTo>
                  <a:lnTo>
                    <a:pt x="1129347" y="10160"/>
                  </a:lnTo>
                  <a:lnTo>
                    <a:pt x="1136370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7107098" y="789939"/>
              <a:ext cx="1126490" cy="10160"/>
            </a:xfrm>
            <a:custGeom>
              <a:avLst/>
              <a:gdLst/>
              <a:ahLst/>
              <a:cxnLst/>
              <a:rect l="l" t="t" r="r" b="b"/>
              <a:pathLst>
                <a:path w="1126490" h="10159">
                  <a:moveTo>
                    <a:pt x="74828" y="10160"/>
                  </a:moveTo>
                  <a:lnTo>
                    <a:pt x="708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828" y="10160"/>
                  </a:lnTo>
                  <a:close/>
                </a:path>
                <a:path w="1126490" h="10159">
                  <a:moveTo>
                    <a:pt x="1126121" y="0"/>
                  </a:moveTo>
                  <a:lnTo>
                    <a:pt x="1026502" y="0"/>
                  </a:lnTo>
                  <a:lnTo>
                    <a:pt x="1023505" y="10160"/>
                  </a:lnTo>
                  <a:lnTo>
                    <a:pt x="1119098" y="10160"/>
                  </a:lnTo>
                  <a:lnTo>
                    <a:pt x="1126121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7109917" y="798829"/>
              <a:ext cx="1117600" cy="11430"/>
            </a:xfrm>
            <a:custGeom>
              <a:avLst/>
              <a:gdLst/>
              <a:ahLst/>
              <a:cxnLst/>
              <a:rect l="l" t="t" r="r" b="b"/>
              <a:pathLst>
                <a:path w="1117600" h="11429">
                  <a:moveTo>
                    <a:pt x="76022" y="11430"/>
                  </a:moveTo>
                  <a:lnTo>
                    <a:pt x="71513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76022" y="11430"/>
                  </a:lnTo>
                  <a:close/>
                </a:path>
                <a:path w="1117600" h="11429">
                  <a:moveTo>
                    <a:pt x="1117155" y="0"/>
                  </a:moveTo>
                  <a:lnTo>
                    <a:pt x="1021067" y="0"/>
                  </a:lnTo>
                  <a:lnTo>
                    <a:pt x="1017701" y="11430"/>
                  </a:lnTo>
                  <a:lnTo>
                    <a:pt x="1109256" y="11430"/>
                  </a:lnTo>
                  <a:lnTo>
                    <a:pt x="1117155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7113143" y="808989"/>
              <a:ext cx="1107440" cy="10160"/>
            </a:xfrm>
            <a:custGeom>
              <a:avLst/>
              <a:gdLst/>
              <a:ahLst/>
              <a:cxnLst/>
              <a:rect l="l" t="t" r="r" b="b"/>
              <a:pathLst>
                <a:path w="1107440" h="10159">
                  <a:moveTo>
                    <a:pt x="76301" y="10160"/>
                  </a:moveTo>
                  <a:lnTo>
                    <a:pt x="722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301" y="10160"/>
                  </a:lnTo>
                  <a:close/>
                </a:path>
                <a:path w="1107440" h="10159">
                  <a:moveTo>
                    <a:pt x="1106906" y="0"/>
                  </a:moveTo>
                  <a:lnTo>
                    <a:pt x="1014857" y="0"/>
                  </a:lnTo>
                  <a:lnTo>
                    <a:pt x="1011859" y="10160"/>
                  </a:lnTo>
                  <a:lnTo>
                    <a:pt x="1099883" y="10160"/>
                  </a:lnTo>
                  <a:lnTo>
                    <a:pt x="1106906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7115963" y="817879"/>
              <a:ext cx="1098550" cy="10160"/>
            </a:xfrm>
            <a:custGeom>
              <a:avLst/>
              <a:gdLst/>
              <a:ahLst/>
              <a:cxnLst/>
              <a:rect l="l" t="t" r="r" b="b"/>
              <a:pathLst>
                <a:path w="1098550" h="10159">
                  <a:moveTo>
                    <a:pt x="76987" y="10160"/>
                  </a:moveTo>
                  <a:lnTo>
                    <a:pt x="7297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987" y="10160"/>
                  </a:lnTo>
                  <a:close/>
                </a:path>
                <a:path w="1098550" h="10159">
                  <a:moveTo>
                    <a:pt x="1097940" y="0"/>
                  </a:moveTo>
                  <a:lnTo>
                    <a:pt x="1009421" y="0"/>
                  </a:lnTo>
                  <a:lnTo>
                    <a:pt x="1006424" y="10160"/>
                  </a:lnTo>
                  <a:lnTo>
                    <a:pt x="1090917" y="10160"/>
                  </a:lnTo>
                  <a:lnTo>
                    <a:pt x="1097940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7119192" y="828040"/>
              <a:ext cx="1087755" cy="10160"/>
            </a:xfrm>
            <a:custGeom>
              <a:avLst/>
              <a:gdLst/>
              <a:ahLst/>
              <a:cxnLst/>
              <a:rect l="l" t="t" r="r" b="b"/>
              <a:pathLst>
                <a:path w="1087754" h="10159">
                  <a:moveTo>
                    <a:pt x="73761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7769" y="10160"/>
                  </a:lnTo>
                  <a:lnTo>
                    <a:pt x="73761" y="0"/>
                  </a:lnTo>
                  <a:close/>
                </a:path>
                <a:path w="1087754" h="10159">
                  <a:moveTo>
                    <a:pt x="1087699" y="0"/>
                  </a:moveTo>
                  <a:lnTo>
                    <a:pt x="1003204" y="0"/>
                  </a:lnTo>
                  <a:lnTo>
                    <a:pt x="1000216" y="10160"/>
                  </a:lnTo>
                  <a:lnTo>
                    <a:pt x="1080676" y="10160"/>
                  </a:lnTo>
                  <a:lnTo>
                    <a:pt x="1087699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7122012" y="836929"/>
              <a:ext cx="1078865" cy="10160"/>
            </a:xfrm>
            <a:custGeom>
              <a:avLst/>
              <a:gdLst/>
              <a:ahLst/>
              <a:cxnLst/>
              <a:rect l="l" t="t" r="r" b="b"/>
              <a:pathLst>
                <a:path w="1078865" h="10159">
                  <a:moveTo>
                    <a:pt x="7444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8456" y="10160"/>
                  </a:lnTo>
                  <a:lnTo>
                    <a:pt x="74448" y="0"/>
                  </a:lnTo>
                  <a:close/>
                </a:path>
                <a:path w="1078865" h="10159">
                  <a:moveTo>
                    <a:pt x="1078734" y="0"/>
                  </a:moveTo>
                  <a:lnTo>
                    <a:pt x="997769" y="0"/>
                  </a:lnTo>
                  <a:lnTo>
                    <a:pt x="994781" y="10160"/>
                  </a:lnTo>
                  <a:lnTo>
                    <a:pt x="1071711" y="10160"/>
                  </a:lnTo>
                  <a:lnTo>
                    <a:pt x="1078734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7125235" y="847090"/>
              <a:ext cx="1068705" cy="10160"/>
            </a:xfrm>
            <a:custGeom>
              <a:avLst/>
              <a:gdLst/>
              <a:ahLst/>
              <a:cxnLst/>
              <a:rect l="l" t="t" r="r" b="b"/>
              <a:pathLst>
                <a:path w="1068704" h="10159">
                  <a:moveTo>
                    <a:pt x="752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241" y="10160"/>
                  </a:lnTo>
                  <a:lnTo>
                    <a:pt x="75233" y="0"/>
                  </a:lnTo>
                  <a:close/>
                </a:path>
                <a:path w="1068704" h="10159">
                  <a:moveTo>
                    <a:pt x="1068488" y="0"/>
                  </a:moveTo>
                  <a:lnTo>
                    <a:pt x="991558" y="0"/>
                  </a:lnTo>
                  <a:lnTo>
                    <a:pt x="988570" y="10160"/>
                  </a:lnTo>
                  <a:lnTo>
                    <a:pt x="1061465" y="10160"/>
                  </a:lnTo>
                  <a:lnTo>
                    <a:pt x="1068488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7128055" y="855979"/>
              <a:ext cx="1059815" cy="10160"/>
            </a:xfrm>
            <a:custGeom>
              <a:avLst/>
              <a:gdLst/>
              <a:ahLst/>
              <a:cxnLst/>
              <a:rect l="l" t="t" r="r" b="b"/>
              <a:pathLst>
                <a:path w="1059815" h="10159">
                  <a:moveTo>
                    <a:pt x="75920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591" y="10160"/>
                  </a:lnTo>
                  <a:lnTo>
                    <a:pt x="77924" y="5080"/>
                  </a:lnTo>
                  <a:lnTo>
                    <a:pt x="75920" y="0"/>
                  </a:lnTo>
                  <a:close/>
                </a:path>
                <a:path w="1059815" h="10159">
                  <a:moveTo>
                    <a:pt x="1059523" y="0"/>
                  </a:moveTo>
                  <a:lnTo>
                    <a:pt x="986123" y="0"/>
                  </a:lnTo>
                  <a:lnTo>
                    <a:pt x="983135" y="10160"/>
                  </a:lnTo>
                  <a:lnTo>
                    <a:pt x="1052500" y="10160"/>
                  </a:lnTo>
                  <a:lnTo>
                    <a:pt x="1059523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7131278" y="866140"/>
              <a:ext cx="1049655" cy="10160"/>
            </a:xfrm>
            <a:custGeom>
              <a:avLst/>
              <a:gdLst/>
              <a:ahLst/>
              <a:cxnLst/>
              <a:rect l="l" t="t" r="r" b="b"/>
              <a:pathLst>
                <a:path w="1049654" h="10159">
                  <a:moveTo>
                    <a:pt x="7636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703" y="10160"/>
                  </a:lnTo>
                  <a:lnTo>
                    <a:pt x="76368" y="0"/>
                  </a:lnTo>
                  <a:close/>
                </a:path>
                <a:path w="1049654" h="10159">
                  <a:moveTo>
                    <a:pt x="1049277" y="0"/>
                  </a:moveTo>
                  <a:lnTo>
                    <a:pt x="979912" y="0"/>
                  </a:lnTo>
                  <a:lnTo>
                    <a:pt x="976924" y="10160"/>
                  </a:lnTo>
                  <a:lnTo>
                    <a:pt x="1044987" y="10160"/>
                  </a:lnTo>
                  <a:lnTo>
                    <a:pt x="1047521" y="2539"/>
                  </a:lnTo>
                  <a:lnTo>
                    <a:pt x="1049277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7134098" y="875029"/>
              <a:ext cx="1042669" cy="10160"/>
            </a:xfrm>
            <a:custGeom>
              <a:avLst/>
              <a:gdLst/>
              <a:ahLst/>
              <a:cxnLst/>
              <a:rect l="l" t="t" r="r" b="b"/>
              <a:pathLst>
                <a:path w="1042670" h="10159">
                  <a:moveTo>
                    <a:pt x="7646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801" y="10160"/>
                  </a:lnTo>
                  <a:lnTo>
                    <a:pt x="76466" y="0"/>
                  </a:lnTo>
                  <a:close/>
                </a:path>
                <a:path w="1042670" h="10159">
                  <a:moveTo>
                    <a:pt x="1042589" y="0"/>
                  </a:moveTo>
                  <a:lnTo>
                    <a:pt x="974477" y="0"/>
                  </a:lnTo>
                  <a:lnTo>
                    <a:pt x="971489" y="10160"/>
                  </a:lnTo>
                  <a:lnTo>
                    <a:pt x="1039210" y="10160"/>
                  </a:lnTo>
                  <a:lnTo>
                    <a:pt x="1042589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7137321" y="885190"/>
              <a:ext cx="1036319" cy="10160"/>
            </a:xfrm>
            <a:custGeom>
              <a:avLst/>
              <a:gdLst/>
              <a:ahLst/>
              <a:cxnLst/>
              <a:rect l="l" t="t" r="r" b="b"/>
              <a:pathLst>
                <a:path w="1036320" h="10159">
                  <a:moveTo>
                    <a:pt x="7657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913" y="10160"/>
                  </a:lnTo>
                  <a:lnTo>
                    <a:pt x="76578" y="0"/>
                  </a:lnTo>
                  <a:close/>
                </a:path>
                <a:path w="1036320" h="10159">
                  <a:moveTo>
                    <a:pt x="1035987" y="0"/>
                  </a:moveTo>
                  <a:lnTo>
                    <a:pt x="968266" y="0"/>
                  </a:lnTo>
                  <a:lnTo>
                    <a:pt x="965278" y="10160"/>
                  </a:lnTo>
                  <a:lnTo>
                    <a:pt x="1032608" y="10160"/>
                  </a:lnTo>
                  <a:lnTo>
                    <a:pt x="1035987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7140141" y="894079"/>
              <a:ext cx="1030605" cy="10160"/>
            </a:xfrm>
            <a:custGeom>
              <a:avLst/>
              <a:gdLst/>
              <a:ahLst/>
              <a:cxnLst/>
              <a:rect l="l" t="t" r="r" b="b"/>
              <a:pathLst>
                <a:path w="1030604" h="10159">
                  <a:moveTo>
                    <a:pt x="7667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011" y="10160"/>
                  </a:lnTo>
                  <a:lnTo>
                    <a:pt x="76676" y="0"/>
                  </a:lnTo>
                  <a:close/>
                </a:path>
                <a:path w="1030604" h="10159">
                  <a:moveTo>
                    <a:pt x="1030210" y="0"/>
                  </a:moveTo>
                  <a:lnTo>
                    <a:pt x="962832" y="0"/>
                  </a:lnTo>
                  <a:lnTo>
                    <a:pt x="959843" y="10160"/>
                  </a:lnTo>
                  <a:lnTo>
                    <a:pt x="1026831" y="10160"/>
                  </a:lnTo>
                  <a:lnTo>
                    <a:pt x="1030210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7143364" y="904240"/>
              <a:ext cx="1023619" cy="10160"/>
            </a:xfrm>
            <a:custGeom>
              <a:avLst/>
              <a:gdLst/>
              <a:ahLst/>
              <a:cxnLst/>
              <a:rect l="l" t="t" r="r" b="b"/>
              <a:pathLst>
                <a:path w="1023620" h="10159">
                  <a:moveTo>
                    <a:pt x="7678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123" y="10160"/>
                  </a:lnTo>
                  <a:lnTo>
                    <a:pt x="76788" y="0"/>
                  </a:lnTo>
                  <a:close/>
                </a:path>
                <a:path w="1023620" h="10159">
                  <a:moveTo>
                    <a:pt x="1023608" y="0"/>
                  </a:moveTo>
                  <a:lnTo>
                    <a:pt x="956620" y="0"/>
                  </a:lnTo>
                  <a:lnTo>
                    <a:pt x="953632" y="10160"/>
                  </a:lnTo>
                  <a:lnTo>
                    <a:pt x="1020229" y="10160"/>
                  </a:lnTo>
                  <a:lnTo>
                    <a:pt x="1023608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7146184" y="913129"/>
              <a:ext cx="1017905" cy="10160"/>
            </a:xfrm>
            <a:custGeom>
              <a:avLst/>
              <a:gdLst/>
              <a:ahLst/>
              <a:cxnLst/>
              <a:rect l="l" t="t" r="r" b="b"/>
              <a:pathLst>
                <a:path w="1017904" h="10159">
                  <a:moveTo>
                    <a:pt x="7688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221" y="10160"/>
                  </a:lnTo>
                  <a:lnTo>
                    <a:pt x="76886" y="0"/>
                  </a:lnTo>
                  <a:close/>
                </a:path>
                <a:path w="1017904" h="10159">
                  <a:moveTo>
                    <a:pt x="1017831" y="0"/>
                  </a:moveTo>
                  <a:lnTo>
                    <a:pt x="951186" y="0"/>
                  </a:lnTo>
                  <a:lnTo>
                    <a:pt x="948197" y="10160"/>
                  </a:lnTo>
                  <a:lnTo>
                    <a:pt x="1014452" y="10160"/>
                  </a:lnTo>
                  <a:lnTo>
                    <a:pt x="101783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7149407" y="923290"/>
              <a:ext cx="1011555" cy="10160"/>
            </a:xfrm>
            <a:custGeom>
              <a:avLst/>
              <a:gdLst/>
              <a:ahLst/>
              <a:cxnLst/>
              <a:rect l="l" t="t" r="r" b="b"/>
              <a:pathLst>
                <a:path w="1011554" h="10159">
                  <a:moveTo>
                    <a:pt x="7699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333" y="10160"/>
                  </a:lnTo>
                  <a:lnTo>
                    <a:pt x="76998" y="0"/>
                  </a:lnTo>
                  <a:close/>
                </a:path>
                <a:path w="1011554" h="10159">
                  <a:moveTo>
                    <a:pt x="1011229" y="0"/>
                  </a:moveTo>
                  <a:lnTo>
                    <a:pt x="944975" y="0"/>
                  </a:lnTo>
                  <a:lnTo>
                    <a:pt x="941986" y="10160"/>
                  </a:lnTo>
                  <a:lnTo>
                    <a:pt x="1007850" y="10160"/>
                  </a:lnTo>
                  <a:lnTo>
                    <a:pt x="1011229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7152227" y="932179"/>
              <a:ext cx="1005840" cy="10160"/>
            </a:xfrm>
            <a:custGeom>
              <a:avLst/>
              <a:gdLst/>
              <a:ahLst/>
              <a:cxnLst/>
              <a:rect l="l" t="t" r="r" b="b"/>
              <a:pathLst>
                <a:path w="1005840" h="10159">
                  <a:moveTo>
                    <a:pt x="7709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431" y="10160"/>
                  </a:lnTo>
                  <a:lnTo>
                    <a:pt x="77096" y="0"/>
                  </a:lnTo>
                  <a:close/>
                </a:path>
                <a:path w="1005840" h="10159">
                  <a:moveTo>
                    <a:pt x="1005452" y="0"/>
                  </a:moveTo>
                  <a:lnTo>
                    <a:pt x="939540" y="0"/>
                  </a:lnTo>
                  <a:lnTo>
                    <a:pt x="936552" y="10160"/>
                  </a:lnTo>
                  <a:lnTo>
                    <a:pt x="1002073" y="10160"/>
                  </a:lnTo>
                  <a:lnTo>
                    <a:pt x="100545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7155450" y="942340"/>
              <a:ext cx="998855" cy="10160"/>
            </a:xfrm>
            <a:custGeom>
              <a:avLst/>
              <a:gdLst/>
              <a:ahLst/>
              <a:cxnLst/>
              <a:rect l="l" t="t" r="r" b="b"/>
              <a:pathLst>
                <a:path w="998854" h="10159">
                  <a:moveTo>
                    <a:pt x="7720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542" y="10160"/>
                  </a:lnTo>
                  <a:lnTo>
                    <a:pt x="77208" y="0"/>
                  </a:lnTo>
                  <a:close/>
                </a:path>
                <a:path w="998854" h="10159">
                  <a:moveTo>
                    <a:pt x="998850" y="0"/>
                  </a:moveTo>
                  <a:lnTo>
                    <a:pt x="933329" y="0"/>
                  </a:lnTo>
                  <a:lnTo>
                    <a:pt x="930340" y="10160"/>
                  </a:lnTo>
                  <a:lnTo>
                    <a:pt x="995471" y="10160"/>
                  </a:lnTo>
                  <a:lnTo>
                    <a:pt x="998850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7158270" y="951229"/>
              <a:ext cx="993140" cy="10160"/>
            </a:xfrm>
            <a:custGeom>
              <a:avLst/>
              <a:gdLst/>
              <a:ahLst/>
              <a:cxnLst/>
              <a:rect l="l" t="t" r="r" b="b"/>
              <a:pathLst>
                <a:path w="993140" h="10159">
                  <a:moveTo>
                    <a:pt x="7730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640" y="10160"/>
                  </a:lnTo>
                  <a:lnTo>
                    <a:pt x="77306" y="0"/>
                  </a:lnTo>
                  <a:close/>
                </a:path>
                <a:path w="993140" h="10159">
                  <a:moveTo>
                    <a:pt x="993074" y="0"/>
                  </a:moveTo>
                  <a:lnTo>
                    <a:pt x="927894" y="0"/>
                  </a:lnTo>
                  <a:lnTo>
                    <a:pt x="924906" y="10160"/>
                  </a:lnTo>
                  <a:lnTo>
                    <a:pt x="989694" y="10160"/>
                  </a:lnTo>
                  <a:lnTo>
                    <a:pt x="993074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7161492" y="961390"/>
              <a:ext cx="986790" cy="10160"/>
            </a:xfrm>
            <a:custGeom>
              <a:avLst/>
              <a:gdLst/>
              <a:ahLst/>
              <a:cxnLst/>
              <a:rect l="l" t="t" r="r" b="b"/>
              <a:pathLst>
                <a:path w="986790" h="10159">
                  <a:moveTo>
                    <a:pt x="7741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752" y="10160"/>
                  </a:lnTo>
                  <a:lnTo>
                    <a:pt x="77417" y="0"/>
                  </a:lnTo>
                  <a:close/>
                </a:path>
                <a:path w="986790" h="10159">
                  <a:moveTo>
                    <a:pt x="986472" y="0"/>
                  </a:moveTo>
                  <a:lnTo>
                    <a:pt x="921683" y="0"/>
                  </a:lnTo>
                  <a:lnTo>
                    <a:pt x="918695" y="10160"/>
                  </a:lnTo>
                  <a:lnTo>
                    <a:pt x="983092" y="10160"/>
                  </a:lnTo>
                  <a:lnTo>
                    <a:pt x="986472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7164312" y="970279"/>
              <a:ext cx="981075" cy="20320"/>
            </a:xfrm>
            <a:custGeom>
              <a:avLst/>
              <a:gdLst/>
              <a:ahLst/>
              <a:cxnLst/>
              <a:rect l="l" t="t" r="r" b="b"/>
              <a:pathLst>
                <a:path w="981075" h="20319">
                  <a:moveTo>
                    <a:pt x="84175" y="20320"/>
                  </a:moveTo>
                  <a:lnTo>
                    <a:pt x="80848" y="10160"/>
                  </a:lnTo>
                  <a:lnTo>
                    <a:pt x="7750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438" y="20320"/>
                  </a:lnTo>
                  <a:lnTo>
                    <a:pt x="84175" y="20320"/>
                  </a:lnTo>
                  <a:close/>
                </a:path>
                <a:path w="981075" h="20319">
                  <a:moveTo>
                    <a:pt x="980694" y="0"/>
                  </a:moveTo>
                  <a:lnTo>
                    <a:pt x="916241" y="0"/>
                  </a:lnTo>
                  <a:lnTo>
                    <a:pt x="913257" y="10160"/>
                  </a:lnTo>
                  <a:lnTo>
                    <a:pt x="910272" y="20320"/>
                  </a:lnTo>
                  <a:lnTo>
                    <a:pt x="973937" y="20320"/>
                  </a:lnTo>
                  <a:lnTo>
                    <a:pt x="977315" y="10160"/>
                  </a:lnTo>
                  <a:lnTo>
                    <a:pt x="980694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7170355" y="989329"/>
              <a:ext cx="968375" cy="10160"/>
            </a:xfrm>
            <a:custGeom>
              <a:avLst/>
              <a:gdLst/>
              <a:ahLst/>
              <a:cxnLst/>
              <a:rect l="l" t="t" r="r" b="b"/>
              <a:pathLst>
                <a:path w="968375" h="10159">
                  <a:moveTo>
                    <a:pt x="7772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060" y="10160"/>
                  </a:lnTo>
                  <a:lnTo>
                    <a:pt x="77725" y="0"/>
                  </a:lnTo>
                  <a:close/>
                </a:path>
                <a:path w="968375" h="10159">
                  <a:moveTo>
                    <a:pt x="968316" y="0"/>
                  </a:moveTo>
                  <a:lnTo>
                    <a:pt x="904602" y="0"/>
                  </a:lnTo>
                  <a:lnTo>
                    <a:pt x="901614" y="10160"/>
                  </a:lnTo>
                  <a:lnTo>
                    <a:pt x="964937" y="10160"/>
                  </a:lnTo>
                  <a:lnTo>
                    <a:pt x="968316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7173578" y="999490"/>
              <a:ext cx="962025" cy="10160"/>
            </a:xfrm>
            <a:custGeom>
              <a:avLst/>
              <a:gdLst/>
              <a:ahLst/>
              <a:cxnLst/>
              <a:rect l="l" t="t" r="r" b="b"/>
              <a:pathLst>
                <a:path w="962025" h="10159">
                  <a:moveTo>
                    <a:pt x="7783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172" y="10160"/>
                  </a:lnTo>
                  <a:lnTo>
                    <a:pt x="77837" y="0"/>
                  </a:lnTo>
                  <a:close/>
                </a:path>
                <a:path w="962025" h="10159">
                  <a:moveTo>
                    <a:pt x="961714" y="0"/>
                  </a:moveTo>
                  <a:lnTo>
                    <a:pt x="898391" y="0"/>
                  </a:lnTo>
                  <a:lnTo>
                    <a:pt x="895403" y="10160"/>
                  </a:lnTo>
                  <a:lnTo>
                    <a:pt x="958335" y="10160"/>
                  </a:lnTo>
                  <a:lnTo>
                    <a:pt x="96171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7176398" y="1008379"/>
              <a:ext cx="956310" cy="10160"/>
            </a:xfrm>
            <a:custGeom>
              <a:avLst/>
              <a:gdLst/>
              <a:ahLst/>
              <a:cxnLst/>
              <a:rect l="l" t="t" r="r" b="b"/>
              <a:pathLst>
                <a:path w="956309" h="10159">
                  <a:moveTo>
                    <a:pt x="7793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270" y="10160"/>
                  </a:lnTo>
                  <a:lnTo>
                    <a:pt x="77935" y="0"/>
                  </a:lnTo>
                  <a:close/>
                </a:path>
                <a:path w="956309" h="10159">
                  <a:moveTo>
                    <a:pt x="955937" y="0"/>
                  </a:moveTo>
                  <a:lnTo>
                    <a:pt x="892956" y="0"/>
                  </a:lnTo>
                  <a:lnTo>
                    <a:pt x="889968" y="10160"/>
                  </a:lnTo>
                  <a:lnTo>
                    <a:pt x="952558" y="10160"/>
                  </a:lnTo>
                  <a:lnTo>
                    <a:pt x="95593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7179621" y="1018540"/>
              <a:ext cx="949960" cy="10160"/>
            </a:xfrm>
            <a:custGeom>
              <a:avLst/>
              <a:gdLst/>
              <a:ahLst/>
              <a:cxnLst/>
              <a:rect l="l" t="t" r="r" b="b"/>
              <a:pathLst>
                <a:path w="949959" h="10159">
                  <a:moveTo>
                    <a:pt x="7804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382" y="10160"/>
                  </a:lnTo>
                  <a:lnTo>
                    <a:pt x="78047" y="0"/>
                  </a:lnTo>
                  <a:close/>
                </a:path>
                <a:path w="949959" h="10159">
                  <a:moveTo>
                    <a:pt x="949335" y="0"/>
                  </a:moveTo>
                  <a:lnTo>
                    <a:pt x="886745" y="0"/>
                  </a:lnTo>
                  <a:lnTo>
                    <a:pt x="883757" y="10160"/>
                  </a:lnTo>
                  <a:lnTo>
                    <a:pt x="945956" y="10160"/>
                  </a:lnTo>
                  <a:lnTo>
                    <a:pt x="949335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7182441" y="1027429"/>
              <a:ext cx="943610" cy="10160"/>
            </a:xfrm>
            <a:custGeom>
              <a:avLst/>
              <a:gdLst/>
              <a:ahLst/>
              <a:cxnLst/>
              <a:rect l="l" t="t" r="r" b="b"/>
              <a:pathLst>
                <a:path w="943609" h="10159">
                  <a:moveTo>
                    <a:pt x="7814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480" y="10160"/>
                  </a:lnTo>
                  <a:lnTo>
                    <a:pt x="78145" y="0"/>
                  </a:lnTo>
                  <a:close/>
                </a:path>
                <a:path w="943609" h="10159">
                  <a:moveTo>
                    <a:pt x="943558" y="0"/>
                  </a:moveTo>
                  <a:lnTo>
                    <a:pt x="881310" y="0"/>
                  </a:lnTo>
                  <a:lnTo>
                    <a:pt x="878322" y="10160"/>
                  </a:lnTo>
                  <a:lnTo>
                    <a:pt x="940179" y="10160"/>
                  </a:lnTo>
                  <a:lnTo>
                    <a:pt x="943558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7185261" y="1036319"/>
              <a:ext cx="937894" cy="11430"/>
            </a:xfrm>
            <a:custGeom>
              <a:avLst/>
              <a:gdLst/>
              <a:ahLst/>
              <a:cxnLst/>
              <a:rect l="l" t="t" r="r" b="b"/>
              <a:pathLst>
                <a:path w="937895" h="11430">
                  <a:moveTo>
                    <a:pt x="78243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1994" y="11429"/>
                  </a:lnTo>
                  <a:lnTo>
                    <a:pt x="78243" y="0"/>
                  </a:lnTo>
                  <a:close/>
                </a:path>
                <a:path w="937895" h="11430">
                  <a:moveTo>
                    <a:pt x="937781" y="0"/>
                  </a:moveTo>
                  <a:lnTo>
                    <a:pt x="875876" y="0"/>
                  </a:lnTo>
                  <a:lnTo>
                    <a:pt x="872514" y="11429"/>
                  </a:lnTo>
                  <a:lnTo>
                    <a:pt x="933980" y="11429"/>
                  </a:lnTo>
                  <a:lnTo>
                    <a:pt x="937781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7188484" y="104647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59">
                  <a:moveTo>
                    <a:pt x="7835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689" y="10160"/>
                  </a:lnTo>
                  <a:lnTo>
                    <a:pt x="78355" y="0"/>
                  </a:lnTo>
                  <a:close/>
                </a:path>
                <a:path w="931545" h="10159">
                  <a:moveTo>
                    <a:pt x="931179" y="0"/>
                  </a:moveTo>
                  <a:lnTo>
                    <a:pt x="869665" y="0"/>
                  </a:lnTo>
                  <a:lnTo>
                    <a:pt x="866676" y="10160"/>
                  </a:lnTo>
                  <a:lnTo>
                    <a:pt x="927800" y="10160"/>
                  </a:lnTo>
                  <a:lnTo>
                    <a:pt x="931179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7191304" y="1055369"/>
              <a:ext cx="925830" cy="11430"/>
            </a:xfrm>
            <a:custGeom>
              <a:avLst/>
              <a:gdLst/>
              <a:ahLst/>
              <a:cxnLst/>
              <a:rect l="l" t="t" r="r" b="b"/>
              <a:pathLst>
                <a:path w="925829" h="11430">
                  <a:moveTo>
                    <a:pt x="7845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204" y="11429"/>
                  </a:lnTo>
                  <a:lnTo>
                    <a:pt x="78452" y="0"/>
                  </a:lnTo>
                  <a:close/>
                </a:path>
                <a:path w="925829" h="11430">
                  <a:moveTo>
                    <a:pt x="925402" y="0"/>
                  </a:moveTo>
                  <a:lnTo>
                    <a:pt x="864230" y="0"/>
                  </a:lnTo>
                  <a:lnTo>
                    <a:pt x="860868" y="11429"/>
                  </a:lnTo>
                  <a:lnTo>
                    <a:pt x="921601" y="11429"/>
                  </a:lnTo>
                  <a:lnTo>
                    <a:pt x="92540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7194527" y="1065529"/>
              <a:ext cx="918844" cy="10160"/>
            </a:xfrm>
            <a:custGeom>
              <a:avLst/>
              <a:gdLst/>
              <a:ahLst/>
              <a:cxnLst/>
              <a:rect l="l" t="t" r="r" b="b"/>
              <a:pathLst>
                <a:path w="918845" h="10159">
                  <a:moveTo>
                    <a:pt x="7856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899" y="10160"/>
                  </a:lnTo>
                  <a:lnTo>
                    <a:pt x="78564" y="0"/>
                  </a:lnTo>
                  <a:close/>
                </a:path>
                <a:path w="918845" h="10159">
                  <a:moveTo>
                    <a:pt x="918800" y="0"/>
                  </a:moveTo>
                  <a:lnTo>
                    <a:pt x="858019" y="0"/>
                  </a:lnTo>
                  <a:lnTo>
                    <a:pt x="855030" y="10160"/>
                  </a:lnTo>
                  <a:lnTo>
                    <a:pt x="915421" y="10160"/>
                  </a:lnTo>
                  <a:lnTo>
                    <a:pt x="918800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7197347" y="1074419"/>
              <a:ext cx="913130" cy="11430"/>
            </a:xfrm>
            <a:custGeom>
              <a:avLst/>
              <a:gdLst/>
              <a:ahLst/>
              <a:cxnLst/>
              <a:rect l="l" t="t" r="r" b="b"/>
              <a:pathLst>
                <a:path w="913129" h="11430">
                  <a:moveTo>
                    <a:pt x="7866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414" y="11429"/>
                  </a:lnTo>
                  <a:lnTo>
                    <a:pt x="78662" y="0"/>
                  </a:lnTo>
                  <a:close/>
                </a:path>
                <a:path w="913129" h="11430">
                  <a:moveTo>
                    <a:pt x="913024" y="0"/>
                  </a:moveTo>
                  <a:lnTo>
                    <a:pt x="852584" y="0"/>
                  </a:lnTo>
                  <a:lnTo>
                    <a:pt x="849222" y="11429"/>
                  </a:lnTo>
                  <a:lnTo>
                    <a:pt x="909222" y="11429"/>
                  </a:lnTo>
                  <a:lnTo>
                    <a:pt x="913024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7200571" y="1084579"/>
              <a:ext cx="906780" cy="10160"/>
            </a:xfrm>
            <a:custGeom>
              <a:avLst/>
              <a:gdLst/>
              <a:ahLst/>
              <a:cxnLst/>
              <a:rect l="l" t="t" r="r" b="b"/>
              <a:pathLst>
                <a:path w="906779" h="10159">
                  <a:moveTo>
                    <a:pt x="7877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109" y="10160"/>
                  </a:lnTo>
                  <a:lnTo>
                    <a:pt x="78774" y="0"/>
                  </a:lnTo>
                  <a:close/>
                </a:path>
                <a:path w="906779" h="10159">
                  <a:moveTo>
                    <a:pt x="906422" y="0"/>
                  </a:moveTo>
                  <a:lnTo>
                    <a:pt x="846373" y="0"/>
                  </a:lnTo>
                  <a:lnTo>
                    <a:pt x="843385" y="10160"/>
                  </a:lnTo>
                  <a:lnTo>
                    <a:pt x="903042" y="10160"/>
                  </a:lnTo>
                  <a:lnTo>
                    <a:pt x="906422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7203391" y="1093469"/>
              <a:ext cx="901065" cy="10160"/>
            </a:xfrm>
            <a:custGeom>
              <a:avLst/>
              <a:gdLst/>
              <a:ahLst/>
              <a:cxnLst/>
              <a:rect l="l" t="t" r="r" b="b"/>
              <a:pathLst>
                <a:path w="901065" h="10159">
                  <a:moveTo>
                    <a:pt x="7887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207" y="10159"/>
                  </a:lnTo>
                  <a:lnTo>
                    <a:pt x="78872" y="0"/>
                  </a:lnTo>
                  <a:close/>
                </a:path>
                <a:path w="901065" h="10159">
                  <a:moveTo>
                    <a:pt x="900645" y="0"/>
                  </a:moveTo>
                  <a:lnTo>
                    <a:pt x="840938" y="0"/>
                  </a:lnTo>
                  <a:lnTo>
                    <a:pt x="837950" y="10159"/>
                  </a:lnTo>
                  <a:lnTo>
                    <a:pt x="897266" y="10159"/>
                  </a:lnTo>
                  <a:lnTo>
                    <a:pt x="900645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7206614" y="1103629"/>
              <a:ext cx="894080" cy="10160"/>
            </a:xfrm>
            <a:custGeom>
              <a:avLst/>
              <a:gdLst/>
              <a:ahLst/>
              <a:cxnLst/>
              <a:rect l="l" t="t" r="r" b="b"/>
              <a:pathLst>
                <a:path w="894079" h="10159">
                  <a:moveTo>
                    <a:pt x="7898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319" y="10160"/>
                  </a:lnTo>
                  <a:lnTo>
                    <a:pt x="78984" y="0"/>
                  </a:lnTo>
                  <a:close/>
                </a:path>
                <a:path w="894079" h="10159">
                  <a:moveTo>
                    <a:pt x="894043" y="0"/>
                  </a:moveTo>
                  <a:lnTo>
                    <a:pt x="834727" y="0"/>
                  </a:lnTo>
                  <a:lnTo>
                    <a:pt x="831739" y="10160"/>
                  </a:lnTo>
                  <a:lnTo>
                    <a:pt x="890664" y="10160"/>
                  </a:lnTo>
                  <a:lnTo>
                    <a:pt x="894043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7209434" y="111251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59">
                  <a:moveTo>
                    <a:pt x="7908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417" y="10159"/>
                  </a:lnTo>
                  <a:lnTo>
                    <a:pt x="79082" y="0"/>
                  </a:lnTo>
                  <a:close/>
                </a:path>
                <a:path w="888365" h="10159">
                  <a:moveTo>
                    <a:pt x="888266" y="0"/>
                  </a:moveTo>
                  <a:lnTo>
                    <a:pt x="829292" y="0"/>
                  </a:lnTo>
                  <a:lnTo>
                    <a:pt x="826304" y="10159"/>
                  </a:lnTo>
                  <a:lnTo>
                    <a:pt x="884887" y="10159"/>
                  </a:lnTo>
                  <a:lnTo>
                    <a:pt x="888266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212656" y="1122679"/>
              <a:ext cx="882015" cy="10160"/>
            </a:xfrm>
            <a:custGeom>
              <a:avLst/>
              <a:gdLst/>
              <a:ahLst/>
              <a:cxnLst/>
              <a:rect l="l" t="t" r="r" b="b"/>
              <a:pathLst>
                <a:path w="882015" h="10159">
                  <a:moveTo>
                    <a:pt x="7919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528" y="10160"/>
                  </a:lnTo>
                  <a:lnTo>
                    <a:pt x="79194" y="0"/>
                  </a:lnTo>
                  <a:close/>
                </a:path>
                <a:path w="882015" h="10159">
                  <a:moveTo>
                    <a:pt x="881664" y="0"/>
                  </a:moveTo>
                  <a:lnTo>
                    <a:pt x="823081" y="0"/>
                  </a:lnTo>
                  <a:lnTo>
                    <a:pt x="820093" y="10160"/>
                  </a:lnTo>
                  <a:lnTo>
                    <a:pt x="878285" y="10160"/>
                  </a:lnTo>
                  <a:lnTo>
                    <a:pt x="881664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215477" y="1131569"/>
              <a:ext cx="876300" cy="10160"/>
            </a:xfrm>
            <a:custGeom>
              <a:avLst/>
              <a:gdLst/>
              <a:ahLst/>
              <a:cxnLst/>
              <a:rect l="l" t="t" r="r" b="b"/>
              <a:pathLst>
                <a:path w="876300" h="10159">
                  <a:moveTo>
                    <a:pt x="7929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626" y="10159"/>
                  </a:lnTo>
                  <a:lnTo>
                    <a:pt x="79292" y="0"/>
                  </a:lnTo>
                  <a:close/>
                </a:path>
                <a:path w="876300" h="10159">
                  <a:moveTo>
                    <a:pt x="875887" y="0"/>
                  </a:moveTo>
                  <a:lnTo>
                    <a:pt x="817646" y="0"/>
                  </a:lnTo>
                  <a:lnTo>
                    <a:pt x="814658" y="10159"/>
                  </a:lnTo>
                  <a:lnTo>
                    <a:pt x="872508" y="10159"/>
                  </a:lnTo>
                  <a:lnTo>
                    <a:pt x="875887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7218699" y="1141729"/>
              <a:ext cx="869315" cy="10160"/>
            </a:xfrm>
            <a:custGeom>
              <a:avLst/>
              <a:gdLst/>
              <a:ahLst/>
              <a:cxnLst/>
              <a:rect l="l" t="t" r="r" b="b"/>
              <a:pathLst>
                <a:path w="869315" h="10159">
                  <a:moveTo>
                    <a:pt x="7940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738" y="10160"/>
                  </a:lnTo>
                  <a:lnTo>
                    <a:pt x="79403" y="0"/>
                  </a:lnTo>
                  <a:close/>
                </a:path>
                <a:path w="869315" h="10159">
                  <a:moveTo>
                    <a:pt x="869285" y="0"/>
                  </a:moveTo>
                  <a:lnTo>
                    <a:pt x="811435" y="0"/>
                  </a:lnTo>
                  <a:lnTo>
                    <a:pt x="808447" y="10160"/>
                  </a:lnTo>
                  <a:lnTo>
                    <a:pt x="865906" y="10160"/>
                  </a:lnTo>
                  <a:lnTo>
                    <a:pt x="869285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7221519" y="1150619"/>
              <a:ext cx="863600" cy="10160"/>
            </a:xfrm>
            <a:custGeom>
              <a:avLst/>
              <a:gdLst/>
              <a:ahLst/>
              <a:cxnLst/>
              <a:rect l="l" t="t" r="r" b="b"/>
              <a:pathLst>
                <a:path w="863600" h="10159">
                  <a:moveTo>
                    <a:pt x="7950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836" y="10159"/>
                  </a:lnTo>
                  <a:lnTo>
                    <a:pt x="79501" y="0"/>
                  </a:lnTo>
                  <a:close/>
                </a:path>
                <a:path w="863600" h="10159">
                  <a:moveTo>
                    <a:pt x="863508" y="0"/>
                  </a:moveTo>
                  <a:lnTo>
                    <a:pt x="806000" y="0"/>
                  </a:lnTo>
                  <a:lnTo>
                    <a:pt x="803012" y="10159"/>
                  </a:lnTo>
                  <a:lnTo>
                    <a:pt x="860129" y="10159"/>
                  </a:lnTo>
                  <a:lnTo>
                    <a:pt x="863508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7224742" y="1160779"/>
              <a:ext cx="857250" cy="10160"/>
            </a:xfrm>
            <a:custGeom>
              <a:avLst/>
              <a:gdLst/>
              <a:ahLst/>
              <a:cxnLst/>
              <a:rect l="l" t="t" r="r" b="b"/>
              <a:pathLst>
                <a:path w="857250" h="10159">
                  <a:moveTo>
                    <a:pt x="7961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948" y="10160"/>
                  </a:lnTo>
                  <a:lnTo>
                    <a:pt x="79613" y="0"/>
                  </a:lnTo>
                  <a:close/>
                </a:path>
                <a:path w="857250" h="10159">
                  <a:moveTo>
                    <a:pt x="856906" y="0"/>
                  </a:moveTo>
                  <a:lnTo>
                    <a:pt x="799789" y="0"/>
                  </a:lnTo>
                  <a:lnTo>
                    <a:pt x="796801" y="10160"/>
                  </a:lnTo>
                  <a:lnTo>
                    <a:pt x="853527" y="10160"/>
                  </a:lnTo>
                  <a:lnTo>
                    <a:pt x="856906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7227562" y="1169669"/>
              <a:ext cx="851535" cy="10160"/>
            </a:xfrm>
            <a:custGeom>
              <a:avLst/>
              <a:gdLst/>
              <a:ahLst/>
              <a:cxnLst/>
              <a:rect l="l" t="t" r="r" b="b"/>
              <a:pathLst>
                <a:path w="851534" h="10159">
                  <a:moveTo>
                    <a:pt x="7971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046" y="10159"/>
                  </a:lnTo>
                  <a:lnTo>
                    <a:pt x="79711" y="0"/>
                  </a:lnTo>
                  <a:close/>
                </a:path>
                <a:path w="851534" h="10159">
                  <a:moveTo>
                    <a:pt x="851129" y="0"/>
                  </a:moveTo>
                  <a:lnTo>
                    <a:pt x="794355" y="0"/>
                  </a:lnTo>
                  <a:lnTo>
                    <a:pt x="791366" y="10159"/>
                  </a:lnTo>
                  <a:lnTo>
                    <a:pt x="847750" y="10159"/>
                  </a:lnTo>
                  <a:lnTo>
                    <a:pt x="85112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7230785" y="1179829"/>
              <a:ext cx="844550" cy="10160"/>
            </a:xfrm>
            <a:custGeom>
              <a:avLst/>
              <a:gdLst/>
              <a:ahLst/>
              <a:cxnLst/>
              <a:rect l="l" t="t" r="r" b="b"/>
              <a:pathLst>
                <a:path w="844550" h="10159">
                  <a:moveTo>
                    <a:pt x="7982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158" y="10160"/>
                  </a:lnTo>
                  <a:lnTo>
                    <a:pt x="79823" y="0"/>
                  </a:lnTo>
                  <a:close/>
                </a:path>
                <a:path w="844550" h="10159">
                  <a:moveTo>
                    <a:pt x="844527" y="0"/>
                  </a:moveTo>
                  <a:lnTo>
                    <a:pt x="788143" y="0"/>
                  </a:lnTo>
                  <a:lnTo>
                    <a:pt x="785155" y="10160"/>
                  </a:lnTo>
                  <a:lnTo>
                    <a:pt x="841148" y="10160"/>
                  </a:lnTo>
                  <a:lnTo>
                    <a:pt x="844527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7233605" y="1188719"/>
              <a:ext cx="838835" cy="10160"/>
            </a:xfrm>
            <a:custGeom>
              <a:avLst/>
              <a:gdLst/>
              <a:ahLst/>
              <a:cxnLst/>
              <a:rect l="l" t="t" r="r" b="b"/>
              <a:pathLst>
                <a:path w="838834" h="10159">
                  <a:moveTo>
                    <a:pt x="7992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256" y="10159"/>
                  </a:lnTo>
                  <a:lnTo>
                    <a:pt x="79921" y="0"/>
                  </a:lnTo>
                  <a:close/>
                </a:path>
                <a:path w="838834" h="10159">
                  <a:moveTo>
                    <a:pt x="838750" y="0"/>
                  </a:moveTo>
                  <a:lnTo>
                    <a:pt x="782709" y="0"/>
                  </a:lnTo>
                  <a:lnTo>
                    <a:pt x="779720" y="10159"/>
                  </a:lnTo>
                  <a:lnTo>
                    <a:pt x="835371" y="10159"/>
                  </a:lnTo>
                  <a:lnTo>
                    <a:pt x="838750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7236828" y="119887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59">
                  <a:moveTo>
                    <a:pt x="800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368" y="10160"/>
                  </a:lnTo>
                  <a:lnTo>
                    <a:pt x="80033" y="0"/>
                  </a:lnTo>
                  <a:close/>
                </a:path>
                <a:path w="832484" h="10159">
                  <a:moveTo>
                    <a:pt x="832148" y="0"/>
                  </a:moveTo>
                  <a:lnTo>
                    <a:pt x="776497" y="0"/>
                  </a:lnTo>
                  <a:lnTo>
                    <a:pt x="773509" y="10160"/>
                  </a:lnTo>
                  <a:lnTo>
                    <a:pt x="828769" y="10160"/>
                  </a:lnTo>
                  <a:lnTo>
                    <a:pt x="832148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7239648" y="1207769"/>
              <a:ext cx="826769" cy="10160"/>
            </a:xfrm>
            <a:custGeom>
              <a:avLst/>
              <a:gdLst/>
              <a:ahLst/>
              <a:cxnLst/>
              <a:rect l="l" t="t" r="r" b="b"/>
              <a:pathLst>
                <a:path w="826770" h="10159">
                  <a:moveTo>
                    <a:pt x="8013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466" y="10159"/>
                  </a:lnTo>
                  <a:lnTo>
                    <a:pt x="80131" y="0"/>
                  </a:lnTo>
                  <a:close/>
                </a:path>
                <a:path w="826770" h="10159">
                  <a:moveTo>
                    <a:pt x="826372" y="0"/>
                  </a:moveTo>
                  <a:lnTo>
                    <a:pt x="771063" y="0"/>
                  </a:lnTo>
                  <a:lnTo>
                    <a:pt x="768075" y="10159"/>
                  </a:lnTo>
                  <a:lnTo>
                    <a:pt x="822992" y="10159"/>
                  </a:lnTo>
                  <a:lnTo>
                    <a:pt x="826372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7242871" y="1217929"/>
              <a:ext cx="819785" cy="10160"/>
            </a:xfrm>
            <a:custGeom>
              <a:avLst/>
              <a:gdLst/>
              <a:ahLst/>
              <a:cxnLst/>
              <a:rect l="l" t="t" r="r" b="b"/>
              <a:pathLst>
                <a:path w="819784" h="10159">
                  <a:moveTo>
                    <a:pt x="80243" y="0"/>
                  </a:moveTo>
                  <a:lnTo>
                    <a:pt x="0" y="0"/>
                  </a:lnTo>
                  <a:lnTo>
                    <a:pt x="1208" y="3810"/>
                  </a:lnTo>
                  <a:lnTo>
                    <a:pt x="3328" y="10160"/>
                  </a:lnTo>
                  <a:lnTo>
                    <a:pt x="83577" y="10160"/>
                  </a:lnTo>
                  <a:lnTo>
                    <a:pt x="80243" y="0"/>
                  </a:lnTo>
                  <a:close/>
                </a:path>
                <a:path w="819784" h="10159">
                  <a:moveTo>
                    <a:pt x="819770" y="0"/>
                  </a:moveTo>
                  <a:lnTo>
                    <a:pt x="764852" y="0"/>
                  </a:lnTo>
                  <a:lnTo>
                    <a:pt x="761863" y="10160"/>
                  </a:lnTo>
                  <a:lnTo>
                    <a:pt x="816390" y="10160"/>
                  </a:lnTo>
                  <a:lnTo>
                    <a:pt x="819770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7245776" y="1226819"/>
              <a:ext cx="814069" cy="10160"/>
            </a:xfrm>
            <a:custGeom>
              <a:avLst/>
              <a:gdLst/>
              <a:ahLst/>
              <a:cxnLst/>
              <a:rect l="l" t="t" r="r" b="b"/>
              <a:pathLst>
                <a:path w="814070" h="10159">
                  <a:moveTo>
                    <a:pt x="80256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591" y="10159"/>
                  </a:lnTo>
                  <a:lnTo>
                    <a:pt x="80256" y="0"/>
                  </a:lnTo>
                  <a:close/>
                </a:path>
                <a:path w="814070" h="10159">
                  <a:moveTo>
                    <a:pt x="813908" y="0"/>
                  </a:moveTo>
                  <a:lnTo>
                    <a:pt x="759332" y="0"/>
                  </a:lnTo>
                  <a:lnTo>
                    <a:pt x="756344" y="10159"/>
                  </a:lnTo>
                  <a:lnTo>
                    <a:pt x="810529" y="10159"/>
                  </a:lnTo>
                  <a:lnTo>
                    <a:pt x="813908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7249168" y="1236979"/>
              <a:ext cx="807720" cy="10160"/>
            </a:xfrm>
            <a:custGeom>
              <a:avLst/>
              <a:gdLst/>
              <a:ahLst/>
              <a:cxnLst/>
              <a:rect l="l" t="t" r="r" b="b"/>
              <a:pathLst>
                <a:path w="807720" h="10159">
                  <a:moveTo>
                    <a:pt x="8019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533" y="10160"/>
                  </a:lnTo>
                  <a:lnTo>
                    <a:pt x="80198" y="0"/>
                  </a:lnTo>
                  <a:close/>
                </a:path>
                <a:path w="807720" h="10159">
                  <a:moveTo>
                    <a:pt x="807136" y="0"/>
                  </a:moveTo>
                  <a:lnTo>
                    <a:pt x="752951" y="0"/>
                  </a:lnTo>
                  <a:lnTo>
                    <a:pt x="749963" y="10160"/>
                  </a:lnTo>
                  <a:lnTo>
                    <a:pt x="803757" y="10160"/>
                  </a:lnTo>
                  <a:lnTo>
                    <a:pt x="80713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7252136" y="1245869"/>
              <a:ext cx="801370" cy="10160"/>
            </a:xfrm>
            <a:custGeom>
              <a:avLst/>
              <a:gdLst/>
              <a:ahLst/>
              <a:cxnLst/>
              <a:rect l="l" t="t" r="r" b="b"/>
              <a:pathLst>
                <a:path w="801370" h="10159">
                  <a:moveTo>
                    <a:pt x="80148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483" y="10159"/>
                  </a:lnTo>
                  <a:lnTo>
                    <a:pt x="80148" y="0"/>
                  </a:lnTo>
                  <a:close/>
                </a:path>
                <a:path w="801370" h="10159">
                  <a:moveTo>
                    <a:pt x="801211" y="0"/>
                  </a:moveTo>
                  <a:lnTo>
                    <a:pt x="747368" y="0"/>
                  </a:lnTo>
                  <a:lnTo>
                    <a:pt x="744380" y="10159"/>
                  </a:lnTo>
                  <a:lnTo>
                    <a:pt x="797832" y="10159"/>
                  </a:lnTo>
                  <a:lnTo>
                    <a:pt x="801211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7255529" y="1256029"/>
              <a:ext cx="795020" cy="10160"/>
            </a:xfrm>
            <a:custGeom>
              <a:avLst/>
              <a:gdLst/>
              <a:ahLst/>
              <a:cxnLst/>
              <a:rect l="l" t="t" r="r" b="b"/>
              <a:pathLst>
                <a:path w="795020" h="10159">
                  <a:moveTo>
                    <a:pt x="8009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425" y="10160"/>
                  </a:lnTo>
                  <a:lnTo>
                    <a:pt x="80090" y="0"/>
                  </a:lnTo>
                  <a:close/>
                </a:path>
                <a:path w="795020" h="10159">
                  <a:moveTo>
                    <a:pt x="794440" y="0"/>
                  </a:moveTo>
                  <a:lnTo>
                    <a:pt x="740988" y="0"/>
                  </a:lnTo>
                  <a:lnTo>
                    <a:pt x="737999" y="10160"/>
                  </a:lnTo>
                  <a:lnTo>
                    <a:pt x="791060" y="10160"/>
                  </a:lnTo>
                  <a:lnTo>
                    <a:pt x="79444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7258497" y="1264919"/>
              <a:ext cx="788670" cy="10160"/>
            </a:xfrm>
            <a:custGeom>
              <a:avLst/>
              <a:gdLst/>
              <a:ahLst/>
              <a:cxnLst/>
              <a:rect l="l" t="t" r="r" b="b"/>
              <a:pathLst>
                <a:path w="788670" h="10159">
                  <a:moveTo>
                    <a:pt x="80040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374" y="10159"/>
                  </a:lnTo>
                  <a:lnTo>
                    <a:pt x="80040" y="0"/>
                  </a:lnTo>
                  <a:close/>
                </a:path>
                <a:path w="788670" h="10159">
                  <a:moveTo>
                    <a:pt x="788515" y="0"/>
                  </a:moveTo>
                  <a:lnTo>
                    <a:pt x="735405" y="0"/>
                  </a:lnTo>
                  <a:lnTo>
                    <a:pt x="732416" y="10159"/>
                  </a:lnTo>
                  <a:lnTo>
                    <a:pt x="785135" y="10159"/>
                  </a:lnTo>
                  <a:lnTo>
                    <a:pt x="788515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7261890" y="1275079"/>
              <a:ext cx="782320" cy="10160"/>
            </a:xfrm>
            <a:custGeom>
              <a:avLst/>
              <a:gdLst/>
              <a:ahLst/>
              <a:cxnLst/>
              <a:rect l="l" t="t" r="r" b="b"/>
              <a:pathLst>
                <a:path w="782320" h="10159">
                  <a:moveTo>
                    <a:pt x="7998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317" y="10160"/>
                  </a:lnTo>
                  <a:lnTo>
                    <a:pt x="79982" y="0"/>
                  </a:lnTo>
                  <a:close/>
                </a:path>
                <a:path w="782320" h="10159">
                  <a:moveTo>
                    <a:pt x="781743" y="0"/>
                  </a:moveTo>
                  <a:lnTo>
                    <a:pt x="729024" y="0"/>
                  </a:lnTo>
                  <a:lnTo>
                    <a:pt x="726036" y="10160"/>
                  </a:lnTo>
                  <a:lnTo>
                    <a:pt x="778364" y="10160"/>
                  </a:lnTo>
                  <a:lnTo>
                    <a:pt x="781743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7264858" y="128396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59">
                  <a:moveTo>
                    <a:pt x="79932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266" y="10159"/>
                  </a:lnTo>
                  <a:lnTo>
                    <a:pt x="79932" y="0"/>
                  </a:lnTo>
                  <a:close/>
                </a:path>
                <a:path w="775970" h="10159">
                  <a:moveTo>
                    <a:pt x="775818" y="0"/>
                  </a:moveTo>
                  <a:lnTo>
                    <a:pt x="723441" y="0"/>
                  </a:lnTo>
                  <a:lnTo>
                    <a:pt x="720453" y="10159"/>
                  </a:lnTo>
                  <a:lnTo>
                    <a:pt x="772439" y="10159"/>
                  </a:lnTo>
                  <a:lnTo>
                    <a:pt x="775818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7268251" y="1294129"/>
              <a:ext cx="769620" cy="10160"/>
            </a:xfrm>
            <a:custGeom>
              <a:avLst/>
              <a:gdLst/>
              <a:ahLst/>
              <a:cxnLst/>
              <a:rect l="l" t="t" r="r" b="b"/>
              <a:pathLst>
                <a:path w="769620" h="10159">
                  <a:moveTo>
                    <a:pt x="79874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209" y="10160"/>
                  </a:lnTo>
                  <a:lnTo>
                    <a:pt x="79874" y="0"/>
                  </a:lnTo>
                  <a:close/>
                </a:path>
                <a:path w="769620" h="10159">
                  <a:moveTo>
                    <a:pt x="769046" y="0"/>
                  </a:moveTo>
                  <a:lnTo>
                    <a:pt x="717060" y="0"/>
                  </a:lnTo>
                  <a:lnTo>
                    <a:pt x="714072" y="10160"/>
                  </a:lnTo>
                  <a:lnTo>
                    <a:pt x="765667" y="10160"/>
                  </a:lnTo>
                  <a:lnTo>
                    <a:pt x="769046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7271219" y="1303019"/>
              <a:ext cx="1793239" cy="10160"/>
            </a:xfrm>
            <a:custGeom>
              <a:avLst/>
              <a:gdLst/>
              <a:ahLst/>
              <a:cxnLst/>
              <a:rect l="l" t="t" r="r" b="b"/>
              <a:pathLst>
                <a:path w="1793240" h="10159">
                  <a:moveTo>
                    <a:pt x="7982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158" y="10159"/>
                  </a:lnTo>
                  <a:lnTo>
                    <a:pt x="79823" y="0"/>
                  </a:lnTo>
                  <a:close/>
                </a:path>
                <a:path w="1793240" h="10159">
                  <a:moveTo>
                    <a:pt x="763121" y="0"/>
                  </a:moveTo>
                  <a:lnTo>
                    <a:pt x="711477" y="0"/>
                  </a:lnTo>
                  <a:lnTo>
                    <a:pt x="708489" y="10159"/>
                  </a:lnTo>
                  <a:lnTo>
                    <a:pt x="759742" y="10159"/>
                  </a:lnTo>
                  <a:lnTo>
                    <a:pt x="763121" y="0"/>
                  </a:lnTo>
                  <a:close/>
                </a:path>
                <a:path w="1793240" h="10159">
                  <a:moveTo>
                    <a:pt x="1792770" y="5079"/>
                  </a:moveTo>
                  <a:lnTo>
                    <a:pt x="1780632" y="10159"/>
                  </a:lnTo>
                  <a:lnTo>
                    <a:pt x="1783318" y="10159"/>
                  </a:lnTo>
                  <a:lnTo>
                    <a:pt x="1792770" y="5079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7274612" y="131317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59">
                  <a:moveTo>
                    <a:pt x="79766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101" y="10160"/>
                  </a:lnTo>
                  <a:lnTo>
                    <a:pt x="79766" y="0"/>
                  </a:lnTo>
                  <a:close/>
                </a:path>
                <a:path w="1780540" h="10159">
                  <a:moveTo>
                    <a:pt x="756349" y="0"/>
                  </a:moveTo>
                  <a:lnTo>
                    <a:pt x="705096" y="0"/>
                  </a:lnTo>
                  <a:lnTo>
                    <a:pt x="702108" y="10160"/>
                  </a:lnTo>
                  <a:lnTo>
                    <a:pt x="752970" y="10160"/>
                  </a:lnTo>
                  <a:lnTo>
                    <a:pt x="756349" y="0"/>
                  </a:lnTo>
                  <a:close/>
                </a:path>
                <a:path w="1780540" h="10159">
                  <a:moveTo>
                    <a:pt x="1779926" y="0"/>
                  </a:moveTo>
                  <a:lnTo>
                    <a:pt x="1777240" y="0"/>
                  </a:lnTo>
                  <a:lnTo>
                    <a:pt x="1752963" y="10160"/>
                  </a:lnTo>
                  <a:lnTo>
                    <a:pt x="1761022" y="10160"/>
                  </a:lnTo>
                  <a:lnTo>
                    <a:pt x="1779926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7277580" y="1322069"/>
              <a:ext cx="1760855" cy="10160"/>
            </a:xfrm>
            <a:custGeom>
              <a:avLst/>
              <a:gdLst/>
              <a:ahLst/>
              <a:cxnLst/>
              <a:rect l="l" t="t" r="r" b="b"/>
              <a:pathLst>
                <a:path w="1760854" h="10159">
                  <a:moveTo>
                    <a:pt x="7971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050" y="10159"/>
                  </a:lnTo>
                  <a:lnTo>
                    <a:pt x="79715" y="0"/>
                  </a:lnTo>
                  <a:close/>
                </a:path>
                <a:path w="1760854" h="10159">
                  <a:moveTo>
                    <a:pt x="750424" y="0"/>
                  </a:moveTo>
                  <a:lnTo>
                    <a:pt x="699513" y="0"/>
                  </a:lnTo>
                  <a:lnTo>
                    <a:pt x="696525" y="10159"/>
                  </a:lnTo>
                  <a:lnTo>
                    <a:pt x="747045" y="10159"/>
                  </a:lnTo>
                  <a:lnTo>
                    <a:pt x="750424" y="0"/>
                  </a:lnTo>
                  <a:close/>
                </a:path>
                <a:path w="1760854" h="10159">
                  <a:moveTo>
                    <a:pt x="1760417" y="0"/>
                  </a:moveTo>
                  <a:lnTo>
                    <a:pt x="1753030" y="0"/>
                  </a:lnTo>
                  <a:lnTo>
                    <a:pt x="1728753" y="10159"/>
                  </a:lnTo>
                  <a:lnTo>
                    <a:pt x="1741513" y="10159"/>
                  </a:lnTo>
                  <a:lnTo>
                    <a:pt x="17604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7280973" y="1332229"/>
              <a:ext cx="1738630" cy="10160"/>
            </a:xfrm>
            <a:custGeom>
              <a:avLst/>
              <a:gdLst/>
              <a:ahLst/>
              <a:cxnLst/>
              <a:rect l="l" t="t" r="r" b="b"/>
              <a:pathLst>
                <a:path w="1738629" h="10159">
                  <a:moveTo>
                    <a:pt x="7965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993" y="10160"/>
                  </a:lnTo>
                  <a:lnTo>
                    <a:pt x="79658" y="0"/>
                  </a:lnTo>
                  <a:close/>
                </a:path>
                <a:path w="1738629" h="10159">
                  <a:moveTo>
                    <a:pt x="743653" y="0"/>
                  </a:moveTo>
                  <a:lnTo>
                    <a:pt x="693133" y="0"/>
                  </a:lnTo>
                  <a:lnTo>
                    <a:pt x="690144" y="10160"/>
                  </a:lnTo>
                  <a:lnTo>
                    <a:pt x="740274" y="10160"/>
                  </a:lnTo>
                  <a:lnTo>
                    <a:pt x="743653" y="0"/>
                  </a:lnTo>
                  <a:close/>
                </a:path>
                <a:path w="1738629" h="10159">
                  <a:moveTo>
                    <a:pt x="1738120" y="0"/>
                  </a:moveTo>
                  <a:lnTo>
                    <a:pt x="1725361" y="0"/>
                  </a:lnTo>
                  <a:lnTo>
                    <a:pt x="1701085" y="10160"/>
                  </a:lnTo>
                  <a:lnTo>
                    <a:pt x="1719217" y="10160"/>
                  </a:lnTo>
                  <a:lnTo>
                    <a:pt x="173812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7283941" y="1341119"/>
              <a:ext cx="1718945" cy="10160"/>
            </a:xfrm>
            <a:custGeom>
              <a:avLst/>
              <a:gdLst/>
              <a:ahLst/>
              <a:cxnLst/>
              <a:rect l="l" t="t" r="r" b="b"/>
              <a:pathLst>
                <a:path w="1718945" h="10159">
                  <a:moveTo>
                    <a:pt x="79607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942" y="10159"/>
                  </a:lnTo>
                  <a:lnTo>
                    <a:pt x="79607" y="0"/>
                  </a:lnTo>
                  <a:close/>
                </a:path>
                <a:path w="1718945" h="10159">
                  <a:moveTo>
                    <a:pt x="737728" y="0"/>
                  </a:moveTo>
                  <a:lnTo>
                    <a:pt x="687550" y="0"/>
                  </a:lnTo>
                  <a:lnTo>
                    <a:pt x="684561" y="10159"/>
                  </a:lnTo>
                  <a:lnTo>
                    <a:pt x="734348" y="10159"/>
                  </a:lnTo>
                  <a:lnTo>
                    <a:pt x="737728" y="0"/>
                  </a:lnTo>
                  <a:close/>
                </a:path>
                <a:path w="1718945" h="10159">
                  <a:moveTo>
                    <a:pt x="1718611" y="0"/>
                  </a:moveTo>
                  <a:lnTo>
                    <a:pt x="1701151" y="0"/>
                  </a:lnTo>
                  <a:lnTo>
                    <a:pt x="1676875" y="10159"/>
                  </a:lnTo>
                  <a:lnTo>
                    <a:pt x="1699707" y="10159"/>
                  </a:lnTo>
                  <a:lnTo>
                    <a:pt x="1718611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7287333" y="1351279"/>
              <a:ext cx="1696720" cy="10160"/>
            </a:xfrm>
            <a:custGeom>
              <a:avLst/>
              <a:gdLst/>
              <a:ahLst/>
              <a:cxnLst/>
              <a:rect l="l" t="t" r="r" b="b"/>
              <a:pathLst>
                <a:path w="1696720" h="10159">
                  <a:moveTo>
                    <a:pt x="7955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884" y="10160"/>
                  </a:lnTo>
                  <a:lnTo>
                    <a:pt x="79550" y="0"/>
                  </a:lnTo>
                  <a:close/>
                </a:path>
                <a:path w="1696720" h="10159">
                  <a:moveTo>
                    <a:pt x="730956" y="0"/>
                  </a:moveTo>
                  <a:lnTo>
                    <a:pt x="681169" y="0"/>
                  </a:lnTo>
                  <a:lnTo>
                    <a:pt x="678181" y="10160"/>
                  </a:lnTo>
                  <a:lnTo>
                    <a:pt x="727577" y="10160"/>
                  </a:lnTo>
                  <a:lnTo>
                    <a:pt x="730956" y="0"/>
                  </a:lnTo>
                  <a:close/>
                </a:path>
                <a:path w="1696720" h="10159">
                  <a:moveTo>
                    <a:pt x="1696315" y="0"/>
                  </a:moveTo>
                  <a:lnTo>
                    <a:pt x="1673482" y="0"/>
                  </a:lnTo>
                  <a:lnTo>
                    <a:pt x="1649206" y="10160"/>
                  </a:lnTo>
                  <a:lnTo>
                    <a:pt x="1677411" y="10160"/>
                  </a:lnTo>
                  <a:lnTo>
                    <a:pt x="1696315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7290301" y="1360169"/>
              <a:ext cx="1677035" cy="10160"/>
            </a:xfrm>
            <a:custGeom>
              <a:avLst/>
              <a:gdLst/>
              <a:ahLst/>
              <a:cxnLst/>
              <a:rect l="l" t="t" r="r" b="b"/>
              <a:pathLst>
                <a:path w="1677034" h="10159">
                  <a:moveTo>
                    <a:pt x="79499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834" y="10159"/>
                  </a:lnTo>
                  <a:lnTo>
                    <a:pt x="79499" y="0"/>
                  </a:lnTo>
                  <a:close/>
                </a:path>
                <a:path w="1677034" h="10159">
                  <a:moveTo>
                    <a:pt x="725031" y="0"/>
                  </a:moveTo>
                  <a:lnTo>
                    <a:pt x="675586" y="0"/>
                  </a:lnTo>
                  <a:lnTo>
                    <a:pt x="672598" y="10159"/>
                  </a:lnTo>
                  <a:lnTo>
                    <a:pt x="721652" y="10159"/>
                  </a:lnTo>
                  <a:lnTo>
                    <a:pt x="725031" y="0"/>
                  </a:lnTo>
                  <a:close/>
                </a:path>
                <a:path w="1677034" h="10159">
                  <a:moveTo>
                    <a:pt x="1676806" y="0"/>
                  </a:moveTo>
                  <a:lnTo>
                    <a:pt x="1649273" y="0"/>
                  </a:lnTo>
                  <a:lnTo>
                    <a:pt x="1624996" y="10159"/>
                  </a:lnTo>
                  <a:lnTo>
                    <a:pt x="1657902" y="10159"/>
                  </a:lnTo>
                  <a:lnTo>
                    <a:pt x="167680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7293694" y="1370329"/>
              <a:ext cx="1654810" cy="10160"/>
            </a:xfrm>
            <a:custGeom>
              <a:avLst/>
              <a:gdLst/>
              <a:ahLst/>
              <a:cxnLst/>
              <a:rect l="l" t="t" r="r" b="b"/>
              <a:pathLst>
                <a:path w="1654809" h="10159">
                  <a:moveTo>
                    <a:pt x="7944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776" y="10160"/>
                  </a:lnTo>
                  <a:lnTo>
                    <a:pt x="79442" y="0"/>
                  </a:lnTo>
                  <a:close/>
                </a:path>
                <a:path w="1654809" h="10159">
                  <a:moveTo>
                    <a:pt x="718259" y="0"/>
                  </a:moveTo>
                  <a:lnTo>
                    <a:pt x="669205" y="0"/>
                  </a:lnTo>
                  <a:lnTo>
                    <a:pt x="666217" y="10160"/>
                  </a:lnTo>
                  <a:lnTo>
                    <a:pt x="714880" y="10160"/>
                  </a:lnTo>
                  <a:lnTo>
                    <a:pt x="718259" y="0"/>
                  </a:lnTo>
                  <a:close/>
                </a:path>
                <a:path w="1654809" h="10159">
                  <a:moveTo>
                    <a:pt x="1654510" y="0"/>
                  </a:moveTo>
                  <a:lnTo>
                    <a:pt x="1621604" y="0"/>
                  </a:lnTo>
                  <a:lnTo>
                    <a:pt x="1597328" y="10160"/>
                  </a:lnTo>
                  <a:lnTo>
                    <a:pt x="1635606" y="10160"/>
                  </a:lnTo>
                  <a:lnTo>
                    <a:pt x="1654510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7296662" y="1379219"/>
              <a:ext cx="1635125" cy="10160"/>
            </a:xfrm>
            <a:custGeom>
              <a:avLst/>
              <a:gdLst/>
              <a:ahLst/>
              <a:cxnLst/>
              <a:rect l="l" t="t" r="r" b="b"/>
              <a:pathLst>
                <a:path w="1635125" h="10159">
                  <a:moveTo>
                    <a:pt x="79391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726" y="10159"/>
                  </a:lnTo>
                  <a:lnTo>
                    <a:pt x="79391" y="0"/>
                  </a:lnTo>
                  <a:close/>
                </a:path>
                <a:path w="1635125" h="10159">
                  <a:moveTo>
                    <a:pt x="712334" y="0"/>
                  </a:moveTo>
                  <a:lnTo>
                    <a:pt x="663622" y="0"/>
                  </a:lnTo>
                  <a:lnTo>
                    <a:pt x="660634" y="10159"/>
                  </a:lnTo>
                  <a:lnTo>
                    <a:pt x="708955" y="10159"/>
                  </a:lnTo>
                  <a:lnTo>
                    <a:pt x="712334" y="0"/>
                  </a:lnTo>
                  <a:close/>
                </a:path>
                <a:path w="1635125" h="10159">
                  <a:moveTo>
                    <a:pt x="1635000" y="0"/>
                  </a:moveTo>
                  <a:lnTo>
                    <a:pt x="1597394" y="0"/>
                  </a:lnTo>
                  <a:lnTo>
                    <a:pt x="1573118" y="10159"/>
                  </a:lnTo>
                  <a:lnTo>
                    <a:pt x="1616097" y="10159"/>
                  </a:lnTo>
                  <a:lnTo>
                    <a:pt x="1635000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7300054" y="1389379"/>
              <a:ext cx="1612900" cy="10160"/>
            </a:xfrm>
            <a:custGeom>
              <a:avLst/>
              <a:gdLst/>
              <a:ahLst/>
              <a:cxnLst/>
              <a:rect l="l" t="t" r="r" b="b"/>
              <a:pathLst>
                <a:path w="1612900" h="10159">
                  <a:moveTo>
                    <a:pt x="79333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668" y="10160"/>
                  </a:lnTo>
                  <a:lnTo>
                    <a:pt x="79333" y="0"/>
                  </a:lnTo>
                  <a:close/>
                </a:path>
                <a:path w="1612900" h="10159">
                  <a:moveTo>
                    <a:pt x="705562" y="0"/>
                  </a:moveTo>
                  <a:lnTo>
                    <a:pt x="657241" y="0"/>
                  </a:lnTo>
                  <a:lnTo>
                    <a:pt x="654253" y="10160"/>
                  </a:lnTo>
                  <a:lnTo>
                    <a:pt x="702183" y="10160"/>
                  </a:lnTo>
                  <a:lnTo>
                    <a:pt x="705562" y="0"/>
                  </a:lnTo>
                  <a:close/>
                </a:path>
                <a:path w="1612900" h="10159">
                  <a:moveTo>
                    <a:pt x="1612704" y="0"/>
                  </a:moveTo>
                  <a:lnTo>
                    <a:pt x="1569725" y="0"/>
                  </a:lnTo>
                  <a:lnTo>
                    <a:pt x="1545449" y="10160"/>
                  </a:lnTo>
                  <a:lnTo>
                    <a:pt x="1593800" y="10160"/>
                  </a:lnTo>
                  <a:lnTo>
                    <a:pt x="1612704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7303023" y="1398269"/>
              <a:ext cx="1593215" cy="10160"/>
            </a:xfrm>
            <a:custGeom>
              <a:avLst/>
              <a:gdLst/>
              <a:ahLst/>
              <a:cxnLst/>
              <a:rect l="l" t="t" r="r" b="b"/>
              <a:pathLst>
                <a:path w="1593215" h="10159">
                  <a:moveTo>
                    <a:pt x="7928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618" y="10159"/>
                  </a:lnTo>
                  <a:lnTo>
                    <a:pt x="79283" y="0"/>
                  </a:lnTo>
                  <a:close/>
                </a:path>
                <a:path w="1593215" h="10159">
                  <a:moveTo>
                    <a:pt x="699637" y="0"/>
                  </a:moveTo>
                  <a:lnTo>
                    <a:pt x="651658" y="0"/>
                  </a:lnTo>
                  <a:lnTo>
                    <a:pt x="648670" y="10159"/>
                  </a:lnTo>
                  <a:lnTo>
                    <a:pt x="696258" y="10159"/>
                  </a:lnTo>
                  <a:lnTo>
                    <a:pt x="699637" y="0"/>
                  </a:lnTo>
                  <a:close/>
                </a:path>
                <a:path w="1593215" h="10159">
                  <a:moveTo>
                    <a:pt x="1593195" y="0"/>
                  </a:moveTo>
                  <a:lnTo>
                    <a:pt x="1545515" y="0"/>
                  </a:lnTo>
                  <a:lnTo>
                    <a:pt x="1521239" y="10159"/>
                  </a:lnTo>
                  <a:lnTo>
                    <a:pt x="1574291" y="10159"/>
                  </a:lnTo>
                  <a:lnTo>
                    <a:pt x="1593195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7306415" y="1408429"/>
              <a:ext cx="1570990" cy="10160"/>
            </a:xfrm>
            <a:custGeom>
              <a:avLst/>
              <a:gdLst/>
              <a:ahLst/>
              <a:cxnLst/>
              <a:rect l="l" t="t" r="r" b="b"/>
              <a:pathLst>
                <a:path w="1570990" h="10159">
                  <a:moveTo>
                    <a:pt x="79225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560" y="10160"/>
                  </a:lnTo>
                  <a:lnTo>
                    <a:pt x="79225" y="0"/>
                  </a:lnTo>
                  <a:close/>
                </a:path>
                <a:path w="1570990" h="10159">
                  <a:moveTo>
                    <a:pt x="692866" y="0"/>
                  </a:moveTo>
                  <a:lnTo>
                    <a:pt x="645278" y="0"/>
                  </a:lnTo>
                  <a:lnTo>
                    <a:pt x="643783" y="5080"/>
                  </a:lnTo>
                  <a:lnTo>
                    <a:pt x="639846" y="10160"/>
                  </a:lnTo>
                  <a:lnTo>
                    <a:pt x="689487" y="10160"/>
                  </a:lnTo>
                  <a:lnTo>
                    <a:pt x="692866" y="0"/>
                  </a:lnTo>
                  <a:close/>
                </a:path>
                <a:path w="1570990" h="10159">
                  <a:moveTo>
                    <a:pt x="1570899" y="0"/>
                  </a:moveTo>
                  <a:lnTo>
                    <a:pt x="1517847" y="0"/>
                  </a:lnTo>
                  <a:lnTo>
                    <a:pt x="1493571" y="10160"/>
                  </a:lnTo>
                  <a:lnTo>
                    <a:pt x="1551995" y="10160"/>
                  </a:lnTo>
                  <a:lnTo>
                    <a:pt x="1570899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7309384" y="1417319"/>
              <a:ext cx="1551940" cy="10160"/>
            </a:xfrm>
            <a:custGeom>
              <a:avLst/>
              <a:gdLst/>
              <a:ahLst/>
              <a:cxnLst/>
              <a:rect l="l" t="t" r="r" b="b"/>
              <a:pathLst>
                <a:path w="1551940" h="10159">
                  <a:moveTo>
                    <a:pt x="7917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510" y="10159"/>
                  </a:lnTo>
                  <a:lnTo>
                    <a:pt x="79175" y="0"/>
                  </a:lnTo>
                  <a:close/>
                </a:path>
                <a:path w="1551940" h="10159">
                  <a:moveTo>
                    <a:pt x="686941" y="0"/>
                  </a:moveTo>
                  <a:lnTo>
                    <a:pt x="637862" y="0"/>
                  </a:lnTo>
                  <a:lnTo>
                    <a:pt x="629988" y="10159"/>
                  </a:lnTo>
                  <a:lnTo>
                    <a:pt x="683561" y="10159"/>
                  </a:lnTo>
                  <a:lnTo>
                    <a:pt x="686941" y="0"/>
                  </a:lnTo>
                  <a:close/>
                </a:path>
                <a:path w="1551940" h="10159">
                  <a:moveTo>
                    <a:pt x="1551390" y="0"/>
                  </a:moveTo>
                  <a:lnTo>
                    <a:pt x="1493637" y="0"/>
                  </a:lnTo>
                  <a:lnTo>
                    <a:pt x="1469361" y="10159"/>
                  </a:lnTo>
                  <a:lnTo>
                    <a:pt x="1532486" y="10159"/>
                  </a:lnTo>
                  <a:lnTo>
                    <a:pt x="1551390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7312342" y="1426209"/>
              <a:ext cx="1532255" cy="11430"/>
            </a:xfrm>
            <a:custGeom>
              <a:avLst/>
              <a:gdLst/>
              <a:ahLst/>
              <a:cxnLst/>
              <a:rect l="l" t="t" r="r" b="b"/>
              <a:pathLst>
                <a:path w="1532254" h="11430">
                  <a:moveTo>
                    <a:pt x="82880" y="11430"/>
                  </a:moveTo>
                  <a:lnTo>
                    <a:pt x="79133" y="0"/>
                  </a:lnTo>
                  <a:lnTo>
                    <a:pt x="0" y="0"/>
                  </a:lnTo>
                  <a:lnTo>
                    <a:pt x="3822" y="11430"/>
                  </a:lnTo>
                  <a:lnTo>
                    <a:pt x="82880" y="11430"/>
                  </a:lnTo>
                  <a:close/>
                </a:path>
                <a:path w="1532254" h="11430">
                  <a:moveTo>
                    <a:pt x="681024" y="0"/>
                  </a:moveTo>
                  <a:lnTo>
                    <a:pt x="628015" y="0"/>
                  </a:lnTo>
                  <a:lnTo>
                    <a:pt x="619150" y="11430"/>
                  </a:lnTo>
                  <a:lnTo>
                    <a:pt x="677214" y="11430"/>
                  </a:lnTo>
                  <a:lnTo>
                    <a:pt x="681024" y="0"/>
                  </a:lnTo>
                  <a:close/>
                </a:path>
                <a:path w="1532254" h="11430">
                  <a:moveTo>
                    <a:pt x="1531886" y="0"/>
                  </a:moveTo>
                  <a:lnTo>
                    <a:pt x="1469428" y="0"/>
                  </a:lnTo>
                  <a:lnTo>
                    <a:pt x="1442123" y="11430"/>
                  </a:lnTo>
                  <a:lnTo>
                    <a:pt x="1510614" y="11430"/>
                  </a:lnTo>
                  <a:lnTo>
                    <a:pt x="1531886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7316584" y="1436369"/>
              <a:ext cx="1508760" cy="10160"/>
            </a:xfrm>
            <a:custGeom>
              <a:avLst/>
              <a:gdLst/>
              <a:ahLst/>
              <a:cxnLst/>
              <a:rect l="l" t="t" r="r" b="b"/>
              <a:pathLst>
                <a:path w="1508759" h="10159">
                  <a:moveTo>
                    <a:pt x="81064" y="5080"/>
                  </a:moveTo>
                  <a:lnTo>
                    <a:pt x="79057" y="5080"/>
                  </a:lnTo>
                  <a:lnTo>
                    <a:pt x="79057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701" y="5080"/>
                  </a:lnTo>
                  <a:lnTo>
                    <a:pt x="1701" y="10160"/>
                  </a:lnTo>
                  <a:lnTo>
                    <a:pt x="81064" y="10160"/>
                  </a:lnTo>
                  <a:lnTo>
                    <a:pt x="81064" y="5080"/>
                  </a:lnTo>
                  <a:close/>
                </a:path>
                <a:path w="1508759" h="10159">
                  <a:moveTo>
                    <a:pt x="672553" y="0"/>
                  </a:moveTo>
                  <a:lnTo>
                    <a:pt x="613930" y="0"/>
                  </a:lnTo>
                  <a:lnTo>
                    <a:pt x="613930" y="5080"/>
                  </a:lnTo>
                  <a:lnTo>
                    <a:pt x="609993" y="5080"/>
                  </a:lnTo>
                  <a:lnTo>
                    <a:pt x="609993" y="10160"/>
                  </a:lnTo>
                  <a:lnTo>
                    <a:pt x="670039" y="10160"/>
                  </a:lnTo>
                  <a:lnTo>
                    <a:pt x="670039" y="5080"/>
                  </a:lnTo>
                  <a:lnTo>
                    <a:pt x="672553" y="5080"/>
                  </a:lnTo>
                  <a:lnTo>
                    <a:pt x="672553" y="0"/>
                  </a:lnTo>
                  <a:close/>
                </a:path>
                <a:path w="1508759" h="10159">
                  <a:moveTo>
                    <a:pt x="1508734" y="0"/>
                  </a:moveTo>
                  <a:lnTo>
                    <a:pt x="1440916" y="0"/>
                  </a:lnTo>
                  <a:lnTo>
                    <a:pt x="1416634" y="10160"/>
                  </a:lnTo>
                  <a:lnTo>
                    <a:pt x="1489837" y="10160"/>
                  </a:lnTo>
                  <a:lnTo>
                    <a:pt x="1508734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7318713" y="1445260"/>
              <a:ext cx="1490345" cy="11430"/>
            </a:xfrm>
            <a:custGeom>
              <a:avLst/>
              <a:gdLst/>
              <a:ahLst/>
              <a:cxnLst/>
              <a:rect l="l" t="t" r="r" b="b"/>
              <a:pathLst>
                <a:path w="1490345" h="11430">
                  <a:moveTo>
                    <a:pt x="79536" y="0"/>
                  </a:moveTo>
                  <a:lnTo>
                    <a:pt x="0" y="0"/>
                  </a:lnTo>
                  <a:lnTo>
                    <a:pt x="3816" y="11429"/>
                  </a:lnTo>
                  <a:lnTo>
                    <a:pt x="84845" y="11429"/>
                  </a:lnTo>
                  <a:lnTo>
                    <a:pt x="79536" y="0"/>
                  </a:lnTo>
                  <a:close/>
                </a:path>
                <a:path w="1490345" h="11430">
                  <a:moveTo>
                    <a:pt x="667075" y="0"/>
                  </a:moveTo>
                  <a:lnTo>
                    <a:pt x="606880" y="0"/>
                  </a:lnTo>
                  <a:lnTo>
                    <a:pt x="598021" y="11429"/>
                  </a:lnTo>
                  <a:lnTo>
                    <a:pt x="659541" y="11429"/>
                  </a:lnTo>
                  <a:lnTo>
                    <a:pt x="667075" y="0"/>
                  </a:lnTo>
                  <a:close/>
                </a:path>
                <a:path w="1490345" h="11430">
                  <a:moveTo>
                    <a:pt x="1490075" y="0"/>
                  </a:moveTo>
                  <a:lnTo>
                    <a:pt x="1417548" y="0"/>
                  </a:lnTo>
                  <a:lnTo>
                    <a:pt x="1402376" y="6350"/>
                  </a:lnTo>
                  <a:lnTo>
                    <a:pt x="1382370" y="11429"/>
                  </a:lnTo>
                  <a:lnTo>
                    <a:pt x="1468808" y="11429"/>
                  </a:lnTo>
                  <a:lnTo>
                    <a:pt x="1490075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7322096" y="1455419"/>
              <a:ext cx="1468120" cy="19050"/>
            </a:xfrm>
            <a:custGeom>
              <a:avLst/>
              <a:gdLst/>
              <a:ahLst/>
              <a:cxnLst/>
              <a:rect l="l" t="t" r="r" b="b"/>
              <a:pathLst>
                <a:path w="1468120" h="19050">
                  <a:moveTo>
                    <a:pt x="89712" y="19050"/>
                  </a:moveTo>
                  <a:lnTo>
                    <a:pt x="85585" y="10160"/>
                  </a:lnTo>
                  <a:lnTo>
                    <a:pt x="85001" y="8890"/>
                  </a:lnTo>
                  <a:lnTo>
                    <a:pt x="8086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6362" y="19050"/>
                  </a:lnTo>
                  <a:lnTo>
                    <a:pt x="89712" y="19050"/>
                  </a:lnTo>
                  <a:close/>
                </a:path>
                <a:path w="1468120" h="19050">
                  <a:moveTo>
                    <a:pt x="656996" y="0"/>
                  </a:moveTo>
                  <a:lnTo>
                    <a:pt x="595617" y="0"/>
                  </a:lnTo>
                  <a:lnTo>
                    <a:pt x="588733" y="8890"/>
                  </a:lnTo>
                  <a:lnTo>
                    <a:pt x="587743" y="10160"/>
                  </a:lnTo>
                  <a:lnTo>
                    <a:pt x="580859" y="19050"/>
                  </a:lnTo>
                  <a:lnTo>
                    <a:pt x="644436" y="19050"/>
                  </a:lnTo>
                  <a:lnTo>
                    <a:pt x="650290" y="10160"/>
                  </a:lnTo>
                  <a:lnTo>
                    <a:pt x="651129" y="8890"/>
                  </a:lnTo>
                  <a:lnTo>
                    <a:pt x="656996" y="0"/>
                  </a:lnTo>
                  <a:close/>
                </a:path>
                <a:path w="1468120" h="19050">
                  <a:moveTo>
                    <a:pt x="1467777" y="0"/>
                  </a:moveTo>
                  <a:lnTo>
                    <a:pt x="1383982" y="0"/>
                  </a:lnTo>
                  <a:lnTo>
                    <a:pt x="1348968" y="8890"/>
                  </a:lnTo>
                  <a:lnTo>
                    <a:pt x="1343977" y="10160"/>
                  </a:lnTo>
                  <a:lnTo>
                    <a:pt x="1308963" y="19050"/>
                  </a:lnTo>
                  <a:lnTo>
                    <a:pt x="1432344" y="19050"/>
                  </a:lnTo>
                  <a:lnTo>
                    <a:pt x="1448879" y="10160"/>
                  </a:lnTo>
                  <a:lnTo>
                    <a:pt x="1451241" y="8890"/>
                  </a:lnTo>
                  <a:lnTo>
                    <a:pt x="1467777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7328459" y="1474469"/>
              <a:ext cx="1426210" cy="10160"/>
            </a:xfrm>
            <a:custGeom>
              <a:avLst/>
              <a:gdLst/>
              <a:ahLst/>
              <a:cxnLst/>
              <a:rect l="l" t="t" r="r" b="b"/>
              <a:pathLst>
                <a:path w="1426209" h="10159">
                  <a:moveTo>
                    <a:pt x="88074" y="10160"/>
                  </a:moveTo>
                  <a:lnTo>
                    <a:pt x="8335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8074" y="10160"/>
                  </a:lnTo>
                  <a:close/>
                </a:path>
                <a:path w="1426209" h="10159">
                  <a:moveTo>
                    <a:pt x="638073" y="0"/>
                  </a:moveTo>
                  <a:lnTo>
                    <a:pt x="574497" y="0"/>
                  </a:lnTo>
                  <a:lnTo>
                    <a:pt x="566623" y="10160"/>
                  </a:lnTo>
                  <a:lnTo>
                    <a:pt x="631380" y="10160"/>
                  </a:lnTo>
                  <a:lnTo>
                    <a:pt x="638073" y="0"/>
                  </a:lnTo>
                  <a:close/>
                </a:path>
                <a:path w="1426209" h="10159">
                  <a:moveTo>
                    <a:pt x="1425981" y="0"/>
                  </a:moveTo>
                  <a:lnTo>
                    <a:pt x="1302600" y="0"/>
                  </a:lnTo>
                  <a:lnTo>
                    <a:pt x="1262583" y="10160"/>
                  </a:lnTo>
                  <a:lnTo>
                    <a:pt x="1407071" y="10160"/>
                  </a:lnTo>
                  <a:lnTo>
                    <a:pt x="1425981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7331431" y="1483359"/>
              <a:ext cx="1406525" cy="10160"/>
            </a:xfrm>
            <a:custGeom>
              <a:avLst/>
              <a:gdLst/>
              <a:ahLst/>
              <a:cxnLst/>
              <a:rect l="l" t="t" r="r" b="b"/>
              <a:pathLst>
                <a:path w="1406525" h="10159">
                  <a:moveTo>
                    <a:pt x="89230" y="10160"/>
                  </a:moveTo>
                  <a:lnTo>
                    <a:pt x="845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9230" y="10160"/>
                  </a:lnTo>
                  <a:close/>
                </a:path>
                <a:path w="1406525" h="10159">
                  <a:moveTo>
                    <a:pt x="629246" y="0"/>
                  </a:moveTo>
                  <a:lnTo>
                    <a:pt x="564629" y="0"/>
                  </a:lnTo>
                  <a:lnTo>
                    <a:pt x="556755" y="10160"/>
                  </a:lnTo>
                  <a:lnTo>
                    <a:pt x="622541" y="10160"/>
                  </a:lnTo>
                  <a:lnTo>
                    <a:pt x="629246" y="0"/>
                  </a:lnTo>
                  <a:close/>
                </a:path>
                <a:path w="1406525" h="10159">
                  <a:moveTo>
                    <a:pt x="1406461" y="0"/>
                  </a:moveTo>
                  <a:lnTo>
                    <a:pt x="1264615" y="0"/>
                  </a:lnTo>
                  <a:lnTo>
                    <a:pt x="1224610" y="10160"/>
                  </a:lnTo>
                  <a:lnTo>
                    <a:pt x="1387563" y="10160"/>
                  </a:lnTo>
                  <a:lnTo>
                    <a:pt x="1406461" y="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7334821" y="1493519"/>
              <a:ext cx="1384300" cy="10160"/>
            </a:xfrm>
            <a:custGeom>
              <a:avLst/>
              <a:gdLst/>
              <a:ahLst/>
              <a:cxnLst/>
              <a:rect l="l" t="t" r="r" b="b"/>
              <a:pathLst>
                <a:path w="1384300" h="10159">
                  <a:moveTo>
                    <a:pt x="90563" y="10160"/>
                  </a:moveTo>
                  <a:lnTo>
                    <a:pt x="8583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0563" y="10160"/>
                  </a:lnTo>
                  <a:close/>
                </a:path>
                <a:path w="1384300" h="10159">
                  <a:moveTo>
                    <a:pt x="619150" y="0"/>
                  </a:moveTo>
                  <a:lnTo>
                    <a:pt x="553364" y="0"/>
                  </a:lnTo>
                  <a:lnTo>
                    <a:pt x="545490" y="10160"/>
                  </a:lnTo>
                  <a:lnTo>
                    <a:pt x="612457" y="10160"/>
                  </a:lnTo>
                  <a:lnTo>
                    <a:pt x="619150" y="0"/>
                  </a:lnTo>
                  <a:close/>
                </a:path>
                <a:path w="1384300" h="10159">
                  <a:moveTo>
                    <a:pt x="1384173" y="0"/>
                  </a:moveTo>
                  <a:lnTo>
                    <a:pt x="1221219" y="0"/>
                  </a:lnTo>
                  <a:lnTo>
                    <a:pt x="1181201" y="10160"/>
                  </a:lnTo>
                  <a:lnTo>
                    <a:pt x="1365262" y="10160"/>
                  </a:lnTo>
                  <a:lnTo>
                    <a:pt x="1384173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7337793" y="1502409"/>
              <a:ext cx="1365250" cy="10160"/>
            </a:xfrm>
            <a:custGeom>
              <a:avLst/>
              <a:gdLst/>
              <a:ahLst/>
              <a:cxnLst/>
              <a:rect l="l" t="t" r="r" b="b"/>
              <a:pathLst>
                <a:path w="1365250" h="10159">
                  <a:moveTo>
                    <a:pt x="91719" y="10160"/>
                  </a:moveTo>
                  <a:lnTo>
                    <a:pt x="869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1719" y="10160"/>
                  </a:lnTo>
                  <a:close/>
                </a:path>
                <a:path w="1365250" h="10159">
                  <a:moveTo>
                    <a:pt x="610323" y="0"/>
                  </a:moveTo>
                  <a:lnTo>
                    <a:pt x="543509" y="0"/>
                  </a:lnTo>
                  <a:lnTo>
                    <a:pt x="535622" y="10160"/>
                  </a:lnTo>
                  <a:lnTo>
                    <a:pt x="603631" y="10160"/>
                  </a:lnTo>
                  <a:lnTo>
                    <a:pt x="610323" y="0"/>
                  </a:lnTo>
                  <a:close/>
                </a:path>
                <a:path w="1365250" h="10159">
                  <a:moveTo>
                    <a:pt x="1364653" y="0"/>
                  </a:moveTo>
                  <a:lnTo>
                    <a:pt x="1183233" y="0"/>
                  </a:lnTo>
                  <a:lnTo>
                    <a:pt x="1143215" y="10160"/>
                  </a:lnTo>
                  <a:lnTo>
                    <a:pt x="1345755" y="10160"/>
                  </a:lnTo>
                  <a:lnTo>
                    <a:pt x="1364653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7341184" y="1512569"/>
              <a:ext cx="1337945" cy="10160"/>
            </a:xfrm>
            <a:custGeom>
              <a:avLst/>
              <a:gdLst/>
              <a:ahLst/>
              <a:cxnLst/>
              <a:rect l="l" t="t" r="r" b="b"/>
              <a:pathLst>
                <a:path w="1337945" h="10159">
                  <a:moveTo>
                    <a:pt x="93040" y="10160"/>
                  </a:moveTo>
                  <a:lnTo>
                    <a:pt x="88328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3040" y="10160"/>
                  </a:lnTo>
                  <a:close/>
                </a:path>
                <a:path w="1337945" h="10159">
                  <a:moveTo>
                    <a:pt x="600240" y="0"/>
                  </a:moveTo>
                  <a:lnTo>
                    <a:pt x="532244" y="0"/>
                  </a:lnTo>
                  <a:lnTo>
                    <a:pt x="524370" y="10160"/>
                  </a:lnTo>
                  <a:lnTo>
                    <a:pt x="593534" y="10160"/>
                  </a:lnTo>
                  <a:lnTo>
                    <a:pt x="600240" y="0"/>
                  </a:lnTo>
                  <a:close/>
                </a:path>
                <a:path w="1337945" h="10159">
                  <a:moveTo>
                    <a:pt x="1337640" y="0"/>
                  </a:moveTo>
                  <a:lnTo>
                    <a:pt x="1129830" y="0"/>
                  </a:lnTo>
                  <a:lnTo>
                    <a:pt x="1129830" y="5080"/>
                  </a:lnTo>
                  <a:lnTo>
                    <a:pt x="1109827" y="5080"/>
                  </a:lnTo>
                  <a:lnTo>
                    <a:pt x="1109827" y="10160"/>
                  </a:lnTo>
                  <a:lnTo>
                    <a:pt x="1324457" y="10160"/>
                  </a:lnTo>
                  <a:lnTo>
                    <a:pt x="1324457" y="5080"/>
                  </a:lnTo>
                  <a:lnTo>
                    <a:pt x="1337640" y="5080"/>
                  </a:lnTo>
                  <a:lnTo>
                    <a:pt x="1337640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7344156" y="1521459"/>
              <a:ext cx="1317625" cy="10160"/>
            </a:xfrm>
            <a:custGeom>
              <a:avLst/>
              <a:gdLst/>
              <a:ahLst/>
              <a:cxnLst/>
              <a:rect l="l" t="t" r="r" b="b"/>
              <a:pathLst>
                <a:path w="1317625" h="10159">
                  <a:moveTo>
                    <a:pt x="94195" y="10160"/>
                  </a:moveTo>
                  <a:lnTo>
                    <a:pt x="8948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4195" y="10160"/>
                  </a:lnTo>
                  <a:close/>
                </a:path>
                <a:path w="1317625" h="10159">
                  <a:moveTo>
                    <a:pt x="591400" y="0"/>
                  </a:moveTo>
                  <a:lnTo>
                    <a:pt x="522376" y="0"/>
                  </a:lnTo>
                  <a:lnTo>
                    <a:pt x="514502" y="10160"/>
                  </a:lnTo>
                  <a:lnTo>
                    <a:pt x="584708" y="10160"/>
                  </a:lnTo>
                  <a:lnTo>
                    <a:pt x="591400" y="0"/>
                  </a:lnTo>
                  <a:close/>
                </a:path>
                <a:path w="1317625" h="10159">
                  <a:moveTo>
                    <a:pt x="1317256" y="0"/>
                  </a:moveTo>
                  <a:lnTo>
                    <a:pt x="1101852" y="0"/>
                  </a:lnTo>
                  <a:lnTo>
                    <a:pt x="1061834" y="10160"/>
                  </a:lnTo>
                  <a:lnTo>
                    <a:pt x="1283449" y="10160"/>
                  </a:lnTo>
                  <a:lnTo>
                    <a:pt x="1317256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7347547" y="153161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95529" y="10160"/>
                  </a:moveTo>
                  <a:lnTo>
                    <a:pt x="908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5529" y="10160"/>
                  </a:lnTo>
                  <a:close/>
                </a:path>
                <a:path w="1280159" h="10159">
                  <a:moveTo>
                    <a:pt x="581317" y="0"/>
                  </a:moveTo>
                  <a:lnTo>
                    <a:pt x="511111" y="0"/>
                  </a:lnTo>
                  <a:lnTo>
                    <a:pt x="503237" y="10160"/>
                  </a:lnTo>
                  <a:lnTo>
                    <a:pt x="574624" y="10160"/>
                  </a:lnTo>
                  <a:lnTo>
                    <a:pt x="581317" y="0"/>
                  </a:lnTo>
                  <a:close/>
                </a:path>
                <a:path w="1280159" h="10159">
                  <a:moveTo>
                    <a:pt x="1280058" y="0"/>
                  </a:moveTo>
                  <a:lnTo>
                    <a:pt x="1058443" y="0"/>
                  </a:lnTo>
                  <a:lnTo>
                    <a:pt x="1018438" y="10160"/>
                  </a:lnTo>
                  <a:lnTo>
                    <a:pt x="1246251" y="10160"/>
                  </a:lnTo>
                  <a:lnTo>
                    <a:pt x="1280058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7350506" y="1540509"/>
              <a:ext cx="1247775" cy="10160"/>
            </a:xfrm>
            <a:custGeom>
              <a:avLst/>
              <a:gdLst/>
              <a:ahLst/>
              <a:cxnLst/>
              <a:rect l="l" t="t" r="r" b="b"/>
              <a:pathLst>
                <a:path w="1247775" h="10159">
                  <a:moveTo>
                    <a:pt x="96697" y="10160"/>
                  </a:moveTo>
                  <a:lnTo>
                    <a:pt x="9198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96697" y="10160"/>
                  </a:lnTo>
                  <a:close/>
                </a:path>
                <a:path w="1247775" h="10159">
                  <a:moveTo>
                    <a:pt x="572503" y="0"/>
                  </a:moveTo>
                  <a:lnTo>
                    <a:pt x="501269" y="0"/>
                  </a:lnTo>
                  <a:lnTo>
                    <a:pt x="493395" y="10160"/>
                  </a:lnTo>
                  <a:lnTo>
                    <a:pt x="565797" y="10160"/>
                  </a:lnTo>
                  <a:lnTo>
                    <a:pt x="572503" y="0"/>
                  </a:lnTo>
                  <a:close/>
                </a:path>
                <a:path w="1247775" h="10159">
                  <a:moveTo>
                    <a:pt x="1247521" y="0"/>
                  </a:moveTo>
                  <a:lnTo>
                    <a:pt x="1020470" y="0"/>
                  </a:lnTo>
                  <a:lnTo>
                    <a:pt x="980465" y="10160"/>
                  </a:lnTo>
                  <a:lnTo>
                    <a:pt x="1213713" y="10160"/>
                  </a:lnTo>
                  <a:lnTo>
                    <a:pt x="1247521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7353909" y="155066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09" h="10159">
                  <a:moveTo>
                    <a:pt x="98018" y="10160"/>
                  </a:moveTo>
                  <a:lnTo>
                    <a:pt x="9329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8018" y="10160"/>
                  </a:lnTo>
                  <a:close/>
                </a:path>
                <a:path w="1210309" h="10159">
                  <a:moveTo>
                    <a:pt x="562394" y="0"/>
                  </a:moveTo>
                  <a:lnTo>
                    <a:pt x="489991" y="0"/>
                  </a:lnTo>
                  <a:lnTo>
                    <a:pt x="482117" y="10160"/>
                  </a:lnTo>
                  <a:lnTo>
                    <a:pt x="555701" y="10160"/>
                  </a:lnTo>
                  <a:lnTo>
                    <a:pt x="562394" y="0"/>
                  </a:lnTo>
                  <a:close/>
                </a:path>
                <a:path w="1210309" h="10159">
                  <a:moveTo>
                    <a:pt x="1210310" y="0"/>
                  </a:moveTo>
                  <a:lnTo>
                    <a:pt x="977061" y="0"/>
                  </a:lnTo>
                  <a:lnTo>
                    <a:pt x="937044" y="10160"/>
                  </a:lnTo>
                  <a:lnTo>
                    <a:pt x="1176502" y="10160"/>
                  </a:lnTo>
                  <a:lnTo>
                    <a:pt x="121031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7356869" y="1559559"/>
              <a:ext cx="1177925" cy="10160"/>
            </a:xfrm>
            <a:custGeom>
              <a:avLst/>
              <a:gdLst/>
              <a:ahLst/>
              <a:cxnLst/>
              <a:rect l="l" t="t" r="r" b="b"/>
              <a:pathLst>
                <a:path w="1177925" h="10159">
                  <a:moveTo>
                    <a:pt x="99187" y="10160"/>
                  </a:moveTo>
                  <a:lnTo>
                    <a:pt x="94462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9187" y="10160"/>
                  </a:lnTo>
                  <a:close/>
                </a:path>
                <a:path w="1177925" h="10159">
                  <a:moveTo>
                    <a:pt x="553580" y="0"/>
                  </a:moveTo>
                  <a:lnTo>
                    <a:pt x="480136" y="0"/>
                  </a:lnTo>
                  <a:lnTo>
                    <a:pt x="472262" y="10160"/>
                  </a:lnTo>
                  <a:lnTo>
                    <a:pt x="546887" y="10160"/>
                  </a:lnTo>
                  <a:lnTo>
                    <a:pt x="553580" y="0"/>
                  </a:lnTo>
                  <a:close/>
                </a:path>
                <a:path w="1177925" h="10159">
                  <a:moveTo>
                    <a:pt x="1177772" y="0"/>
                  </a:moveTo>
                  <a:lnTo>
                    <a:pt x="939088" y="0"/>
                  </a:lnTo>
                  <a:lnTo>
                    <a:pt x="899083" y="10160"/>
                  </a:lnTo>
                  <a:lnTo>
                    <a:pt x="1143965" y="10160"/>
                  </a:lnTo>
                  <a:lnTo>
                    <a:pt x="1177772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7360259" y="1569719"/>
              <a:ext cx="1132205" cy="10160"/>
            </a:xfrm>
            <a:custGeom>
              <a:avLst/>
              <a:gdLst/>
              <a:ahLst/>
              <a:cxnLst/>
              <a:rect l="l" t="t" r="r" b="b"/>
              <a:pathLst>
                <a:path w="1132204" h="10159">
                  <a:moveTo>
                    <a:pt x="100520" y="10160"/>
                  </a:moveTo>
                  <a:lnTo>
                    <a:pt x="9579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00520" y="10160"/>
                  </a:lnTo>
                  <a:close/>
                </a:path>
                <a:path w="1132204" h="10159">
                  <a:moveTo>
                    <a:pt x="543496" y="0"/>
                  </a:moveTo>
                  <a:lnTo>
                    <a:pt x="468871" y="0"/>
                  </a:lnTo>
                  <a:lnTo>
                    <a:pt x="460997" y="10160"/>
                  </a:lnTo>
                  <a:lnTo>
                    <a:pt x="536790" y="10160"/>
                  </a:lnTo>
                  <a:lnTo>
                    <a:pt x="543496" y="0"/>
                  </a:lnTo>
                  <a:close/>
                </a:path>
                <a:path w="1132204" h="10159">
                  <a:moveTo>
                    <a:pt x="1132128" y="0"/>
                  </a:moveTo>
                  <a:lnTo>
                    <a:pt x="885685" y="0"/>
                  </a:lnTo>
                  <a:lnTo>
                    <a:pt x="885685" y="5080"/>
                  </a:lnTo>
                  <a:lnTo>
                    <a:pt x="870699" y="5080"/>
                  </a:lnTo>
                  <a:lnTo>
                    <a:pt x="870699" y="10160"/>
                  </a:lnTo>
                  <a:lnTo>
                    <a:pt x="1115225" y="10160"/>
                  </a:lnTo>
                  <a:lnTo>
                    <a:pt x="1115225" y="5080"/>
                  </a:lnTo>
                  <a:lnTo>
                    <a:pt x="1132128" y="5080"/>
                  </a:lnTo>
                  <a:lnTo>
                    <a:pt x="1132128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7363231" y="1578609"/>
              <a:ext cx="1108075" cy="10160"/>
            </a:xfrm>
            <a:custGeom>
              <a:avLst/>
              <a:gdLst/>
              <a:ahLst/>
              <a:cxnLst/>
              <a:rect l="l" t="t" r="r" b="b"/>
              <a:pathLst>
                <a:path w="1108075" h="10159">
                  <a:moveTo>
                    <a:pt x="101676" y="10160"/>
                  </a:moveTo>
                  <a:lnTo>
                    <a:pt x="969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1676" y="10160"/>
                  </a:lnTo>
                  <a:close/>
                </a:path>
                <a:path w="1108075" h="10159">
                  <a:moveTo>
                    <a:pt x="534657" y="0"/>
                  </a:moveTo>
                  <a:lnTo>
                    <a:pt x="459016" y="0"/>
                  </a:lnTo>
                  <a:lnTo>
                    <a:pt x="451142" y="10160"/>
                  </a:lnTo>
                  <a:lnTo>
                    <a:pt x="527964" y="10160"/>
                  </a:lnTo>
                  <a:lnTo>
                    <a:pt x="534657" y="0"/>
                  </a:lnTo>
                  <a:close/>
                </a:path>
                <a:path w="1108075" h="10159">
                  <a:moveTo>
                    <a:pt x="1108024" y="0"/>
                  </a:moveTo>
                  <a:lnTo>
                    <a:pt x="865238" y="0"/>
                  </a:lnTo>
                  <a:lnTo>
                    <a:pt x="845324" y="10160"/>
                  </a:lnTo>
                  <a:lnTo>
                    <a:pt x="1074216" y="10160"/>
                  </a:lnTo>
                  <a:lnTo>
                    <a:pt x="1108024" y="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7366622" y="1588769"/>
              <a:ext cx="1071245" cy="10160"/>
            </a:xfrm>
            <a:custGeom>
              <a:avLst/>
              <a:gdLst/>
              <a:ahLst/>
              <a:cxnLst/>
              <a:rect l="l" t="t" r="r" b="b"/>
              <a:pathLst>
                <a:path w="1071245" h="10159">
                  <a:moveTo>
                    <a:pt x="102997" y="10160"/>
                  </a:moveTo>
                  <a:lnTo>
                    <a:pt x="9828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2997" y="10160"/>
                  </a:lnTo>
                  <a:close/>
                </a:path>
                <a:path w="1071245" h="10159">
                  <a:moveTo>
                    <a:pt x="524573" y="0"/>
                  </a:moveTo>
                  <a:lnTo>
                    <a:pt x="447751" y="0"/>
                  </a:lnTo>
                  <a:lnTo>
                    <a:pt x="439877" y="10160"/>
                  </a:lnTo>
                  <a:lnTo>
                    <a:pt x="517880" y="10160"/>
                  </a:lnTo>
                  <a:lnTo>
                    <a:pt x="524573" y="0"/>
                  </a:lnTo>
                  <a:close/>
                </a:path>
                <a:path w="1071245" h="10159">
                  <a:moveTo>
                    <a:pt x="1070825" y="0"/>
                  </a:moveTo>
                  <a:lnTo>
                    <a:pt x="841933" y="0"/>
                  </a:lnTo>
                  <a:lnTo>
                    <a:pt x="822007" y="10160"/>
                  </a:lnTo>
                  <a:lnTo>
                    <a:pt x="1037018" y="10160"/>
                  </a:lnTo>
                  <a:lnTo>
                    <a:pt x="1070825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7369594" y="1597659"/>
              <a:ext cx="1038860" cy="10160"/>
            </a:xfrm>
            <a:custGeom>
              <a:avLst/>
              <a:gdLst/>
              <a:ahLst/>
              <a:cxnLst/>
              <a:rect l="l" t="t" r="r" b="b"/>
              <a:pathLst>
                <a:path w="1038859" h="10159">
                  <a:moveTo>
                    <a:pt x="104152" y="10160"/>
                  </a:moveTo>
                  <a:lnTo>
                    <a:pt x="9944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4152" y="10160"/>
                  </a:lnTo>
                  <a:close/>
                </a:path>
                <a:path w="1038859" h="10159">
                  <a:moveTo>
                    <a:pt x="515747" y="0"/>
                  </a:moveTo>
                  <a:lnTo>
                    <a:pt x="437883" y="0"/>
                  </a:lnTo>
                  <a:lnTo>
                    <a:pt x="430009" y="10160"/>
                  </a:lnTo>
                  <a:lnTo>
                    <a:pt x="509041" y="10160"/>
                  </a:lnTo>
                  <a:lnTo>
                    <a:pt x="515747" y="0"/>
                  </a:lnTo>
                  <a:close/>
                </a:path>
                <a:path w="1038859" h="10159">
                  <a:moveTo>
                    <a:pt x="1038275" y="0"/>
                  </a:moveTo>
                  <a:lnTo>
                    <a:pt x="821524" y="0"/>
                  </a:lnTo>
                  <a:lnTo>
                    <a:pt x="801611" y="10160"/>
                  </a:lnTo>
                  <a:lnTo>
                    <a:pt x="1004468" y="10160"/>
                  </a:lnTo>
                  <a:lnTo>
                    <a:pt x="103827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7372985" y="1607819"/>
              <a:ext cx="1001394" cy="10160"/>
            </a:xfrm>
            <a:custGeom>
              <a:avLst/>
              <a:gdLst/>
              <a:ahLst/>
              <a:cxnLst/>
              <a:rect l="l" t="t" r="r" b="b"/>
              <a:pathLst>
                <a:path w="1001395" h="10159">
                  <a:moveTo>
                    <a:pt x="105486" y="10160"/>
                  </a:moveTo>
                  <a:lnTo>
                    <a:pt x="10076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5486" y="10160"/>
                  </a:lnTo>
                  <a:close/>
                </a:path>
                <a:path w="1001395" h="10159">
                  <a:moveTo>
                    <a:pt x="505650" y="0"/>
                  </a:moveTo>
                  <a:lnTo>
                    <a:pt x="426618" y="0"/>
                  </a:lnTo>
                  <a:lnTo>
                    <a:pt x="418744" y="10160"/>
                  </a:lnTo>
                  <a:lnTo>
                    <a:pt x="498957" y="10160"/>
                  </a:lnTo>
                  <a:lnTo>
                    <a:pt x="505650" y="0"/>
                  </a:lnTo>
                  <a:close/>
                </a:path>
                <a:path w="1001395" h="10159">
                  <a:moveTo>
                    <a:pt x="1001077" y="0"/>
                  </a:moveTo>
                  <a:lnTo>
                    <a:pt x="798220" y="0"/>
                  </a:lnTo>
                  <a:lnTo>
                    <a:pt x="778294" y="10160"/>
                  </a:lnTo>
                  <a:lnTo>
                    <a:pt x="967270" y="10160"/>
                  </a:lnTo>
                  <a:lnTo>
                    <a:pt x="1001077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7375957" y="1616709"/>
              <a:ext cx="969010" cy="10160"/>
            </a:xfrm>
            <a:custGeom>
              <a:avLst/>
              <a:gdLst/>
              <a:ahLst/>
              <a:cxnLst/>
              <a:rect l="l" t="t" r="r" b="b"/>
              <a:pathLst>
                <a:path w="969009" h="10160">
                  <a:moveTo>
                    <a:pt x="106641" y="10160"/>
                  </a:moveTo>
                  <a:lnTo>
                    <a:pt x="10193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6641" y="10160"/>
                  </a:lnTo>
                  <a:close/>
                </a:path>
                <a:path w="969009" h="10160">
                  <a:moveTo>
                    <a:pt x="496824" y="0"/>
                  </a:moveTo>
                  <a:lnTo>
                    <a:pt x="416763" y="0"/>
                  </a:lnTo>
                  <a:lnTo>
                    <a:pt x="408889" y="10160"/>
                  </a:lnTo>
                  <a:lnTo>
                    <a:pt x="490131" y="10160"/>
                  </a:lnTo>
                  <a:lnTo>
                    <a:pt x="496824" y="0"/>
                  </a:lnTo>
                  <a:close/>
                </a:path>
                <a:path w="969009" h="10160">
                  <a:moveTo>
                    <a:pt x="968527" y="0"/>
                  </a:moveTo>
                  <a:lnTo>
                    <a:pt x="777824" y="0"/>
                  </a:lnTo>
                  <a:lnTo>
                    <a:pt x="757897" y="10160"/>
                  </a:lnTo>
                  <a:lnTo>
                    <a:pt x="934720" y="10160"/>
                  </a:lnTo>
                  <a:lnTo>
                    <a:pt x="968527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7379347" y="162686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60">
                  <a:moveTo>
                    <a:pt x="107975" y="10160"/>
                  </a:moveTo>
                  <a:lnTo>
                    <a:pt x="1032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7975" y="10160"/>
                  </a:lnTo>
                  <a:close/>
                </a:path>
                <a:path w="931545" h="10160">
                  <a:moveTo>
                    <a:pt x="486740" y="0"/>
                  </a:moveTo>
                  <a:lnTo>
                    <a:pt x="405498" y="0"/>
                  </a:lnTo>
                  <a:lnTo>
                    <a:pt x="397624" y="10160"/>
                  </a:lnTo>
                  <a:lnTo>
                    <a:pt x="480047" y="10160"/>
                  </a:lnTo>
                  <a:lnTo>
                    <a:pt x="486740" y="0"/>
                  </a:lnTo>
                  <a:close/>
                </a:path>
                <a:path w="931545" h="10160">
                  <a:moveTo>
                    <a:pt x="931329" y="0"/>
                  </a:moveTo>
                  <a:lnTo>
                    <a:pt x="754507" y="0"/>
                  </a:lnTo>
                  <a:lnTo>
                    <a:pt x="734593" y="10160"/>
                  </a:lnTo>
                  <a:lnTo>
                    <a:pt x="897521" y="10160"/>
                  </a:lnTo>
                  <a:lnTo>
                    <a:pt x="931329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7382319" y="1635759"/>
              <a:ext cx="899160" cy="10160"/>
            </a:xfrm>
            <a:custGeom>
              <a:avLst/>
              <a:gdLst/>
              <a:ahLst/>
              <a:cxnLst/>
              <a:rect l="l" t="t" r="r" b="b"/>
              <a:pathLst>
                <a:path w="899159" h="10160">
                  <a:moveTo>
                    <a:pt x="109131" y="10160"/>
                  </a:moveTo>
                  <a:lnTo>
                    <a:pt x="104406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9131" y="10160"/>
                  </a:lnTo>
                  <a:close/>
                </a:path>
                <a:path w="899159" h="10160">
                  <a:moveTo>
                    <a:pt x="477901" y="0"/>
                  </a:moveTo>
                  <a:lnTo>
                    <a:pt x="395630" y="0"/>
                  </a:lnTo>
                  <a:lnTo>
                    <a:pt x="387756" y="10160"/>
                  </a:lnTo>
                  <a:lnTo>
                    <a:pt x="471208" y="10160"/>
                  </a:lnTo>
                  <a:lnTo>
                    <a:pt x="477901" y="0"/>
                  </a:lnTo>
                  <a:close/>
                </a:path>
                <a:path w="899159" h="10160">
                  <a:moveTo>
                    <a:pt x="898766" y="0"/>
                  </a:moveTo>
                  <a:lnTo>
                    <a:pt x="734110" y="0"/>
                  </a:lnTo>
                  <a:lnTo>
                    <a:pt x="714184" y="10160"/>
                  </a:lnTo>
                  <a:lnTo>
                    <a:pt x="864958" y="10160"/>
                  </a:lnTo>
                  <a:lnTo>
                    <a:pt x="898766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7385710" y="1645919"/>
              <a:ext cx="861694" cy="10160"/>
            </a:xfrm>
            <a:custGeom>
              <a:avLst/>
              <a:gdLst/>
              <a:ahLst/>
              <a:cxnLst/>
              <a:rect l="l" t="t" r="r" b="b"/>
              <a:pathLst>
                <a:path w="861695" h="10160">
                  <a:moveTo>
                    <a:pt x="110464" y="10160"/>
                  </a:moveTo>
                  <a:lnTo>
                    <a:pt x="10574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0464" y="10160"/>
                  </a:lnTo>
                  <a:close/>
                </a:path>
                <a:path w="861695" h="10160">
                  <a:moveTo>
                    <a:pt x="467817" y="0"/>
                  </a:moveTo>
                  <a:lnTo>
                    <a:pt x="384365" y="0"/>
                  </a:lnTo>
                  <a:lnTo>
                    <a:pt x="376491" y="10160"/>
                  </a:lnTo>
                  <a:lnTo>
                    <a:pt x="461124" y="10160"/>
                  </a:lnTo>
                  <a:lnTo>
                    <a:pt x="467817" y="0"/>
                  </a:lnTo>
                  <a:close/>
                </a:path>
                <a:path w="861695" h="10160">
                  <a:moveTo>
                    <a:pt x="861568" y="0"/>
                  </a:moveTo>
                  <a:lnTo>
                    <a:pt x="710793" y="0"/>
                  </a:lnTo>
                  <a:lnTo>
                    <a:pt x="690880" y="10160"/>
                  </a:lnTo>
                  <a:lnTo>
                    <a:pt x="827760" y="10160"/>
                  </a:lnTo>
                  <a:lnTo>
                    <a:pt x="861568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7388682" y="1654809"/>
              <a:ext cx="818515" cy="10160"/>
            </a:xfrm>
            <a:custGeom>
              <a:avLst/>
              <a:gdLst/>
              <a:ahLst/>
              <a:cxnLst/>
              <a:rect l="l" t="t" r="r" b="b"/>
              <a:pathLst>
                <a:path w="818515" h="10160">
                  <a:moveTo>
                    <a:pt x="111620" y="10160"/>
                  </a:moveTo>
                  <a:lnTo>
                    <a:pt x="1068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1620" y="10160"/>
                  </a:lnTo>
                  <a:close/>
                </a:path>
                <a:path w="818515" h="10160">
                  <a:moveTo>
                    <a:pt x="458990" y="0"/>
                  </a:moveTo>
                  <a:lnTo>
                    <a:pt x="374510" y="0"/>
                  </a:lnTo>
                  <a:lnTo>
                    <a:pt x="366636" y="10160"/>
                  </a:lnTo>
                  <a:lnTo>
                    <a:pt x="452297" y="10160"/>
                  </a:lnTo>
                  <a:lnTo>
                    <a:pt x="458990" y="0"/>
                  </a:lnTo>
                  <a:close/>
                </a:path>
                <a:path w="818515" h="10160">
                  <a:moveTo>
                    <a:pt x="818451" y="0"/>
                  </a:moveTo>
                  <a:lnTo>
                    <a:pt x="684174" y="0"/>
                  </a:lnTo>
                  <a:lnTo>
                    <a:pt x="684174" y="6350"/>
                  </a:lnTo>
                  <a:lnTo>
                    <a:pt x="674204" y="6350"/>
                  </a:lnTo>
                  <a:lnTo>
                    <a:pt x="674204" y="10160"/>
                  </a:lnTo>
                  <a:lnTo>
                    <a:pt x="804011" y="10160"/>
                  </a:lnTo>
                  <a:lnTo>
                    <a:pt x="804011" y="6350"/>
                  </a:lnTo>
                  <a:lnTo>
                    <a:pt x="818451" y="6350"/>
                  </a:lnTo>
                  <a:lnTo>
                    <a:pt x="818451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7392073" y="1664969"/>
              <a:ext cx="796925" cy="10160"/>
            </a:xfrm>
            <a:custGeom>
              <a:avLst/>
              <a:gdLst/>
              <a:ahLst/>
              <a:cxnLst/>
              <a:rect l="l" t="t" r="r" b="b"/>
              <a:pathLst>
                <a:path w="796925" h="10160">
                  <a:moveTo>
                    <a:pt x="112941" y="10160"/>
                  </a:moveTo>
                  <a:lnTo>
                    <a:pt x="10822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2941" y="10160"/>
                  </a:lnTo>
                  <a:close/>
                </a:path>
                <a:path w="796925" h="10160">
                  <a:moveTo>
                    <a:pt x="448906" y="0"/>
                  </a:moveTo>
                  <a:lnTo>
                    <a:pt x="363245" y="0"/>
                  </a:lnTo>
                  <a:lnTo>
                    <a:pt x="355371" y="10160"/>
                  </a:lnTo>
                  <a:lnTo>
                    <a:pt x="442201" y="10160"/>
                  </a:lnTo>
                  <a:lnTo>
                    <a:pt x="448906" y="0"/>
                  </a:lnTo>
                  <a:close/>
                </a:path>
                <a:path w="796925" h="10160">
                  <a:moveTo>
                    <a:pt x="796747" y="0"/>
                  </a:moveTo>
                  <a:lnTo>
                    <a:pt x="667080" y="0"/>
                  </a:lnTo>
                  <a:lnTo>
                    <a:pt x="647166" y="10160"/>
                  </a:lnTo>
                  <a:lnTo>
                    <a:pt x="776058" y="10160"/>
                  </a:lnTo>
                  <a:lnTo>
                    <a:pt x="796747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7395032" y="167385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60">
                  <a:moveTo>
                    <a:pt x="114109" y="10160"/>
                  </a:moveTo>
                  <a:lnTo>
                    <a:pt x="109397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14109" y="10160"/>
                  </a:lnTo>
                  <a:close/>
                </a:path>
                <a:path w="775970" h="10160">
                  <a:moveTo>
                    <a:pt x="440080" y="0"/>
                  </a:moveTo>
                  <a:lnTo>
                    <a:pt x="353390" y="0"/>
                  </a:lnTo>
                  <a:lnTo>
                    <a:pt x="345516" y="10160"/>
                  </a:lnTo>
                  <a:lnTo>
                    <a:pt x="433387" y="10160"/>
                  </a:lnTo>
                  <a:lnTo>
                    <a:pt x="440080" y="0"/>
                  </a:lnTo>
                  <a:close/>
                </a:path>
                <a:path w="775970" h="10160">
                  <a:moveTo>
                    <a:pt x="775690" y="0"/>
                  </a:moveTo>
                  <a:lnTo>
                    <a:pt x="646696" y="0"/>
                  </a:lnTo>
                  <a:lnTo>
                    <a:pt x="626770" y="10160"/>
                  </a:lnTo>
                  <a:lnTo>
                    <a:pt x="755015" y="10160"/>
                  </a:lnTo>
                  <a:lnTo>
                    <a:pt x="775690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7398436" y="1684019"/>
              <a:ext cx="751840" cy="10160"/>
            </a:xfrm>
            <a:custGeom>
              <a:avLst/>
              <a:gdLst/>
              <a:ahLst/>
              <a:cxnLst/>
              <a:rect l="l" t="t" r="r" b="b"/>
              <a:pathLst>
                <a:path w="751840" h="10160">
                  <a:moveTo>
                    <a:pt x="115430" y="10160"/>
                  </a:moveTo>
                  <a:lnTo>
                    <a:pt x="1107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5430" y="10160"/>
                  </a:lnTo>
                  <a:close/>
                </a:path>
                <a:path w="751840" h="10160">
                  <a:moveTo>
                    <a:pt x="429983" y="0"/>
                  </a:moveTo>
                  <a:lnTo>
                    <a:pt x="342112" y="0"/>
                  </a:lnTo>
                  <a:lnTo>
                    <a:pt x="334238" y="10160"/>
                  </a:lnTo>
                  <a:lnTo>
                    <a:pt x="423291" y="10160"/>
                  </a:lnTo>
                  <a:lnTo>
                    <a:pt x="429983" y="0"/>
                  </a:lnTo>
                  <a:close/>
                </a:path>
                <a:path w="751840" h="10160">
                  <a:moveTo>
                    <a:pt x="751611" y="0"/>
                  </a:moveTo>
                  <a:lnTo>
                    <a:pt x="623366" y="0"/>
                  </a:lnTo>
                  <a:lnTo>
                    <a:pt x="603453" y="10160"/>
                  </a:lnTo>
                  <a:lnTo>
                    <a:pt x="730923" y="10160"/>
                  </a:lnTo>
                  <a:lnTo>
                    <a:pt x="751611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7401395" y="1692909"/>
              <a:ext cx="730885" cy="10160"/>
            </a:xfrm>
            <a:custGeom>
              <a:avLst/>
              <a:gdLst/>
              <a:ahLst/>
              <a:cxnLst/>
              <a:rect l="l" t="t" r="r" b="b"/>
              <a:pathLst>
                <a:path w="730884" h="10160">
                  <a:moveTo>
                    <a:pt x="116598" y="10160"/>
                  </a:moveTo>
                  <a:lnTo>
                    <a:pt x="11188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6598" y="10160"/>
                  </a:lnTo>
                  <a:close/>
                </a:path>
                <a:path w="730884" h="10160">
                  <a:moveTo>
                    <a:pt x="421170" y="0"/>
                  </a:moveTo>
                  <a:lnTo>
                    <a:pt x="332270" y="0"/>
                  </a:lnTo>
                  <a:lnTo>
                    <a:pt x="324396" y="10160"/>
                  </a:lnTo>
                  <a:lnTo>
                    <a:pt x="414464" y="10160"/>
                  </a:lnTo>
                  <a:lnTo>
                    <a:pt x="421170" y="0"/>
                  </a:lnTo>
                  <a:close/>
                </a:path>
                <a:path w="730884" h="10160">
                  <a:moveTo>
                    <a:pt x="730554" y="0"/>
                  </a:moveTo>
                  <a:lnTo>
                    <a:pt x="602983" y="0"/>
                  </a:lnTo>
                  <a:lnTo>
                    <a:pt x="583069" y="10160"/>
                  </a:lnTo>
                  <a:lnTo>
                    <a:pt x="709866" y="10160"/>
                  </a:lnTo>
                  <a:lnTo>
                    <a:pt x="730554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7404786" y="1703069"/>
              <a:ext cx="706755" cy="10160"/>
            </a:xfrm>
            <a:custGeom>
              <a:avLst/>
              <a:gdLst/>
              <a:ahLst/>
              <a:cxnLst/>
              <a:rect l="l" t="t" r="r" b="b"/>
              <a:pathLst>
                <a:path w="706754" h="10160">
                  <a:moveTo>
                    <a:pt x="117932" y="10160"/>
                  </a:moveTo>
                  <a:lnTo>
                    <a:pt x="11320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7932" y="10160"/>
                  </a:lnTo>
                  <a:close/>
                </a:path>
                <a:path w="706754" h="10160">
                  <a:moveTo>
                    <a:pt x="411073" y="0"/>
                  </a:moveTo>
                  <a:lnTo>
                    <a:pt x="321005" y="0"/>
                  </a:lnTo>
                  <a:lnTo>
                    <a:pt x="313131" y="10160"/>
                  </a:lnTo>
                  <a:lnTo>
                    <a:pt x="404380" y="10160"/>
                  </a:lnTo>
                  <a:lnTo>
                    <a:pt x="411073" y="0"/>
                  </a:lnTo>
                  <a:close/>
                </a:path>
                <a:path w="706754" h="10160">
                  <a:moveTo>
                    <a:pt x="706475" y="0"/>
                  </a:moveTo>
                  <a:lnTo>
                    <a:pt x="579678" y="0"/>
                  </a:lnTo>
                  <a:lnTo>
                    <a:pt x="559752" y="10160"/>
                  </a:lnTo>
                  <a:lnTo>
                    <a:pt x="685800" y="10160"/>
                  </a:lnTo>
                  <a:lnTo>
                    <a:pt x="70647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5595620" y="1711959"/>
              <a:ext cx="2498090" cy="10160"/>
            </a:xfrm>
            <a:custGeom>
              <a:avLst/>
              <a:gdLst/>
              <a:ahLst/>
              <a:cxnLst/>
              <a:rect l="l" t="t" r="r" b="b"/>
              <a:pathLst>
                <a:path w="2498090" h="10160">
                  <a:moveTo>
                    <a:pt x="57594" y="10160"/>
                  </a:moveTo>
                  <a:lnTo>
                    <a:pt x="0" y="6350"/>
                  </a:lnTo>
                  <a:lnTo>
                    <a:pt x="3124" y="10160"/>
                  </a:lnTo>
                  <a:lnTo>
                    <a:pt x="57594" y="10160"/>
                  </a:lnTo>
                  <a:close/>
                </a:path>
                <a:path w="2498090" h="10160">
                  <a:moveTo>
                    <a:pt x="1931225" y="10160"/>
                  </a:moveTo>
                  <a:lnTo>
                    <a:pt x="1926501" y="0"/>
                  </a:lnTo>
                  <a:lnTo>
                    <a:pt x="1812137" y="0"/>
                  </a:lnTo>
                  <a:lnTo>
                    <a:pt x="1815528" y="10160"/>
                  </a:lnTo>
                  <a:lnTo>
                    <a:pt x="1931225" y="10160"/>
                  </a:lnTo>
                  <a:close/>
                </a:path>
                <a:path w="2498090" h="10160">
                  <a:moveTo>
                    <a:pt x="2214384" y="0"/>
                  </a:moveTo>
                  <a:lnTo>
                    <a:pt x="2123275" y="0"/>
                  </a:lnTo>
                  <a:lnTo>
                    <a:pt x="2115401" y="10160"/>
                  </a:lnTo>
                  <a:lnTo>
                    <a:pt x="2207691" y="10160"/>
                  </a:lnTo>
                  <a:lnTo>
                    <a:pt x="2214384" y="0"/>
                  </a:lnTo>
                  <a:close/>
                </a:path>
                <a:path w="2498090" h="10160">
                  <a:moveTo>
                    <a:pt x="2497544" y="0"/>
                  </a:moveTo>
                  <a:lnTo>
                    <a:pt x="2371407" y="0"/>
                  </a:lnTo>
                  <a:lnTo>
                    <a:pt x="2351494" y="10160"/>
                  </a:lnTo>
                  <a:lnTo>
                    <a:pt x="2476868" y="10160"/>
                  </a:lnTo>
                  <a:lnTo>
                    <a:pt x="2497544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5598744" y="1722119"/>
              <a:ext cx="2473960" cy="10160"/>
            </a:xfrm>
            <a:custGeom>
              <a:avLst/>
              <a:gdLst/>
              <a:ahLst/>
              <a:cxnLst/>
              <a:rect l="l" t="t" r="r" b="b"/>
              <a:pathLst>
                <a:path w="2473959" h="10160">
                  <a:moveTo>
                    <a:pt x="208051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208051" y="10160"/>
                  </a:lnTo>
                  <a:close/>
                </a:path>
                <a:path w="2473959" h="10160">
                  <a:moveTo>
                    <a:pt x="1932813" y="10160"/>
                  </a:moveTo>
                  <a:lnTo>
                    <a:pt x="1928101" y="0"/>
                  </a:lnTo>
                  <a:lnTo>
                    <a:pt x="1812404" y="0"/>
                  </a:lnTo>
                  <a:lnTo>
                    <a:pt x="1815795" y="10160"/>
                  </a:lnTo>
                  <a:lnTo>
                    <a:pt x="1932813" y="10160"/>
                  </a:lnTo>
                  <a:close/>
                </a:path>
                <a:path w="2473959" h="10160">
                  <a:moveTo>
                    <a:pt x="2204567" y="0"/>
                  </a:moveTo>
                  <a:lnTo>
                    <a:pt x="2112276" y="0"/>
                  </a:lnTo>
                  <a:lnTo>
                    <a:pt x="2104402" y="10160"/>
                  </a:lnTo>
                  <a:lnTo>
                    <a:pt x="2197862" y="10160"/>
                  </a:lnTo>
                  <a:lnTo>
                    <a:pt x="2204567" y="0"/>
                  </a:lnTo>
                  <a:close/>
                </a:path>
                <a:path w="2473959" h="10160">
                  <a:moveTo>
                    <a:pt x="2473744" y="0"/>
                  </a:moveTo>
                  <a:lnTo>
                    <a:pt x="2348369" y="0"/>
                  </a:lnTo>
                  <a:lnTo>
                    <a:pt x="2328443" y="10160"/>
                  </a:lnTo>
                  <a:lnTo>
                    <a:pt x="2453055" y="10160"/>
                  </a:lnTo>
                  <a:lnTo>
                    <a:pt x="247374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5606059" y="1731009"/>
              <a:ext cx="2448560" cy="10160"/>
            </a:xfrm>
            <a:custGeom>
              <a:avLst/>
              <a:gdLst/>
              <a:ahLst/>
              <a:cxnLst/>
              <a:rect l="l" t="t" r="r" b="b"/>
              <a:pathLst>
                <a:path w="2448559" h="10160">
                  <a:moveTo>
                    <a:pt x="335127" y="10160"/>
                  </a:moveTo>
                  <a:lnTo>
                    <a:pt x="181533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335127" y="10160"/>
                  </a:lnTo>
                  <a:close/>
                </a:path>
                <a:path w="2448559" h="10160">
                  <a:moveTo>
                    <a:pt x="1929638" y="10160"/>
                  </a:moveTo>
                  <a:lnTo>
                    <a:pt x="1924913" y="0"/>
                  </a:lnTo>
                  <a:lnTo>
                    <a:pt x="1808060" y="0"/>
                  </a:lnTo>
                  <a:lnTo>
                    <a:pt x="1811451" y="10160"/>
                  </a:lnTo>
                  <a:lnTo>
                    <a:pt x="1929638" y="10160"/>
                  </a:lnTo>
                  <a:close/>
                </a:path>
                <a:path w="2448559" h="10160">
                  <a:moveTo>
                    <a:pt x="2191385" y="0"/>
                  </a:moveTo>
                  <a:lnTo>
                    <a:pt x="2098078" y="0"/>
                  </a:lnTo>
                  <a:lnTo>
                    <a:pt x="2090204" y="10160"/>
                  </a:lnTo>
                  <a:lnTo>
                    <a:pt x="2184692" y="10160"/>
                  </a:lnTo>
                  <a:lnTo>
                    <a:pt x="2191385" y="0"/>
                  </a:lnTo>
                  <a:close/>
                </a:path>
                <a:path w="2448559" h="10160">
                  <a:moveTo>
                    <a:pt x="2448331" y="0"/>
                  </a:moveTo>
                  <a:lnTo>
                    <a:pt x="2323617" y="0"/>
                  </a:lnTo>
                  <a:lnTo>
                    <a:pt x="2303703" y="10160"/>
                  </a:lnTo>
                  <a:lnTo>
                    <a:pt x="2427643" y="10160"/>
                  </a:lnTo>
                  <a:lnTo>
                    <a:pt x="2448331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5614416" y="1741169"/>
              <a:ext cx="2419350" cy="8890"/>
            </a:xfrm>
            <a:custGeom>
              <a:avLst/>
              <a:gdLst/>
              <a:ahLst/>
              <a:cxnLst/>
              <a:rect l="l" t="t" r="r" b="b"/>
              <a:pathLst>
                <a:path w="2419350" h="8889">
                  <a:moveTo>
                    <a:pt x="461149" y="8890"/>
                  </a:moveTo>
                  <a:lnTo>
                    <a:pt x="326771" y="0"/>
                  </a:lnTo>
                  <a:lnTo>
                    <a:pt x="0" y="0"/>
                  </a:lnTo>
                  <a:lnTo>
                    <a:pt x="7302" y="8890"/>
                  </a:lnTo>
                  <a:lnTo>
                    <a:pt x="461149" y="8890"/>
                  </a:lnTo>
                  <a:close/>
                </a:path>
                <a:path w="2419350" h="8889">
                  <a:moveTo>
                    <a:pt x="1925408" y="8890"/>
                  </a:moveTo>
                  <a:lnTo>
                    <a:pt x="1921281" y="0"/>
                  </a:lnTo>
                  <a:lnTo>
                    <a:pt x="1803095" y="0"/>
                  </a:lnTo>
                  <a:lnTo>
                    <a:pt x="1806067" y="8890"/>
                  </a:lnTo>
                  <a:lnTo>
                    <a:pt x="1925408" y="8890"/>
                  </a:lnTo>
                  <a:close/>
                </a:path>
                <a:path w="2419350" h="8889">
                  <a:moveTo>
                    <a:pt x="2176335" y="0"/>
                  </a:moveTo>
                  <a:lnTo>
                    <a:pt x="2081847" y="0"/>
                  </a:lnTo>
                  <a:lnTo>
                    <a:pt x="2074951" y="8890"/>
                  </a:lnTo>
                  <a:lnTo>
                    <a:pt x="2170480" y="8890"/>
                  </a:lnTo>
                  <a:lnTo>
                    <a:pt x="2176335" y="0"/>
                  </a:lnTo>
                  <a:close/>
                </a:path>
                <a:path w="2419350" h="8889">
                  <a:moveTo>
                    <a:pt x="2419299" y="0"/>
                  </a:moveTo>
                  <a:lnTo>
                    <a:pt x="2295347" y="0"/>
                  </a:lnTo>
                  <a:lnTo>
                    <a:pt x="2277910" y="8890"/>
                  </a:lnTo>
                  <a:lnTo>
                    <a:pt x="2401201" y="8890"/>
                  </a:lnTo>
                  <a:lnTo>
                    <a:pt x="2419299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5621718" y="1750059"/>
              <a:ext cx="2393950" cy="10160"/>
            </a:xfrm>
            <a:custGeom>
              <a:avLst/>
              <a:gdLst/>
              <a:ahLst/>
              <a:cxnLst/>
              <a:rect l="l" t="t" r="r" b="b"/>
              <a:pathLst>
                <a:path w="2393950" h="10160">
                  <a:moveTo>
                    <a:pt x="607441" y="10160"/>
                  </a:moveTo>
                  <a:lnTo>
                    <a:pt x="453847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607441" y="10160"/>
                  </a:lnTo>
                  <a:close/>
                </a:path>
                <a:path w="2393950" h="10160">
                  <a:moveTo>
                    <a:pt x="1922818" y="10160"/>
                  </a:moveTo>
                  <a:lnTo>
                    <a:pt x="1918106" y="0"/>
                  </a:lnTo>
                  <a:lnTo>
                    <a:pt x="1798764" y="0"/>
                  </a:lnTo>
                  <a:lnTo>
                    <a:pt x="1802155" y="10160"/>
                  </a:lnTo>
                  <a:lnTo>
                    <a:pt x="1922818" y="10160"/>
                  </a:lnTo>
                  <a:close/>
                </a:path>
                <a:path w="2393950" h="10160">
                  <a:moveTo>
                    <a:pt x="2163178" y="0"/>
                  </a:moveTo>
                  <a:lnTo>
                    <a:pt x="2067648" y="0"/>
                  </a:lnTo>
                  <a:lnTo>
                    <a:pt x="2059774" y="10160"/>
                  </a:lnTo>
                  <a:lnTo>
                    <a:pt x="2156472" y="10160"/>
                  </a:lnTo>
                  <a:lnTo>
                    <a:pt x="2163178" y="0"/>
                  </a:lnTo>
                  <a:close/>
                </a:path>
                <a:path w="2393950" h="10160">
                  <a:moveTo>
                    <a:pt x="2393899" y="0"/>
                  </a:moveTo>
                  <a:lnTo>
                    <a:pt x="2270607" y="0"/>
                  </a:lnTo>
                  <a:lnTo>
                    <a:pt x="2250694" y="10160"/>
                  </a:lnTo>
                  <a:lnTo>
                    <a:pt x="2373211" y="10160"/>
                  </a:lnTo>
                  <a:lnTo>
                    <a:pt x="2393899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5630075" y="1760219"/>
              <a:ext cx="2365375" cy="10160"/>
            </a:xfrm>
            <a:custGeom>
              <a:avLst/>
              <a:gdLst/>
              <a:ahLst/>
              <a:cxnLst/>
              <a:rect l="l" t="t" r="r" b="b"/>
              <a:pathLst>
                <a:path w="2365375" h="10160">
                  <a:moveTo>
                    <a:pt x="752665" y="10160"/>
                  </a:moveTo>
                  <a:lnTo>
                    <a:pt x="599084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752665" y="10160"/>
                  </a:lnTo>
                  <a:close/>
                </a:path>
                <a:path w="2365375" h="10160">
                  <a:moveTo>
                    <a:pt x="1919185" y="10160"/>
                  </a:moveTo>
                  <a:lnTo>
                    <a:pt x="1914461" y="0"/>
                  </a:lnTo>
                  <a:lnTo>
                    <a:pt x="1793798" y="0"/>
                  </a:lnTo>
                  <a:lnTo>
                    <a:pt x="1797189" y="10160"/>
                  </a:lnTo>
                  <a:lnTo>
                    <a:pt x="1919185" y="10160"/>
                  </a:lnTo>
                  <a:close/>
                </a:path>
                <a:path w="2365375" h="10160">
                  <a:moveTo>
                    <a:pt x="2148116" y="0"/>
                  </a:moveTo>
                  <a:lnTo>
                    <a:pt x="2051418" y="0"/>
                  </a:lnTo>
                  <a:lnTo>
                    <a:pt x="2043544" y="10160"/>
                  </a:lnTo>
                  <a:lnTo>
                    <a:pt x="2141423" y="10160"/>
                  </a:lnTo>
                  <a:lnTo>
                    <a:pt x="2148116" y="0"/>
                  </a:lnTo>
                  <a:close/>
                </a:path>
                <a:path w="2365375" h="10160">
                  <a:moveTo>
                    <a:pt x="2364854" y="0"/>
                  </a:moveTo>
                  <a:lnTo>
                    <a:pt x="2242337" y="0"/>
                  </a:lnTo>
                  <a:lnTo>
                    <a:pt x="2222411" y="10160"/>
                  </a:lnTo>
                  <a:lnTo>
                    <a:pt x="2344178" y="10160"/>
                  </a:lnTo>
                  <a:lnTo>
                    <a:pt x="2364854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5639994" y="1769109"/>
              <a:ext cx="2337435" cy="10160"/>
            </a:xfrm>
            <a:custGeom>
              <a:avLst/>
              <a:gdLst/>
              <a:ahLst/>
              <a:cxnLst/>
              <a:rect l="l" t="t" r="r" b="b"/>
              <a:pathLst>
                <a:path w="2337434" h="10160">
                  <a:moveTo>
                    <a:pt x="848334" y="6350"/>
                  </a:moveTo>
                  <a:lnTo>
                    <a:pt x="771537" y="6350"/>
                  </a:lnTo>
                  <a:lnTo>
                    <a:pt x="771537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3263" y="6350"/>
                  </a:lnTo>
                  <a:lnTo>
                    <a:pt x="53263" y="10160"/>
                  </a:lnTo>
                  <a:lnTo>
                    <a:pt x="848334" y="10160"/>
                  </a:lnTo>
                  <a:lnTo>
                    <a:pt x="848334" y="6350"/>
                  </a:lnTo>
                  <a:close/>
                </a:path>
                <a:path w="2337434" h="10160">
                  <a:moveTo>
                    <a:pt x="1913394" y="10160"/>
                  </a:moveTo>
                  <a:lnTo>
                    <a:pt x="1908683" y="0"/>
                  </a:lnTo>
                  <a:lnTo>
                    <a:pt x="1786851" y="0"/>
                  </a:lnTo>
                  <a:lnTo>
                    <a:pt x="1790242" y="10160"/>
                  </a:lnTo>
                  <a:lnTo>
                    <a:pt x="1913394" y="10160"/>
                  </a:lnTo>
                  <a:close/>
                </a:path>
                <a:path w="2337434" h="10160">
                  <a:moveTo>
                    <a:pt x="2132342" y="0"/>
                  </a:moveTo>
                  <a:lnTo>
                    <a:pt x="2034616" y="0"/>
                  </a:lnTo>
                  <a:lnTo>
                    <a:pt x="2026742" y="10160"/>
                  </a:lnTo>
                  <a:lnTo>
                    <a:pt x="2125649" y="10160"/>
                  </a:lnTo>
                  <a:lnTo>
                    <a:pt x="2132342" y="0"/>
                  </a:lnTo>
                  <a:close/>
                </a:path>
                <a:path w="2337434" h="10160">
                  <a:moveTo>
                    <a:pt x="2336838" y="0"/>
                  </a:moveTo>
                  <a:lnTo>
                    <a:pt x="2214981" y="0"/>
                  </a:lnTo>
                  <a:lnTo>
                    <a:pt x="2195068" y="10160"/>
                  </a:lnTo>
                  <a:lnTo>
                    <a:pt x="2316162" y="10160"/>
                  </a:lnTo>
                  <a:lnTo>
                    <a:pt x="2336838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5743918" y="1779269"/>
              <a:ext cx="2212340" cy="10160"/>
            </a:xfrm>
            <a:custGeom>
              <a:avLst/>
              <a:gdLst/>
              <a:ahLst/>
              <a:cxnLst/>
              <a:rect l="l" t="t" r="r" b="b"/>
              <a:pathLst>
                <a:path w="2212340" h="10160">
                  <a:moveTo>
                    <a:pt x="926795" y="10160"/>
                  </a:moveTo>
                  <a:lnTo>
                    <a:pt x="773214" y="0"/>
                  </a:lnTo>
                  <a:lnTo>
                    <a:pt x="0" y="0"/>
                  </a:lnTo>
                  <a:lnTo>
                    <a:pt x="270154" y="10160"/>
                  </a:lnTo>
                  <a:lnTo>
                    <a:pt x="926795" y="10160"/>
                  </a:lnTo>
                  <a:close/>
                </a:path>
                <a:path w="2212340" h="10160">
                  <a:moveTo>
                    <a:pt x="1814195" y="10160"/>
                  </a:moveTo>
                  <a:lnTo>
                    <a:pt x="1809470" y="0"/>
                  </a:lnTo>
                  <a:lnTo>
                    <a:pt x="1686318" y="0"/>
                  </a:lnTo>
                  <a:lnTo>
                    <a:pt x="1689709" y="10160"/>
                  </a:lnTo>
                  <a:lnTo>
                    <a:pt x="1814195" y="10160"/>
                  </a:lnTo>
                  <a:close/>
                </a:path>
                <a:path w="2212340" h="10160">
                  <a:moveTo>
                    <a:pt x="2021725" y="0"/>
                  </a:moveTo>
                  <a:lnTo>
                    <a:pt x="1922818" y="0"/>
                  </a:lnTo>
                  <a:lnTo>
                    <a:pt x="1914944" y="10160"/>
                  </a:lnTo>
                  <a:lnTo>
                    <a:pt x="2015020" y="10160"/>
                  </a:lnTo>
                  <a:lnTo>
                    <a:pt x="2021725" y="0"/>
                  </a:lnTo>
                  <a:close/>
                </a:path>
                <a:path w="2212340" h="10160">
                  <a:moveTo>
                    <a:pt x="2212238" y="0"/>
                  </a:moveTo>
                  <a:lnTo>
                    <a:pt x="2091143" y="0"/>
                  </a:lnTo>
                  <a:lnTo>
                    <a:pt x="2071230" y="10160"/>
                  </a:lnTo>
                  <a:lnTo>
                    <a:pt x="2191550" y="10160"/>
                  </a:lnTo>
                  <a:lnTo>
                    <a:pt x="2212238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6064732" y="1788159"/>
              <a:ext cx="1873885" cy="10160"/>
            </a:xfrm>
            <a:custGeom>
              <a:avLst/>
              <a:gdLst/>
              <a:ahLst/>
              <a:cxnLst/>
              <a:rect l="l" t="t" r="r" b="b"/>
              <a:pathLst>
                <a:path w="1873884" h="10160">
                  <a:moveTo>
                    <a:pt x="689495" y="6350"/>
                  </a:moveTo>
                  <a:lnTo>
                    <a:pt x="634771" y="6350"/>
                  </a:lnTo>
                  <a:lnTo>
                    <a:pt x="634771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35077" y="6350"/>
                  </a:lnTo>
                  <a:lnTo>
                    <a:pt x="135077" y="10160"/>
                  </a:lnTo>
                  <a:lnTo>
                    <a:pt x="689495" y="10160"/>
                  </a:lnTo>
                  <a:lnTo>
                    <a:pt x="689495" y="6350"/>
                  </a:lnTo>
                  <a:close/>
                </a:path>
                <a:path w="1873884" h="10160">
                  <a:moveTo>
                    <a:pt x="1497507" y="10160"/>
                  </a:moveTo>
                  <a:lnTo>
                    <a:pt x="1492783" y="0"/>
                  </a:lnTo>
                  <a:lnTo>
                    <a:pt x="1368463" y="0"/>
                  </a:lnTo>
                  <a:lnTo>
                    <a:pt x="1371866" y="10160"/>
                  </a:lnTo>
                  <a:lnTo>
                    <a:pt x="1497507" y="10160"/>
                  </a:lnTo>
                  <a:close/>
                </a:path>
                <a:path w="1873884" h="10160">
                  <a:moveTo>
                    <a:pt x="1695043" y="0"/>
                  </a:moveTo>
                  <a:lnTo>
                    <a:pt x="1595107" y="0"/>
                  </a:lnTo>
                  <a:lnTo>
                    <a:pt x="1587233" y="10160"/>
                  </a:lnTo>
                  <a:lnTo>
                    <a:pt x="1688350" y="10160"/>
                  </a:lnTo>
                  <a:lnTo>
                    <a:pt x="1695043" y="0"/>
                  </a:lnTo>
                  <a:close/>
                </a:path>
                <a:path w="1873884" h="10160">
                  <a:moveTo>
                    <a:pt x="1873326" y="0"/>
                  </a:moveTo>
                  <a:lnTo>
                    <a:pt x="1752904" y="0"/>
                  </a:lnTo>
                  <a:lnTo>
                    <a:pt x="1732978" y="10160"/>
                  </a:lnTo>
                  <a:lnTo>
                    <a:pt x="1852637" y="10160"/>
                  </a:lnTo>
                  <a:lnTo>
                    <a:pt x="1873326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6318009" y="1798319"/>
              <a:ext cx="1599565" cy="10160"/>
            </a:xfrm>
            <a:custGeom>
              <a:avLst/>
              <a:gdLst/>
              <a:ahLst/>
              <a:cxnLst/>
              <a:rect l="l" t="t" r="r" b="b"/>
              <a:pathLst>
                <a:path w="1599565" h="10160">
                  <a:moveTo>
                    <a:pt x="469849" y="5080"/>
                  </a:moveTo>
                  <a:lnTo>
                    <a:pt x="451916" y="5080"/>
                  </a:lnTo>
                  <a:lnTo>
                    <a:pt x="451916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80733" y="5080"/>
                  </a:lnTo>
                  <a:lnTo>
                    <a:pt x="80733" y="10160"/>
                  </a:lnTo>
                  <a:lnTo>
                    <a:pt x="469849" y="10160"/>
                  </a:lnTo>
                  <a:lnTo>
                    <a:pt x="469849" y="5080"/>
                  </a:lnTo>
                  <a:close/>
                </a:path>
                <a:path w="1599565" h="10160">
                  <a:moveTo>
                    <a:pt x="1248943" y="10160"/>
                  </a:moveTo>
                  <a:lnTo>
                    <a:pt x="1244231" y="0"/>
                  </a:lnTo>
                  <a:lnTo>
                    <a:pt x="1118590" y="0"/>
                  </a:lnTo>
                  <a:lnTo>
                    <a:pt x="1121981" y="10160"/>
                  </a:lnTo>
                  <a:lnTo>
                    <a:pt x="1248943" y="10160"/>
                  </a:lnTo>
                  <a:close/>
                </a:path>
                <a:path w="1599565" h="10160">
                  <a:moveTo>
                    <a:pt x="1435074" y="0"/>
                  </a:moveTo>
                  <a:lnTo>
                    <a:pt x="1333957" y="0"/>
                  </a:lnTo>
                  <a:lnTo>
                    <a:pt x="1326083" y="10160"/>
                  </a:lnTo>
                  <a:lnTo>
                    <a:pt x="1428381" y="10160"/>
                  </a:lnTo>
                  <a:lnTo>
                    <a:pt x="1435074" y="0"/>
                  </a:lnTo>
                  <a:close/>
                </a:path>
                <a:path w="1599565" h="10160">
                  <a:moveTo>
                    <a:pt x="1599361" y="0"/>
                  </a:moveTo>
                  <a:lnTo>
                    <a:pt x="1479702" y="0"/>
                  </a:lnTo>
                  <a:lnTo>
                    <a:pt x="1459788" y="10160"/>
                  </a:lnTo>
                  <a:lnTo>
                    <a:pt x="1578686" y="10160"/>
                  </a:lnTo>
                  <a:lnTo>
                    <a:pt x="159936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6405334" y="1807209"/>
              <a:ext cx="1494155" cy="10160"/>
            </a:xfrm>
            <a:custGeom>
              <a:avLst/>
              <a:gdLst/>
              <a:ahLst/>
              <a:cxnLst/>
              <a:rect l="l" t="t" r="r" b="b"/>
              <a:pathLst>
                <a:path w="1494154" h="10160">
                  <a:moveTo>
                    <a:pt x="422871" y="10160"/>
                  </a:moveTo>
                  <a:lnTo>
                    <a:pt x="387007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422871" y="10160"/>
                  </a:lnTo>
                  <a:close/>
                </a:path>
                <a:path w="1494154" h="10160">
                  <a:moveTo>
                    <a:pt x="1165758" y="10160"/>
                  </a:moveTo>
                  <a:lnTo>
                    <a:pt x="1161034" y="0"/>
                  </a:lnTo>
                  <a:lnTo>
                    <a:pt x="1034224" y="0"/>
                  </a:lnTo>
                  <a:lnTo>
                    <a:pt x="1037615" y="10160"/>
                  </a:lnTo>
                  <a:lnTo>
                    <a:pt x="1165758" y="10160"/>
                  </a:lnTo>
                  <a:close/>
                </a:path>
                <a:path w="1494154" h="10160">
                  <a:moveTo>
                    <a:pt x="1341894" y="0"/>
                  </a:moveTo>
                  <a:lnTo>
                    <a:pt x="1239748" y="0"/>
                  </a:lnTo>
                  <a:lnTo>
                    <a:pt x="1231874" y="10160"/>
                  </a:lnTo>
                  <a:lnTo>
                    <a:pt x="1335189" y="10160"/>
                  </a:lnTo>
                  <a:lnTo>
                    <a:pt x="1341894" y="0"/>
                  </a:lnTo>
                  <a:close/>
                </a:path>
                <a:path w="1494154" h="10160">
                  <a:moveTo>
                    <a:pt x="1493951" y="0"/>
                  </a:moveTo>
                  <a:lnTo>
                    <a:pt x="1374952" y="0"/>
                  </a:lnTo>
                  <a:lnTo>
                    <a:pt x="1355026" y="10160"/>
                  </a:lnTo>
                  <a:lnTo>
                    <a:pt x="1473263" y="10160"/>
                  </a:lnTo>
                  <a:lnTo>
                    <a:pt x="149395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6451486" y="1816099"/>
              <a:ext cx="1430020" cy="11430"/>
            </a:xfrm>
            <a:custGeom>
              <a:avLst/>
              <a:gdLst/>
              <a:ahLst/>
              <a:cxnLst/>
              <a:rect l="l" t="t" r="r" b="b"/>
              <a:pathLst>
                <a:path w="1430020" h="11430">
                  <a:moveTo>
                    <a:pt x="412584" y="11430"/>
                  </a:moveTo>
                  <a:lnTo>
                    <a:pt x="372237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412584" y="11430"/>
                  </a:lnTo>
                  <a:close/>
                </a:path>
                <a:path w="1430020" h="11430">
                  <a:moveTo>
                    <a:pt x="1124318" y="11430"/>
                  </a:moveTo>
                  <a:lnTo>
                    <a:pt x="1119009" y="0"/>
                  </a:lnTo>
                  <a:lnTo>
                    <a:pt x="991044" y="0"/>
                  </a:lnTo>
                  <a:lnTo>
                    <a:pt x="994867" y="11430"/>
                  </a:lnTo>
                  <a:lnTo>
                    <a:pt x="1124318" y="11430"/>
                  </a:lnTo>
                  <a:close/>
                </a:path>
                <a:path w="1430020" h="11430">
                  <a:moveTo>
                    <a:pt x="1289875" y="0"/>
                  </a:moveTo>
                  <a:lnTo>
                    <a:pt x="1186700" y="0"/>
                  </a:lnTo>
                  <a:lnTo>
                    <a:pt x="1177848" y="11430"/>
                  </a:lnTo>
                  <a:lnTo>
                    <a:pt x="1282344" y="11430"/>
                  </a:lnTo>
                  <a:lnTo>
                    <a:pt x="1289875" y="0"/>
                  </a:lnTo>
                  <a:close/>
                </a:path>
                <a:path w="1430020" h="11430">
                  <a:moveTo>
                    <a:pt x="1429702" y="0"/>
                  </a:moveTo>
                  <a:lnTo>
                    <a:pt x="1311363" y="0"/>
                  </a:lnTo>
                  <a:lnTo>
                    <a:pt x="1288961" y="11430"/>
                  </a:lnTo>
                  <a:lnTo>
                    <a:pt x="1406436" y="11430"/>
                  </a:lnTo>
                  <a:lnTo>
                    <a:pt x="1429702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6504230" y="1826259"/>
              <a:ext cx="1356360" cy="10160"/>
            </a:xfrm>
            <a:custGeom>
              <a:avLst/>
              <a:gdLst/>
              <a:ahLst/>
              <a:cxnLst/>
              <a:rect l="l" t="t" r="r" b="b"/>
              <a:pathLst>
                <a:path w="1356359" h="10160">
                  <a:moveTo>
                    <a:pt x="355361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91227" y="10160"/>
                  </a:lnTo>
                  <a:lnTo>
                    <a:pt x="355361" y="0"/>
                  </a:lnTo>
                  <a:close/>
                </a:path>
                <a:path w="1356359" h="10160">
                  <a:moveTo>
                    <a:pt x="1070992" y="0"/>
                  </a:moveTo>
                  <a:lnTo>
                    <a:pt x="941699" y="0"/>
                  </a:lnTo>
                  <a:lnTo>
                    <a:pt x="945092" y="10160"/>
                  </a:lnTo>
                  <a:lnTo>
                    <a:pt x="1075712" y="10160"/>
                  </a:lnTo>
                  <a:lnTo>
                    <a:pt x="1070992" y="0"/>
                  </a:lnTo>
                  <a:close/>
                </a:path>
                <a:path w="1356359" h="10160">
                  <a:moveTo>
                    <a:pt x="1230444" y="0"/>
                  </a:moveTo>
                  <a:lnTo>
                    <a:pt x="1126088" y="0"/>
                  </a:lnTo>
                  <a:lnTo>
                    <a:pt x="1118214" y="10160"/>
                  </a:lnTo>
                  <a:lnTo>
                    <a:pt x="1335598" y="10160"/>
                  </a:lnTo>
                  <a:lnTo>
                    <a:pt x="1343353" y="6350"/>
                  </a:lnTo>
                  <a:lnTo>
                    <a:pt x="1226259" y="6350"/>
                  </a:lnTo>
                  <a:lnTo>
                    <a:pt x="1230444" y="0"/>
                  </a:lnTo>
                  <a:close/>
                </a:path>
                <a:path w="1356359" h="10160">
                  <a:moveTo>
                    <a:pt x="1356279" y="0"/>
                  </a:moveTo>
                  <a:lnTo>
                    <a:pt x="1238709" y="0"/>
                  </a:lnTo>
                  <a:lnTo>
                    <a:pt x="1226259" y="6350"/>
                  </a:lnTo>
                  <a:lnTo>
                    <a:pt x="1343353" y="6350"/>
                  </a:lnTo>
                  <a:lnTo>
                    <a:pt x="1356279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6550368" y="1835149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30">
                  <a:moveTo>
                    <a:pt x="380949" y="11430"/>
                  </a:moveTo>
                  <a:lnTo>
                    <a:pt x="340601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380949" y="11430"/>
                  </a:lnTo>
                  <a:close/>
                </a:path>
                <a:path w="1292225" h="11430">
                  <a:moveTo>
                    <a:pt x="1034288" y="11430"/>
                  </a:moveTo>
                  <a:lnTo>
                    <a:pt x="1028979" y="0"/>
                  </a:lnTo>
                  <a:lnTo>
                    <a:pt x="898525" y="0"/>
                  </a:lnTo>
                  <a:lnTo>
                    <a:pt x="902335" y="11430"/>
                  </a:lnTo>
                  <a:lnTo>
                    <a:pt x="1034288" y="11430"/>
                  </a:lnTo>
                  <a:close/>
                </a:path>
                <a:path w="1292225" h="11430">
                  <a:moveTo>
                    <a:pt x="1292034" y="0"/>
                  </a:moveTo>
                  <a:lnTo>
                    <a:pt x="1073061" y="0"/>
                  </a:lnTo>
                  <a:lnTo>
                    <a:pt x="1064196" y="11430"/>
                  </a:lnTo>
                  <a:lnTo>
                    <a:pt x="1268768" y="11430"/>
                  </a:lnTo>
                  <a:lnTo>
                    <a:pt x="1292034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6603111" y="1845309"/>
              <a:ext cx="1219200" cy="10160"/>
            </a:xfrm>
            <a:custGeom>
              <a:avLst/>
              <a:gdLst/>
              <a:ahLst/>
              <a:cxnLst/>
              <a:rect l="l" t="t" r="r" b="b"/>
              <a:pathLst>
                <a:path w="1219200" h="10160">
                  <a:moveTo>
                    <a:pt x="359587" y="10160"/>
                  </a:moveTo>
                  <a:lnTo>
                    <a:pt x="323723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59587" y="10160"/>
                  </a:lnTo>
                  <a:close/>
                </a:path>
                <a:path w="1219200" h="10160">
                  <a:moveTo>
                    <a:pt x="985672" y="10160"/>
                  </a:moveTo>
                  <a:lnTo>
                    <a:pt x="980960" y="0"/>
                  </a:lnTo>
                  <a:lnTo>
                    <a:pt x="849172" y="0"/>
                  </a:lnTo>
                  <a:lnTo>
                    <a:pt x="852563" y="10160"/>
                  </a:lnTo>
                  <a:lnTo>
                    <a:pt x="985672" y="10160"/>
                  </a:lnTo>
                  <a:close/>
                </a:path>
                <a:path w="1219200" h="10160">
                  <a:moveTo>
                    <a:pt x="1218615" y="0"/>
                  </a:moveTo>
                  <a:lnTo>
                    <a:pt x="1012444" y="0"/>
                  </a:lnTo>
                  <a:lnTo>
                    <a:pt x="1004570" y="10160"/>
                  </a:lnTo>
                  <a:lnTo>
                    <a:pt x="1197940" y="10160"/>
                  </a:lnTo>
                  <a:lnTo>
                    <a:pt x="1218615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6649262" y="1854199"/>
              <a:ext cx="1154430" cy="10160"/>
            </a:xfrm>
            <a:custGeom>
              <a:avLst/>
              <a:gdLst/>
              <a:ahLst/>
              <a:cxnLst/>
              <a:rect l="l" t="t" r="r" b="b"/>
              <a:pathLst>
                <a:path w="1154429" h="10160">
                  <a:moveTo>
                    <a:pt x="344817" y="10160"/>
                  </a:moveTo>
                  <a:lnTo>
                    <a:pt x="308952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44817" y="10160"/>
                  </a:lnTo>
                  <a:close/>
                </a:path>
                <a:path w="1154429" h="10160">
                  <a:moveTo>
                    <a:pt x="943648" y="10160"/>
                  </a:moveTo>
                  <a:lnTo>
                    <a:pt x="938936" y="0"/>
                  </a:lnTo>
                  <a:lnTo>
                    <a:pt x="805992" y="0"/>
                  </a:lnTo>
                  <a:lnTo>
                    <a:pt x="809383" y="10160"/>
                  </a:lnTo>
                  <a:lnTo>
                    <a:pt x="943648" y="10160"/>
                  </a:lnTo>
                  <a:close/>
                </a:path>
                <a:path w="1154429" h="10160">
                  <a:moveTo>
                    <a:pt x="1154366" y="0"/>
                  </a:moveTo>
                  <a:lnTo>
                    <a:pt x="959396" y="0"/>
                  </a:lnTo>
                  <a:lnTo>
                    <a:pt x="951522" y="10160"/>
                  </a:lnTo>
                  <a:lnTo>
                    <a:pt x="1133690" y="10160"/>
                  </a:lnTo>
                  <a:lnTo>
                    <a:pt x="1154366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6702013" y="1864359"/>
              <a:ext cx="1081405" cy="10160"/>
            </a:xfrm>
            <a:custGeom>
              <a:avLst/>
              <a:gdLst/>
              <a:ahLst/>
              <a:cxnLst/>
              <a:rect l="l" t="t" r="r" b="b"/>
              <a:pathLst>
                <a:path w="1081404" h="10160">
                  <a:moveTo>
                    <a:pt x="292074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27940" y="10160"/>
                  </a:lnTo>
                  <a:lnTo>
                    <a:pt x="292074" y="0"/>
                  </a:lnTo>
                  <a:close/>
                </a:path>
                <a:path w="1081404" h="10160">
                  <a:moveTo>
                    <a:pt x="890906" y="0"/>
                  </a:moveTo>
                  <a:lnTo>
                    <a:pt x="756637" y="0"/>
                  </a:lnTo>
                  <a:lnTo>
                    <a:pt x="760029" y="10160"/>
                  </a:lnTo>
                  <a:lnTo>
                    <a:pt x="1060259" y="10160"/>
                  </a:lnTo>
                  <a:lnTo>
                    <a:pt x="1068015" y="6350"/>
                  </a:lnTo>
                  <a:lnTo>
                    <a:pt x="893855" y="6350"/>
                  </a:lnTo>
                  <a:lnTo>
                    <a:pt x="890906" y="0"/>
                  </a:lnTo>
                  <a:close/>
                </a:path>
                <a:path w="1081404" h="10160">
                  <a:moveTo>
                    <a:pt x="1080940" y="0"/>
                  </a:moveTo>
                  <a:lnTo>
                    <a:pt x="898777" y="0"/>
                  </a:lnTo>
                  <a:lnTo>
                    <a:pt x="893855" y="6350"/>
                  </a:lnTo>
                  <a:lnTo>
                    <a:pt x="1068015" y="6350"/>
                  </a:lnTo>
                  <a:lnTo>
                    <a:pt x="10809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6748158" y="1873249"/>
              <a:ext cx="1017269" cy="10160"/>
            </a:xfrm>
            <a:custGeom>
              <a:avLst/>
              <a:gdLst/>
              <a:ahLst/>
              <a:cxnLst/>
              <a:rect l="l" t="t" r="r" b="b"/>
              <a:pathLst>
                <a:path w="1017270" h="10160">
                  <a:moveTo>
                    <a:pt x="313169" y="10160"/>
                  </a:moveTo>
                  <a:lnTo>
                    <a:pt x="277304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13169" y="10160"/>
                  </a:lnTo>
                  <a:close/>
                </a:path>
                <a:path w="1017270" h="10160">
                  <a:moveTo>
                    <a:pt x="1016698" y="0"/>
                  </a:moveTo>
                  <a:lnTo>
                    <a:pt x="713460" y="0"/>
                  </a:lnTo>
                  <a:lnTo>
                    <a:pt x="716851" y="10160"/>
                  </a:lnTo>
                  <a:lnTo>
                    <a:pt x="996010" y="10160"/>
                  </a:lnTo>
                  <a:lnTo>
                    <a:pt x="1016698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6817385" y="1883409"/>
              <a:ext cx="927100" cy="10160"/>
            </a:xfrm>
            <a:custGeom>
              <a:avLst/>
              <a:gdLst/>
              <a:ahLst/>
              <a:cxnLst/>
              <a:rect l="l" t="t" r="r" b="b"/>
              <a:pathLst>
                <a:path w="927100" h="10160">
                  <a:moveTo>
                    <a:pt x="273088" y="6350"/>
                  </a:moveTo>
                  <a:lnTo>
                    <a:pt x="255155" y="6350"/>
                  </a:lnTo>
                  <a:lnTo>
                    <a:pt x="255155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22415" y="6350"/>
                  </a:lnTo>
                  <a:lnTo>
                    <a:pt x="22415" y="10160"/>
                  </a:lnTo>
                  <a:lnTo>
                    <a:pt x="273088" y="10160"/>
                  </a:lnTo>
                  <a:lnTo>
                    <a:pt x="273088" y="6350"/>
                  </a:lnTo>
                  <a:close/>
                </a:path>
                <a:path w="927100" h="10160">
                  <a:moveTo>
                    <a:pt x="926782" y="0"/>
                  </a:moveTo>
                  <a:lnTo>
                    <a:pt x="647623" y="0"/>
                  </a:lnTo>
                  <a:lnTo>
                    <a:pt x="651014" y="10160"/>
                  </a:lnTo>
                  <a:lnTo>
                    <a:pt x="906106" y="10160"/>
                  </a:lnTo>
                  <a:lnTo>
                    <a:pt x="926782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6853669" y="1892299"/>
              <a:ext cx="872490" cy="10160"/>
            </a:xfrm>
            <a:custGeom>
              <a:avLst/>
              <a:gdLst/>
              <a:ahLst/>
              <a:cxnLst/>
              <a:rect l="l" t="t" r="r" b="b"/>
              <a:pathLst>
                <a:path w="872490" h="10160">
                  <a:moveTo>
                    <a:pt x="272986" y="7620"/>
                  </a:moveTo>
                  <a:lnTo>
                    <a:pt x="252488" y="7620"/>
                  </a:lnTo>
                  <a:lnTo>
                    <a:pt x="252488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272986" y="10160"/>
                  </a:lnTo>
                  <a:lnTo>
                    <a:pt x="272986" y="7620"/>
                  </a:lnTo>
                  <a:close/>
                </a:path>
                <a:path w="872490" h="10160">
                  <a:moveTo>
                    <a:pt x="872401" y="0"/>
                  </a:moveTo>
                  <a:lnTo>
                    <a:pt x="614299" y="0"/>
                  </a:lnTo>
                  <a:lnTo>
                    <a:pt x="617702" y="10160"/>
                  </a:lnTo>
                  <a:lnTo>
                    <a:pt x="851725" y="10160"/>
                  </a:lnTo>
                  <a:lnTo>
                    <a:pt x="87240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6873481" y="190245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60">
                  <a:moveTo>
                    <a:pt x="316585" y="10160"/>
                  </a:moveTo>
                  <a:lnTo>
                    <a:pt x="26022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16585" y="10160"/>
                  </a:lnTo>
                  <a:close/>
                </a:path>
                <a:path w="832484" h="10160">
                  <a:moveTo>
                    <a:pt x="831913" y="0"/>
                  </a:moveTo>
                  <a:lnTo>
                    <a:pt x="597890" y="0"/>
                  </a:lnTo>
                  <a:lnTo>
                    <a:pt x="601281" y="10160"/>
                  </a:lnTo>
                  <a:lnTo>
                    <a:pt x="811237" y="10160"/>
                  </a:lnTo>
                  <a:lnTo>
                    <a:pt x="83191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6901218" y="1911349"/>
              <a:ext cx="786130" cy="10160"/>
            </a:xfrm>
            <a:custGeom>
              <a:avLst/>
              <a:gdLst/>
              <a:ahLst/>
              <a:cxnLst/>
              <a:rect l="l" t="t" r="r" b="b"/>
              <a:pathLst>
                <a:path w="786129" h="10160">
                  <a:moveTo>
                    <a:pt x="338162" y="10160"/>
                  </a:moveTo>
                  <a:lnTo>
                    <a:pt x="281800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38162" y="10160"/>
                  </a:lnTo>
                  <a:close/>
                </a:path>
                <a:path w="786129" h="10160">
                  <a:moveTo>
                    <a:pt x="786079" y="0"/>
                  </a:moveTo>
                  <a:lnTo>
                    <a:pt x="573112" y="0"/>
                  </a:lnTo>
                  <a:lnTo>
                    <a:pt x="576503" y="10160"/>
                  </a:lnTo>
                  <a:lnTo>
                    <a:pt x="765403" y="10160"/>
                  </a:lnTo>
                  <a:lnTo>
                    <a:pt x="786079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6932917" y="1921509"/>
              <a:ext cx="734060" cy="10160"/>
            </a:xfrm>
            <a:custGeom>
              <a:avLst/>
              <a:gdLst/>
              <a:ahLst/>
              <a:cxnLst/>
              <a:rect l="l" t="t" r="r" b="b"/>
              <a:pathLst>
                <a:path w="734059" h="10160">
                  <a:moveTo>
                    <a:pt x="362813" y="10160"/>
                  </a:moveTo>
                  <a:lnTo>
                    <a:pt x="30646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62813" y="10160"/>
                  </a:lnTo>
                  <a:close/>
                </a:path>
                <a:path w="734059" h="10160">
                  <a:moveTo>
                    <a:pt x="733704" y="0"/>
                  </a:moveTo>
                  <a:lnTo>
                    <a:pt x="544804" y="0"/>
                  </a:lnTo>
                  <a:lnTo>
                    <a:pt x="548208" y="10160"/>
                  </a:lnTo>
                  <a:lnTo>
                    <a:pt x="713016" y="10160"/>
                  </a:lnTo>
                  <a:lnTo>
                    <a:pt x="733704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6960654" y="1930399"/>
              <a:ext cx="688340" cy="10160"/>
            </a:xfrm>
            <a:custGeom>
              <a:avLst/>
              <a:gdLst/>
              <a:ahLst/>
              <a:cxnLst/>
              <a:rect l="l" t="t" r="r" b="b"/>
              <a:pathLst>
                <a:path w="688340" h="10160">
                  <a:moveTo>
                    <a:pt x="384390" y="10160"/>
                  </a:moveTo>
                  <a:lnTo>
                    <a:pt x="328041" y="0"/>
                  </a:lnTo>
                  <a:lnTo>
                    <a:pt x="0" y="0"/>
                  </a:lnTo>
                  <a:lnTo>
                    <a:pt x="31686" y="10160"/>
                  </a:lnTo>
                  <a:lnTo>
                    <a:pt x="384390" y="10160"/>
                  </a:lnTo>
                  <a:close/>
                </a:path>
                <a:path w="688340" h="10160">
                  <a:moveTo>
                    <a:pt x="687870" y="0"/>
                  </a:moveTo>
                  <a:lnTo>
                    <a:pt x="520039" y="0"/>
                  </a:lnTo>
                  <a:lnTo>
                    <a:pt x="523430" y="10160"/>
                  </a:lnTo>
                  <a:lnTo>
                    <a:pt x="667181" y="10160"/>
                  </a:lnTo>
                  <a:lnTo>
                    <a:pt x="68787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6992341" y="1940559"/>
              <a:ext cx="629285" cy="10160"/>
            </a:xfrm>
            <a:custGeom>
              <a:avLst/>
              <a:gdLst/>
              <a:ahLst/>
              <a:cxnLst/>
              <a:rect l="l" t="t" r="r" b="b"/>
              <a:pathLst>
                <a:path w="629284" h="10160">
                  <a:moveTo>
                    <a:pt x="409067" y="10160"/>
                  </a:moveTo>
                  <a:lnTo>
                    <a:pt x="352704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09067" y="10160"/>
                  </a:lnTo>
                  <a:close/>
                </a:path>
                <a:path w="629284" h="10160">
                  <a:moveTo>
                    <a:pt x="629031" y="0"/>
                  </a:moveTo>
                  <a:lnTo>
                    <a:pt x="492810" y="0"/>
                  </a:lnTo>
                  <a:lnTo>
                    <a:pt x="492810" y="6350"/>
                  </a:lnTo>
                  <a:lnTo>
                    <a:pt x="494499" y="6350"/>
                  </a:lnTo>
                  <a:lnTo>
                    <a:pt x="494499" y="10160"/>
                  </a:lnTo>
                  <a:lnTo>
                    <a:pt x="621195" y="10160"/>
                  </a:lnTo>
                  <a:lnTo>
                    <a:pt x="621195" y="6350"/>
                  </a:lnTo>
                  <a:lnTo>
                    <a:pt x="629031" y="6350"/>
                  </a:lnTo>
                  <a:lnTo>
                    <a:pt x="62903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7020077" y="1949449"/>
              <a:ext cx="593090" cy="10160"/>
            </a:xfrm>
            <a:custGeom>
              <a:avLst/>
              <a:gdLst/>
              <a:ahLst/>
              <a:cxnLst/>
              <a:rect l="l" t="t" r="r" b="b"/>
              <a:pathLst>
                <a:path w="593090" h="10160">
                  <a:moveTo>
                    <a:pt x="430644" y="10160"/>
                  </a:moveTo>
                  <a:lnTo>
                    <a:pt x="374281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30644" y="10160"/>
                  </a:lnTo>
                  <a:close/>
                </a:path>
                <a:path w="593090" h="10160">
                  <a:moveTo>
                    <a:pt x="592988" y="0"/>
                  </a:moveTo>
                  <a:lnTo>
                    <a:pt x="466979" y="0"/>
                  </a:lnTo>
                  <a:lnTo>
                    <a:pt x="470369" y="10160"/>
                  </a:lnTo>
                  <a:lnTo>
                    <a:pt x="585622" y="10160"/>
                  </a:lnTo>
                  <a:lnTo>
                    <a:pt x="592988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7051782" y="1959609"/>
              <a:ext cx="554355" cy="10160"/>
            </a:xfrm>
            <a:custGeom>
              <a:avLst/>
              <a:gdLst/>
              <a:ahLst/>
              <a:cxnLst/>
              <a:rect l="l" t="t" r="r" b="b"/>
              <a:pathLst>
                <a:path w="554354" h="10160">
                  <a:moveTo>
                    <a:pt x="39894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46557" y="10160"/>
                  </a:lnTo>
                  <a:lnTo>
                    <a:pt x="548400" y="7619"/>
                  </a:lnTo>
                  <a:lnTo>
                    <a:pt x="441217" y="7619"/>
                  </a:lnTo>
                  <a:lnTo>
                    <a:pt x="398948" y="0"/>
                  </a:lnTo>
                  <a:close/>
                </a:path>
                <a:path w="554354" h="10160">
                  <a:moveTo>
                    <a:pt x="553926" y="0"/>
                  </a:moveTo>
                  <a:lnTo>
                    <a:pt x="438673" y="0"/>
                  </a:lnTo>
                  <a:lnTo>
                    <a:pt x="441217" y="7619"/>
                  </a:lnTo>
                  <a:lnTo>
                    <a:pt x="548400" y="7619"/>
                  </a:lnTo>
                  <a:lnTo>
                    <a:pt x="553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7230073" y="2016759"/>
              <a:ext cx="334645" cy="10160"/>
            </a:xfrm>
            <a:custGeom>
              <a:avLst/>
              <a:gdLst/>
              <a:ahLst/>
              <a:cxnLst/>
              <a:rect l="l" t="t" r="r" b="b"/>
              <a:pathLst>
                <a:path w="334645" h="10160">
                  <a:moveTo>
                    <a:pt x="334185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26816" y="10160"/>
                  </a:lnTo>
                  <a:lnTo>
                    <a:pt x="334185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7257808" y="2025650"/>
              <a:ext cx="300355" cy="10160"/>
            </a:xfrm>
            <a:custGeom>
              <a:avLst/>
              <a:gdLst/>
              <a:ahLst/>
              <a:cxnLst/>
              <a:rect l="l" t="t" r="r" b="b"/>
              <a:pathLst>
                <a:path w="300354" h="10160">
                  <a:moveTo>
                    <a:pt x="300003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92634" y="10160"/>
                  </a:lnTo>
                  <a:lnTo>
                    <a:pt x="300003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7289505" y="2035809"/>
              <a:ext cx="260985" cy="10160"/>
            </a:xfrm>
            <a:custGeom>
              <a:avLst/>
              <a:gdLst/>
              <a:ahLst/>
              <a:cxnLst/>
              <a:rect l="l" t="t" r="r" b="b"/>
              <a:pathLst>
                <a:path w="260984" h="10160">
                  <a:moveTo>
                    <a:pt x="26093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53569" y="10160"/>
                  </a:lnTo>
                  <a:lnTo>
                    <a:pt x="26093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7386574" y="2063749"/>
              <a:ext cx="130810" cy="10160"/>
            </a:xfrm>
            <a:custGeom>
              <a:avLst/>
              <a:gdLst/>
              <a:ahLst/>
              <a:cxnLst/>
              <a:rect l="l" t="t" r="r" b="b"/>
              <a:pathLst>
                <a:path w="130809" h="10160">
                  <a:moveTo>
                    <a:pt x="130302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025" y="6350"/>
                  </a:lnTo>
                  <a:lnTo>
                    <a:pt x="4025" y="10160"/>
                  </a:lnTo>
                  <a:lnTo>
                    <a:pt x="114046" y="10160"/>
                  </a:lnTo>
                  <a:lnTo>
                    <a:pt x="114046" y="6350"/>
                  </a:lnTo>
                  <a:lnTo>
                    <a:pt x="130302" y="6350"/>
                  </a:lnTo>
                  <a:lnTo>
                    <a:pt x="13030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7353405" y="2072640"/>
              <a:ext cx="145415" cy="11430"/>
            </a:xfrm>
            <a:custGeom>
              <a:avLst/>
              <a:gdLst/>
              <a:ahLst/>
              <a:cxnLst/>
              <a:rect l="l" t="t" r="r" b="b"/>
              <a:pathLst>
                <a:path w="145415" h="11430">
                  <a:moveTo>
                    <a:pt x="145182" y="0"/>
                  </a:moveTo>
                  <a:lnTo>
                    <a:pt x="35242" y="0"/>
                  </a:lnTo>
                  <a:lnTo>
                    <a:pt x="0" y="11430"/>
                  </a:lnTo>
                  <a:lnTo>
                    <a:pt x="108606" y="11430"/>
                  </a:lnTo>
                  <a:lnTo>
                    <a:pt x="14518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7325995" y="2082800"/>
              <a:ext cx="140335" cy="10160"/>
            </a:xfrm>
            <a:custGeom>
              <a:avLst/>
              <a:gdLst/>
              <a:ahLst/>
              <a:cxnLst/>
              <a:rect l="l" t="t" r="r" b="b"/>
              <a:pathLst>
                <a:path w="140334" h="10160">
                  <a:moveTo>
                    <a:pt x="140080" y="0"/>
                  </a:moveTo>
                  <a:lnTo>
                    <a:pt x="31326" y="0"/>
                  </a:lnTo>
                  <a:lnTo>
                    <a:pt x="0" y="10160"/>
                  </a:lnTo>
                  <a:lnTo>
                    <a:pt x="107569" y="10160"/>
                  </a:lnTo>
                  <a:lnTo>
                    <a:pt x="140080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7300036" y="2091689"/>
              <a:ext cx="123825" cy="11430"/>
            </a:xfrm>
            <a:custGeom>
              <a:avLst/>
              <a:gdLst/>
              <a:ahLst/>
              <a:cxnLst/>
              <a:rect l="l" t="t" r="r" b="b"/>
              <a:pathLst>
                <a:path w="123825" h="11430">
                  <a:moveTo>
                    <a:pt x="123367" y="0"/>
                  </a:moveTo>
                  <a:lnTo>
                    <a:pt x="16167" y="0"/>
                  </a:lnTo>
                  <a:lnTo>
                    <a:pt x="16167" y="8890"/>
                  </a:lnTo>
                  <a:lnTo>
                    <a:pt x="0" y="8890"/>
                  </a:lnTo>
                  <a:lnTo>
                    <a:pt x="0" y="11430"/>
                  </a:lnTo>
                  <a:lnTo>
                    <a:pt x="105067" y="11430"/>
                  </a:lnTo>
                  <a:lnTo>
                    <a:pt x="105067" y="8890"/>
                  </a:lnTo>
                  <a:lnTo>
                    <a:pt x="123367" y="8890"/>
                  </a:lnTo>
                  <a:lnTo>
                    <a:pt x="12336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7280326" y="2101850"/>
              <a:ext cx="125095" cy="10160"/>
            </a:xfrm>
            <a:custGeom>
              <a:avLst/>
              <a:gdLst/>
              <a:ahLst/>
              <a:cxnLst/>
              <a:rect l="l" t="t" r="r" b="b"/>
              <a:pathLst>
                <a:path w="125095" h="10160">
                  <a:moveTo>
                    <a:pt x="12478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2277" y="10160"/>
                  </a:lnTo>
                  <a:lnTo>
                    <a:pt x="124789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7260616" y="2112009"/>
              <a:ext cx="112395" cy="10160"/>
            </a:xfrm>
            <a:custGeom>
              <a:avLst/>
              <a:gdLst/>
              <a:ahLst/>
              <a:cxnLst/>
              <a:rect l="l" t="t" r="r" b="b"/>
              <a:pathLst>
                <a:path w="112395" h="10160">
                  <a:moveTo>
                    <a:pt x="11198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79474" y="10160"/>
                  </a:lnTo>
                  <a:lnTo>
                    <a:pt x="111986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7243371" y="2120900"/>
              <a:ext cx="100965" cy="10160"/>
            </a:xfrm>
            <a:custGeom>
              <a:avLst/>
              <a:gdLst/>
              <a:ahLst/>
              <a:cxnLst/>
              <a:rect l="l" t="t" r="r" b="b"/>
              <a:pathLst>
                <a:path w="100965" h="10160">
                  <a:moveTo>
                    <a:pt x="10078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68272" y="10160"/>
                  </a:lnTo>
                  <a:lnTo>
                    <a:pt x="10078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7206416" y="2139950"/>
              <a:ext cx="76835" cy="10160"/>
            </a:xfrm>
            <a:custGeom>
              <a:avLst/>
              <a:gdLst/>
              <a:ahLst/>
              <a:cxnLst/>
              <a:rect l="l" t="t" r="r" b="b"/>
              <a:pathLst>
                <a:path w="76834" h="10160">
                  <a:moveTo>
                    <a:pt x="7677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44267" y="10160"/>
                  </a:lnTo>
                  <a:lnTo>
                    <a:pt x="76779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7186706" y="2150109"/>
              <a:ext cx="64135" cy="10160"/>
            </a:xfrm>
            <a:custGeom>
              <a:avLst/>
              <a:gdLst/>
              <a:ahLst/>
              <a:cxnLst/>
              <a:rect l="l" t="t" r="r" b="b"/>
              <a:pathLst>
                <a:path w="64134" h="10160">
                  <a:moveTo>
                    <a:pt x="63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682" y="10160"/>
                  </a:lnTo>
                  <a:lnTo>
                    <a:pt x="39593" y="7619"/>
                  </a:lnTo>
                  <a:lnTo>
                    <a:pt x="63977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7169460" y="215900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38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741" y="10160"/>
                  </a:lnTo>
                  <a:lnTo>
                    <a:pt x="5438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7149750" y="2169159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45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08" y="10160"/>
                  </a:lnTo>
                  <a:lnTo>
                    <a:pt x="54450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7132505" y="217805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50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66" y="10160"/>
                  </a:lnTo>
                  <a:lnTo>
                    <a:pt x="5450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7112795" y="2186940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57031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4933" y="11430"/>
                  </a:lnTo>
                  <a:lnTo>
                    <a:pt x="5703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7095550" y="21971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63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992" y="10160"/>
                  </a:lnTo>
                  <a:lnTo>
                    <a:pt x="5463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7075840" y="2205990"/>
              <a:ext cx="57785" cy="11430"/>
            </a:xfrm>
            <a:custGeom>
              <a:avLst/>
              <a:gdLst/>
              <a:ahLst/>
              <a:cxnLst/>
              <a:rect l="l" t="t" r="r" b="b"/>
              <a:pathLst>
                <a:path w="57784" h="11430">
                  <a:moveTo>
                    <a:pt x="57156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5058" y="11430"/>
                  </a:lnTo>
                  <a:lnTo>
                    <a:pt x="57156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7058594" y="22161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76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7" y="10160"/>
                  </a:lnTo>
                  <a:lnTo>
                    <a:pt x="54760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7041348" y="22250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18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75" y="10160"/>
                  </a:lnTo>
                  <a:lnTo>
                    <a:pt x="54818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7021639" y="22352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85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242" y="10160"/>
                  </a:lnTo>
                  <a:lnTo>
                    <a:pt x="54885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7004393" y="22440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94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01" y="10160"/>
                  </a:lnTo>
                  <a:lnTo>
                    <a:pt x="54943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6984684" y="22542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1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68" y="10160"/>
                  </a:lnTo>
                  <a:lnTo>
                    <a:pt x="55010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6967437" y="22631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6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26" y="10160"/>
                  </a:lnTo>
                  <a:lnTo>
                    <a:pt x="55069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6947728" y="22733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3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93" y="10160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6930482" y="22821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9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5" y="10160"/>
                  </a:lnTo>
                  <a:lnTo>
                    <a:pt x="38007" y="8889"/>
                  </a:lnTo>
                  <a:lnTo>
                    <a:pt x="55194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910773" y="22923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2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1689" y="10160"/>
                  </a:lnTo>
                  <a:lnTo>
                    <a:pt x="5482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893526" y="2301240"/>
              <a:ext cx="52069" cy="10160"/>
            </a:xfrm>
            <a:custGeom>
              <a:avLst/>
              <a:gdLst/>
              <a:ahLst/>
              <a:cxnLst/>
              <a:rect l="l" t="t" r="r" b="b"/>
              <a:pathLst>
                <a:path w="52070" h="10160">
                  <a:moveTo>
                    <a:pt x="5182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8691" y="10160"/>
                  </a:lnTo>
                  <a:lnTo>
                    <a:pt x="51827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873818" y="2311400"/>
              <a:ext cx="48895" cy="10160"/>
            </a:xfrm>
            <a:custGeom>
              <a:avLst/>
              <a:gdLst/>
              <a:ahLst/>
              <a:cxnLst/>
              <a:rect l="l" t="t" r="r" b="b"/>
              <a:pathLst>
                <a:path w="48895" h="10160">
                  <a:moveTo>
                    <a:pt x="48401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5265" y="10160"/>
                  </a:lnTo>
                  <a:lnTo>
                    <a:pt x="48401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856571" y="2320290"/>
              <a:ext cx="45720" cy="10160"/>
            </a:xfrm>
            <a:custGeom>
              <a:avLst/>
              <a:gdLst/>
              <a:ahLst/>
              <a:cxnLst/>
              <a:rect l="l" t="t" r="r" b="b"/>
              <a:pathLst>
                <a:path w="45720" h="10160">
                  <a:moveTo>
                    <a:pt x="4540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2268" y="10160"/>
                  </a:lnTo>
                  <a:lnTo>
                    <a:pt x="45403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836862" y="2330450"/>
              <a:ext cx="42545" cy="10160"/>
            </a:xfrm>
            <a:custGeom>
              <a:avLst/>
              <a:gdLst/>
              <a:ahLst/>
              <a:cxnLst/>
              <a:rect l="l" t="t" r="r" b="b"/>
              <a:pathLst>
                <a:path w="42545" h="10160">
                  <a:moveTo>
                    <a:pt x="41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8842" y="10160"/>
                  </a:lnTo>
                  <a:lnTo>
                    <a:pt x="4197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819616" y="2339340"/>
              <a:ext cx="39370" cy="10160"/>
            </a:xfrm>
            <a:custGeom>
              <a:avLst/>
              <a:gdLst/>
              <a:ahLst/>
              <a:cxnLst/>
              <a:rect l="l" t="t" r="r" b="b"/>
              <a:pathLst>
                <a:path w="39370" h="10160">
                  <a:moveTo>
                    <a:pt x="3898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5844" y="10160"/>
                  </a:lnTo>
                  <a:lnTo>
                    <a:pt x="38980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799907" y="2349500"/>
              <a:ext cx="35560" cy="10160"/>
            </a:xfrm>
            <a:custGeom>
              <a:avLst/>
              <a:gdLst/>
              <a:ahLst/>
              <a:cxnLst/>
              <a:rect l="l" t="t" r="r" b="b"/>
              <a:pathLst>
                <a:path w="35559" h="10160">
                  <a:moveTo>
                    <a:pt x="3555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2418" y="10160"/>
                  </a:lnTo>
                  <a:lnTo>
                    <a:pt x="35554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782660" y="2358390"/>
              <a:ext cx="33020" cy="10160"/>
            </a:xfrm>
            <a:custGeom>
              <a:avLst/>
              <a:gdLst/>
              <a:ahLst/>
              <a:cxnLst/>
              <a:rect l="l" t="t" r="r" b="b"/>
              <a:pathLst>
                <a:path w="33020" h="10160">
                  <a:moveTo>
                    <a:pt x="3255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421" y="10160"/>
                  </a:lnTo>
                  <a:lnTo>
                    <a:pt x="32556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6762952" y="2368550"/>
              <a:ext cx="29209" cy="10160"/>
            </a:xfrm>
            <a:custGeom>
              <a:avLst/>
              <a:gdLst/>
              <a:ahLst/>
              <a:cxnLst/>
              <a:rect l="l" t="t" r="r" b="b"/>
              <a:pathLst>
                <a:path w="29209" h="10160">
                  <a:moveTo>
                    <a:pt x="2913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5995" y="10160"/>
                  </a:lnTo>
                  <a:lnTo>
                    <a:pt x="29130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6745705" y="23774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13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997" y="10160"/>
                  </a:lnTo>
                  <a:lnTo>
                    <a:pt x="26133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6728460" y="2387600"/>
              <a:ext cx="20320" cy="8890"/>
            </a:xfrm>
            <a:custGeom>
              <a:avLst/>
              <a:gdLst/>
              <a:ahLst/>
              <a:cxnLst/>
              <a:rect l="l" t="t" r="r" b="b"/>
              <a:pathLst>
                <a:path w="20320" h="8889">
                  <a:moveTo>
                    <a:pt x="20243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20243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1289590" y="10312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5809" y="0"/>
                  </a:moveTo>
                  <a:lnTo>
                    <a:pt x="0" y="6350"/>
                  </a:lnTo>
                  <a:lnTo>
                    <a:pt x="870" y="6350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1282618" y="103631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8829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15" y="8889"/>
                  </a:lnTo>
                  <a:lnTo>
                    <a:pt x="8829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1276809" y="1043940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712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86" y="7620"/>
                  </a:lnTo>
                  <a:lnTo>
                    <a:pt x="8712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1269837" y="1051560"/>
              <a:ext cx="10160" cy="7620"/>
            </a:xfrm>
            <a:custGeom>
              <a:avLst/>
              <a:gdLst/>
              <a:ahLst/>
              <a:cxnLst/>
              <a:rect l="l" t="t" r="r" b="b"/>
              <a:pathLst>
                <a:path w="10159" h="7619">
                  <a:moveTo>
                    <a:pt x="9757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831" y="7619"/>
                  </a:lnTo>
                  <a:lnTo>
                    <a:pt x="9757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1262866" y="1057910"/>
              <a:ext cx="12065" cy="8890"/>
            </a:xfrm>
            <a:custGeom>
              <a:avLst/>
              <a:gdLst/>
              <a:ahLst/>
              <a:cxnLst/>
              <a:rect l="l" t="t" r="r" b="b"/>
              <a:pathLst>
                <a:path w="12065" h="8890">
                  <a:moveTo>
                    <a:pt x="1179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4875" y="8889"/>
                  </a:lnTo>
                  <a:lnTo>
                    <a:pt x="1179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1257056" y="1065529"/>
              <a:ext cx="12065" cy="7620"/>
            </a:xfrm>
            <a:custGeom>
              <a:avLst/>
              <a:gdLst/>
              <a:ahLst/>
              <a:cxnLst/>
              <a:rect l="l" t="t" r="r" b="b"/>
              <a:pathLst>
                <a:path w="12065" h="7619">
                  <a:moveTo>
                    <a:pt x="11673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5746" y="7620"/>
                  </a:lnTo>
                  <a:lnTo>
                    <a:pt x="11673" y="0"/>
                  </a:lnTo>
                  <a:close/>
                </a:path>
              </a:pathLst>
            </a:custGeom>
            <a:solidFill>
              <a:srgbClr val="CCC9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1250085" y="1073149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1271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6791" y="7620"/>
                  </a:lnTo>
                  <a:lnTo>
                    <a:pt x="12718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1243113" y="1079499"/>
              <a:ext cx="15240" cy="8890"/>
            </a:xfrm>
            <a:custGeom>
              <a:avLst/>
              <a:gdLst/>
              <a:ahLst/>
              <a:cxnLst/>
              <a:rect l="l" t="t" r="r" b="b"/>
              <a:pathLst>
                <a:path w="15240" h="8890">
                  <a:moveTo>
                    <a:pt x="1475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7836" y="8889"/>
                  </a:lnTo>
                  <a:lnTo>
                    <a:pt x="14750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1237304" y="1087119"/>
              <a:ext cx="15240" cy="7620"/>
            </a:xfrm>
            <a:custGeom>
              <a:avLst/>
              <a:gdLst/>
              <a:ahLst/>
              <a:cxnLst/>
              <a:rect l="l" t="t" r="r" b="b"/>
              <a:pathLst>
                <a:path w="15240" h="7619">
                  <a:moveTo>
                    <a:pt x="1463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8706" y="7619"/>
                  </a:lnTo>
                  <a:lnTo>
                    <a:pt x="14633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230332" y="1094740"/>
              <a:ext cx="15875" cy="7620"/>
            </a:xfrm>
            <a:custGeom>
              <a:avLst/>
              <a:gdLst/>
              <a:ahLst/>
              <a:cxnLst/>
              <a:rect l="l" t="t" r="r" b="b"/>
              <a:pathLst>
                <a:path w="15875" h="7619">
                  <a:moveTo>
                    <a:pt x="1567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9751" y="7620"/>
                  </a:lnTo>
                  <a:lnTo>
                    <a:pt x="15678" y="0"/>
                  </a:lnTo>
                  <a:close/>
                </a:path>
              </a:pathLst>
            </a:custGeom>
            <a:solidFill>
              <a:srgbClr val="CAC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223361" y="1101090"/>
              <a:ext cx="17780" cy="8890"/>
            </a:xfrm>
            <a:custGeom>
              <a:avLst/>
              <a:gdLst/>
              <a:ahLst/>
              <a:cxnLst/>
              <a:rect l="l" t="t" r="r" b="b"/>
              <a:pathLst>
                <a:path w="17780" h="8890">
                  <a:moveTo>
                    <a:pt x="1771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0796" y="8889"/>
                  </a:lnTo>
                  <a:lnTo>
                    <a:pt x="17710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1217551" y="1108710"/>
              <a:ext cx="17780" cy="7620"/>
            </a:xfrm>
            <a:custGeom>
              <a:avLst/>
              <a:gdLst/>
              <a:ahLst/>
              <a:cxnLst/>
              <a:rect l="l" t="t" r="r" b="b"/>
              <a:pathLst>
                <a:path w="17780" h="7619">
                  <a:moveTo>
                    <a:pt x="1759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1667" y="7619"/>
                  </a:lnTo>
                  <a:lnTo>
                    <a:pt x="1759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1210580" y="1116329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3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2712" y="7620"/>
                  </a:lnTo>
                  <a:lnTo>
                    <a:pt x="18638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1203608" y="1122679"/>
              <a:ext cx="20955" cy="8890"/>
            </a:xfrm>
            <a:custGeom>
              <a:avLst/>
              <a:gdLst/>
              <a:ahLst/>
              <a:cxnLst/>
              <a:rect l="l" t="t" r="r" b="b"/>
              <a:pathLst>
                <a:path w="20955" h="8890">
                  <a:moveTo>
                    <a:pt x="20671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13756" y="8890"/>
                  </a:lnTo>
                  <a:lnTo>
                    <a:pt x="2067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1197799" y="1130299"/>
              <a:ext cx="20955" cy="7620"/>
            </a:xfrm>
            <a:custGeom>
              <a:avLst/>
              <a:gdLst/>
              <a:ahLst/>
              <a:cxnLst/>
              <a:rect l="l" t="t" r="r" b="b"/>
              <a:pathLst>
                <a:path w="20955" h="7619">
                  <a:moveTo>
                    <a:pt x="2055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4627" y="7620"/>
                  </a:lnTo>
                  <a:lnTo>
                    <a:pt x="20554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1190827" y="1137919"/>
              <a:ext cx="22225" cy="7620"/>
            </a:xfrm>
            <a:custGeom>
              <a:avLst/>
              <a:gdLst/>
              <a:ahLst/>
              <a:cxnLst/>
              <a:rect l="l" t="t" r="r" b="b"/>
              <a:pathLst>
                <a:path w="22225" h="7619">
                  <a:moveTo>
                    <a:pt x="2159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5672" y="761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1183856" y="11442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90">
                  <a:moveTo>
                    <a:pt x="2363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6717" y="8889"/>
                  </a:lnTo>
                  <a:lnTo>
                    <a:pt x="23631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1178046" y="1151890"/>
              <a:ext cx="24130" cy="7620"/>
            </a:xfrm>
            <a:custGeom>
              <a:avLst/>
              <a:gdLst/>
              <a:ahLst/>
              <a:cxnLst/>
              <a:rect l="l" t="t" r="r" b="b"/>
              <a:pathLst>
                <a:path w="24130" h="7619">
                  <a:moveTo>
                    <a:pt x="2351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7587" y="7620"/>
                  </a:lnTo>
                  <a:lnTo>
                    <a:pt x="23514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1171075" y="1159510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19">
                  <a:moveTo>
                    <a:pt x="2455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8632" y="7619"/>
                  </a:lnTo>
                  <a:lnTo>
                    <a:pt x="24559" y="0"/>
                  </a:lnTo>
                  <a:close/>
                </a:path>
              </a:pathLst>
            </a:custGeom>
            <a:solidFill>
              <a:srgbClr val="C9C2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1164103" y="116586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69" h="8890">
                  <a:moveTo>
                    <a:pt x="2659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677" y="8889"/>
                  </a:lnTo>
                  <a:lnTo>
                    <a:pt x="26591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1158294" y="1173479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69" h="7619">
                  <a:moveTo>
                    <a:pt x="2647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0548" y="7620"/>
                  </a:lnTo>
                  <a:lnTo>
                    <a:pt x="26474" y="0"/>
                  </a:lnTo>
                  <a:close/>
                </a:path>
              </a:pathLst>
            </a:custGeom>
            <a:solidFill>
              <a:srgbClr val="C9C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1151322" y="1181099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19">
                  <a:moveTo>
                    <a:pt x="27519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1593" y="7620"/>
                  </a:lnTo>
                  <a:lnTo>
                    <a:pt x="275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1144351" y="1187449"/>
              <a:ext cx="29845" cy="8890"/>
            </a:xfrm>
            <a:custGeom>
              <a:avLst/>
              <a:gdLst/>
              <a:ahLst/>
              <a:cxnLst/>
              <a:rect l="l" t="t" r="r" b="b"/>
              <a:pathLst>
                <a:path w="29844" h="8890">
                  <a:moveTo>
                    <a:pt x="2955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2637" y="8889"/>
                  </a:lnTo>
                  <a:lnTo>
                    <a:pt x="2955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1138541" y="1195069"/>
              <a:ext cx="29845" cy="7620"/>
            </a:xfrm>
            <a:custGeom>
              <a:avLst/>
              <a:gdLst/>
              <a:ahLst/>
              <a:cxnLst/>
              <a:rect l="l" t="t" r="r" b="b"/>
              <a:pathLst>
                <a:path w="29844" h="7619">
                  <a:moveTo>
                    <a:pt x="2943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3508" y="7619"/>
                  </a:lnTo>
                  <a:lnTo>
                    <a:pt x="29435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1131569" y="1202690"/>
              <a:ext cx="30480" cy="7620"/>
            </a:xfrm>
            <a:custGeom>
              <a:avLst/>
              <a:gdLst/>
              <a:ahLst/>
              <a:cxnLst/>
              <a:rect l="l" t="t" r="r" b="b"/>
              <a:pathLst>
                <a:path w="30480" h="7619">
                  <a:moveTo>
                    <a:pt x="3048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4553" y="7620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1124598" y="1209040"/>
              <a:ext cx="33020" cy="8890"/>
            </a:xfrm>
            <a:custGeom>
              <a:avLst/>
              <a:gdLst/>
              <a:ahLst/>
              <a:cxnLst/>
              <a:rect l="l" t="t" r="r" b="b"/>
              <a:pathLst>
                <a:path w="33019" h="8890">
                  <a:moveTo>
                    <a:pt x="3251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5598" y="8889"/>
                  </a:lnTo>
                  <a:lnTo>
                    <a:pt x="32512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1118788" y="1216660"/>
              <a:ext cx="33020" cy="7620"/>
            </a:xfrm>
            <a:custGeom>
              <a:avLst/>
              <a:gdLst/>
              <a:ahLst/>
              <a:cxnLst/>
              <a:rect l="l" t="t" r="r" b="b"/>
              <a:pathLst>
                <a:path w="33019" h="7619">
                  <a:moveTo>
                    <a:pt x="3239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6468" y="7619"/>
                  </a:lnTo>
                  <a:lnTo>
                    <a:pt x="32395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1111817" y="1224279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44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513" y="7620"/>
                  </a:lnTo>
                  <a:lnTo>
                    <a:pt x="33440" y="0"/>
                  </a:lnTo>
                  <a:close/>
                </a:path>
              </a:pathLst>
            </a:custGeom>
            <a:solidFill>
              <a:srgbClr val="C8B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1104845" y="1230629"/>
              <a:ext cx="35560" cy="8890"/>
            </a:xfrm>
            <a:custGeom>
              <a:avLst/>
              <a:gdLst/>
              <a:ahLst/>
              <a:cxnLst/>
              <a:rect l="l" t="t" r="r" b="b"/>
              <a:pathLst>
                <a:path w="35559" h="8890">
                  <a:moveTo>
                    <a:pt x="35472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28558" y="8890"/>
                  </a:lnTo>
                  <a:lnTo>
                    <a:pt x="3547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1099036" y="1238249"/>
              <a:ext cx="35560" cy="7620"/>
            </a:xfrm>
            <a:custGeom>
              <a:avLst/>
              <a:gdLst/>
              <a:ahLst/>
              <a:cxnLst/>
              <a:rect l="l" t="t" r="r" b="b"/>
              <a:pathLst>
                <a:path w="35559" h="7619">
                  <a:moveTo>
                    <a:pt x="35355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9429" y="7620"/>
                  </a:lnTo>
                  <a:lnTo>
                    <a:pt x="35355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1092064" y="1245869"/>
              <a:ext cx="36830" cy="7620"/>
            </a:xfrm>
            <a:custGeom>
              <a:avLst/>
              <a:gdLst/>
              <a:ahLst/>
              <a:cxnLst/>
              <a:rect l="l" t="t" r="r" b="b"/>
              <a:pathLst>
                <a:path w="36830" h="7619">
                  <a:moveTo>
                    <a:pt x="36400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0473" y="7619"/>
                  </a:lnTo>
                  <a:lnTo>
                    <a:pt x="36400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1085093" y="125221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4" h="8890">
                  <a:moveTo>
                    <a:pt x="38433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31518" y="8889"/>
                  </a:lnTo>
                  <a:lnTo>
                    <a:pt x="38433" y="0"/>
                  </a:lnTo>
                  <a:close/>
                </a:path>
              </a:pathLst>
            </a:custGeom>
            <a:solidFill>
              <a:srgbClr val="C8B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1079283" y="1259840"/>
              <a:ext cx="38735" cy="7620"/>
            </a:xfrm>
            <a:custGeom>
              <a:avLst/>
              <a:gdLst/>
              <a:ahLst/>
              <a:cxnLst/>
              <a:rect l="l" t="t" r="r" b="b"/>
              <a:pathLst>
                <a:path w="38734" h="7619">
                  <a:moveTo>
                    <a:pt x="38316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32389" y="7620"/>
                  </a:lnTo>
                  <a:lnTo>
                    <a:pt x="38316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1069299" y="1267460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4" h="7619">
                  <a:moveTo>
                    <a:pt x="42373" y="0"/>
                  </a:moveTo>
                  <a:lnTo>
                    <a:pt x="9983" y="0"/>
                  </a:lnTo>
                  <a:lnTo>
                    <a:pt x="7660" y="2539"/>
                  </a:lnTo>
                  <a:lnTo>
                    <a:pt x="0" y="7619"/>
                  </a:lnTo>
                  <a:lnTo>
                    <a:pt x="36446" y="7619"/>
                  </a:lnTo>
                  <a:lnTo>
                    <a:pt x="4237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1057809" y="1273810"/>
              <a:ext cx="49530" cy="8890"/>
            </a:xfrm>
            <a:custGeom>
              <a:avLst/>
              <a:gdLst/>
              <a:ahLst/>
              <a:cxnLst/>
              <a:rect l="l" t="t" r="r" b="b"/>
              <a:pathLst>
                <a:path w="49530" h="8890">
                  <a:moveTo>
                    <a:pt x="4892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42010" y="8889"/>
                  </a:lnTo>
                  <a:lnTo>
                    <a:pt x="48924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1048234" y="1281429"/>
              <a:ext cx="52705" cy="7620"/>
            </a:xfrm>
            <a:custGeom>
              <a:avLst/>
              <a:gdLst/>
              <a:ahLst/>
              <a:cxnLst/>
              <a:rect l="l" t="t" r="r" b="b"/>
              <a:pathLst>
                <a:path w="52705" h="7619">
                  <a:moveTo>
                    <a:pt x="5257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46646" y="7620"/>
                  </a:lnTo>
                  <a:lnTo>
                    <a:pt x="5257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1036744" y="1289049"/>
              <a:ext cx="58419" cy="7620"/>
            </a:xfrm>
            <a:custGeom>
              <a:avLst/>
              <a:gdLst/>
              <a:ahLst/>
              <a:cxnLst/>
              <a:rect l="l" t="t" r="r" b="b"/>
              <a:pathLst>
                <a:path w="58419" h="7619">
                  <a:moveTo>
                    <a:pt x="581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52210" y="7620"/>
                  </a:lnTo>
                  <a:lnTo>
                    <a:pt x="581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1025254" y="1295399"/>
              <a:ext cx="64769" cy="8890"/>
            </a:xfrm>
            <a:custGeom>
              <a:avLst/>
              <a:gdLst/>
              <a:ahLst/>
              <a:cxnLst/>
              <a:rect l="l" t="t" r="r" b="b"/>
              <a:pathLst>
                <a:path w="64769" h="8890">
                  <a:moveTo>
                    <a:pt x="6468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57773" y="8889"/>
                  </a:lnTo>
                  <a:lnTo>
                    <a:pt x="64688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1015678" y="1303019"/>
              <a:ext cx="68580" cy="7620"/>
            </a:xfrm>
            <a:custGeom>
              <a:avLst/>
              <a:gdLst/>
              <a:ahLst/>
              <a:cxnLst/>
              <a:rect l="l" t="t" r="r" b="b"/>
              <a:pathLst>
                <a:path w="68580" h="7619">
                  <a:moveTo>
                    <a:pt x="6833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62409" y="7619"/>
                  </a:lnTo>
                  <a:lnTo>
                    <a:pt x="68336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1004188" y="1310640"/>
              <a:ext cx="74295" cy="7620"/>
            </a:xfrm>
            <a:custGeom>
              <a:avLst/>
              <a:gdLst/>
              <a:ahLst/>
              <a:cxnLst/>
              <a:rect l="l" t="t" r="r" b="b"/>
              <a:pathLst>
                <a:path w="74294" h="7619">
                  <a:moveTo>
                    <a:pt x="7390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67973" y="7620"/>
                  </a:lnTo>
                  <a:lnTo>
                    <a:pt x="7390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992698" y="1316990"/>
              <a:ext cx="80645" cy="8890"/>
            </a:xfrm>
            <a:custGeom>
              <a:avLst/>
              <a:gdLst/>
              <a:ahLst/>
              <a:cxnLst/>
              <a:rect l="l" t="t" r="r" b="b"/>
              <a:pathLst>
                <a:path w="80644" h="8890">
                  <a:moveTo>
                    <a:pt x="8045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73537" y="8889"/>
                  </a:lnTo>
                  <a:lnTo>
                    <a:pt x="80451" y="0"/>
                  </a:lnTo>
                  <a:close/>
                </a:path>
              </a:pathLst>
            </a:custGeom>
            <a:solidFill>
              <a:srgbClr val="C7B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983123" y="132461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09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78173" y="7619"/>
                  </a:lnTo>
                  <a:lnTo>
                    <a:pt x="84099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971633" y="133222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69" h="7619">
                  <a:moveTo>
                    <a:pt x="896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83736" y="7620"/>
                  </a:lnTo>
                  <a:lnTo>
                    <a:pt x="89663" y="0"/>
                  </a:lnTo>
                  <a:close/>
                </a:path>
              </a:pathLst>
            </a:custGeom>
            <a:solidFill>
              <a:srgbClr val="C7B5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960142" y="1338579"/>
              <a:ext cx="96520" cy="8890"/>
            </a:xfrm>
            <a:custGeom>
              <a:avLst/>
              <a:gdLst/>
              <a:ahLst/>
              <a:cxnLst/>
              <a:rect l="l" t="t" r="r" b="b"/>
              <a:pathLst>
                <a:path w="96519" h="8890">
                  <a:moveTo>
                    <a:pt x="9621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89300" y="8890"/>
                  </a:lnTo>
                  <a:lnTo>
                    <a:pt x="9621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950567" y="1346199"/>
              <a:ext cx="100330" cy="7620"/>
            </a:xfrm>
            <a:custGeom>
              <a:avLst/>
              <a:gdLst/>
              <a:ahLst/>
              <a:cxnLst/>
              <a:rect l="l" t="t" r="r" b="b"/>
              <a:pathLst>
                <a:path w="100330" h="7619">
                  <a:moveTo>
                    <a:pt x="998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93936" y="7620"/>
                  </a:lnTo>
                  <a:lnTo>
                    <a:pt x="9986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939077" y="1353819"/>
              <a:ext cx="106045" cy="7620"/>
            </a:xfrm>
            <a:custGeom>
              <a:avLst/>
              <a:gdLst/>
              <a:ahLst/>
              <a:cxnLst/>
              <a:rect l="l" t="t" r="r" b="b"/>
              <a:pathLst>
                <a:path w="106044" h="7619">
                  <a:moveTo>
                    <a:pt x="10542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99500" y="7619"/>
                  </a:lnTo>
                  <a:lnTo>
                    <a:pt x="10542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927587" y="1360169"/>
              <a:ext cx="112395" cy="8890"/>
            </a:xfrm>
            <a:custGeom>
              <a:avLst/>
              <a:gdLst/>
              <a:ahLst/>
              <a:cxnLst/>
              <a:rect l="l" t="t" r="r" b="b"/>
              <a:pathLst>
                <a:path w="112394" h="8890">
                  <a:moveTo>
                    <a:pt x="11197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05063" y="8889"/>
                  </a:lnTo>
                  <a:lnTo>
                    <a:pt x="11197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918959" y="1367789"/>
              <a:ext cx="112395" cy="7620"/>
            </a:xfrm>
            <a:custGeom>
              <a:avLst/>
              <a:gdLst/>
              <a:ahLst/>
              <a:cxnLst/>
              <a:rect l="l" t="t" r="r" b="b"/>
              <a:pathLst>
                <a:path w="112394" h="7619">
                  <a:moveTo>
                    <a:pt x="112204" y="0"/>
                  </a:moveTo>
                  <a:lnTo>
                    <a:pt x="5753" y="0"/>
                  </a:lnTo>
                  <a:lnTo>
                    <a:pt x="5753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08826" y="7620"/>
                  </a:lnTo>
                  <a:lnTo>
                    <a:pt x="108826" y="6350"/>
                  </a:lnTo>
                  <a:lnTo>
                    <a:pt x="112204" y="6350"/>
                  </a:lnTo>
                  <a:lnTo>
                    <a:pt x="1122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906521" y="1375410"/>
              <a:ext cx="120650" cy="7620"/>
            </a:xfrm>
            <a:custGeom>
              <a:avLst/>
              <a:gdLst/>
              <a:ahLst/>
              <a:cxnLst/>
              <a:rect l="l" t="t" r="r" b="b"/>
              <a:pathLst>
                <a:path w="120650" h="7619">
                  <a:moveTo>
                    <a:pt x="12035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09450" y="7619"/>
                  </a:lnTo>
                  <a:lnTo>
                    <a:pt x="120359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895031" y="1383029"/>
              <a:ext cx="121285" cy="7620"/>
            </a:xfrm>
            <a:custGeom>
              <a:avLst/>
              <a:gdLst/>
              <a:ahLst/>
              <a:cxnLst/>
              <a:rect l="l" t="t" r="r" b="b"/>
              <a:pathLst>
                <a:path w="121284" h="7619">
                  <a:moveTo>
                    <a:pt x="1209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031" y="7620"/>
                  </a:lnTo>
                  <a:lnTo>
                    <a:pt x="120940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885456" y="1389379"/>
              <a:ext cx="121920" cy="7620"/>
            </a:xfrm>
            <a:custGeom>
              <a:avLst/>
              <a:gdLst/>
              <a:ahLst/>
              <a:cxnLst/>
              <a:rect l="l" t="t" r="r" b="b"/>
              <a:pathLst>
                <a:path w="121919" h="7619">
                  <a:moveTo>
                    <a:pt x="12142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515" y="7620"/>
                  </a:lnTo>
                  <a:lnTo>
                    <a:pt x="121424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873966" y="1396999"/>
              <a:ext cx="122555" cy="7620"/>
            </a:xfrm>
            <a:custGeom>
              <a:avLst/>
              <a:gdLst/>
              <a:ahLst/>
              <a:cxnLst/>
              <a:rect l="l" t="t" r="r" b="b"/>
              <a:pathLst>
                <a:path w="122555" h="7619">
                  <a:moveTo>
                    <a:pt x="12200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1096" y="7620"/>
                  </a:lnTo>
                  <a:lnTo>
                    <a:pt x="122005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862476" y="140461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258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1677" y="7619"/>
                  </a:lnTo>
                  <a:lnTo>
                    <a:pt x="122586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852901" y="141096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307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2161" y="7619"/>
                  </a:lnTo>
                  <a:lnTo>
                    <a:pt x="123071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841410" y="1418590"/>
              <a:ext cx="123825" cy="7620"/>
            </a:xfrm>
            <a:custGeom>
              <a:avLst/>
              <a:gdLst/>
              <a:ahLst/>
              <a:cxnLst/>
              <a:rect l="l" t="t" r="r" b="b"/>
              <a:pathLst>
                <a:path w="123825" h="7619">
                  <a:moveTo>
                    <a:pt x="12365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2742" y="7620"/>
                  </a:lnTo>
                  <a:lnTo>
                    <a:pt x="123652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829920" y="1426210"/>
              <a:ext cx="124460" cy="7620"/>
            </a:xfrm>
            <a:custGeom>
              <a:avLst/>
              <a:gdLst/>
              <a:ahLst/>
              <a:cxnLst/>
              <a:rect l="l" t="t" r="r" b="b"/>
              <a:pathLst>
                <a:path w="124459" h="7619">
                  <a:moveTo>
                    <a:pt x="12423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323" y="7619"/>
                  </a:lnTo>
                  <a:lnTo>
                    <a:pt x="124233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820345" y="1432560"/>
              <a:ext cx="125095" cy="7620"/>
            </a:xfrm>
            <a:custGeom>
              <a:avLst/>
              <a:gdLst/>
              <a:ahLst/>
              <a:cxnLst/>
              <a:rect l="l" t="t" r="r" b="b"/>
              <a:pathLst>
                <a:path w="125094" h="7619">
                  <a:moveTo>
                    <a:pt x="1247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808" y="7619"/>
                  </a:lnTo>
                  <a:lnTo>
                    <a:pt x="12471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808855" y="1440179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30" h="7619">
                  <a:moveTo>
                    <a:pt x="12529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389" y="7620"/>
                  </a:lnTo>
                  <a:lnTo>
                    <a:pt x="125298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797365" y="144779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587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970" y="7620"/>
                  </a:lnTo>
                  <a:lnTo>
                    <a:pt x="125879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787789" y="145414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63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5454" y="7620"/>
                  </a:lnTo>
                  <a:lnTo>
                    <a:pt x="126363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776299" y="1461769"/>
              <a:ext cx="127000" cy="7620"/>
            </a:xfrm>
            <a:custGeom>
              <a:avLst/>
              <a:gdLst/>
              <a:ahLst/>
              <a:cxnLst/>
              <a:rect l="l" t="t" r="r" b="b"/>
              <a:pathLst>
                <a:path w="127000" h="7619">
                  <a:moveTo>
                    <a:pt x="12694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6035" y="7619"/>
                  </a:lnTo>
                  <a:lnTo>
                    <a:pt x="126944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764809" y="1469390"/>
              <a:ext cx="127635" cy="7620"/>
            </a:xfrm>
            <a:custGeom>
              <a:avLst/>
              <a:gdLst/>
              <a:ahLst/>
              <a:cxnLst/>
              <a:rect l="l" t="t" r="r" b="b"/>
              <a:pathLst>
                <a:path w="127634" h="7619">
                  <a:moveTo>
                    <a:pt x="12752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6616" y="7620"/>
                  </a:lnTo>
                  <a:lnTo>
                    <a:pt x="127525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755234" y="1475740"/>
              <a:ext cx="128270" cy="7620"/>
            </a:xfrm>
            <a:custGeom>
              <a:avLst/>
              <a:gdLst/>
              <a:ahLst/>
              <a:cxnLst/>
              <a:rect l="l" t="t" r="r" b="b"/>
              <a:pathLst>
                <a:path w="128269" h="7619">
                  <a:moveTo>
                    <a:pt x="12800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7100" y="7620"/>
                  </a:lnTo>
                  <a:lnTo>
                    <a:pt x="128009" y="0"/>
                  </a:lnTo>
                  <a:close/>
                </a:path>
              </a:pathLst>
            </a:custGeom>
            <a:solidFill>
              <a:srgbClr val="C4AA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743744" y="1483360"/>
              <a:ext cx="128905" cy="7620"/>
            </a:xfrm>
            <a:custGeom>
              <a:avLst/>
              <a:gdLst/>
              <a:ahLst/>
              <a:cxnLst/>
              <a:rect l="l" t="t" r="r" b="b"/>
              <a:pathLst>
                <a:path w="128905" h="7619">
                  <a:moveTo>
                    <a:pt x="128590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7681" y="7619"/>
                  </a:lnTo>
                  <a:lnTo>
                    <a:pt x="12859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732253" y="1490979"/>
              <a:ext cx="129539" cy="7620"/>
            </a:xfrm>
            <a:custGeom>
              <a:avLst/>
              <a:gdLst/>
              <a:ahLst/>
              <a:cxnLst/>
              <a:rect l="l" t="t" r="r" b="b"/>
              <a:pathLst>
                <a:path w="129540" h="7619">
                  <a:moveTo>
                    <a:pt x="1291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262" y="7620"/>
                  </a:lnTo>
                  <a:lnTo>
                    <a:pt x="129171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722678" y="1497329"/>
              <a:ext cx="130175" cy="7620"/>
            </a:xfrm>
            <a:custGeom>
              <a:avLst/>
              <a:gdLst/>
              <a:ahLst/>
              <a:cxnLst/>
              <a:rect l="l" t="t" r="r" b="b"/>
              <a:pathLst>
                <a:path w="130175" h="7619">
                  <a:moveTo>
                    <a:pt x="12965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746" y="7620"/>
                  </a:lnTo>
                  <a:lnTo>
                    <a:pt x="129655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711188" y="1504949"/>
              <a:ext cx="130810" cy="7620"/>
            </a:xfrm>
            <a:custGeom>
              <a:avLst/>
              <a:gdLst/>
              <a:ahLst/>
              <a:cxnLst/>
              <a:rect l="l" t="t" r="r" b="b"/>
              <a:pathLst>
                <a:path w="130809" h="7619">
                  <a:moveTo>
                    <a:pt x="1302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9327" y="7620"/>
                  </a:lnTo>
                  <a:lnTo>
                    <a:pt x="13023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699698" y="151256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08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9908" y="7619"/>
                  </a:lnTo>
                  <a:lnTo>
                    <a:pt x="130817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690123" y="151891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13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0392" y="7619"/>
                  </a:lnTo>
                  <a:lnTo>
                    <a:pt x="13130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678632" y="1526540"/>
              <a:ext cx="132080" cy="7620"/>
            </a:xfrm>
            <a:custGeom>
              <a:avLst/>
              <a:gdLst/>
              <a:ahLst/>
              <a:cxnLst/>
              <a:rect l="l" t="t" r="r" b="b"/>
              <a:pathLst>
                <a:path w="132079" h="7619">
                  <a:moveTo>
                    <a:pt x="13188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0973" y="7620"/>
                  </a:lnTo>
                  <a:lnTo>
                    <a:pt x="13188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667142" y="1534160"/>
              <a:ext cx="132715" cy="7620"/>
            </a:xfrm>
            <a:custGeom>
              <a:avLst/>
              <a:gdLst/>
              <a:ahLst/>
              <a:cxnLst/>
              <a:rect l="l" t="t" r="r" b="b"/>
              <a:pathLst>
                <a:path w="132715" h="7619">
                  <a:moveTo>
                    <a:pt x="13246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1554" y="7619"/>
                  </a:lnTo>
                  <a:lnTo>
                    <a:pt x="13246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657567" y="1540510"/>
              <a:ext cx="133350" cy="7620"/>
            </a:xfrm>
            <a:custGeom>
              <a:avLst/>
              <a:gdLst/>
              <a:ahLst/>
              <a:cxnLst/>
              <a:rect l="l" t="t" r="r" b="b"/>
              <a:pathLst>
                <a:path w="133350" h="7619">
                  <a:moveTo>
                    <a:pt x="1329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2038" y="7619"/>
                  </a:lnTo>
                  <a:lnTo>
                    <a:pt x="132948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634580" y="1548129"/>
              <a:ext cx="145415" cy="15240"/>
            </a:xfrm>
            <a:custGeom>
              <a:avLst/>
              <a:gdLst/>
              <a:ahLst/>
              <a:cxnLst/>
              <a:rect l="l" t="t" r="r" b="b"/>
              <a:pathLst>
                <a:path w="145415" h="15240">
                  <a:moveTo>
                    <a:pt x="145021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23202" y="15240"/>
                  </a:lnTo>
                  <a:lnTo>
                    <a:pt x="134112" y="7620"/>
                  </a:lnTo>
                  <a:lnTo>
                    <a:pt x="145021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625012" y="1562099"/>
              <a:ext cx="134620" cy="7620"/>
            </a:xfrm>
            <a:custGeom>
              <a:avLst/>
              <a:gdLst/>
              <a:ahLst/>
              <a:cxnLst/>
              <a:rect l="l" t="t" r="r" b="b"/>
              <a:pathLst>
                <a:path w="134620" h="7619">
                  <a:moveTo>
                    <a:pt x="13459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3684" y="7620"/>
                  </a:lnTo>
                  <a:lnTo>
                    <a:pt x="13459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613521" y="1569719"/>
              <a:ext cx="135255" cy="7620"/>
            </a:xfrm>
            <a:custGeom>
              <a:avLst/>
              <a:gdLst/>
              <a:ahLst/>
              <a:cxnLst/>
              <a:rect l="l" t="t" r="r" b="b"/>
              <a:pathLst>
                <a:path w="135254" h="7619">
                  <a:moveTo>
                    <a:pt x="13517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4265" y="7619"/>
                  </a:lnTo>
                  <a:lnTo>
                    <a:pt x="135175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602031" y="1577340"/>
              <a:ext cx="135890" cy="7620"/>
            </a:xfrm>
            <a:custGeom>
              <a:avLst/>
              <a:gdLst/>
              <a:ahLst/>
              <a:cxnLst/>
              <a:rect l="l" t="t" r="r" b="b"/>
              <a:pathLst>
                <a:path w="135890" h="7619">
                  <a:moveTo>
                    <a:pt x="13575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4846" y="7620"/>
                  </a:lnTo>
                  <a:lnTo>
                    <a:pt x="135756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592456" y="1583690"/>
              <a:ext cx="136525" cy="7620"/>
            </a:xfrm>
            <a:custGeom>
              <a:avLst/>
              <a:gdLst/>
              <a:ahLst/>
              <a:cxnLst/>
              <a:rect l="l" t="t" r="r" b="b"/>
              <a:pathLst>
                <a:path w="136525" h="7619">
                  <a:moveTo>
                    <a:pt x="1362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5331" y="7620"/>
                  </a:lnTo>
                  <a:lnTo>
                    <a:pt x="136240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580966" y="1591310"/>
              <a:ext cx="137160" cy="7620"/>
            </a:xfrm>
            <a:custGeom>
              <a:avLst/>
              <a:gdLst/>
              <a:ahLst/>
              <a:cxnLst/>
              <a:rect l="l" t="t" r="r" b="b"/>
              <a:pathLst>
                <a:path w="137159" h="7619">
                  <a:moveTo>
                    <a:pt x="13682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5912" y="7619"/>
                  </a:lnTo>
                  <a:lnTo>
                    <a:pt x="136821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569476" y="1598929"/>
              <a:ext cx="137795" cy="7620"/>
            </a:xfrm>
            <a:custGeom>
              <a:avLst/>
              <a:gdLst/>
              <a:ahLst/>
              <a:cxnLst/>
              <a:rect l="l" t="t" r="r" b="b"/>
              <a:pathLst>
                <a:path w="137795" h="7619">
                  <a:moveTo>
                    <a:pt x="13740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493" y="7620"/>
                  </a:lnTo>
                  <a:lnTo>
                    <a:pt x="13740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559900" y="1605279"/>
              <a:ext cx="138430" cy="7620"/>
            </a:xfrm>
            <a:custGeom>
              <a:avLst/>
              <a:gdLst/>
              <a:ahLst/>
              <a:cxnLst/>
              <a:rect l="l" t="t" r="r" b="b"/>
              <a:pathLst>
                <a:path w="138429" h="7619">
                  <a:moveTo>
                    <a:pt x="1378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977" y="7620"/>
                  </a:lnTo>
                  <a:lnTo>
                    <a:pt x="137886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548410" y="161289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8467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7558" y="7620"/>
                  </a:lnTo>
                  <a:lnTo>
                    <a:pt x="138467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536920" y="162051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90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139" y="7619"/>
                  </a:lnTo>
                  <a:lnTo>
                    <a:pt x="139048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527345" y="1626869"/>
              <a:ext cx="139700" cy="7620"/>
            </a:xfrm>
            <a:custGeom>
              <a:avLst/>
              <a:gdLst/>
              <a:ahLst/>
              <a:cxnLst/>
              <a:rect l="l" t="t" r="r" b="b"/>
              <a:pathLst>
                <a:path w="139700" h="7619">
                  <a:moveTo>
                    <a:pt x="13953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623" y="7619"/>
                  </a:lnTo>
                  <a:lnTo>
                    <a:pt x="139532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515855" y="1634490"/>
              <a:ext cx="140335" cy="7620"/>
            </a:xfrm>
            <a:custGeom>
              <a:avLst/>
              <a:gdLst/>
              <a:ahLst/>
              <a:cxnLst/>
              <a:rect l="l" t="t" r="r" b="b"/>
              <a:pathLst>
                <a:path w="140334" h="7619">
                  <a:moveTo>
                    <a:pt x="14011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9204" y="7620"/>
                  </a:lnTo>
                  <a:lnTo>
                    <a:pt x="140113" y="0"/>
                  </a:lnTo>
                  <a:close/>
                </a:path>
              </a:pathLst>
            </a:custGeom>
            <a:solidFill>
              <a:srgbClr val="C29E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504364" y="16421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69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9785" y="7619"/>
                  </a:lnTo>
                  <a:lnTo>
                    <a:pt x="140694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492874" y="1648459"/>
              <a:ext cx="143510" cy="8890"/>
            </a:xfrm>
            <a:custGeom>
              <a:avLst/>
              <a:gdLst/>
              <a:ahLst/>
              <a:cxnLst/>
              <a:rect l="l" t="t" r="r" b="b"/>
              <a:pathLst>
                <a:path w="143509" h="8889">
                  <a:moveTo>
                    <a:pt x="143093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0366" y="8889"/>
                  </a:lnTo>
                  <a:lnTo>
                    <a:pt x="143093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483299" y="1656079"/>
              <a:ext cx="142240" cy="7620"/>
            </a:xfrm>
            <a:custGeom>
              <a:avLst/>
              <a:gdLst/>
              <a:ahLst/>
              <a:cxnLst/>
              <a:rect l="l" t="t" r="r" b="b"/>
              <a:pathLst>
                <a:path w="142240" h="7619">
                  <a:moveTo>
                    <a:pt x="14175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0850" y="7620"/>
                  </a:lnTo>
                  <a:lnTo>
                    <a:pt x="14175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471809" y="1663700"/>
              <a:ext cx="142875" cy="7620"/>
            </a:xfrm>
            <a:custGeom>
              <a:avLst/>
              <a:gdLst/>
              <a:ahLst/>
              <a:cxnLst/>
              <a:rect l="l" t="t" r="r" b="b"/>
              <a:pathLst>
                <a:path w="142875" h="7619">
                  <a:moveTo>
                    <a:pt x="1423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1431" y="7620"/>
                  </a:lnTo>
                  <a:lnTo>
                    <a:pt x="14234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460319" y="1670050"/>
              <a:ext cx="144780" cy="8890"/>
            </a:xfrm>
            <a:custGeom>
              <a:avLst/>
              <a:gdLst/>
              <a:ahLst/>
              <a:cxnLst/>
              <a:rect l="l" t="t" r="r" b="b"/>
              <a:pathLst>
                <a:path w="144779" h="8889">
                  <a:moveTo>
                    <a:pt x="144739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2012" y="8889"/>
                  </a:lnTo>
                  <a:lnTo>
                    <a:pt x="144739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450743" y="1677669"/>
              <a:ext cx="143510" cy="7620"/>
            </a:xfrm>
            <a:custGeom>
              <a:avLst/>
              <a:gdLst/>
              <a:ahLst/>
              <a:cxnLst/>
              <a:rect l="l" t="t" r="r" b="b"/>
              <a:pathLst>
                <a:path w="143509" h="7619">
                  <a:moveTo>
                    <a:pt x="14340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2496" y="7619"/>
                  </a:lnTo>
                  <a:lnTo>
                    <a:pt x="143405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39253" y="1685290"/>
              <a:ext cx="144145" cy="7620"/>
            </a:xfrm>
            <a:custGeom>
              <a:avLst/>
              <a:gdLst/>
              <a:ahLst/>
              <a:cxnLst/>
              <a:rect l="l" t="t" r="r" b="b"/>
              <a:pathLst>
                <a:path w="144145" h="7619">
                  <a:moveTo>
                    <a:pt x="1439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3077" y="7620"/>
                  </a:lnTo>
                  <a:lnTo>
                    <a:pt x="143986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427763" y="1691640"/>
              <a:ext cx="146685" cy="8890"/>
            </a:xfrm>
            <a:custGeom>
              <a:avLst/>
              <a:gdLst/>
              <a:ahLst/>
              <a:cxnLst/>
              <a:rect l="l" t="t" r="r" b="b"/>
              <a:pathLst>
                <a:path w="146684" h="8889">
                  <a:moveTo>
                    <a:pt x="146386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3658" y="8889"/>
                  </a:lnTo>
                  <a:lnTo>
                    <a:pt x="14638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418188" y="1699259"/>
              <a:ext cx="145415" cy="7620"/>
            </a:xfrm>
            <a:custGeom>
              <a:avLst/>
              <a:gdLst/>
              <a:ahLst/>
              <a:cxnLst/>
              <a:rect l="l" t="t" r="r" b="b"/>
              <a:pathLst>
                <a:path w="145415" h="7619">
                  <a:moveTo>
                    <a:pt x="14505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4142" y="7619"/>
                  </a:lnTo>
                  <a:lnTo>
                    <a:pt x="145052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406698" y="1706879"/>
              <a:ext cx="146050" cy="7620"/>
            </a:xfrm>
            <a:custGeom>
              <a:avLst/>
              <a:gdLst/>
              <a:ahLst/>
              <a:cxnLst/>
              <a:rect l="l" t="t" r="r" b="b"/>
              <a:pathLst>
                <a:path w="146050" h="7619">
                  <a:moveTo>
                    <a:pt x="14563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4723" y="7620"/>
                  </a:lnTo>
                  <a:lnTo>
                    <a:pt x="145633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395207" y="1713229"/>
              <a:ext cx="148590" cy="8890"/>
            </a:xfrm>
            <a:custGeom>
              <a:avLst/>
              <a:gdLst/>
              <a:ahLst/>
              <a:cxnLst/>
              <a:rect l="l" t="t" r="r" b="b"/>
              <a:pathLst>
                <a:path w="148590" h="8889">
                  <a:moveTo>
                    <a:pt x="148032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35304" y="8890"/>
                  </a:lnTo>
                  <a:lnTo>
                    <a:pt x="148032" y="0"/>
                  </a:lnTo>
                  <a:close/>
                </a:path>
              </a:pathLst>
            </a:custGeom>
            <a:solidFill>
              <a:srgbClr val="C09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386588" y="1720849"/>
              <a:ext cx="141605" cy="7620"/>
            </a:xfrm>
            <a:custGeom>
              <a:avLst/>
              <a:gdLst/>
              <a:ahLst/>
              <a:cxnLst/>
              <a:rect l="l" t="t" r="r" b="b"/>
              <a:pathLst>
                <a:path w="141604" h="7619">
                  <a:moveTo>
                    <a:pt x="141185" y="0"/>
                  </a:moveTo>
                  <a:lnTo>
                    <a:pt x="5740" y="0"/>
                  </a:lnTo>
                  <a:lnTo>
                    <a:pt x="5740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35801" y="7620"/>
                  </a:lnTo>
                  <a:lnTo>
                    <a:pt x="135801" y="6350"/>
                  </a:lnTo>
                  <a:lnTo>
                    <a:pt x="141185" y="6350"/>
                  </a:lnTo>
                  <a:lnTo>
                    <a:pt x="141185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374142" y="1728469"/>
              <a:ext cx="147955" cy="7620"/>
            </a:xfrm>
            <a:custGeom>
              <a:avLst/>
              <a:gdLst/>
              <a:ahLst/>
              <a:cxnLst/>
              <a:rect l="l" t="t" r="r" b="b"/>
              <a:pathLst>
                <a:path w="147954" h="7619">
                  <a:moveTo>
                    <a:pt x="1474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7225" y="7619"/>
                  </a:lnTo>
                  <a:lnTo>
                    <a:pt x="14740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62652" y="1734819"/>
              <a:ext cx="150495" cy="8890"/>
            </a:xfrm>
            <a:custGeom>
              <a:avLst/>
              <a:gdLst/>
              <a:ahLst/>
              <a:cxnLst/>
              <a:rect l="l" t="t" r="r" b="b"/>
              <a:pathLst>
                <a:path w="150495" h="8889">
                  <a:moveTo>
                    <a:pt x="15041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8539" y="8889"/>
                  </a:lnTo>
                  <a:lnTo>
                    <a:pt x="150411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53077" y="1742440"/>
              <a:ext cx="149860" cy="7620"/>
            </a:xfrm>
            <a:custGeom>
              <a:avLst/>
              <a:gdLst/>
              <a:ahLst/>
              <a:cxnLst/>
              <a:rect l="l" t="t" r="r" b="b"/>
              <a:pathLst>
                <a:path w="149859" h="7619">
                  <a:moveTo>
                    <a:pt x="14981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9634" y="7620"/>
                  </a:lnTo>
                  <a:lnTo>
                    <a:pt x="14981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41587" y="1750059"/>
              <a:ext cx="151130" cy="7620"/>
            </a:xfrm>
            <a:custGeom>
              <a:avLst/>
              <a:gdLst/>
              <a:ahLst/>
              <a:cxnLst/>
              <a:rect l="l" t="t" r="r" b="b"/>
              <a:pathLst>
                <a:path w="151129" h="7619">
                  <a:moveTo>
                    <a:pt x="15112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0948" y="7619"/>
                  </a:lnTo>
                  <a:lnTo>
                    <a:pt x="151124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330096" y="1756409"/>
              <a:ext cx="154305" cy="8890"/>
            </a:xfrm>
            <a:custGeom>
              <a:avLst/>
              <a:gdLst/>
              <a:ahLst/>
              <a:cxnLst/>
              <a:rect l="l" t="t" r="r" b="b"/>
              <a:pathLst>
                <a:path w="154304" h="8889">
                  <a:moveTo>
                    <a:pt x="15413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2262" y="8889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320521" y="1764029"/>
              <a:ext cx="153670" cy="7620"/>
            </a:xfrm>
            <a:custGeom>
              <a:avLst/>
              <a:gdLst/>
              <a:ahLst/>
              <a:cxnLst/>
              <a:rect l="l" t="t" r="r" b="b"/>
              <a:pathLst>
                <a:path w="153670" h="7619">
                  <a:moveTo>
                    <a:pt x="15353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3357" y="7620"/>
                  </a:lnTo>
                  <a:lnTo>
                    <a:pt x="153534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309031" y="1771650"/>
              <a:ext cx="154940" cy="7620"/>
            </a:xfrm>
            <a:custGeom>
              <a:avLst/>
              <a:gdLst/>
              <a:ahLst/>
              <a:cxnLst/>
              <a:rect l="l" t="t" r="r" b="b"/>
              <a:pathLst>
                <a:path w="154940" h="7619">
                  <a:moveTo>
                    <a:pt x="15484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4672" y="7620"/>
                  </a:lnTo>
                  <a:lnTo>
                    <a:pt x="154848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297541" y="1778000"/>
              <a:ext cx="158115" cy="8890"/>
            </a:xfrm>
            <a:custGeom>
              <a:avLst/>
              <a:gdLst/>
              <a:ahLst/>
              <a:cxnLst/>
              <a:rect l="l" t="t" r="r" b="b"/>
              <a:pathLst>
                <a:path w="158115" h="8889">
                  <a:moveTo>
                    <a:pt x="15785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5986" y="8889"/>
                  </a:lnTo>
                  <a:lnTo>
                    <a:pt x="157858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287966" y="1785619"/>
              <a:ext cx="157480" cy="7620"/>
            </a:xfrm>
            <a:custGeom>
              <a:avLst/>
              <a:gdLst/>
              <a:ahLst/>
              <a:cxnLst/>
              <a:rect l="l" t="t" r="r" b="b"/>
              <a:pathLst>
                <a:path w="157479" h="7619">
                  <a:moveTo>
                    <a:pt x="15725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7081" y="7619"/>
                  </a:lnTo>
                  <a:lnTo>
                    <a:pt x="157257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276475" y="1793240"/>
              <a:ext cx="158750" cy="7620"/>
            </a:xfrm>
            <a:custGeom>
              <a:avLst/>
              <a:gdLst/>
              <a:ahLst/>
              <a:cxnLst/>
              <a:rect l="l" t="t" r="r" b="b"/>
              <a:pathLst>
                <a:path w="158750" h="7619">
                  <a:moveTo>
                    <a:pt x="1585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8395" y="7620"/>
                  </a:lnTo>
                  <a:lnTo>
                    <a:pt x="158571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264985" y="1799590"/>
              <a:ext cx="161925" cy="8890"/>
            </a:xfrm>
            <a:custGeom>
              <a:avLst/>
              <a:gdLst/>
              <a:ahLst/>
              <a:cxnLst/>
              <a:rect l="l" t="t" r="r" b="b"/>
              <a:pathLst>
                <a:path w="161925" h="8889">
                  <a:moveTo>
                    <a:pt x="16158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9709" y="8889"/>
                  </a:lnTo>
                  <a:lnTo>
                    <a:pt x="161581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243916" y="1807209"/>
              <a:ext cx="172720" cy="15240"/>
            </a:xfrm>
            <a:custGeom>
              <a:avLst/>
              <a:gdLst/>
              <a:ahLst/>
              <a:cxnLst/>
              <a:rect l="l" t="t" r="r" b="b"/>
              <a:pathLst>
                <a:path w="172720" h="15239">
                  <a:moveTo>
                    <a:pt x="172466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52120" y="15240"/>
                  </a:lnTo>
                  <a:lnTo>
                    <a:pt x="162293" y="7620"/>
                  </a:lnTo>
                  <a:lnTo>
                    <a:pt x="172466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232430" y="1821179"/>
              <a:ext cx="165735" cy="8890"/>
            </a:xfrm>
            <a:custGeom>
              <a:avLst/>
              <a:gdLst/>
              <a:ahLst/>
              <a:cxnLst/>
              <a:rect l="l" t="t" r="r" b="b"/>
              <a:pathLst>
                <a:path w="165735" h="8889">
                  <a:moveTo>
                    <a:pt x="16530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53432" y="8890"/>
                  </a:lnTo>
                  <a:lnTo>
                    <a:pt x="165304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227393" y="1828799"/>
              <a:ext cx="158115" cy="7620"/>
            </a:xfrm>
            <a:custGeom>
              <a:avLst/>
              <a:gdLst/>
              <a:ahLst/>
              <a:cxnLst/>
              <a:rect l="l" t="t" r="r" b="b"/>
              <a:pathLst>
                <a:path w="158115" h="7619">
                  <a:moveTo>
                    <a:pt x="157619" y="0"/>
                  </a:moveTo>
                  <a:lnTo>
                    <a:pt x="4076" y="0"/>
                  </a:lnTo>
                  <a:lnTo>
                    <a:pt x="4076" y="381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152527" y="7620"/>
                  </a:lnTo>
                  <a:lnTo>
                    <a:pt x="152527" y="3810"/>
                  </a:lnTo>
                  <a:lnTo>
                    <a:pt x="157619" y="3810"/>
                  </a:lnTo>
                  <a:lnTo>
                    <a:pt x="157619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221406" y="1836419"/>
              <a:ext cx="156210" cy="7620"/>
            </a:xfrm>
            <a:custGeom>
              <a:avLst/>
              <a:gdLst/>
              <a:ahLst/>
              <a:cxnLst/>
              <a:rect l="l" t="t" r="r" b="b"/>
              <a:pathLst>
                <a:path w="156210" h="7619">
                  <a:moveTo>
                    <a:pt x="155976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45800" y="7619"/>
                  </a:lnTo>
                  <a:lnTo>
                    <a:pt x="15597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216610" y="1842769"/>
              <a:ext cx="152400" cy="8890"/>
            </a:xfrm>
            <a:custGeom>
              <a:avLst/>
              <a:gdLst/>
              <a:ahLst/>
              <a:cxnLst/>
              <a:rect l="l" t="t" r="r" b="b"/>
              <a:pathLst>
                <a:path w="152400" h="8889">
                  <a:moveTo>
                    <a:pt x="152292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40420" y="8889"/>
                  </a:lnTo>
                  <a:lnTo>
                    <a:pt x="152292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212613" y="1850390"/>
              <a:ext cx="146685" cy="7620"/>
            </a:xfrm>
            <a:custGeom>
              <a:avLst/>
              <a:gdLst/>
              <a:ahLst/>
              <a:cxnLst/>
              <a:rect l="l" t="t" r="r" b="b"/>
              <a:pathLst>
                <a:path w="146685" h="7619">
                  <a:moveTo>
                    <a:pt x="14611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35936" y="7620"/>
                  </a:lnTo>
                  <a:lnTo>
                    <a:pt x="146112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207818" y="18580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732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30556" y="7619"/>
                  </a:lnTo>
                  <a:lnTo>
                    <a:pt x="140732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203022" y="1864359"/>
              <a:ext cx="137160" cy="8890"/>
            </a:xfrm>
            <a:custGeom>
              <a:avLst/>
              <a:gdLst/>
              <a:ahLst/>
              <a:cxnLst/>
              <a:rect l="l" t="t" r="r" b="b"/>
              <a:pathLst>
                <a:path w="137160" h="8889">
                  <a:moveTo>
                    <a:pt x="137048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25176" y="8889"/>
                  </a:lnTo>
                  <a:lnTo>
                    <a:pt x="137048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199025" y="187197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5" h="7619">
                  <a:moveTo>
                    <a:pt x="1308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20692" y="7620"/>
                  </a:lnTo>
                  <a:lnTo>
                    <a:pt x="130868" y="0"/>
                  </a:lnTo>
                  <a:close/>
                </a:path>
              </a:pathLst>
            </a:custGeom>
            <a:solidFill>
              <a:srgbClr val="BE8B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194230" y="1879600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29" h="7619">
                  <a:moveTo>
                    <a:pt x="12548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15312" y="7620"/>
                  </a:lnTo>
                  <a:lnTo>
                    <a:pt x="125488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189434" y="1885950"/>
              <a:ext cx="121920" cy="8890"/>
            </a:xfrm>
            <a:custGeom>
              <a:avLst/>
              <a:gdLst/>
              <a:ahLst/>
              <a:cxnLst/>
              <a:rect l="l" t="t" r="r" b="b"/>
              <a:pathLst>
                <a:path w="121920" h="8889">
                  <a:moveTo>
                    <a:pt x="12180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09932" y="8889"/>
                  </a:lnTo>
                  <a:lnTo>
                    <a:pt x="121804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185437" y="1893569"/>
              <a:ext cx="116205" cy="7620"/>
            </a:xfrm>
            <a:custGeom>
              <a:avLst/>
              <a:gdLst/>
              <a:ahLst/>
              <a:cxnLst/>
              <a:rect l="l" t="t" r="r" b="b"/>
              <a:pathLst>
                <a:path w="116204" h="7619">
                  <a:moveTo>
                    <a:pt x="11562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05448" y="7619"/>
                  </a:lnTo>
                  <a:lnTo>
                    <a:pt x="11562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180641" y="1901190"/>
              <a:ext cx="110489" cy="7620"/>
            </a:xfrm>
            <a:custGeom>
              <a:avLst/>
              <a:gdLst/>
              <a:ahLst/>
              <a:cxnLst/>
              <a:rect l="l" t="t" r="r" b="b"/>
              <a:pathLst>
                <a:path w="110489" h="7619">
                  <a:moveTo>
                    <a:pt x="110244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00068" y="7620"/>
                  </a:lnTo>
                  <a:lnTo>
                    <a:pt x="110244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175846" y="1907540"/>
              <a:ext cx="106680" cy="8890"/>
            </a:xfrm>
            <a:custGeom>
              <a:avLst/>
              <a:gdLst/>
              <a:ahLst/>
              <a:cxnLst/>
              <a:rect l="l" t="t" r="r" b="b"/>
              <a:pathLst>
                <a:path w="106679" h="8889">
                  <a:moveTo>
                    <a:pt x="10656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94687" y="8889"/>
                  </a:lnTo>
                  <a:lnTo>
                    <a:pt x="106560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171849" y="1915159"/>
              <a:ext cx="100965" cy="7620"/>
            </a:xfrm>
            <a:custGeom>
              <a:avLst/>
              <a:gdLst/>
              <a:ahLst/>
              <a:cxnLst/>
              <a:rect l="l" t="t" r="r" b="b"/>
              <a:pathLst>
                <a:path w="100964" h="7619">
                  <a:moveTo>
                    <a:pt x="10038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90204" y="7619"/>
                  </a:lnTo>
                  <a:lnTo>
                    <a:pt x="100380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167053" y="1922779"/>
              <a:ext cx="95250" cy="7620"/>
            </a:xfrm>
            <a:custGeom>
              <a:avLst/>
              <a:gdLst/>
              <a:ahLst/>
              <a:cxnLst/>
              <a:rect l="l" t="t" r="r" b="b"/>
              <a:pathLst>
                <a:path w="95250" h="7619">
                  <a:moveTo>
                    <a:pt x="9500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6520" y="7620"/>
                  </a:lnTo>
                  <a:lnTo>
                    <a:pt x="88216" y="5080"/>
                  </a:lnTo>
                  <a:lnTo>
                    <a:pt x="95000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162258" y="1929129"/>
              <a:ext cx="92710" cy="8890"/>
            </a:xfrm>
            <a:custGeom>
              <a:avLst/>
              <a:gdLst/>
              <a:ahLst/>
              <a:cxnLst/>
              <a:rect l="l" t="t" r="r" b="b"/>
              <a:pathLst>
                <a:path w="92710" h="8889">
                  <a:moveTo>
                    <a:pt x="92163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6227" y="8890"/>
                  </a:lnTo>
                  <a:lnTo>
                    <a:pt x="92163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158261" y="1936750"/>
              <a:ext cx="91440" cy="7620"/>
            </a:xfrm>
            <a:custGeom>
              <a:avLst/>
              <a:gdLst/>
              <a:ahLst/>
              <a:cxnLst/>
              <a:rect l="l" t="t" r="r" b="b"/>
              <a:pathLst>
                <a:path w="91439" h="7619">
                  <a:moveTo>
                    <a:pt x="9107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983" y="7620"/>
                  </a:lnTo>
                  <a:lnTo>
                    <a:pt x="91071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153465" y="1944369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77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5690" y="7619"/>
                  </a:lnTo>
                  <a:lnTo>
                    <a:pt x="90779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48669" y="1950719"/>
              <a:ext cx="91440" cy="8890"/>
            </a:xfrm>
            <a:custGeom>
              <a:avLst/>
              <a:gdLst/>
              <a:ahLst/>
              <a:cxnLst/>
              <a:rect l="l" t="t" r="r" b="b"/>
              <a:pathLst>
                <a:path w="91439" h="8889">
                  <a:moveTo>
                    <a:pt x="9133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5398" y="8889"/>
                  </a:lnTo>
                  <a:lnTo>
                    <a:pt x="9133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144673" y="1958340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24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154" y="7620"/>
                  </a:lnTo>
                  <a:lnTo>
                    <a:pt x="90242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139877" y="196595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70" h="7619">
                  <a:moveTo>
                    <a:pt x="8995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4861" y="7619"/>
                  </a:lnTo>
                  <a:lnTo>
                    <a:pt x="89950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135081" y="1972309"/>
              <a:ext cx="90805" cy="8890"/>
            </a:xfrm>
            <a:custGeom>
              <a:avLst/>
              <a:gdLst/>
              <a:ahLst/>
              <a:cxnLst/>
              <a:rect l="l" t="t" r="r" b="b"/>
              <a:pathLst>
                <a:path w="90804" h="8889">
                  <a:moveTo>
                    <a:pt x="90505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4569" y="8889"/>
                  </a:lnTo>
                  <a:lnTo>
                    <a:pt x="90505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131085" y="1979929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413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325" y="7620"/>
                  </a:lnTo>
                  <a:lnTo>
                    <a:pt x="89413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126289" y="1987550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12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032" y="7620"/>
                  </a:lnTo>
                  <a:lnTo>
                    <a:pt x="89121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121493" y="1993900"/>
              <a:ext cx="90170" cy="8890"/>
            </a:xfrm>
            <a:custGeom>
              <a:avLst/>
              <a:gdLst/>
              <a:ahLst/>
              <a:cxnLst/>
              <a:rect l="l" t="t" r="r" b="b"/>
              <a:pathLst>
                <a:path w="90170" h="8889">
                  <a:moveTo>
                    <a:pt x="89676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3739" y="8889"/>
                  </a:lnTo>
                  <a:lnTo>
                    <a:pt x="89676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117497" y="2001519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58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3496" y="7619"/>
                  </a:lnTo>
                  <a:lnTo>
                    <a:pt x="8858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112701" y="2009140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29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3203" y="7620"/>
                  </a:lnTo>
                  <a:lnTo>
                    <a:pt x="88291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107905" y="2015490"/>
              <a:ext cx="88900" cy="8890"/>
            </a:xfrm>
            <a:custGeom>
              <a:avLst/>
              <a:gdLst/>
              <a:ahLst/>
              <a:cxnLst/>
              <a:rect l="l" t="t" r="r" b="b"/>
              <a:pathLst>
                <a:path w="88900" h="8889">
                  <a:moveTo>
                    <a:pt x="88847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2910" y="8889"/>
                  </a:lnTo>
                  <a:lnTo>
                    <a:pt x="88847" y="0"/>
                  </a:lnTo>
                  <a:close/>
                </a:path>
              </a:pathLst>
            </a:custGeom>
            <a:solidFill>
              <a:srgbClr val="BB80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103909" y="2023109"/>
              <a:ext cx="88265" cy="7620"/>
            </a:xfrm>
            <a:custGeom>
              <a:avLst/>
              <a:gdLst/>
              <a:ahLst/>
              <a:cxnLst/>
              <a:rect l="l" t="t" r="r" b="b"/>
              <a:pathLst>
                <a:path w="88264" h="7619">
                  <a:moveTo>
                    <a:pt x="8775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2666" y="7619"/>
                  </a:lnTo>
                  <a:lnTo>
                    <a:pt x="87755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99113" y="2030729"/>
              <a:ext cx="87630" cy="7620"/>
            </a:xfrm>
            <a:custGeom>
              <a:avLst/>
              <a:gdLst/>
              <a:ahLst/>
              <a:cxnLst/>
              <a:rect l="l" t="t" r="r" b="b"/>
              <a:pathLst>
                <a:path w="87630" h="7619">
                  <a:moveTo>
                    <a:pt x="8746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2374" y="7620"/>
                  </a:lnTo>
                  <a:lnTo>
                    <a:pt x="87462" y="0"/>
                  </a:lnTo>
                  <a:close/>
                </a:path>
              </a:pathLst>
            </a:custGeom>
            <a:solidFill>
              <a:srgbClr val="BB7F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94317" y="2037079"/>
              <a:ext cx="88265" cy="8890"/>
            </a:xfrm>
            <a:custGeom>
              <a:avLst/>
              <a:gdLst/>
              <a:ahLst/>
              <a:cxnLst/>
              <a:rect l="l" t="t" r="r" b="b"/>
              <a:pathLst>
                <a:path w="88264" h="8889">
                  <a:moveTo>
                    <a:pt x="88018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2081" y="8890"/>
                  </a:lnTo>
                  <a:lnTo>
                    <a:pt x="88018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90320" y="2044700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92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837" y="7620"/>
                  </a:lnTo>
                  <a:lnTo>
                    <a:pt x="86926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85525" y="2052319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633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1545" y="7619"/>
                  </a:lnTo>
                  <a:lnTo>
                    <a:pt x="8663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80729" y="2058669"/>
              <a:ext cx="87630" cy="8890"/>
            </a:xfrm>
            <a:custGeom>
              <a:avLst/>
              <a:gdLst/>
              <a:ahLst/>
              <a:cxnLst/>
              <a:rect l="l" t="t" r="r" b="b"/>
              <a:pathLst>
                <a:path w="87630" h="8889">
                  <a:moveTo>
                    <a:pt x="8718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1252" y="8889"/>
                  </a:lnTo>
                  <a:lnTo>
                    <a:pt x="87189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76732" y="2066290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609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008" y="7620"/>
                  </a:lnTo>
                  <a:lnTo>
                    <a:pt x="86097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71937" y="2073909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580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0716" y="7619"/>
                  </a:lnTo>
                  <a:lnTo>
                    <a:pt x="858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67141" y="2080259"/>
              <a:ext cx="86360" cy="8890"/>
            </a:xfrm>
            <a:custGeom>
              <a:avLst/>
              <a:gdLst/>
              <a:ahLst/>
              <a:cxnLst/>
              <a:rect l="l" t="t" r="r" b="b"/>
              <a:pathLst>
                <a:path w="86360" h="8889">
                  <a:moveTo>
                    <a:pt x="8635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0423" y="8889"/>
                  </a:lnTo>
                  <a:lnTo>
                    <a:pt x="86359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63144" y="2087879"/>
              <a:ext cx="85725" cy="7620"/>
            </a:xfrm>
            <a:custGeom>
              <a:avLst/>
              <a:gdLst/>
              <a:ahLst/>
              <a:cxnLst/>
              <a:rect l="l" t="t" r="r" b="b"/>
              <a:pathLst>
                <a:path w="85725" h="7619">
                  <a:moveTo>
                    <a:pt x="852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0179" y="7620"/>
                  </a:lnTo>
                  <a:lnTo>
                    <a:pt x="8526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58348" y="2095500"/>
              <a:ext cx="85090" cy="7620"/>
            </a:xfrm>
            <a:custGeom>
              <a:avLst/>
              <a:gdLst/>
              <a:ahLst/>
              <a:cxnLst/>
              <a:rect l="l" t="t" r="r" b="b"/>
              <a:pathLst>
                <a:path w="85089" h="7619">
                  <a:moveTo>
                    <a:pt x="84975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886" y="7620"/>
                  </a:lnTo>
                  <a:lnTo>
                    <a:pt x="84975" y="0"/>
                  </a:lnTo>
                  <a:close/>
                </a:path>
              </a:pathLst>
            </a:custGeom>
            <a:solidFill>
              <a:srgbClr val="BA7A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53553" y="2101850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3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9594" y="8889"/>
                  </a:lnTo>
                  <a:lnTo>
                    <a:pt x="85530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49556" y="2109469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43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9350" y="7619"/>
                  </a:lnTo>
                  <a:lnTo>
                    <a:pt x="8443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44760" y="211709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14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057" y="7620"/>
                  </a:lnTo>
                  <a:lnTo>
                    <a:pt x="84146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39965" y="2123440"/>
              <a:ext cx="85090" cy="8890"/>
            </a:xfrm>
            <a:custGeom>
              <a:avLst/>
              <a:gdLst/>
              <a:ahLst/>
              <a:cxnLst/>
              <a:rect l="l" t="t" r="r" b="b"/>
              <a:pathLst>
                <a:path w="85089" h="8889">
                  <a:moveTo>
                    <a:pt x="84701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8765" y="8889"/>
                  </a:lnTo>
                  <a:lnTo>
                    <a:pt x="84701" y="0"/>
                  </a:lnTo>
                  <a:close/>
                </a:path>
              </a:pathLst>
            </a:custGeom>
            <a:solidFill>
              <a:srgbClr val="BA78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35968" y="213105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60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8521" y="7619"/>
                  </a:lnTo>
                  <a:lnTo>
                    <a:pt x="83609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31172" y="213867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31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8228" y="7620"/>
                  </a:lnTo>
                  <a:lnTo>
                    <a:pt x="8331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26376" y="2145029"/>
              <a:ext cx="84455" cy="8890"/>
            </a:xfrm>
            <a:custGeom>
              <a:avLst/>
              <a:gdLst/>
              <a:ahLst/>
              <a:cxnLst/>
              <a:rect l="l" t="t" r="r" b="b"/>
              <a:pathLst>
                <a:path w="84455" h="8889">
                  <a:moveTo>
                    <a:pt x="83872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77936" y="8890"/>
                  </a:lnTo>
                  <a:lnTo>
                    <a:pt x="83872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22380" y="2152650"/>
              <a:ext cx="83185" cy="7620"/>
            </a:xfrm>
            <a:custGeom>
              <a:avLst/>
              <a:gdLst/>
              <a:ahLst/>
              <a:cxnLst/>
              <a:rect l="l" t="t" r="r" b="b"/>
              <a:pathLst>
                <a:path w="83185" h="7619">
                  <a:moveTo>
                    <a:pt x="8278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7692" y="7620"/>
                  </a:lnTo>
                  <a:lnTo>
                    <a:pt x="82780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17584" y="2160269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248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7399" y="7619"/>
                  </a:lnTo>
                  <a:lnTo>
                    <a:pt x="8248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12788" y="2166619"/>
              <a:ext cx="83185" cy="8890"/>
            </a:xfrm>
            <a:custGeom>
              <a:avLst/>
              <a:gdLst/>
              <a:ahLst/>
              <a:cxnLst/>
              <a:rect l="l" t="t" r="r" b="b"/>
              <a:pathLst>
                <a:path w="83185" h="8889">
                  <a:moveTo>
                    <a:pt x="83043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7106" y="8889"/>
                  </a:lnTo>
                  <a:lnTo>
                    <a:pt x="83043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8792" y="2174240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195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6863" y="7620"/>
                  </a:lnTo>
                  <a:lnTo>
                    <a:pt x="81951" y="0"/>
                  </a:lnTo>
                  <a:close/>
                </a:path>
              </a:pathLst>
            </a:custGeom>
            <a:solidFill>
              <a:srgbClr val="B974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3996" y="2181859"/>
              <a:ext cx="81915" cy="7620"/>
            </a:xfrm>
            <a:custGeom>
              <a:avLst/>
              <a:gdLst/>
              <a:ahLst/>
              <a:cxnLst/>
              <a:rect l="l" t="t" r="r" b="b"/>
              <a:pathLst>
                <a:path w="81915" h="7619">
                  <a:moveTo>
                    <a:pt x="8165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6570" y="7619"/>
                  </a:lnTo>
                  <a:lnTo>
                    <a:pt x="81658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0" y="2188209"/>
              <a:ext cx="81915" cy="8890"/>
            </a:xfrm>
            <a:custGeom>
              <a:avLst/>
              <a:gdLst/>
              <a:ahLst/>
              <a:cxnLst/>
              <a:rect l="l" t="t" r="r" b="b"/>
              <a:pathLst>
                <a:path w="81915" h="8889">
                  <a:moveTo>
                    <a:pt x="8141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0" y="8889"/>
                  </a:lnTo>
                  <a:lnTo>
                    <a:pt x="75478" y="8889"/>
                  </a:lnTo>
                  <a:lnTo>
                    <a:pt x="81415" y="0"/>
                  </a:lnTo>
                  <a:close/>
                </a:path>
              </a:pathLst>
            </a:custGeom>
            <a:solidFill>
              <a:srgbClr val="B973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0" y="2195829"/>
              <a:ext cx="76835" cy="7620"/>
            </a:xfrm>
            <a:custGeom>
              <a:avLst/>
              <a:gdLst/>
              <a:ahLst/>
              <a:cxnLst/>
              <a:rect l="l" t="t" r="r" b="b"/>
              <a:pathLst>
                <a:path w="76835" h="7619">
                  <a:moveTo>
                    <a:pt x="7632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71238" y="7620"/>
                  </a:lnTo>
                  <a:lnTo>
                    <a:pt x="76326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0" y="2203450"/>
              <a:ext cx="71755" cy="7620"/>
            </a:xfrm>
            <a:custGeom>
              <a:avLst/>
              <a:gdLst/>
              <a:ahLst/>
              <a:cxnLst/>
              <a:rect l="l" t="t" r="r" b="b"/>
              <a:pathLst>
                <a:path w="71755" h="7619">
                  <a:moveTo>
                    <a:pt x="71238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66149" y="7620"/>
                  </a:lnTo>
                  <a:lnTo>
                    <a:pt x="71238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0" y="2209800"/>
              <a:ext cx="67310" cy="8890"/>
            </a:xfrm>
            <a:custGeom>
              <a:avLst/>
              <a:gdLst/>
              <a:ahLst/>
              <a:cxnLst/>
              <a:rect l="l" t="t" r="r" b="b"/>
              <a:pathLst>
                <a:path w="67310" h="8889">
                  <a:moveTo>
                    <a:pt x="66997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61061" y="8889"/>
                  </a:lnTo>
                  <a:lnTo>
                    <a:pt x="66997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0" y="2217419"/>
              <a:ext cx="62230" cy="7620"/>
            </a:xfrm>
            <a:custGeom>
              <a:avLst/>
              <a:gdLst/>
              <a:ahLst/>
              <a:cxnLst/>
              <a:rect l="l" t="t" r="r" b="b"/>
              <a:pathLst>
                <a:path w="62230" h="7619">
                  <a:moveTo>
                    <a:pt x="6190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56820" y="7619"/>
                  </a:lnTo>
                  <a:lnTo>
                    <a:pt x="6190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0" y="2225040"/>
              <a:ext cx="57150" cy="7620"/>
            </a:xfrm>
            <a:custGeom>
              <a:avLst/>
              <a:gdLst/>
              <a:ahLst/>
              <a:cxnLst/>
              <a:rect l="l" t="t" r="r" b="b"/>
              <a:pathLst>
                <a:path w="57150" h="7619">
                  <a:moveTo>
                    <a:pt x="5682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51732" y="7620"/>
                  </a:lnTo>
                  <a:lnTo>
                    <a:pt x="5682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0" y="2231390"/>
              <a:ext cx="52705" cy="8890"/>
            </a:xfrm>
            <a:custGeom>
              <a:avLst/>
              <a:gdLst/>
              <a:ahLst/>
              <a:cxnLst/>
              <a:rect l="l" t="t" r="r" b="b"/>
              <a:pathLst>
                <a:path w="52705" h="8889">
                  <a:moveTo>
                    <a:pt x="5258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46644" y="8889"/>
                  </a:lnTo>
                  <a:lnTo>
                    <a:pt x="52580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0" y="2239009"/>
              <a:ext cx="47625" cy="7620"/>
            </a:xfrm>
            <a:custGeom>
              <a:avLst/>
              <a:gdLst/>
              <a:ahLst/>
              <a:cxnLst/>
              <a:rect l="l" t="t" r="r" b="b"/>
              <a:pathLst>
                <a:path w="47625" h="7619">
                  <a:moveTo>
                    <a:pt x="47492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42403" y="7619"/>
                  </a:lnTo>
                  <a:lnTo>
                    <a:pt x="47492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0" y="2246629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5" h="7619">
                  <a:moveTo>
                    <a:pt x="4240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7315" y="7620"/>
                  </a:lnTo>
                  <a:lnTo>
                    <a:pt x="42403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0" y="225297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5" h="8889">
                  <a:moveTo>
                    <a:pt x="38163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32226" y="8890"/>
                  </a:lnTo>
                  <a:lnTo>
                    <a:pt x="38163" y="0"/>
                  </a:lnTo>
                  <a:close/>
                </a:path>
              </a:pathLst>
            </a:custGeom>
            <a:solidFill>
              <a:srgbClr val="B86E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0" y="2260600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07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27986" y="7620"/>
                  </a:lnTo>
                  <a:lnTo>
                    <a:pt x="330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0" y="2268219"/>
              <a:ext cx="28575" cy="7620"/>
            </a:xfrm>
            <a:custGeom>
              <a:avLst/>
              <a:gdLst/>
              <a:ahLst/>
              <a:cxnLst/>
              <a:rect l="l" t="t" r="r" b="b"/>
              <a:pathLst>
                <a:path w="28575" h="7619">
                  <a:moveTo>
                    <a:pt x="27986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22897" y="7619"/>
                  </a:lnTo>
                  <a:lnTo>
                    <a:pt x="27986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0" y="22745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89">
                  <a:moveTo>
                    <a:pt x="23746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17809" y="8889"/>
                  </a:lnTo>
                  <a:lnTo>
                    <a:pt x="23746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0" y="2282190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5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3569" y="7620"/>
                  </a:lnTo>
                  <a:lnTo>
                    <a:pt x="18657" y="0"/>
                  </a:lnTo>
                  <a:close/>
                </a:path>
              </a:pathLst>
            </a:custGeom>
            <a:solidFill>
              <a:srgbClr val="B76C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0" y="2289809"/>
              <a:ext cx="13970" cy="7620"/>
            </a:xfrm>
            <a:custGeom>
              <a:avLst/>
              <a:gdLst/>
              <a:ahLst/>
              <a:cxnLst/>
              <a:rect l="l" t="t" r="r" b="b"/>
              <a:pathLst>
                <a:path w="13970" h="7619">
                  <a:moveTo>
                    <a:pt x="1356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8480" y="7619"/>
                  </a:lnTo>
                  <a:lnTo>
                    <a:pt x="13569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0" y="2297429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48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392" y="7620"/>
                  </a:lnTo>
                  <a:lnTo>
                    <a:pt x="848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0" y="2303779"/>
              <a:ext cx="4445" cy="6350"/>
            </a:xfrm>
            <a:custGeom>
              <a:avLst/>
              <a:gdLst/>
              <a:ahLst/>
              <a:cxnLst/>
              <a:rect l="l" t="t" r="r" b="b"/>
              <a:pathLst>
                <a:path w="4445" h="6350">
                  <a:moveTo>
                    <a:pt x="4240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240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1190413" y="2453640"/>
              <a:ext cx="19050" cy="2540"/>
            </a:xfrm>
            <a:custGeom>
              <a:avLst/>
              <a:gdLst/>
              <a:ahLst/>
              <a:cxnLst/>
              <a:rect l="l" t="t" r="r" b="b"/>
              <a:pathLst>
                <a:path w="19050" h="2539">
                  <a:moveTo>
                    <a:pt x="18626" y="0"/>
                  </a:moveTo>
                  <a:lnTo>
                    <a:pt x="0" y="2539"/>
                  </a:lnTo>
                  <a:lnTo>
                    <a:pt x="7010" y="2539"/>
                  </a:lnTo>
                  <a:lnTo>
                    <a:pt x="18626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1162473" y="2456179"/>
              <a:ext cx="35560" cy="3810"/>
            </a:xfrm>
            <a:custGeom>
              <a:avLst/>
              <a:gdLst/>
              <a:ahLst/>
              <a:cxnLst/>
              <a:rect l="l" t="t" r="r" b="b"/>
              <a:pathLst>
                <a:path w="35559" h="3810">
                  <a:moveTo>
                    <a:pt x="3495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7527" y="3810"/>
                  </a:lnTo>
                  <a:lnTo>
                    <a:pt x="3495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1143846" y="2458719"/>
              <a:ext cx="42545" cy="3810"/>
            </a:xfrm>
            <a:custGeom>
              <a:avLst/>
              <a:gdLst/>
              <a:ahLst/>
              <a:cxnLst/>
              <a:rect l="l" t="t" r="r" b="b"/>
              <a:pathLst>
                <a:path w="42544" h="3810">
                  <a:moveTo>
                    <a:pt x="41961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24537" y="3809"/>
                  </a:lnTo>
                  <a:lnTo>
                    <a:pt x="41961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1115906" y="2462529"/>
              <a:ext cx="52705" cy="3810"/>
            </a:xfrm>
            <a:custGeom>
              <a:avLst/>
              <a:gdLst/>
              <a:ahLst/>
              <a:cxnLst/>
              <a:rect l="l" t="t" r="r" b="b"/>
              <a:pathLst>
                <a:path w="52705" h="3810">
                  <a:moveTo>
                    <a:pt x="5247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35054" y="3810"/>
                  </a:lnTo>
                  <a:lnTo>
                    <a:pt x="5247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1087966" y="2466340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10">
                  <a:moveTo>
                    <a:pt x="6299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45570" y="3810"/>
                  </a:lnTo>
                  <a:lnTo>
                    <a:pt x="62994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1060026" y="2470150"/>
              <a:ext cx="73660" cy="3810"/>
            </a:xfrm>
            <a:custGeom>
              <a:avLst/>
              <a:gdLst/>
              <a:ahLst/>
              <a:cxnLst/>
              <a:rect l="l" t="t" r="r" b="b"/>
              <a:pathLst>
                <a:path w="73659" h="3810">
                  <a:moveTo>
                    <a:pt x="7351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56086" y="3810"/>
                  </a:lnTo>
                  <a:lnTo>
                    <a:pt x="73510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1032086" y="2473959"/>
              <a:ext cx="84455" cy="3810"/>
            </a:xfrm>
            <a:custGeom>
              <a:avLst/>
              <a:gdLst/>
              <a:ahLst/>
              <a:cxnLst/>
              <a:rect l="l" t="t" r="r" b="b"/>
              <a:pathLst>
                <a:path w="84455" h="3810">
                  <a:moveTo>
                    <a:pt x="84026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66602" y="3810"/>
                  </a:lnTo>
                  <a:lnTo>
                    <a:pt x="84026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1004146" y="2477769"/>
              <a:ext cx="94615" cy="3810"/>
            </a:xfrm>
            <a:custGeom>
              <a:avLst/>
              <a:gdLst/>
              <a:ahLst/>
              <a:cxnLst/>
              <a:rect l="l" t="t" r="r" b="b"/>
              <a:pathLst>
                <a:path w="94615" h="3810">
                  <a:moveTo>
                    <a:pt x="94542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77118" y="3809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976206" y="2481579"/>
              <a:ext cx="105410" cy="3810"/>
            </a:xfrm>
            <a:custGeom>
              <a:avLst/>
              <a:gdLst/>
              <a:ahLst/>
              <a:cxnLst/>
              <a:rect l="l" t="t" r="r" b="b"/>
              <a:pathLst>
                <a:path w="105409" h="3810">
                  <a:moveTo>
                    <a:pt x="10505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87635" y="3810"/>
                  </a:lnTo>
                  <a:lnTo>
                    <a:pt x="105058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948266" y="2484119"/>
              <a:ext cx="121920" cy="5080"/>
            </a:xfrm>
            <a:custGeom>
              <a:avLst/>
              <a:gdLst/>
              <a:ahLst/>
              <a:cxnLst/>
              <a:rect l="l" t="t" r="r" b="b"/>
              <a:pathLst>
                <a:path w="121919" h="5080">
                  <a:moveTo>
                    <a:pt x="121383" y="0"/>
                  </a:moveTo>
                  <a:lnTo>
                    <a:pt x="37253" y="0"/>
                  </a:lnTo>
                  <a:lnTo>
                    <a:pt x="0" y="5079"/>
                  </a:lnTo>
                  <a:lnTo>
                    <a:pt x="98151" y="5079"/>
                  </a:lnTo>
                  <a:lnTo>
                    <a:pt x="1213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929640" y="2487929"/>
              <a:ext cx="123189" cy="3810"/>
            </a:xfrm>
            <a:custGeom>
              <a:avLst/>
              <a:gdLst/>
              <a:ahLst/>
              <a:cxnLst/>
              <a:rect l="l" t="t" r="r" b="b"/>
              <a:pathLst>
                <a:path w="123190" h="3810">
                  <a:moveTo>
                    <a:pt x="122585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05162" y="3810"/>
                  </a:lnTo>
                  <a:lnTo>
                    <a:pt x="122585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892386" y="2491740"/>
              <a:ext cx="142875" cy="5080"/>
            </a:xfrm>
            <a:custGeom>
              <a:avLst/>
              <a:gdLst/>
              <a:ahLst/>
              <a:cxnLst/>
              <a:rect l="l" t="t" r="r" b="b"/>
              <a:pathLst>
                <a:path w="142875" h="5080">
                  <a:moveTo>
                    <a:pt x="142415" y="0"/>
                  </a:moveTo>
                  <a:lnTo>
                    <a:pt x="37253" y="0"/>
                  </a:lnTo>
                  <a:lnTo>
                    <a:pt x="0" y="5080"/>
                  </a:lnTo>
                  <a:lnTo>
                    <a:pt x="119183" y="5080"/>
                  </a:lnTo>
                  <a:lnTo>
                    <a:pt x="142415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873760" y="2495550"/>
              <a:ext cx="144145" cy="3810"/>
            </a:xfrm>
            <a:custGeom>
              <a:avLst/>
              <a:gdLst/>
              <a:ahLst/>
              <a:cxnLst/>
              <a:rect l="l" t="t" r="r" b="b"/>
              <a:pathLst>
                <a:path w="144144" h="3810">
                  <a:moveTo>
                    <a:pt x="14361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26194" y="3810"/>
                  </a:lnTo>
                  <a:lnTo>
                    <a:pt x="143618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845819" y="2499359"/>
              <a:ext cx="154305" cy="3810"/>
            </a:xfrm>
            <a:custGeom>
              <a:avLst/>
              <a:gdLst/>
              <a:ahLst/>
              <a:cxnLst/>
              <a:rect l="l" t="t" r="r" b="b"/>
              <a:pathLst>
                <a:path w="154305" h="3810">
                  <a:moveTo>
                    <a:pt x="15413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36710" y="3810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817879" y="2503169"/>
              <a:ext cx="165100" cy="3810"/>
            </a:xfrm>
            <a:custGeom>
              <a:avLst/>
              <a:gdLst/>
              <a:ahLst/>
              <a:cxnLst/>
              <a:rect l="l" t="t" r="r" b="b"/>
              <a:pathLst>
                <a:path w="165100" h="3810">
                  <a:moveTo>
                    <a:pt x="164650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147227" y="3809"/>
                  </a:lnTo>
                  <a:lnTo>
                    <a:pt x="164650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789939" y="2506979"/>
              <a:ext cx="175260" cy="3810"/>
            </a:xfrm>
            <a:custGeom>
              <a:avLst/>
              <a:gdLst/>
              <a:ahLst/>
              <a:cxnLst/>
              <a:rect l="l" t="t" r="r" b="b"/>
              <a:pathLst>
                <a:path w="175259" h="3810">
                  <a:moveTo>
                    <a:pt x="17516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57743" y="3810"/>
                  </a:lnTo>
                  <a:lnTo>
                    <a:pt x="17516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675893" y="2510790"/>
              <a:ext cx="272415" cy="3810"/>
            </a:xfrm>
            <a:custGeom>
              <a:avLst/>
              <a:gdLst/>
              <a:ahLst/>
              <a:cxnLst/>
              <a:rect l="l" t="t" r="r" b="b"/>
              <a:pathLst>
                <a:path w="272415" h="3810">
                  <a:moveTo>
                    <a:pt x="271789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254365" y="3810"/>
                  </a:lnTo>
                  <a:lnTo>
                    <a:pt x="271789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561848" y="2513329"/>
              <a:ext cx="374650" cy="5080"/>
            </a:xfrm>
            <a:custGeom>
              <a:avLst/>
              <a:gdLst/>
              <a:ahLst/>
              <a:cxnLst/>
              <a:rect l="l" t="t" r="r" b="b"/>
              <a:pathLst>
                <a:path w="374650" h="5080">
                  <a:moveTo>
                    <a:pt x="374219" y="0"/>
                  </a:moveTo>
                  <a:lnTo>
                    <a:pt x="152061" y="0"/>
                  </a:lnTo>
                  <a:lnTo>
                    <a:pt x="0" y="5080"/>
                  </a:lnTo>
                  <a:lnTo>
                    <a:pt x="350987" y="5080"/>
                  </a:lnTo>
                  <a:lnTo>
                    <a:pt x="374219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447802" y="2518409"/>
              <a:ext cx="465455" cy="3810"/>
            </a:xfrm>
            <a:custGeom>
              <a:avLst/>
              <a:gdLst/>
              <a:ahLst/>
              <a:cxnLst/>
              <a:rect l="l" t="t" r="r" b="b"/>
              <a:pathLst>
                <a:path w="465455" h="3810">
                  <a:moveTo>
                    <a:pt x="465033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447609" y="3810"/>
                  </a:lnTo>
                  <a:lnTo>
                    <a:pt x="4650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333755" y="2520950"/>
              <a:ext cx="567690" cy="5080"/>
            </a:xfrm>
            <a:custGeom>
              <a:avLst/>
              <a:gdLst/>
              <a:ahLst/>
              <a:cxnLst/>
              <a:rect l="l" t="t" r="r" b="b"/>
              <a:pathLst>
                <a:path w="567690" h="5080">
                  <a:moveTo>
                    <a:pt x="567463" y="0"/>
                  </a:moveTo>
                  <a:lnTo>
                    <a:pt x="152061" y="0"/>
                  </a:lnTo>
                  <a:lnTo>
                    <a:pt x="0" y="5079"/>
                  </a:lnTo>
                  <a:lnTo>
                    <a:pt x="544232" y="5079"/>
                  </a:lnTo>
                  <a:lnTo>
                    <a:pt x="567463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257725" y="2524759"/>
              <a:ext cx="626110" cy="3810"/>
            </a:xfrm>
            <a:custGeom>
              <a:avLst/>
              <a:gdLst/>
              <a:ahLst/>
              <a:cxnLst/>
              <a:rect l="l" t="t" r="r" b="b"/>
              <a:pathLst>
                <a:path w="626110" h="3810">
                  <a:moveTo>
                    <a:pt x="626070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608646" y="3810"/>
                  </a:lnTo>
                  <a:lnTo>
                    <a:pt x="626070" y="0"/>
                  </a:lnTo>
                  <a:close/>
                </a:path>
              </a:pathLst>
            </a:custGeom>
            <a:solidFill>
              <a:srgbClr val="C3A3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213766" y="2528569"/>
              <a:ext cx="650240" cy="3810"/>
            </a:xfrm>
            <a:custGeom>
              <a:avLst/>
              <a:gdLst/>
              <a:ahLst/>
              <a:cxnLst/>
              <a:rect l="l" t="t" r="r" b="b"/>
              <a:pathLst>
                <a:path w="650240" h="3810">
                  <a:moveTo>
                    <a:pt x="649693" y="0"/>
                  </a:moveTo>
                  <a:lnTo>
                    <a:pt x="24942" y="0"/>
                  </a:lnTo>
                  <a:lnTo>
                    <a:pt x="24942" y="1270"/>
                  </a:lnTo>
                  <a:lnTo>
                    <a:pt x="0" y="1270"/>
                  </a:lnTo>
                  <a:lnTo>
                    <a:pt x="0" y="3810"/>
                  </a:lnTo>
                  <a:lnTo>
                    <a:pt x="640981" y="3810"/>
                  </a:lnTo>
                  <a:lnTo>
                    <a:pt x="640981" y="1270"/>
                  </a:lnTo>
                  <a:lnTo>
                    <a:pt x="649693" y="1270"/>
                  </a:lnTo>
                  <a:lnTo>
                    <a:pt x="649693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190019" y="2532379"/>
              <a:ext cx="659130" cy="3810"/>
            </a:xfrm>
            <a:custGeom>
              <a:avLst/>
              <a:gdLst/>
              <a:ahLst/>
              <a:cxnLst/>
              <a:rect l="l" t="t" r="r" b="b"/>
              <a:pathLst>
                <a:path w="659130" h="3810">
                  <a:moveTo>
                    <a:pt x="65892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505" y="3810"/>
                  </a:lnTo>
                  <a:lnTo>
                    <a:pt x="658929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172205" y="253619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31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895" y="3810"/>
                  </a:lnTo>
                  <a:lnTo>
                    <a:pt x="659319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154390" y="254000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71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286" y="3810"/>
                  </a:lnTo>
                  <a:lnTo>
                    <a:pt x="659710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136576" y="2543809"/>
              <a:ext cx="660400" cy="3810"/>
            </a:xfrm>
            <a:custGeom>
              <a:avLst/>
              <a:gdLst/>
              <a:ahLst/>
              <a:cxnLst/>
              <a:rect l="l" t="t" r="r" b="b"/>
              <a:pathLst>
                <a:path w="660400" h="3810">
                  <a:moveTo>
                    <a:pt x="66010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676" y="3810"/>
                  </a:lnTo>
                  <a:lnTo>
                    <a:pt x="66010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118762" y="254761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491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067" y="3809"/>
                  </a:lnTo>
                  <a:lnTo>
                    <a:pt x="66049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106885" y="255015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751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3327" y="3810"/>
                  </a:lnTo>
                  <a:lnTo>
                    <a:pt x="660751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89071" y="255396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142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718" y="3809"/>
                  </a:lnTo>
                  <a:lnTo>
                    <a:pt x="66114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71257" y="255777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532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01492" y="3810"/>
                  </a:lnTo>
                  <a:lnTo>
                    <a:pt x="661532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53442" y="2561590"/>
              <a:ext cx="619760" cy="3810"/>
            </a:xfrm>
            <a:custGeom>
              <a:avLst/>
              <a:gdLst/>
              <a:ahLst/>
              <a:cxnLst/>
              <a:rect l="l" t="t" r="r" b="b"/>
              <a:pathLst>
                <a:path w="619760" h="3810">
                  <a:moveTo>
                    <a:pt x="619306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59266" y="3810"/>
                  </a:lnTo>
                  <a:lnTo>
                    <a:pt x="61930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35628" y="2565400"/>
              <a:ext cx="577215" cy="3810"/>
            </a:xfrm>
            <a:custGeom>
              <a:avLst/>
              <a:gdLst/>
              <a:ahLst/>
              <a:cxnLst/>
              <a:rect l="l" t="t" r="r" b="b"/>
              <a:pathLst>
                <a:path w="577215" h="3810">
                  <a:moveTo>
                    <a:pt x="57708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17040" y="3810"/>
                  </a:lnTo>
                  <a:lnTo>
                    <a:pt x="57708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17814" y="2569209"/>
              <a:ext cx="535305" cy="3810"/>
            </a:xfrm>
            <a:custGeom>
              <a:avLst/>
              <a:gdLst/>
              <a:ahLst/>
              <a:cxnLst/>
              <a:rect l="l" t="t" r="r" b="b"/>
              <a:pathLst>
                <a:path w="535305" h="3810">
                  <a:moveTo>
                    <a:pt x="534854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474814" y="3810"/>
                  </a:lnTo>
                  <a:lnTo>
                    <a:pt x="53485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0" y="2573019"/>
              <a:ext cx="492759" cy="3810"/>
            </a:xfrm>
            <a:custGeom>
              <a:avLst/>
              <a:gdLst/>
              <a:ahLst/>
              <a:cxnLst/>
              <a:rect l="l" t="t" r="r" b="b"/>
              <a:pathLst>
                <a:path w="492759" h="3810">
                  <a:moveTo>
                    <a:pt x="492628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432588" y="3809"/>
                  </a:lnTo>
                  <a:lnTo>
                    <a:pt x="492628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0" y="2575559"/>
              <a:ext cx="442595" cy="5080"/>
            </a:xfrm>
            <a:custGeom>
              <a:avLst/>
              <a:gdLst/>
              <a:ahLst/>
              <a:cxnLst/>
              <a:rect l="l" t="t" r="r" b="b"/>
              <a:pathLst>
                <a:path w="442595" h="5080">
                  <a:moveTo>
                    <a:pt x="442595" y="0"/>
                  </a:moveTo>
                  <a:lnTo>
                    <a:pt x="2959" y="0"/>
                  </a:lnTo>
                  <a:lnTo>
                    <a:pt x="2959" y="1270"/>
                  </a:lnTo>
                  <a:lnTo>
                    <a:pt x="0" y="1270"/>
                  </a:lnTo>
                  <a:lnTo>
                    <a:pt x="0" y="5080"/>
                  </a:lnTo>
                  <a:lnTo>
                    <a:pt x="402564" y="5080"/>
                  </a:lnTo>
                  <a:lnTo>
                    <a:pt x="402564" y="1270"/>
                  </a:lnTo>
                  <a:lnTo>
                    <a:pt x="442595" y="1270"/>
                  </a:lnTo>
                  <a:lnTo>
                    <a:pt x="44259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0" y="2579369"/>
              <a:ext cx="393065" cy="5080"/>
            </a:xfrm>
            <a:custGeom>
              <a:avLst/>
              <a:gdLst/>
              <a:ahLst/>
              <a:cxnLst/>
              <a:rect l="l" t="t" r="r" b="b"/>
              <a:pathLst>
                <a:path w="393065" h="5080">
                  <a:moveTo>
                    <a:pt x="392561" y="0"/>
                  </a:moveTo>
                  <a:lnTo>
                    <a:pt x="0" y="0"/>
                  </a:lnTo>
                  <a:lnTo>
                    <a:pt x="0" y="5079"/>
                  </a:lnTo>
                  <a:lnTo>
                    <a:pt x="312507" y="5079"/>
                  </a:lnTo>
                  <a:lnTo>
                    <a:pt x="392561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0" y="2583179"/>
              <a:ext cx="332740" cy="5080"/>
            </a:xfrm>
            <a:custGeom>
              <a:avLst/>
              <a:gdLst/>
              <a:ahLst/>
              <a:cxnLst/>
              <a:rect l="l" t="t" r="r" b="b"/>
              <a:pathLst>
                <a:path w="332740" h="5080">
                  <a:moveTo>
                    <a:pt x="332521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252467" y="5080"/>
                  </a:lnTo>
                  <a:lnTo>
                    <a:pt x="33252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0" y="2586990"/>
              <a:ext cx="273050" cy="3810"/>
            </a:xfrm>
            <a:custGeom>
              <a:avLst/>
              <a:gdLst/>
              <a:ahLst/>
              <a:cxnLst/>
              <a:rect l="l" t="t" r="r" b="b"/>
              <a:pathLst>
                <a:path w="273050" h="3810">
                  <a:moveTo>
                    <a:pt x="27248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212440" y="3810"/>
                  </a:lnTo>
                  <a:lnTo>
                    <a:pt x="27248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0" y="2590800"/>
              <a:ext cx="212725" cy="3810"/>
            </a:xfrm>
            <a:custGeom>
              <a:avLst/>
              <a:gdLst/>
              <a:ahLst/>
              <a:cxnLst/>
              <a:rect l="l" t="t" r="r" b="b"/>
              <a:pathLst>
                <a:path w="212725" h="3810">
                  <a:moveTo>
                    <a:pt x="21244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52400" y="3810"/>
                  </a:lnTo>
                  <a:lnTo>
                    <a:pt x="212440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0" y="2594609"/>
              <a:ext cx="152400" cy="3810"/>
            </a:xfrm>
            <a:custGeom>
              <a:avLst/>
              <a:gdLst/>
              <a:ahLst/>
              <a:cxnLst/>
              <a:rect l="l" t="t" r="r" b="b"/>
              <a:pathLst>
                <a:path w="152400" h="3810">
                  <a:moveTo>
                    <a:pt x="15240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32521" y="381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0" y="2598419"/>
              <a:ext cx="132715" cy="3810"/>
            </a:xfrm>
            <a:custGeom>
              <a:avLst/>
              <a:gdLst/>
              <a:ahLst/>
              <a:cxnLst/>
              <a:rect l="l" t="t" r="r" b="b"/>
              <a:pathLst>
                <a:path w="132715" h="3810">
                  <a:moveTo>
                    <a:pt x="132521" y="0"/>
                  </a:moveTo>
                  <a:lnTo>
                    <a:pt x="0" y="0"/>
                  </a:lnTo>
                  <a:lnTo>
                    <a:pt x="0" y="3809"/>
                  </a:lnTo>
                  <a:lnTo>
                    <a:pt x="112643" y="3809"/>
                  </a:lnTo>
                  <a:lnTo>
                    <a:pt x="132521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0" y="2602229"/>
              <a:ext cx="113030" cy="3810"/>
            </a:xfrm>
            <a:custGeom>
              <a:avLst/>
              <a:gdLst/>
              <a:ahLst/>
              <a:cxnLst/>
              <a:rect l="l" t="t" r="r" b="b"/>
              <a:pathLst>
                <a:path w="113030" h="3810">
                  <a:moveTo>
                    <a:pt x="11264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92765" y="3810"/>
                  </a:lnTo>
                  <a:lnTo>
                    <a:pt x="112643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0" y="2606040"/>
              <a:ext cx="93345" cy="3810"/>
            </a:xfrm>
            <a:custGeom>
              <a:avLst/>
              <a:gdLst/>
              <a:ahLst/>
              <a:cxnLst/>
              <a:rect l="l" t="t" r="r" b="b"/>
              <a:pathLst>
                <a:path w="93345" h="3810">
                  <a:moveTo>
                    <a:pt x="92765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72886" y="3810"/>
                  </a:lnTo>
                  <a:lnTo>
                    <a:pt x="9276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0" y="2609850"/>
              <a:ext cx="73025" cy="3810"/>
            </a:xfrm>
            <a:custGeom>
              <a:avLst/>
              <a:gdLst/>
              <a:ahLst/>
              <a:cxnLst/>
              <a:rect l="l" t="t" r="r" b="b"/>
              <a:pathLst>
                <a:path w="73025" h="3810">
                  <a:moveTo>
                    <a:pt x="7288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53008" y="3810"/>
                  </a:lnTo>
                  <a:lnTo>
                    <a:pt x="72886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0" y="2612390"/>
              <a:ext cx="59690" cy="5080"/>
            </a:xfrm>
            <a:custGeom>
              <a:avLst/>
              <a:gdLst/>
              <a:ahLst/>
              <a:cxnLst/>
              <a:rect l="l" t="t" r="r" b="b"/>
              <a:pathLst>
                <a:path w="59690" h="5080">
                  <a:moveTo>
                    <a:pt x="59634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33130" y="5080"/>
                  </a:lnTo>
                  <a:lnTo>
                    <a:pt x="59634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0" y="2616200"/>
              <a:ext cx="40005" cy="3810"/>
            </a:xfrm>
            <a:custGeom>
              <a:avLst/>
              <a:gdLst/>
              <a:ahLst/>
              <a:cxnLst/>
              <a:rect l="l" t="t" r="r" b="b"/>
              <a:pathLst>
                <a:path w="40005" h="3810">
                  <a:moveTo>
                    <a:pt x="3975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3810"/>
                  </a:lnTo>
                  <a:lnTo>
                    <a:pt x="3975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0" y="2620009"/>
              <a:ext cx="20320" cy="3810"/>
            </a:xfrm>
            <a:custGeom>
              <a:avLst/>
              <a:gdLst/>
              <a:ahLst/>
              <a:cxnLst/>
              <a:rect l="l" t="t" r="r" b="b"/>
              <a:pathLst>
                <a:path w="20320" h="3810">
                  <a:moveTo>
                    <a:pt x="19878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3672839" y="5447029"/>
              <a:ext cx="5052060" cy="11823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304800" y="201929"/>
              <a:ext cx="20320" cy="7620"/>
            </a:xfrm>
            <a:custGeom>
              <a:avLst/>
              <a:gdLst/>
              <a:ahLst/>
              <a:cxnLst/>
              <a:rect l="l" t="t" r="r" b="b"/>
              <a:pathLst>
                <a:path w="20320" h="7620">
                  <a:moveTo>
                    <a:pt x="1270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270" y="1270"/>
                  </a:lnTo>
                  <a:lnTo>
                    <a:pt x="1270" y="0"/>
                  </a:lnTo>
                  <a:close/>
                </a:path>
                <a:path w="20320" h="7620">
                  <a:moveTo>
                    <a:pt x="20320" y="6350"/>
                  </a:moveTo>
                  <a:lnTo>
                    <a:pt x="19050" y="6350"/>
                  </a:lnTo>
                  <a:lnTo>
                    <a:pt x="19050" y="7620"/>
                  </a:lnTo>
                  <a:lnTo>
                    <a:pt x="20320" y="7620"/>
                  </a:lnTo>
                  <a:lnTo>
                    <a:pt x="20320" y="6350"/>
                  </a:lnTo>
                  <a:close/>
                </a:path>
              </a:pathLst>
            </a:custGeom>
            <a:solidFill>
              <a:srgbClr val="991D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060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-1270" y="64287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363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-1270" y="644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-1270" y="64503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969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-1270" y="645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-1270" y="64655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C6C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-1270" y="64731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-1270" y="64795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F6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-1270" y="648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-1270" y="649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-1270" y="65023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-1270" y="65087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67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-1270" y="65163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-1270" y="65239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-1270" y="65316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-1270" y="65379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-1270" y="65455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F7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-1270" y="65531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-1270" y="656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282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-1270" y="656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-1270" y="65747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-1270" y="65824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-1270" y="659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-1270" y="659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-1270" y="66039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-1270" y="661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-1270" y="66179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-1270" y="662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-1270" y="66332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-1270" y="664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95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-1270" y="66471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-1270" y="66547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-1270" y="66624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-1270" y="667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-1270" y="66763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-1270" y="66840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-1270" y="66916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-1270" y="66992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-1270" y="67055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A5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-1270" y="671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-1270" y="672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8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-1270" y="67284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-1270" y="67348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-1270" y="67424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-1270" y="67500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-1270" y="675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-1270" y="67640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-1270" y="677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4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-1270" y="677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-1270" y="678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-1270" y="6793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-1270" y="680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BBB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-1270" y="68084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DB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-1270" y="68160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B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-1270" y="68224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0C0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-1270" y="68300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2C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-1270" y="68376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4C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-1270" y="6845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C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-1270" y="68516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7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F5F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161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-1270" y="6428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464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-1270" y="64427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-1270" y="6450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-1270" y="64579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868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-1270" y="64643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-1270" y="64719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B6B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-1270" y="64795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D6D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-1270" y="64871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-1270" y="64935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070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-1270" y="6501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-1270" y="65087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-1270" y="65150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4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-1270" y="6522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-1270" y="65303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7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-1270" y="65379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-1270" y="65443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-1270" y="6551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-1270" y="65595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-1270" y="65658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E7E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-1270" y="6573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-1270" y="65811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-1270" y="65874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38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-1270" y="65951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-1270" y="66027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-1270" y="66103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-1270" y="66166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-1270" y="66243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A8A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-1270" y="66319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-1270" y="66382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-1270" y="66459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-1270" y="66535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-1270" y="66598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191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-1270" y="66674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3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-1270" y="66751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-1270" y="6682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6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-1270" y="66890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-1270" y="66967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-1270" y="6704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-1270" y="67106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-1270" y="6718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D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-1270" y="67259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F9F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-1270" y="67322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-1270" y="67398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-1270" y="67475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-1270" y="6755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4A4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-1270" y="67614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-1270" y="67690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A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-1270" y="6776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A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-1270" y="67830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-1270" y="67906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-1270" y="67983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-1270" y="6805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-1270" y="68122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B0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-1270" y="68198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-1270" y="6827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B3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-1270" y="68338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-1270" y="68414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-1270" y="68491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B7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0" y="6855460"/>
              <a:ext cx="9144000" cy="2540"/>
            </a:xfrm>
            <a:custGeom>
              <a:avLst/>
              <a:gdLst/>
              <a:ahLst/>
              <a:cxnLst/>
              <a:rect l="l" t="t" r="r" b="b"/>
              <a:pathLst>
                <a:path w="9144000" h="2540">
                  <a:moveTo>
                    <a:pt x="0" y="254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2540"/>
                  </a:lnTo>
                  <a:lnTo>
                    <a:pt x="0" y="254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-1270" y="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-1270" y="63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DC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-1270" y="139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9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-1270" y="203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-1270" y="279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6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-1270" y="355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4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-1270" y="431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3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-1270" y="4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-1270" y="571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-1270" y="6476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B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-1270" y="723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B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-1270" y="7874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BC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-1270" y="863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BB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-1270" y="9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-1270" y="1016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-1270" y="10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-1270" y="1155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-1270" y="1231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B4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-1270" y="1308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B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-1270" y="13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-1270" y="14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-1270" y="1524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AE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-1270" y="16001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A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-1270" y="1663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AB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-1270" y="1739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AA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-1270" y="1816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-1270" y="189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A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-1270" y="1955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A6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-1270" y="2032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A4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-1270" y="21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-1270" y="21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A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-1270" y="2247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8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-1270" y="2324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6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-1270" y="24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-1270" y="24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3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-1270" y="2540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1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-1270" y="26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F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-1270" y="2692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-1270" y="27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C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-1270" y="2832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A9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-1270" y="29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-1270" y="2984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-1270" y="3048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-1270" y="3124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8F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-1270" y="32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8E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-1270" y="3276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8C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-1270" y="3340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E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-1270" y="3416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-1270" y="3492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88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-1270" y="3568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-1270" y="36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8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-1270" y="37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84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-1270" y="3784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8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-1270" y="3860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2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-1270" y="3924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-1270" y="4000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7E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-1270" y="40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7D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-1270" y="4152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-1270" y="42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-1270" y="42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7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-1270" y="43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-1270" y="4444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76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-1270" y="45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1616710" y="1239519"/>
              <a:ext cx="109220" cy="79375"/>
            </a:xfrm>
            <a:custGeom>
              <a:avLst/>
              <a:gdLst/>
              <a:ahLst/>
              <a:cxnLst/>
              <a:rect l="l" t="t" r="r" b="b"/>
              <a:pathLst>
                <a:path w="109219" h="79375">
                  <a:moveTo>
                    <a:pt x="67309" y="0"/>
                  </a:moveTo>
                  <a:lnTo>
                    <a:pt x="0" y="29209"/>
                  </a:lnTo>
                  <a:lnTo>
                    <a:pt x="29209" y="67309"/>
                  </a:lnTo>
                  <a:lnTo>
                    <a:pt x="35136" y="79163"/>
                  </a:lnTo>
                  <a:lnTo>
                    <a:pt x="108817" y="5482"/>
                  </a:lnTo>
                  <a:lnTo>
                    <a:pt x="6730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1646766" y="378883"/>
              <a:ext cx="1107440" cy="1021715"/>
            </a:xfrm>
            <a:custGeom>
              <a:avLst/>
              <a:gdLst/>
              <a:ahLst/>
              <a:cxnLst/>
              <a:rect l="l" t="t" r="r" b="b"/>
              <a:pathLst>
                <a:path w="1107439" h="1021715">
                  <a:moveTo>
                    <a:pt x="65299" y="864340"/>
                  </a:moveTo>
                  <a:lnTo>
                    <a:pt x="0" y="929639"/>
                  </a:lnTo>
                  <a:lnTo>
                    <a:pt x="37253" y="1004146"/>
                  </a:lnTo>
                  <a:lnTo>
                    <a:pt x="86171" y="1021268"/>
                  </a:lnTo>
                  <a:lnTo>
                    <a:pt x="221059" y="886380"/>
                  </a:lnTo>
                  <a:lnTo>
                    <a:pt x="171873" y="878416"/>
                  </a:lnTo>
                  <a:lnTo>
                    <a:pt x="65299" y="864340"/>
                  </a:lnTo>
                  <a:close/>
                </a:path>
                <a:path w="1107439" h="1021715">
                  <a:moveTo>
                    <a:pt x="1107440" y="0"/>
                  </a:moveTo>
                  <a:lnTo>
                    <a:pt x="965623" y="56726"/>
                  </a:lnTo>
                  <a:lnTo>
                    <a:pt x="913872" y="193567"/>
                  </a:lnTo>
                  <a:lnTo>
                    <a:pt x="11074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1721649" y="364489"/>
              <a:ext cx="1124585" cy="1111885"/>
            </a:xfrm>
            <a:custGeom>
              <a:avLst/>
              <a:gdLst/>
              <a:ahLst/>
              <a:cxnLst/>
              <a:rect l="l" t="t" r="r" b="b"/>
              <a:pathLst>
                <a:path w="1124585" h="1111885">
                  <a:moveTo>
                    <a:pt x="133060" y="898649"/>
                  </a:moveTo>
                  <a:lnTo>
                    <a:pt x="0" y="1031710"/>
                  </a:lnTo>
                  <a:lnTo>
                    <a:pt x="38570" y="1045210"/>
                  </a:lnTo>
                  <a:lnTo>
                    <a:pt x="98126" y="1111383"/>
                  </a:lnTo>
                  <a:lnTo>
                    <a:pt x="295110" y="914400"/>
                  </a:lnTo>
                  <a:lnTo>
                    <a:pt x="230340" y="914400"/>
                  </a:lnTo>
                  <a:lnTo>
                    <a:pt x="133060" y="898649"/>
                  </a:lnTo>
                  <a:close/>
                </a:path>
                <a:path w="1124585" h="1111885">
                  <a:moveTo>
                    <a:pt x="297650" y="904239"/>
                  </a:moveTo>
                  <a:lnTo>
                    <a:pt x="230340" y="914400"/>
                  </a:lnTo>
                  <a:lnTo>
                    <a:pt x="295110" y="914400"/>
                  </a:lnTo>
                  <a:lnTo>
                    <a:pt x="302010" y="907499"/>
                  </a:lnTo>
                  <a:lnTo>
                    <a:pt x="297650" y="904239"/>
                  </a:lnTo>
                  <a:close/>
                </a:path>
                <a:path w="1124585" h="1111885">
                  <a:moveTo>
                    <a:pt x="1068540" y="0"/>
                  </a:moveTo>
                  <a:lnTo>
                    <a:pt x="1007157" y="24553"/>
                  </a:lnTo>
                  <a:lnTo>
                    <a:pt x="848258" y="183451"/>
                  </a:lnTo>
                  <a:lnTo>
                    <a:pt x="758660" y="420370"/>
                  </a:lnTo>
                  <a:lnTo>
                    <a:pt x="585940" y="623570"/>
                  </a:lnTo>
                  <a:lnTo>
                    <a:pt x="1124028" y="85481"/>
                  </a:lnTo>
                  <a:lnTo>
                    <a:pt x="1068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1779269" y="440249"/>
              <a:ext cx="1130935" cy="1206500"/>
            </a:xfrm>
            <a:custGeom>
              <a:avLst/>
              <a:gdLst/>
              <a:ahLst/>
              <a:cxnLst/>
              <a:rect l="l" t="t" r="r" b="b"/>
              <a:pathLst>
                <a:path w="1130935" h="1206500">
                  <a:moveTo>
                    <a:pt x="240030" y="828480"/>
                  </a:moveTo>
                  <a:lnTo>
                    <a:pt x="230421" y="829930"/>
                  </a:lnTo>
                  <a:lnTo>
                    <a:pt x="33060" y="1027351"/>
                  </a:lnTo>
                  <a:lnTo>
                    <a:pt x="49530" y="1045650"/>
                  </a:lnTo>
                  <a:lnTo>
                    <a:pt x="0" y="1152330"/>
                  </a:lnTo>
                  <a:lnTo>
                    <a:pt x="32385" y="1206305"/>
                  </a:lnTo>
                  <a:lnTo>
                    <a:pt x="337408" y="901282"/>
                  </a:lnTo>
                  <a:lnTo>
                    <a:pt x="240030" y="828480"/>
                  </a:lnTo>
                  <a:close/>
                </a:path>
                <a:path w="1130935" h="1206500">
                  <a:moveTo>
                    <a:pt x="1060097" y="0"/>
                  </a:moveTo>
                  <a:lnTo>
                    <a:pt x="618406" y="441826"/>
                  </a:lnTo>
                  <a:lnTo>
                    <a:pt x="528319" y="547810"/>
                  </a:lnTo>
                  <a:lnTo>
                    <a:pt x="572255" y="666435"/>
                  </a:lnTo>
                  <a:lnTo>
                    <a:pt x="1130394" y="108295"/>
                  </a:lnTo>
                  <a:lnTo>
                    <a:pt x="106009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805770" y="538826"/>
              <a:ext cx="1174115" cy="1189355"/>
            </a:xfrm>
            <a:custGeom>
              <a:avLst/>
              <a:gdLst/>
              <a:ahLst/>
              <a:cxnLst/>
              <a:rect l="l" t="t" r="r" b="b"/>
              <a:pathLst>
                <a:path w="1174114" h="1189355">
                  <a:moveTo>
                    <a:pt x="301875" y="795953"/>
                  </a:moveTo>
                  <a:lnTo>
                    <a:pt x="0" y="1097921"/>
                  </a:lnTo>
                  <a:lnTo>
                    <a:pt x="42079" y="1168053"/>
                  </a:lnTo>
                  <a:lnTo>
                    <a:pt x="86898" y="1188823"/>
                  </a:lnTo>
                  <a:lnTo>
                    <a:pt x="403611" y="872013"/>
                  </a:lnTo>
                  <a:lnTo>
                    <a:pt x="301875" y="795953"/>
                  </a:lnTo>
                  <a:close/>
                </a:path>
                <a:path w="1174114" h="1189355">
                  <a:moveTo>
                    <a:pt x="1097584" y="0"/>
                  </a:moveTo>
                  <a:lnTo>
                    <a:pt x="541468" y="556287"/>
                  </a:lnTo>
                  <a:lnTo>
                    <a:pt x="589525" y="686042"/>
                  </a:lnTo>
                  <a:lnTo>
                    <a:pt x="1174100" y="101287"/>
                  </a:lnTo>
                  <a:lnTo>
                    <a:pt x="1125389" y="42833"/>
                  </a:lnTo>
                  <a:lnTo>
                    <a:pt x="109758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847850" y="631801"/>
              <a:ext cx="1206500" cy="1224915"/>
            </a:xfrm>
            <a:custGeom>
              <a:avLst/>
              <a:gdLst/>
              <a:ahLst/>
              <a:cxnLst/>
              <a:rect l="l" t="t" r="r" b="b"/>
              <a:pathLst>
                <a:path w="1206500" h="1224914">
                  <a:moveTo>
                    <a:pt x="352812" y="772518"/>
                  </a:moveTo>
                  <a:lnTo>
                    <a:pt x="34406" y="1091023"/>
                  </a:lnTo>
                  <a:lnTo>
                    <a:pt x="104139" y="1123338"/>
                  </a:lnTo>
                  <a:lnTo>
                    <a:pt x="0" y="1171598"/>
                  </a:lnTo>
                  <a:lnTo>
                    <a:pt x="46989" y="1209698"/>
                  </a:lnTo>
                  <a:lnTo>
                    <a:pt x="78641" y="1224601"/>
                  </a:lnTo>
                  <a:lnTo>
                    <a:pt x="452734" y="850393"/>
                  </a:lnTo>
                  <a:lnTo>
                    <a:pt x="438150" y="836318"/>
                  </a:lnTo>
                  <a:lnTo>
                    <a:pt x="352812" y="772518"/>
                  </a:lnTo>
                  <a:close/>
                </a:path>
                <a:path w="1206500" h="1224914">
                  <a:moveTo>
                    <a:pt x="1125094" y="0"/>
                  </a:moveTo>
                  <a:lnTo>
                    <a:pt x="543327" y="581945"/>
                  </a:lnTo>
                  <a:lnTo>
                    <a:pt x="561339" y="630578"/>
                  </a:lnTo>
                  <a:lnTo>
                    <a:pt x="600174" y="702908"/>
                  </a:lnTo>
                  <a:lnTo>
                    <a:pt x="1205913" y="96983"/>
                  </a:lnTo>
                  <a:lnTo>
                    <a:pt x="1125094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1914995" y="719939"/>
              <a:ext cx="1212850" cy="1188720"/>
            </a:xfrm>
            <a:custGeom>
              <a:avLst/>
              <a:gdLst/>
              <a:ahLst/>
              <a:cxnLst/>
              <a:rect l="l" t="t" r="r" b="b"/>
              <a:pathLst>
                <a:path w="1212850" h="1188720">
                  <a:moveTo>
                    <a:pt x="377101" y="754064"/>
                  </a:moveTo>
                  <a:lnTo>
                    <a:pt x="0" y="1131050"/>
                  </a:lnTo>
                  <a:lnTo>
                    <a:pt x="122012" y="1188498"/>
                  </a:lnTo>
                  <a:lnTo>
                    <a:pt x="468317" y="842087"/>
                  </a:lnTo>
                  <a:lnTo>
                    <a:pt x="377101" y="754064"/>
                  </a:lnTo>
                  <a:close/>
                </a:path>
                <a:path w="1212850" h="1188720">
                  <a:moveTo>
                    <a:pt x="1131397" y="0"/>
                  </a:moveTo>
                  <a:lnTo>
                    <a:pt x="527234" y="603977"/>
                  </a:lnTo>
                  <a:lnTo>
                    <a:pt x="589821" y="720545"/>
                  </a:lnTo>
                  <a:lnTo>
                    <a:pt x="1212660" y="97515"/>
                  </a:lnTo>
                  <a:lnTo>
                    <a:pt x="113139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2025523" y="808607"/>
              <a:ext cx="1143000" cy="1151890"/>
            </a:xfrm>
            <a:custGeom>
              <a:avLst/>
              <a:gdLst/>
              <a:ahLst/>
              <a:cxnLst/>
              <a:rect l="l" t="t" r="r" b="b"/>
              <a:pathLst>
                <a:path w="1143000" h="1151889">
                  <a:moveTo>
                    <a:pt x="349301" y="745228"/>
                  </a:moveTo>
                  <a:lnTo>
                    <a:pt x="0" y="1094423"/>
                  </a:lnTo>
                  <a:lnTo>
                    <a:pt x="120890" y="1151342"/>
                  </a:lnTo>
                  <a:lnTo>
                    <a:pt x="439785" y="832545"/>
                  </a:lnTo>
                  <a:lnTo>
                    <a:pt x="349301" y="745228"/>
                  </a:lnTo>
                  <a:close/>
                </a:path>
                <a:path w="1143000" h="1151889">
                  <a:moveTo>
                    <a:pt x="1094758" y="0"/>
                  </a:moveTo>
                  <a:lnTo>
                    <a:pt x="473493" y="621075"/>
                  </a:lnTo>
                  <a:lnTo>
                    <a:pt x="485266" y="643002"/>
                  </a:lnTo>
                  <a:lnTo>
                    <a:pt x="499737" y="772611"/>
                  </a:lnTo>
                  <a:lnTo>
                    <a:pt x="1142717" y="129829"/>
                  </a:lnTo>
                  <a:lnTo>
                    <a:pt x="1108836" y="16892"/>
                  </a:lnTo>
                  <a:lnTo>
                    <a:pt x="109475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2135744" y="926123"/>
              <a:ext cx="1056005" cy="1078230"/>
            </a:xfrm>
            <a:custGeom>
              <a:avLst/>
              <a:gdLst/>
              <a:ahLst/>
              <a:cxnLst/>
              <a:rect l="l" t="t" r="r" b="b"/>
              <a:pathLst>
                <a:path w="1056005" h="1078230">
                  <a:moveTo>
                    <a:pt x="321528" y="707274"/>
                  </a:moveTo>
                  <a:lnTo>
                    <a:pt x="0" y="1028802"/>
                  </a:lnTo>
                  <a:lnTo>
                    <a:pt x="63895" y="1058886"/>
                  </a:lnTo>
                  <a:lnTo>
                    <a:pt x="129280" y="1077787"/>
                  </a:lnTo>
                  <a:lnTo>
                    <a:pt x="420050" y="787106"/>
                  </a:lnTo>
                  <a:lnTo>
                    <a:pt x="404255" y="787106"/>
                  </a:lnTo>
                  <a:lnTo>
                    <a:pt x="321528" y="707274"/>
                  </a:lnTo>
                  <a:close/>
                </a:path>
                <a:path w="1056005" h="1078230">
                  <a:moveTo>
                    <a:pt x="1028802" y="0"/>
                  </a:moveTo>
                  <a:lnTo>
                    <a:pt x="387928" y="640873"/>
                  </a:lnTo>
                  <a:lnTo>
                    <a:pt x="404255" y="787106"/>
                  </a:lnTo>
                  <a:lnTo>
                    <a:pt x="420050" y="787106"/>
                  </a:lnTo>
                  <a:lnTo>
                    <a:pt x="1040902" y="166444"/>
                  </a:lnTo>
                  <a:lnTo>
                    <a:pt x="1055765" y="89876"/>
                  </a:lnTo>
                  <a:lnTo>
                    <a:pt x="10288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807720" y="1072732"/>
              <a:ext cx="2372995" cy="2505075"/>
            </a:xfrm>
            <a:custGeom>
              <a:avLst/>
              <a:gdLst/>
              <a:ahLst/>
              <a:cxnLst/>
              <a:rect l="l" t="t" r="r" b="b"/>
              <a:pathLst>
                <a:path w="2372995" h="2505075">
                  <a:moveTo>
                    <a:pt x="2372777" y="0"/>
                  </a:moveTo>
                  <a:lnTo>
                    <a:pt x="1445121" y="927655"/>
                  </a:lnTo>
                  <a:lnTo>
                    <a:pt x="1554480" y="959267"/>
                  </a:lnTo>
                  <a:lnTo>
                    <a:pt x="1570562" y="980489"/>
                  </a:lnTo>
                  <a:lnTo>
                    <a:pt x="2272610" y="278656"/>
                  </a:lnTo>
                  <a:lnTo>
                    <a:pt x="2341880" y="159167"/>
                  </a:lnTo>
                  <a:lnTo>
                    <a:pt x="2372777" y="0"/>
                  </a:lnTo>
                  <a:close/>
                </a:path>
                <a:path w="2372995" h="2505075">
                  <a:moveTo>
                    <a:pt x="146778" y="2403836"/>
                  </a:moveTo>
                  <a:lnTo>
                    <a:pt x="0" y="2504857"/>
                  </a:lnTo>
                  <a:lnTo>
                    <a:pt x="53463" y="2497123"/>
                  </a:lnTo>
                  <a:lnTo>
                    <a:pt x="146778" y="2403836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843354" y="1009468"/>
              <a:ext cx="2741295" cy="2563495"/>
            </a:xfrm>
            <a:custGeom>
              <a:avLst/>
              <a:gdLst/>
              <a:ahLst/>
              <a:cxnLst/>
              <a:rect l="l" t="t" r="r" b="b"/>
              <a:pathLst>
                <a:path w="2741295" h="2563495">
                  <a:moveTo>
                    <a:pt x="632468" y="2108298"/>
                  </a:moveTo>
                  <a:lnTo>
                    <a:pt x="62136" y="2500830"/>
                  </a:lnTo>
                  <a:lnTo>
                    <a:pt x="0" y="2562966"/>
                  </a:lnTo>
                  <a:lnTo>
                    <a:pt x="166295" y="2538911"/>
                  </a:lnTo>
                  <a:lnTo>
                    <a:pt x="290172" y="2450594"/>
                  </a:lnTo>
                  <a:lnTo>
                    <a:pt x="632468" y="2108298"/>
                  </a:lnTo>
                  <a:close/>
                </a:path>
                <a:path w="2741295" h="2563495">
                  <a:moveTo>
                    <a:pt x="2258948" y="304017"/>
                  </a:moveTo>
                  <a:lnTo>
                    <a:pt x="1528152" y="1034813"/>
                  </a:lnTo>
                  <a:lnTo>
                    <a:pt x="1604804" y="1135962"/>
                  </a:lnTo>
                  <a:lnTo>
                    <a:pt x="2167815" y="572951"/>
                  </a:lnTo>
                  <a:lnTo>
                    <a:pt x="2103045" y="572951"/>
                  </a:lnTo>
                  <a:lnTo>
                    <a:pt x="2258948" y="304017"/>
                  </a:lnTo>
                  <a:close/>
                </a:path>
                <a:path w="2741295" h="2563495">
                  <a:moveTo>
                    <a:pt x="2275974" y="464791"/>
                  </a:moveTo>
                  <a:lnTo>
                    <a:pt x="2103045" y="572951"/>
                  </a:lnTo>
                  <a:lnTo>
                    <a:pt x="2167815" y="572951"/>
                  </a:lnTo>
                  <a:lnTo>
                    <a:pt x="2275974" y="464791"/>
                  </a:lnTo>
                  <a:close/>
                </a:path>
                <a:path w="2741295" h="2563495">
                  <a:moveTo>
                    <a:pt x="2740766" y="0"/>
                  </a:moveTo>
                  <a:lnTo>
                    <a:pt x="2642795" y="87811"/>
                  </a:lnTo>
                  <a:lnTo>
                    <a:pt x="2617395" y="123371"/>
                  </a:lnTo>
                  <a:lnTo>
                    <a:pt x="274076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1080248" y="691260"/>
              <a:ext cx="2985135" cy="2807335"/>
            </a:xfrm>
            <a:custGeom>
              <a:avLst/>
              <a:gdLst/>
              <a:ahLst/>
              <a:cxnLst/>
              <a:rect l="l" t="t" r="r" b="b"/>
              <a:pathLst>
                <a:path w="2985135" h="2807335">
                  <a:moveTo>
                    <a:pt x="917020" y="2067619"/>
                  </a:moveTo>
                  <a:lnTo>
                    <a:pt x="346174" y="2460505"/>
                  </a:lnTo>
                  <a:lnTo>
                    <a:pt x="0" y="2806786"/>
                  </a:lnTo>
                  <a:lnTo>
                    <a:pt x="619573" y="2365066"/>
                  </a:lnTo>
                  <a:lnTo>
                    <a:pt x="917020" y="2067619"/>
                  </a:lnTo>
                  <a:close/>
                </a:path>
                <a:path w="2985135" h="2807335">
                  <a:moveTo>
                    <a:pt x="2984640" y="0"/>
                  </a:moveTo>
                  <a:lnTo>
                    <a:pt x="2807221" y="51688"/>
                  </a:lnTo>
                  <a:lnTo>
                    <a:pt x="2577351" y="252349"/>
                  </a:lnTo>
                  <a:lnTo>
                    <a:pt x="2405901" y="406018"/>
                  </a:lnTo>
                  <a:lnTo>
                    <a:pt x="2215401" y="672718"/>
                  </a:lnTo>
                  <a:lnTo>
                    <a:pt x="1996611" y="809562"/>
                  </a:lnTo>
                  <a:lnTo>
                    <a:pt x="1361137" y="1445231"/>
                  </a:lnTo>
                  <a:lnTo>
                    <a:pt x="1405141" y="1503299"/>
                  </a:lnTo>
                  <a:lnTo>
                    <a:pt x="1445170" y="1539469"/>
                  </a:lnTo>
                  <a:lnTo>
                    <a:pt x="29846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1646731" y="624430"/>
              <a:ext cx="2647950" cy="2470150"/>
            </a:xfrm>
            <a:custGeom>
              <a:avLst/>
              <a:gdLst/>
              <a:ahLst/>
              <a:cxnLst/>
              <a:rect l="l" t="t" r="r" b="b"/>
              <a:pathLst>
                <a:path w="2647950" h="2470150">
                  <a:moveTo>
                    <a:pt x="2647547" y="0"/>
                  </a:moveTo>
                  <a:lnTo>
                    <a:pt x="2396651" y="73095"/>
                  </a:lnTo>
                  <a:lnTo>
                    <a:pt x="870681" y="1599065"/>
                  </a:lnTo>
                  <a:lnTo>
                    <a:pt x="944068" y="1665379"/>
                  </a:lnTo>
                  <a:lnTo>
                    <a:pt x="944068" y="1674269"/>
                  </a:lnTo>
                  <a:lnTo>
                    <a:pt x="925018" y="1684429"/>
                  </a:lnTo>
                  <a:lnTo>
                    <a:pt x="884378" y="1722529"/>
                  </a:lnTo>
                  <a:lnTo>
                    <a:pt x="838658" y="1769519"/>
                  </a:lnTo>
                  <a:lnTo>
                    <a:pt x="800558" y="1798729"/>
                  </a:lnTo>
                  <a:lnTo>
                    <a:pt x="772618" y="1817779"/>
                  </a:lnTo>
                  <a:lnTo>
                    <a:pt x="734518" y="1835559"/>
                  </a:lnTo>
                  <a:lnTo>
                    <a:pt x="648158" y="1913029"/>
                  </a:lnTo>
                  <a:lnTo>
                    <a:pt x="601168" y="1951129"/>
                  </a:lnTo>
                  <a:lnTo>
                    <a:pt x="571958" y="1979069"/>
                  </a:lnTo>
                  <a:lnTo>
                    <a:pt x="544018" y="1998119"/>
                  </a:lnTo>
                  <a:lnTo>
                    <a:pt x="533858" y="2008279"/>
                  </a:lnTo>
                  <a:lnTo>
                    <a:pt x="301651" y="2168095"/>
                  </a:lnTo>
                  <a:lnTo>
                    <a:pt x="0" y="2469747"/>
                  </a:lnTo>
                  <a:lnTo>
                    <a:pt x="619385" y="2028162"/>
                  </a:lnTo>
                  <a:lnTo>
                    <a:pt x="264754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2213027" y="596635"/>
              <a:ext cx="2272030" cy="2094230"/>
            </a:xfrm>
            <a:custGeom>
              <a:avLst/>
              <a:gdLst/>
              <a:ahLst/>
              <a:cxnLst/>
              <a:rect l="l" t="t" r="r" b="b"/>
              <a:pathLst>
                <a:path w="2272029" h="2094230">
                  <a:moveTo>
                    <a:pt x="2271607" y="0"/>
                  </a:moveTo>
                  <a:lnTo>
                    <a:pt x="2158312" y="5344"/>
                  </a:lnTo>
                  <a:lnTo>
                    <a:pt x="2059746" y="34060"/>
                  </a:lnTo>
                  <a:lnTo>
                    <a:pt x="0" y="2093807"/>
                  </a:lnTo>
                  <a:lnTo>
                    <a:pt x="415872" y="1797314"/>
                  </a:lnTo>
                  <a:lnTo>
                    <a:pt x="474292" y="1797314"/>
                  </a:lnTo>
                  <a:lnTo>
                    <a:pt x="2271607" y="0"/>
                  </a:lnTo>
                  <a:close/>
                </a:path>
                <a:path w="2272029" h="2094230">
                  <a:moveTo>
                    <a:pt x="474292" y="1797314"/>
                  </a:moveTo>
                  <a:lnTo>
                    <a:pt x="415872" y="1797314"/>
                  </a:lnTo>
                  <a:lnTo>
                    <a:pt x="465947" y="1805659"/>
                  </a:lnTo>
                  <a:lnTo>
                    <a:pt x="474292" y="1797314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2665512" y="588588"/>
              <a:ext cx="1990089" cy="1859280"/>
            </a:xfrm>
            <a:custGeom>
              <a:avLst/>
              <a:gdLst/>
              <a:ahLst/>
              <a:cxnLst/>
              <a:rect l="l" t="t" r="r" b="b"/>
              <a:pathLst>
                <a:path w="1990089" h="1859280">
                  <a:moveTo>
                    <a:pt x="1989729" y="0"/>
                  </a:moveTo>
                  <a:lnTo>
                    <a:pt x="1802058" y="8852"/>
                  </a:lnTo>
                  <a:lnTo>
                    <a:pt x="0" y="1811463"/>
                  </a:lnTo>
                  <a:lnTo>
                    <a:pt x="77687" y="1824411"/>
                  </a:lnTo>
                  <a:lnTo>
                    <a:pt x="130694" y="1859034"/>
                  </a:lnTo>
                  <a:lnTo>
                    <a:pt x="198972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2786220" y="582929"/>
              <a:ext cx="2024380" cy="1928495"/>
            </a:xfrm>
            <a:custGeom>
              <a:avLst/>
              <a:gdLst/>
              <a:ahLst/>
              <a:cxnLst/>
              <a:rect l="l" t="t" r="r" b="b"/>
              <a:pathLst>
                <a:path w="2024379" h="1928495">
                  <a:moveTo>
                    <a:pt x="1988979" y="0"/>
                  </a:moveTo>
                  <a:lnTo>
                    <a:pt x="1851694" y="6475"/>
                  </a:lnTo>
                  <a:lnTo>
                    <a:pt x="0" y="1858169"/>
                  </a:lnTo>
                  <a:lnTo>
                    <a:pt x="107074" y="1928108"/>
                  </a:lnTo>
                  <a:lnTo>
                    <a:pt x="2023779" y="11991"/>
                  </a:lnTo>
                  <a:lnTo>
                    <a:pt x="1988979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2884551" y="591066"/>
              <a:ext cx="2047239" cy="1997075"/>
            </a:xfrm>
            <a:custGeom>
              <a:avLst/>
              <a:gdLst/>
              <a:ahLst/>
              <a:cxnLst/>
              <a:rect l="l" t="t" r="r" b="b"/>
              <a:pathLst>
                <a:path w="2047239" h="1997075">
                  <a:moveTo>
                    <a:pt x="1914261" y="0"/>
                  </a:moveTo>
                  <a:lnTo>
                    <a:pt x="0" y="1914261"/>
                  </a:lnTo>
                  <a:lnTo>
                    <a:pt x="78358" y="1965443"/>
                  </a:lnTo>
                  <a:lnTo>
                    <a:pt x="95930" y="1996915"/>
                  </a:lnTo>
                  <a:lnTo>
                    <a:pt x="2046632" y="45614"/>
                  </a:lnTo>
                  <a:lnTo>
                    <a:pt x="191426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2974459" y="616636"/>
              <a:ext cx="2139315" cy="2075180"/>
            </a:xfrm>
            <a:custGeom>
              <a:avLst/>
              <a:gdLst/>
              <a:ahLst/>
              <a:cxnLst/>
              <a:rect l="l" t="t" r="r" b="b"/>
              <a:pathLst>
                <a:path w="2139315" h="2075180">
                  <a:moveTo>
                    <a:pt x="1945112" y="16043"/>
                  </a:moveTo>
                  <a:lnTo>
                    <a:pt x="0" y="1960559"/>
                  </a:lnTo>
                  <a:lnTo>
                    <a:pt x="63984" y="2075158"/>
                  </a:lnTo>
                  <a:lnTo>
                    <a:pt x="2108080" y="31063"/>
                  </a:lnTo>
                  <a:lnTo>
                    <a:pt x="1988700" y="31063"/>
                  </a:lnTo>
                  <a:lnTo>
                    <a:pt x="1945112" y="16043"/>
                  </a:lnTo>
                  <a:close/>
                </a:path>
                <a:path w="2139315" h="2075180">
                  <a:moveTo>
                    <a:pt x="2139143" y="0"/>
                  </a:moveTo>
                  <a:lnTo>
                    <a:pt x="1988700" y="31063"/>
                  </a:lnTo>
                  <a:lnTo>
                    <a:pt x="2108080" y="31063"/>
                  </a:lnTo>
                  <a:lnTo>
                    <a:pt x="2139143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3032529" y="582929"/>
              <a:ext cx="2275840" cy="2218690"/>
            </a:xfrm>
            <a:custGeom>
              <a:avLst/>
              <a:gdLst/>
              <a:ahLst/>
              <a:cxnLst/>
              <a:rect l="l" t="t" r="r" b="b"/>
              <a:pathLst>
                <a:path w="2275840" h="2218690">
                  <a:moveTo>
                    <a:pt x="2244320" y="0"/>
                  </a:moveTo>
                  <a:lnTo>
                    <a:pt x="2060268" y="38002"/>
                  </a:lnTo>
                  <a:lnTo>
                    <a:pt x="0" y="2098270"/>
                  </a:lnTo>
                  <a:lnTo>
                    <a:pt x="15470" y="2125980"/>
                  </a:lnTo>
                  <a:lnTo>
                    <a:pt x="58130" y="2218409"/>
                  </a:lnTo>
                  <a:lnTo>
                    <a:pt x="2275618" y="1602"/>
                  </a:lnTo>
                  <a:lnTo>
                    <a:pt x="224432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3085698" y="583734"/>
              <a:ext cx="2377440" cy="2329180"/>
            </a:xfrm>
            <a:custGeom>
              <a:avLst/>
              <a:gdLst/>
              <a:ahLst/>
              <a:cxnLst/>
              <a:rect l="l" t="t" r="r" b="b"/>
              <a:pathLst>
                <a:path w="2377440" h="2329180">
                  <a:moveTo>
                    <a:pt x="2206856" y="0"/>
                  </a:moveTo>
                  <a:lnTo>
                    <a:pt x="0" y="2206856"/>
                  </a:lnTo>
                  <a:lnTo>
                    <a:pt x="56292" y="2328824"/>
                  </a:lnTo>
                  <a:lnTo>
                    <a:pt x="876616" y="1508752"/>
                  </a:lnTo>
                  <a:lnTo>
                    <a:pt x="838601" y="1486365"/>
                  </a:lnTo>
                  <a:lnTo>
                    <a:pt x="905012" y="1480364"/>
                  </a:lnTo>
                  <a:lnTo>
                    <a:pt x="2377113" y="8716"/>
                  </a:lnTo>
                  <a:lnTo>
                    <a:pt x="220685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3137033" y="591650"/>
              <a:ext cx="2479675" cy="2435225"/>
            </a:xfrm>
            <a:custGeom>
              <a:avLst/>
              <a:gdLst/>
              <a:ahLst/>
              <a:cxnLst/>
              <a:rect l="l" t="t" r="r" b="b"/>
              <a:pathLst>
                <a:path w="2479675" h="2435225">
                  <a:moveTo>
                    <a:pt x="815241" y="1494923"/>
                  </a:moveTo>
                  <a:lnTo>
                    <a:pt x="0" y="2310165"/>
                  </a:lnTo>
                  <a:lnTo>
                    <a:pt x="25266" y="2364909"/>
                  </a:lnTo>
                  <a:lnTo>
                    <a:pt x="53206" y="2434759"/>
                  </a:lnTo>
                  <a:lnTo>
                    <a:pt x="395340" y="2092624"/>
                  </a:lnTo>
                  <a:lnTo>
                    <a:pt x="387216" y="2079159"/>
                  </a:lnTo>
                  <a:lnTo>
                    <a:pt x="408806" y="2079159"/>
                  </a:lnTo>
                  <a:lnTo>
                    <a:pt x="942206" y="1545759"/>
                  </a:lnTo>
                  <a:lnTo>
                    <a:pt x="901566" y="1545759"/>
                  </a:lnTo>
                  <a:lnTo>
                    <a:pt x="815241" y="1494923"/>
                  </a:lnTo>
                  <a:close/>
                </a:path>
                <a:path w="2479675" h="2435225">
                  <a:moveTo>
                    <a:pt x="408806" y="2079159"/>
                  </a:moveTo>
                  <a:lnTo>
                    <a:pt x="387216" y="2079159"/>
                  </a:lnTo>
                  <a:lnTo>
                    <a:pt x="404201" y="2083763"/>
                  </a:lnTo>
                  <a:lnTo>
                    <a:pt x="408806" y="2079159"/>
                  </a:lnTo>
                  <a:close/>
                </a:path>
                <a:path w="2479675" h="2435225">
                  <a:moveTo>
                    <a:pt x="943414" y="1544550"/>
                  </a:moveTo>
                  <a:lnTo>
                    <a:pt x="901566" y="1545759"/>
                  </a:lnTo>
                  <a:lnTo>
                    <a:pt x="942206" y="1545759"/>
                  </a:lnTo>
                  <a:lnTo>
                    <a:pt x="943414" y="1544550"/>
                  </a:lnTo>
                  <a:close/>
                </a:path>
                <a:path w="2479675" h="2435225">
                  <a:moveTo>
                    <a:pt x="2310165" y="0"/>
                  </a:moveTo>
                  <a:lnTo>
                    <a:pt x="836131" y="1474033"/>
                  </a:lnTo>
                  <a:lnTo>
                    <a:pt x="998086" y="1459399"/>
                  </a:lnTo>
                  <a:lnTo>
                    <a:pt x="1048015" y="1439949"/>
                  </a:lnTo>
                  <a:lnTo>
                    <a:pt x="2257447" y="230518"/>
                  </a:lnTo>
                  <a:lnTo>
                    <a:pt x="2283326" y="189399"/>
                  </a:lnTo>
                  <a:lnTo>
                    <a:pt x="2324357" y="163608"/>
                  </a:lnTo>
                  <a:lnTo>
                    <a:pt x="2479306" y="8659"/>
                  </a:lnTo>
                  <a:lnTo>
                    <a:pt x="231016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3185885" y="599567"/>
              <a:ext cx="2576195" cy="2543175"/>
            </a:xfrm>
            <a:custGeom>
              <a:avLst/>
              <a:gdLst/>
              <a:ahLst/>
              <a:cxnLst/>
              <a:rect l="l" t="t" r="r" b="b"/>
              <a:pathLst>
                <a:path w="2576195" h="2543175">
                  <a:moveTo>
                    <a:pt x="340753" y="2075202"/>
                  </a:moveTo>
                  <a:lnTo>
                    <a:pt x="0" y="2415956"/>
                  </a:lnTo>
                  <a:lnTo>
                    <a:pt x="50800" y="2542956"/>
                  </a:lnTo>
                  <a:lnTo>
                    <a:pt x="407659" y="2186096"/>
                  </a:lnTo>
                  <a:lnTo>
                    <a:pt x="340753" y="2075202"/>
                  </a:lnTo>
                  <a:close/>
                </a:path>
                <a:path w="2576195" h="2543175">
                  <a:moveTo>
                    <a:pt x="1061957" y="1531799"/>
                  </a:moveTo>
                  <a:lnTo>
                    <a:pt x="878869" y="1537086"/>
                  </a:lnTo>
                  <a:lnTo>
                    <a:pt x="343360" y="2072596"/>
                  </a:lnTo>
                  <a:lnTo>
                    <a:pt x="483240" y="2110515"/>
                  </a:lnTo>
                  <a:lnTo>
                    <a:pt x="1061957" y="1531799"/>
                  </a:lnTo>
                  <a:close/>
                </a:path>
                <a:path w="2576195" h="2543175">
                  <a:moveTo>
                    <a:pt x="2234474" y="181482"/>
                  </a:moveTo>
                  <a:lnTo>
                    <a:pt x="974198" y="1441757"/>
                  </a:lnTo>
                  <a:lnTo>
                    <a:pt x="1167674" y="1366392"/>
                  </a:lnTo>
                  <a:lnTo>
                    <a:pt x="1277453" y="1316302"/>
                  </a:lnTo>
                  <a:lnTo>
                    <a:pt x="2040699" y="553057"/>
                  </a:lnTo>
                  <a:lnTo>
                    <a:pt x="2120174" y="363092"/>
                  </a:lnTo>
                  <a:lnTo>
                    <a:pt x="2234474" y="181482"/>
                  </a:lnTo>
                  <a:close/>
                </a:path>
                <a:path w="2576195" h="2543175">
                  <a:moveTo>
                    <a:pt x="2415956" y="0"/>
                  </a:moveTo>
                  <a:lnTo>
                    <a:pt x="2234474" y="181482"/>
                  </a:lnTo>
                  <a:lnTo>
                    <a:pt x="2367824" y="97662"/>
                  </a:lnTo>
                  <a:lnTo>
                    <a:pt x="2517947" y="75808"/>
                  </a:lnTo>
                  <a:lnTo>
                    <a:pt x="2575666" y="18089"/>
                  </a:lnTo>
                  <a:lnTo>
                    <a:pt x="2463074" y="2412"/>
                  </a:lnTo>
                  <a:lnTo>
                    <a:pt x="2415956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3232205" y="615646"/>
              <a:ext cx="2617470" cy="2583180"/>
            </a:xfrm>
            <a:custGeom>
              <a:avLst/>
              <a:gdLst/>
              <a:ahLst/>
              <a:cxnLst/>
              <a:rect l="l" t="t" r="r" b="b"/>
              <a:pathLst>
                <a:path w="2617470" h="2583180">
                  <a:moveTo>
                    <a:pt x="1158184" y="1511603"/>
                  </a:moveTo>
                  <a:lnTo>
                    <a:pt x="999174" y="1516195"/>
                  </a:lnTo>
                  <a:lnTo>
                    <a:pt x="424481" y="2091065"/>
                  </a:lnTo>
                  <a:lnTo>
                    <a:pt x="502864" y="2112313"/>
                  </a:lnTo>
                  <a:lnTo>
                    <a:pt x="553483" y="2140434"/>
                  </a:lnTo>
                  <a:lnTo>
                    <a:pt x="1180458" y="1513459"/>
                  </a:lnTo>
                  <a:lnTo>
                    <a:pt x="1158184" y="1511603"/>
                  </a:lnTo>
                  <a:close/>
                </a:path>
                <a:path w="2617470" h="2583180">
                  <a:moveTo>
                    <a:pt x="2006101" y="508960"/>
                  </a:moveTo>
                  <a:lnTo>
                    <a:pt x="1201616" y="1313691"/>
                  </a:lnTo>
                  <a:lnTo>
                    <a:pt x="1455364" y="1197913"/>
                  </a:lnTo>
                  <a:lnTo>
                    <a:pt x="1564584" y="1129333"/>
                  </a:lnTo>
                  <a:lnTo>
                    <a:pt x="1881089" y="812828"/>
                  </a:lnTo>
                  <a:lnTo>
                    <a:pt x="1864304" y="776273"/>
                  </a:lnTo>
                  <a:lnTo>
                    <a:pt x="1969714" y="595933"/>
                  </a:lnTo>
                  <a:lnTo>
                    <a:pt x="2006101" y="508960"/>
                  </a:lnTo>
                  <a:close/>
                </a:path>
                <a:path w="2617470" h="2583180">
                  <a:moveTo>
                    <a:pt x="355398" y="2160169"/>
                  </a:moveTo>
                  <a:lnTo>
                    <a:pt x="0" y="2515677"/>
                  </a:lnTo>
                  <a:lnTo>
                    <a:pt x="6294" y="2531413"/>
                  </a:lnTo>
                  <a:lnTo>
                    <a:pt x="111093" y="2582824"/>
                  </a:lnTo>
                  <a:lnTo>
                    <a:pt x="422511" y="2271406"/>
                  </a:lnTo>
                  <a:lnTo>
                    <a:pt x="355398" y="2160169"/>
                  </a:lnTo>
                  <a:close/>
                </a:path>
                <a:path w="2617470" h="2583180">
                  <a:moveTo>
                    <a:pt x="2585065" y="52373"/>
                  </a:moveTo>
                  <a:lnTo>
                    <a:pt x="2522164" y="52373"/>
                  </a:lnTo>
                  <a:lnTo>
                    <a:pt x="2560264" y="81583"/>
                  </a:lnTo>
                  <a:lnTo>
                    <a:pt x="2585065" y="52373"/>
                  </a:lnTo>
                  <a:close/>
                </a:path>
                <a:path w="2617470" h="2583180">
                  <a:moveTo>
                    <a:pt x="2514905" y="0"/>
                  </a:moveTo>
                  <a:lnTo>
                    <a:pt x="2452394" y="62529"/>
                  </a:lnTo>
                  <a:lnTo>
                    <a:pt x="2522164" y="52373"/>
                  </a:lnTo>
                  <a:lnTo>
                    <a:pt x="2585065" y="52373"/>
                  </a:lnTo>
                  <a:lnTo>
                    <a:pt x="2617414" y="14273"/>
                  </a:lnTo>
                  <a:lnTo>
                    <a:pt x="2514905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3333074" y="1418030"/>
              <a:ext cx="1821180" cy="1848485"/>
            </a:xfrm>
            <a:custGeom>
              <a:avLst/>
              <a:gdLst/>
              <a:ahLst/>
              <a:cxnLst/>
              <a:rect l="l" t="t" r="r" b="b"/>
              <a:pathLst>
                <a:path w="1821179" h="1848485">
                  <a:moveTo>
                    <a:pt x="1065521" y="709903"/>
                  </a:moveTo>
                  <a:lnTo>
                    <a:pt x="442816" y="1332608"/>
                  </a:lnTo>
                  <a:lnTo>
                    <a:pt x="557116" y="1396108"/>
                  </a:lnTo>
                  <a:lnTo>
                    <a:pt x="1229644" y="723580"/>
                  </a:lnTo>
                  <a:lnTo>
                    <a:pt x="1065521" y="709903"/>
                  </a:lnTo>
                  <a:close/>
                </a:path>
                <a:path w="1821179" h="1848485">
                  <a:moveTo>
                    <a:pt x="1775424" y="0"/>
                  </a:moveTo>
                  <a:lnTo>
                    <a:pt x="1422757" y="352667"/>
                  </a:lnTo>
                  <a:lnTo>
                    <a:pt x="1572935" y="258369"/>
                  </a:lnTo>
                  <a:lnTo>
                    <a:pt x="1820585" y="98349"/>
                  </a:lnTo>
                  <a:lnTo>
                    <a:pt x="1775424" y="0"/>
                  </a:lnTo>
                  <a:close/>
                </a:path>
                <a:path w="1821179" h="1848485">
                  <a:moveTo>
                    <a:pt x="315907" y="1459517"/>
                  </a:moveTo>
                  <a:lnTo>
                    <a:pt x="0" y="1775424"/>
                  </a:lnTo>
                  <a:lnTo>
                    <a:pt x="40045" y="1795069"/>
                  </a:lnTo>
                  <a:lnTo>
                    <a:pt x="104955" y="1848269"/>
                  </a:lnTo>
                  <a:lnTo>
                    <a:pt x="382813" y="1570411"/>
                  </a:lnTo>
                  <a:lnTo>
                    <a:pt x="315907" y="145951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3429407" y="2140377"/>
              <a:ext cx="1283970" cy="1199515"/>
            </a:xfrm>
            <a:custGeom>
              <a:avLst/>
              <a:gdLst/>
              <a:ahLst/>
              <a:cxnLst/>
              <a:rect l="l" t="t" r="r" b="b"/>
              <a:pathLst>
                <a:path w="1283970" h="1199514">
                  <a:moveTo>
                    <a:pt x="1118511" y="0"/>
                  </a:moveTo>
                  <a:lnTo>
                    <a:pt x="450608" y="668107"/>
                  </a:lnTo>
                  <a:lnTo>
                    <a:pt x="565287" y="731818"/>
                  </a:lnTo>
                  <a:lnTo>
                    <a:pt x="1283367" y="13738"/>
                  </a:lnTo>
                  <a:lnTo>
                    <a:pt x="1118511" y="0"/>
                  </a:lnTo>
                  <a:close/>
                </a:path>
                <a:path w="1283970" h="1199514">
                  <a:moveTo>
                    <a:pt x="280544" y="838224"/>
                  </a:moveTo>
                  <a:lnTo>
                    <a:pt x="0" y="1118854"/>
                  </a:lnTo>
                  <a:lnTo>
                    <a:pt x="97962" y="1199143"/>
                  </a:lnTo>
                  <a:lnTo>
                    <a:pt x="333063" y="964041"/>
                  </a:lnTo>
                  <a:lnTo>
                    <a:pt x="324713" y="911432"/>
                  </a:lnTo>
                  <a:lnTo>
                    <a:pt x="280544" y="838224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3518744" y="2152880"/>
              <a:ext cx="1336040" cy="1259840"/>
            </a:xfrm>
            <a:custGeom>
              <a:avLst/>
              <a:gdLst/>
              <a:ahLst/>
              <a:cxnLst/>
              <a:rect l="l" t="t" r="r" b="b"/>
              <a:pathLst>
                <a:path w="1336039" h="1259839">
                  <a:moveTo>
                    <a:pt x="1179209" y="0"/>
                  </a:moveTo>
                  <a:lnTo>
                    <a:pt x="465769" y="713659"/>
                  </a:lnTo>
                  <a:lnTo>
                    <a:pt x="490645" y="727479"/>
                  </a:lnTo>
                  <a:lnTo>
                    <a:pt x="597638" y="759577"/>
                  </a:lnTo>
                  <a:lnTo>
                    <a:pt x="1335647" y="21341"/>
                  </a:lnTo>
                  <a:lnTo>
                    <a:pt x="1328845" y="12469"/>
                  </a:lnTo>
                  <a:lnTo>
                    <a:pt x="1179209" y="0"/>
                  </a:lnTo>
                  <a:close/>
                </a:path>
                <a:path w="1336039" h="1259839">
                  <a:moveTo>
                    <a:pt x="241566" y="937931"/>
                  </a:moveTo>
                  <a:lnTo>
                    <a:pt x="0" y="1179571"/>
                  </a:lnTo>
                  <a:lnTo>
                    <a:pt x="97712" y="1259655"/>
                  </a:lnTo>
                  <a:lnTo>
                    <a:pt x="265925" y="1091392"/>
                  </a:lnTo>
                  <a:lnTo>
                    <a:pt x="241566" y="937931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3607187" y="2165316"/>
              <a:ext cx="1317625" cy="1321435"/>
            </a:xfrm>
            <a:custGeom>
              <a:avLst/>
              <a:gdLst/>
              <a:ahLst/>
              <a:cxnLst/>
              <a:rect l="l" t="t" r="r" b="b"/>
              <a:pathLst>
                <a:path w="1317625" h="1321435">
                  <a:moveTo>
                    <a:pt x="1240002" y="0"/>
                  </a:moveTo>
                  <a:lnTo>
                    <a:pt x="496455" y="743319"/>
                  </a:lnTo>
                  <a:lnTo>
                    <a:pt x="633235" y="784353"/>
                  </a:lnTo>
                  <a:lnTo>
                    <a:pt x="1317371" y="100427"/>
                  </a:lnTo>
                  <a:lnTo>
                    <a:pt x="1240402" y="33"/>
                  </a:lnTo>
                  <a:lnTo>
                    <a:pt x="1240002" y="0"/>
                  </a:lnTo>
                  <a:close/>
                </a:path>
                <a:path w="1317625" h="1321435">
                  <a:moveTo>
                    <a:pt x="175186" y="1064489"/>
                  </a:moveTo>
                  <a:lnTo>
                    <a:pt x="0" y="1239622"/>
                  </a:lnTo>
                  <a:lnTo>
                    <a:pt x="12312" y="1249713"/>
                  </a:lnTo>
                  <a:lnTo>
                    <a:pt x="96354" y="1321069"/>
                  </a:lnTo>
                  <a:lnTo>
                    <a:pt x="164799" y="1252646"/>
                  </a:lnTo>
                  <a:lnTo>
                    <a:pt x="185032" y="1126523"/>
                  </a:lnTo>
                  <a:lnTo>
                    <a:pt x="175186" y="106448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3695299" y="2257117"/>
              <a:ext cx="1318895" cy="1272540"/>
            </a:xfrm>
            <a:custGeom>
              <a:avLst/>
              <a:gdLst/>
              <a:ahLst/>
              <a:cxnLst/>
              <a:rect l="l" t="t" r="r" b="b"/>
              <a:pathLst>
                <a:path w="1318895" h="1272539">
                  <a:moveTo>
                    <a:pt x="1222645" y="0"/>
                  </a:moveTo>
                  <a:lnTo>
                    <a:pt x="533399" y="689034"/>
                  </a:lnTo>
                  <a:lnTo>
                    <a:pt x="671154" y="730361"/>
                  </a:lnTo>
                  <a:lnTo>
                    <a:pt x="1318626" y="82690"/>
                  </a:lnTo>
                  <a:lnTo>
                    <a:pt x="1239920" y="22532"/>
                  </a:lnTo>
                  <a:lnTo>
                    <a:pt x="1222645" y="0"/>
                  </a:lnTo>
                  <a:close/>
                </a:path>
                <a:path w="1318895" h="1272539">
                  <a:moveTo>
                    <a:pt x="79598" y="1142696"/>
                  </a:moveTo>
                  <a:lnTo>
                    <a:pt x="0" y="1222270"/>
                  </a:lnTo>
                  <a:lnTo>
                    <a:pt x="58820" y="1272212"/>
                  </a:lnTo>
                  <a:lnTo>
                    <a:pt x="79598" y="1142696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4353755" y="2332829"/>
              <a:ext cx="751840" cy="711200"/>
            </a:xfrm>
            <a:custGeom>
              <a:avLst/>
              <a:gdLst/>
              <a:ahLst/>
              <a:cxnLst/>
              <a:rect l="l" t="t" r="r" b="b"/>
              <a:pathLst>
                <a:path w="751839" h="711200">
                  <a:moveTo>
                    <a:pt x="651040" y="0"/>
                  </a:moveTo>
                  <a:lnTo>
                    <a:pt x="0" y="650840"/>
                  </a:lnTo>
                  <a:lnTo>
                    <a:pt x="36634" y="661830"/>
                  </a:lnTo>
                  <a:lnTo>
                    <a:pt x="46794" y="670720"/>
                  </a:lnTo>
                  <a:lnTo>
                    <a:pt x="65844" y="680880"/>
                  </a:lnTo>
                  <a:lnTo>
                    <a:pt x="112834" y="708820"/>
                  </a:lnTo>
                  <a:lnTo>
                    <a:pt x="117497" y="711152"/>
                  </a:lnTo>
                  <a:lnTo>
                    <a:pt x="751817" y="77026"/>
                  </a:lnTo>
                  <a:lnTo>
                    <a:pt x="6510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4461014" y="2402890"/>
              <a:ext cx="734695" cy="668020"/>
            </a:xfrm>
            <a:custGeom>
              <a:avLst/>
              <a:gdLst/>
              <a:ahLst/>
              <a:cxnLst/>
              <a:rect l="l" t="t" r="r" b="b"/>
              <a:pathLst>
                <a:path w="734695" h="668019">
                  <a:moveTo>
                    <a:pt x="635444" y="0"/>
                  </a:moveTo>
                  <a:lnTo>
                    <a:pt x="0" y="635444"/>
                  </a:lnTo>
                  <a:lnTo>
                    <a:pt x="5575" y="638759"/>
                  </a:lnTo>
                  <a:lnTo>
                    <a:pt x="63995" y="667969"/>
                  </a:lnTo>
                  <a:lnTo>
                    <a:pt x="93205" y="667969"/>
                  </a:lnTo>
                  <a:lnTo>
                    <a:pt x="103365" y="657809"/>
                  </a:lnTo>
                  <a:lnTo>
                    <a:pt x="121145" y="638759"/>
                  </a:lnTo>
                  <a:lnTo>
                    <a:pt x="187073" y="626844"/>
                  </a:lnTo>
                  <a:lnTo>
                    <a:pt x="734638" y="79447"/>
                  </a:lnTo>
                  <a:lnTo>
                    <a:pt x="673595" y="29159"/>
                  </a:lnTo>
                  <a:lnTo>
                    <a:pt x="635444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4628664" y="2475074"/>
              <a:ext cx="655955" cy="558800"/>
            </a:xfrm>
            <a:custGeom>
              <a:avLst/>
              <a:gdLst/>
              <a:ahLst/>
              <a:cxnLst/>
              <a:rect l="l" t="t" r="r" b="b"/>
              <a:pathLst>
                <a:path w="655954" h="558800">
                  <a:moveTo>
                    <a:pt x="558171" y="0"/>
                  </a:moveTo>
                  <a:lnTo>
                    <a:pt x="0" y="558171"/>
                  </a:lnTo>
                  <a:lnTo>
                    <a:pt x="58905" y="547525"/>
                  </a:lnTo>
                  <a:lnTo>
                    <a:pt x="199875" y="528475"/>
                  </a:lnTo>
                  <a:lnTo>
                    <a:pt x="208899" y="527072"/>
                  </a:lnTo>
                  <a:lnTo>
                    <a:pt x="655659" y="80311"/>
                  </a:lnTo>
                  <a:lnTo>
                    <a:pt x="558171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4819729" y="2548502"/>
              <a:ext cx="554355" cy="456565"/>
            </a:xfrm>
            <a:custGeom>
              <a:avLst/>
              <a:gdLst/>
              <a:ahLst/>
              <a:cxnLst/>
              <a:rect l="l" t="t" r="r" b="b"/>
              <a:pathLst>
                <a:path w="554354" h="456564">
                  <a:moveTo>
                    <a:pt x="456238" y="0"/>
                  </a:moveTo>
                  <a:lnTo>
                    <a:pt x="0" y="456238"/>
                  </a:lnTo>
                  <a:lnTo>
                    <a:pt x="8810" y="455047"/>
                  </a:lnTo>
                  <a:lnTo>
                    <a:pt x="65960" y="446157"/>
                  </a:lnTo>
                  <a:lnTo>
                    <a:pt x="124380" y="446157"/>
                  </a:lnTo>
                  <a:lnTo>
                    <a:pt x="222308" y="411730"/>
                  </a:lnTo>
                  <a:lnTo>
                    <a:pt x="553726" y="80311"/>
                  </a:lnTo>
                  <a:lnTo>
                    <a:pt x="456238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5017394" y="2621547"/>
              <a:ext cx="468630" cy="347345"/>
            </a:xfrm>
            <a:custGeom>
              <a:avLst/>
              <a:gdLst/>
              <a:ahLst/>
              <a:cxnLst/>
              <a:rect l="l" t="t" r="r" b="b"/>
              <a:pathLst>
                <a:path w="468629" h="347344">
                  <a:moveTo>
                    <a:pt x="347241" y="0"/>
                  </a:moveTo>
                  <a:lnTo>
                    <a:pt x="0" y="347347"/>
                  </a:lnTo>
                  <a:lnTo>
                    <a:pt x="89275" y="315962"/>
                  </a:lnTo>
                  <a:lnTo>
                    <a:pt x="117215" y="315962"/>
                  </a:lnTo>
                  <a:lnTo>
                    <a:pt x="155315" y="305802"/>
                  </a:lnTo>
                  <a:lnTo>
                    <a:pt x="193415" y="305802"/>
                  </a:lnTo>
                  <a:lnTo>
                    <a:pt x="223145" y="302741"/>
                  </a:lnTo>
                  <a:lnTo>
                    <a:pt x="468107" y="57779"/>
                  </a:lnTo>
                  <a:lnTo>
                    <a:pt x="383915" y="30212"/>
                  </a:lnTo>
                  <a:lnTo>
                    <a:pt x="347241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5222685" y="2675357"/>
              <a:ext cx="374650" cy="250825"/>
            </a:xfrm>
            <a:custGeom>
              <a:avLst/>
              <a:gdLst/>
              <a:ahLst/>
              <a:cxnLst/>
              <a:rect l="l" t="t" r="r" b="b"/>
              <a:pathLst>
                <a:path w="374650" h="250825">
                  <a:moveTo>
                    <a:pt x="250693" y="0"/>
                  </a:moveTo>
                  <a:lnTo>
                    <a:pt x="0" y="250770"/>
                  </a:lnTo>
                  <a:lnTo>
                    <a:pt x="74484" y="243102"/>
                  </a:lnTo>
                  <a:lnTo>
                    <a:pt x="159574" y="243102"/>
                  </a:lnTo>
                  <a:lnTo>
                    <a:pt x="195943" y="233404"/>
                  </a:lnTo>
                  <a:lnTo>
                    <a:pt x="374182" y="55165"/>
                  </a:lnTo>
                  <a:lnTo>
                    <a:pt x="322134" y="23392"/>
                  </a:lnTo>
                  <a:lnTo>
                    <a:pt x="250693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5397846" y="2724745"/>
              <a:ext cx="300355" cy="189865"/>
            </a:xfrm>
            <a:custGeom>
              <a:avLst/>
              <a:gdLst/>
              <a:ahLst/>
              <a:cxnLst/>
              <a:rect l="l" t="t" r="r" b="b"/>
              <a:pathLst>
                <a:path w="300354" h="189864">
                  <a:moveTo>
                    <a:pt x="189557" y="0"/>
                  </a:moveTo>
                  <a:lnTo>
                    <a:pt x="0" y="189557"/>
                  </a:lnTo>
                  <a:lnTo>
                    <a:pt x="22513" y="183553"/>
                  </a:lnTo>
                  <a:lnTo>
                    <a:pt x="108873" y="174663"/>
                  </a:lnTo>
                  <a:lnTo>
                    <a:pt x="146973" y="164503"/>
                  </a:lnTo>
                  <a:lnTo>
                    <a:pt x="185073" y="164503"/>
                  </a:lnTo>
                  <a:lnTo>
                    <a:pt x="211150" y="156206"/>
                  </a:lnTo>
                  <a:lnTo>
                    <a:pt x="299960" y="67397"/>
                  </a:lnTo>
                  <a:lnTo>
                    <a:pt x="189557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5585414" y="2786036"/>
              <a:ext cx="283254" cy="1024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2748648" y="46608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90">
                  <a:moveTo>
                    <a:pt x="8763" y="21590"/>
                  </a:moveTo>
                  <a:lnTo>
                    <a:pt x="8623" y="10160"/>
                  </a:lnTo>
                  <a:lnTo>
                    <a:pt x="8610" y="8890"/>
                  </a:lnTo>
                  <a:lnTo>
                    <a:pt x="8521" y="0"/>
                  </a:lnTo>
                  <a:lnTo>
                    <a:pt x="5003" y="8890"/>
                  </a:lnTo>
                  <a:lnTo>
                    <a:pt x="0" y="21590"/>
                  </a:lnTo>
                  <a:lnTo>
                    <a:pt x="8763" y="2159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2744141" y="486410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69" h="12700">
                  <a:moveTo>
                    <a:pt x="1325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3398" y="12700"/>
                  </a:lnTo>
                  <a:lnTo>
                    <a:pt x="13256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2739631" y="497839"/>
              <a:ext cx="18415" cy="12700"/>
            </a:xfrm>
            <a:custGeom>
              <a:avLst/>
              <a:gdLst/>
              <a:ahLst/>
              <a:cxnLst/>
              <a:rect l="l" t="t" r="r" b="b"/>
              <a:pathLst>
                <a:path w="18414" h="12700">
                  <a:moveTo>
                    <a:pt x="1789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8036" y="12700"/>
                  </a:lnTo>
                  <a:lnTo>
                    <a:pt x="17894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2735122" y="50927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22531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2674" y="12700"/>
                  </a:lnTo>
                  <a:lnTo>
                    <a:pt x="22531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2730612" y="520699"/>
              <a:ext cx="27940" cy="12700"/>
            </a:xfrm>
            <a:custGeom>
              <a:avLst/>
              <a:gdLst/>
              <a:ahLst/>
              <a:cxnLst/>
              <a:rect l="l" t="t" r="r" b="b"/>
              <a:pathLst>
                <a:path w="27939" h="12700">
                  <a:moveTo>
                    <a:pt x="27169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7312" y="12700"/>
                  </a:lnTo>
                  <a:lnTo>
                    <a:pt x="27169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2726102" y="532129"/>
              <a:ext cx="32384" cy="12700"/>
            </a:xfrm>
            <a:custGeom>
              <a:avLst/>
              <a:gdLst/>
              <a:ahLst/>
              <a:cxnLst/>
              <a:rect l="l" t="t" r="r" b="b"/>
              <a:pathLst>
                <a:path w="32385" h="12700">
                  <a:moveTo>
                    <a:pt x="31807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31950" y="12700"/>
                  </a:lnTo>
                  <a:lnTo>
                    <a:pt x="3180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2722093" y="543560"/>
              <a:ext cx="36195" cy="11430"/>
            </a:xfrm>
            <a:custGeom>
              <a:avLst/>
              <a:gdLst/>
              <a:ahLst/>
              <a:cxnLst/>
              <a:rect l="l" t="t" r="r" b="b"/>
              <a:pathLst>
                <a:path w="36194" h="11429">
                  <a:moveTo>
                    <a:pt x="3594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36072" y="11429"/>
                  </a:lnTo>
                  <a:lnTo>
                    <a:pt x="35944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2717584" y="55498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058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40710" y="11430"/>
                  </a:lnTo>
                  <a:lnTo>
                    <a:pt x="40582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2713074" y="565149"/>
              <a:ext cx="2748280" cy="12700"/>
            </a:xfrm>
            <a:custGeom>
              <a:avLst/>
              <a:gdLst/>
              <a:ahLst/>
              <a:cxnLst/>
              <a:rect l="l" t="t" r="r" b="b"/>
              <a:pathLst>
                <a:path w="2748279" h="12700">
                  <a:moveTo>
                    <a:pt x="2747925" y="10160"/>
                  </a:moveTo>
                  <a:lnTo>
                    <a:pt x="2743808" y="12700"/>
                  </a:lnTo>
                  <a:lnTo>
                    <a:pt x="2744503" y="12700"/>
                  </a:lnTo>
                  <a:lnTo>
                    <a:pt x="2747925" y="10160"/>
                  </a:lnTo>
                  <a:close/>
                </a:path>
                <a:path w="2748279" h="12700">
                  <a:moveTo>
                    <a:pt x="4520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5348" y="12700"/>
                  </a:lnTo>
                  <a:lnTo>
                    <a:pt x="45206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2708564" y="576579"/>
              <a:ext cx="2750820" cy="12700"/>
            </a:xfrm>
            <a:custGeom>
              <a:avLst/>
              <a:gdLst/>
              <a:ahLst/>
              <a:cxnLst/>
              <a:rect l="l" t="t" r="r" b="b"/>
              <a:pathLst>
                <a:path w="2750820" h="12700">
                  <a:moveTo>
                    <a:pt x="2750724" y="0"/>
                  </a:moveTo>
                  <a:lnTo>
                    <a:pt x="2750376" y="0"/>
                  </a:lnTo>
                  <a:lnTo>
                    <a:pt x="2729788" y="12700"/>
                  </a:lnTo>
                  <a:lnTo>
                    <a:pt x="2733613" y="12700"/>
                  </a:lnTo>
                  <a:lnTo>
                    <a:pt x="2750724" y="0"/>
                  </a:lnTo>
                  <a:close/>
                </a:path>
                <a:path w="2750820" h="12700">
                  <a:moveTo>
                    <a:pt x="4984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9986" y="12700"/>
                  </a:lnTo>
                  <a:lnTo>
                    <a:pt x="49844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2704054" y="588010"/>
              <a:ext cx="2740025" cy="12700"/>
            </a:xfrm>
            <a:custGeom>
              <a:avLst/>
              <a:gdLst/>
              <a:ahLst/>
              <a:cxnLst/>
              <a:rect l="l" t="t" r="r" b="b"/>
              <a:pathLst>
                <a:path w="2740025" h="12700">
                  <a:moveTo>
                    <a:pt x="2739834" y="0"/>
                  </a:moveTo>
                  <a:lnTo>
                    <a:pt x="2736357" y="0"/>
                  </a:lnTo>
                  <a:lnTo>
                    <a:pt x="2715769" y="12700"/>
                  </a:lnTo>
                  <a:lnTo>
                    <a:pt x="2722723" y="12700"/>
                  </a:lnTo>
                  <a:lnTo>
                    <a:pt x="2739834" y="0"/>
                  </a:lnTo>
                  <a:close/>
                </a:path>
                <a:path w="2740025" h="12700">
                  <a:moveTo>
                    <a:pt x="54482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4624" y="12700"/>
                  </a:lnTo>
                  <a:lnTo>
                    <a:pt x="544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2699544" y="599439"/>
              <a:ext cx="2729230" cy="12700"/>
            </a:xfrm>
            <a:custGeom>
              <a:avLst/>
              <a:gdLst/>
              <a:ahLst/>
              <a:cxnLst/>
              <a:rect l="l" t="t" r="r" b="b"/>
              <a:pathLst>
                <a:path w="2729229" h="12700">
                  <a:moveTo>
                    <a:pt x="2728944" y="0"/>
                  </a:moveTo>
                  <a:lnTo>
                    <a:pt x="2722338" y="0"/>
                  </a:lnTo>
                  <a:lnTo>
                    <a:pt x="2701750" y="12700"/>
                  </a:lnTo>
                  <a:lnTo>
                    <a:pt x="2711833" y="12700"/>
                  </a:lnTo>
                  <a:lnTo>
                    <a:pt x="2728944" y="0"/>
                  </a:lnTo>
                  <a:close/>
                </a:path>
                <a:path w="2729229" h="12700">
                  <a:moveTo>
                    <a:pt x="59120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9262" y="12700"/>
                  </a:lnTo>
                  <a:lnTo>
                    <a:pt x="59120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2695034" y="610870"/>
              <a:ext cx="2718435" cy="12700"/>
            </a:xfrm>
            <a:custGeom>
              <a:avLst/>
              <a:gdLst/>
              <a:ahLst/>
              <a:cxnLst/>
              <a:rect l="l" t="t" r="r" b="b"/>
              <a:pathLst>
                <a:path w="2718435" h="12700">
                  <a:moveTo>
                    <a:pt x="2718053" y="0"/>
                  </a:moveTo>
                  <a:lnTo>
                    <a:pt x="2708319" y="0"/>
                  </a:lnTo>
                  <a:lnTo>
                    <a:pt x="2687731" y="12700"/>
                  </a:lnTo>
                  <a:lnTo>
                    <a:pt x="2700942" y="12700"/>
                  </a:lnTo>
                  <a:lnTo>
                    <a:pt x="2718053" y="0"/>
                  </a:lnTo>
                  <a:close/>
                </a:path>
                <a:path w="2718435" h="12700">
                  <a:moveTo>
                    <a:pt x="63758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63900" y="12700"/>
                  </a:lnTo>
                  <a:lnTo>
                    <a:pt x="63758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2691026" y="622299"/>
              <a:ext cx="2707005" cy="11430"/>
            </a:xfrm>
            <a:custGeom>
              <a:avLst/>
              <a:gdLst/>
              <a:ahLst/>
              <a:cxnLst/>
              <a:rect l="l" t="t" r="r" b="b"/>
              <a:pathLst>
                <a:path w="2707004" h="11429">
                  <a:moveTo>
                    <a:pt x="2706662" y="0"/>
                  </a:moveTo>
                  <a:lnTo>
                    <a:pt x="2693798" y="0"/>
                  </a:lnTo>
                  <a:lnTo>
                    <a:pt x="2675269" y="11429"/>
                  </a:lnTo>
                  <a:lnTo>
                    <a:pt x="2691262" y="11429"/>
                  </a:lnTo>
                  <a:lnTo>
                    <a:pt x="2706662" y="0"/>
                  </a:lnTo>
                  <a:close/>
                </a:path>
                <a:path w="2707004" h="11429">
                  <a:moveTo>
                    <a:pt x="6789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68023" y="11429"/>
                  </a:lnTo>
                  <a:lnTo>
                    <a:pt x="67894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2686516" y="633729"/>
              <a:ext cx="2696210" cy="11430"/>
            </a:xfrm>
            <a:custGeom>
              <a:avLst/>
              <a:gdLst/>
              <a:ahLst/>
              <a:cxnLst/>
              <a:rect l="l" t="t" r="r" b="b"/>
              <a:pathLst>
                <a:path w="2696210" h="11429">
                  <a:moveTo>
                    <a:pt x="2695772" y="0"/>
                  </a:moveTo>
                  <a:lnTo>
                    <a:pt x="2679779" y="0"/>
                  </a:lnTo>
                  <a:lnTo>
                    <a:pt x="2661250" y="11430"/>
                  </a:lnTo>
                  <a:lnTo>
                    <a:pt x="2680372" y="11430"/>
                  </a:lnTo>
                  <a:lnTo>
                    <a:pt x="2695772" y="0"/>
                  </a:lnTo>
                  <a:close/>
                </a:path>
                <a:path w="2696210" h="11429">
                  <a:moveTo>
                    <a:pt x="7253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72660" y="11430"/>
                  </a:lnTo>
                  <a:lnTo>
                    <a:pt x="72532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2683509" y="643889"/>
              <a:ext cx="2685415" cy="12700"/>
            </a:xfrm>
            <a:custGeom>
              <a:avLst/>
              <a:gdLst/>
              <a:ahLst/>
              <a:cxnLst/>
              <a:rect l="l" t="t" r="r" b="b"/>
              <a:pathLst>
                <a:path w="2685415" h="12700">
                  <a:moveTo>
                    <a:pt x="2685090" y="0"/>
                  </a:moveTo>
                  <a:lnTo>
                    <a:pt x="2666315" y="0"/>
                  </a:lnTo>
                  <a:lnTo>
                    <a:pt x="2645728" y="12700"/>
                  </a:lnTo>
                  <a:lnTo>
                    <a:pt x="2667979" y="12700"/>
                  </a:lnTo>
                  <a:lnTo>
                    <a:pt x="2685090" y="0"/>
                  </a:lnTo>
                  <a:close/>
                </a:path>
                <a:path w="2685415" h="12700">
                  <a:moveTo>
                    <a:pt x="75653" y="0"/>
                  </a:moveTo>
                  <a:lnTo>
                    <a:pt x="3507" y="0"/>
                  </a:lnTo>
                  <a:lnTo>
                    <a:pt x="0" y="8889"/>
                  </a:lnTo>
                  <a:lnTo>
                    <a:pt x="416" y="12700"/>
                  </a:lnTo>
                  <a:lnTo>
                    <a:pt x="75795" y="12700"/>
                  </a:lnTo>
                  <a:lnTo>
                    <a:pt x="7565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2683787" y="655320"/>
              <a:ext cx="2669540" cy="12700"/>
            </a:xfrm>
            <a:custGeom>
              <a:avLst/>
              <a:gdLst/>
              <a:ahLst/>
              <a:cxnLst/>
              <a:rect l="l" t="t" r="r" b="b"/>
              <a:pathLst>
                <a:path w="2669540" h="12700">
                  <a:moveTo>
                    <a:pt x="2669412" y="0"/>
                  </a:moveTo>
                  <a:lnTo>
                    <a:pt x="2647509" y="0"/>
                  </a:lnTo>
                  <a:lnTo>
                    <a:pt x="2626921" y="12700"/>
                  </a:lnTo>
                  <a:lnTo>
                    <a:pt x="2652301" y="12700"/>
                  </a:lnTo>
                  <a:lnTo>
                    <a:pt x="2669412" y="0"/>
                  </a:lnTo>
                  <a:close/>
                </a:path>
                <a:path w="2669540" h="12700">
                  <a:moveTo>
                    <a:pt x="75503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5646" y="12700"/>
                  </a:lnTo>
                  <a:lnTo>
                    <a:pt x="75503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2685036" y="666749"/>
              <a:ext cx="2653030" cy="12700"/>
            </a:xfrm>
            <a:custGeom>
              <a:avLst/>
              <a:gdLst/>
              <a:ahLst/>
              <a:cxnLst/>
              <a:rect l="l" t="t" r="r" b="b"/>
              <a:pathLst>
                <a:path w="2653029" h="12700">
                  <a:moveTo>
                    <a:pt x="2652763" y="0"/>
                  </a:moveTo>
                  <a:lnTo>
                    <a:pt x="2627730" y="0"/>
                  </a:lnTo>
                  <a:lnTo>
                    <a:pt x="2607143" y="12700"/>
                  </a:lnTo>
                  <a:lnTo>
                    <a:pt x="2635652" y="12700"/>
                  </a:lnTo>
                  <a:lnTo>
                    <a:pt x="2652763" y="0"/>
                  </a:lnTo>
                  <a:close/>
                </a:path>
                <a:path w="2653029" h="12700">
                  <a:moveTo>
                    <a:pt x="7438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4525" y="12700"/>
                  </a:lnTo>
                  <a:lnTo>
                    <a:pt x="7438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2686285" y="678179"/>
              <a:ext cx="2636520" cy="12700"/>
            </a:xfrm>
            <a:custGeom>
              <a:avLst/>
              <a:gdLst/>
              <a:ahLst/>
              <a:cxnLst/>
              <a:rect l="l" t="t" r="r" b="b"/>
              <a:pathLst>
                <a:path w="2636520" h="12700">
                  <a:moveTo>
                    <a:pt x="2636114" y="0"/>
                  </a:moveTo>
                  <a:lnTo>
                    <a:pt x="2607952" y="0"/>
                  </a:lnTo>
                  <a:lnTo>
                    <a:pt x="2587364" y="12700"/>
                  </a:lnTo>
                  <a:lnTo>
                    <a:pt x="2619003" y="12700"/>
                  </a:lnTo>
                  <a:lnTo>
                    <a:pt x="2636114" y="0"/>
                  </a:lnTo>
                  <a:close/>
                </a:path>
                <a:path w="2636520" h="12700">
                  <a:moveTo>
                    <a:pt x="7326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3404" y="12700"/>
                  </a:lnTo>
                  <a:lnTo>
                    <a:pt x="732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2687535" y="689610"/>
              <a:ext cx="2620010" cy="12700"/>
            </a:xfrm>
            <a:custGeom>
              <a:avLst/>
              <a:gdLst/>
              <a:ahLst/>
              <a:cxnLst/>
              <a:rect l="l" t="t" r="r" b="b"/>
              <a:pathLst>
                <a:path w="2620010" h="12700">
                  <a:moveTo>
                    <a:pt x="2619465" y="0"/>
                  </a:moveTo>
                  <a:lnTo>
                    <a:pt x="2588174" y="0"/>
                  </a:lnTo>
                  <a:lnTo>
                    <a:pt x="2567586" y="12700"/>
                  </a:lnTo>
                  <a:lnTo>
                    <a:pt x="2602354" y="12700"/>
                  </a:lnTo>
                  <a:lnTo>
                    <a:pt x="2619465" y="0"/>
                  </a:lnTo>
                  <a:close/>
                </a:path>
                <a:path w="2620010" h="12700">
                  <a:moveTo>
                    <a:pt x="7214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2283" y="12700"/>
                  </a:lnTo>
                  <a:lnTo>
                    <a:pt x="72140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2688784" y="701039"/>
              <a:ext cx="2602865" cy="12700"/>
            </a:xfrm>
            <a:custGeom>
              <a:avLst/>
              <a:gdLst/>
              <a:ahLst/>
              <a:cxnLst/>
              <a:rect l="l" t="t" r="r" b="b"/>
              <a:pathLst>
                <a:path w="2602865" h="12700">
                  <a:moveTo>
                    <a:pt x="2602816" y="0"/>
                  </a:moveTo>
                  <a:lnTo>
                    <a:pt x="2568396" y="0"/>
                  </a:lnTo>
                  <a:lnTo>
                    <a:pt x="2547808" y="12700"/>
                  </a:lnTo>
                  <a:lnTo>
                    <a:pt x="2585705" y="12700"/>
                  </a:lnTo>
                  <a:lnTo>
                    <a:pt x="2602816" y="0"/>
                  </a:lnTo>
                  <a:close/>
                </a:path>
                <a:path w="2602865" h="12700">
                  <a:moveTo>
                    <a:pt x="7101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1162" y="12700"/>
                  </a:lnTo>
                  <a:lnTo>
                    <a:pt x="71019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2690033" y="712470"/>
              <a:ext cx="2586355" cy="11430"/>
            </a:xfrm>
            <a:custGeom>
              <a:avLst/>
              <a:gdLst/>
              <a:ahLst/>
              <a:cxnLst/>
              <a:rect l="l" t="t" r="r" b="b"/>
              <a:pathLst>
                <a:path w="2586354" h="11429">
                  <a:moveTo>
                    <a:pt x="2586166" y="0"/>
                  </a:moveTo>
                  <a:lnTo>
                    <a:pt x="2548618" y="0"/>
                  </a:lnTo>
                  <a:lnTo>
                    <a:pt x="2530089" y="11429"/>
                  </a:lnTo>
                  <a:lnTo>
                    <a:pt x="2570766" y="11429"/>
                  </a:lnTo>
                  <a:lnTo>
                    <a:pt x="2586166" y="0"/>
                  </a:lnTo>
                  <a:close/>
                </a:path>
                <a:path w="2586354" h="11429">
                  <a:moveTo>
                    <a:pt x="69898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70026" y="11429"/>
                  </a:lnTo>
                  <a:lnTo>
                    <a:pt x="69898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2691143" y="722629"/>
              <a:ext cx="2571750" cy="12700"/>
            </a:xfrm>
            <a:custGeom>
              <a:avLst/>
              <a:gdLst/>
              <a:ahLst/>
              <a:cxnLst/>
              <a:rect l="l" t="t" r="r" b="b"/>
              <a:pathLst>
                <a:path w="2571750" h="12700">
                  <a:moveTo>
                    <a:pt x="2571367" y="0"/>
                  </a:moveTo>
                  <a:lnTo>
                    <a:pt x="2531037" y="0"/>
                  </a:lnTo>
                  <a:lnTo>
                    <a:pt x="2510449" y="12700"/>
                  </a:lnTo>
                  <a:lnTo>
                    <a:pt x="2554256" y="12700"/>
                  </a:lnTo>
                  <a:lnTo>
                    <a:pt x="2571367" y="0"/>
                  </a:lnTo>
                  <a:close/>
                </a:path>
                <a:path w="2571750" h="12700">
                  <a:moveTo>
                    <a:pt x="6890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9044" y="12700"/>
                  </a:lnTo>
                  <a:lnTo>
                    <a:pt x="68902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2692393" y="734060"/>
              <a:ext cx="2555240" cy="12700"/>
            </a:xfrm>
            <a:custGeom>
              <a:avLst/>
              <a:gdLst/>
              <a:ahLst/>
              <a:cxnLst/>
              <a:rect l="l" t="t" r="r" b="b"/>
              <a:pathLst>
                <a:path w="2555240" h="12700">
                  <a:moveTo>
                    <a:pt x="2554718" y="0"/>
                  </a:moveTo>
                  <a:lnTo>
                    <a:pt x="2511259" y="0"/>
                  </a:lnTo>
                  <a:lnTo>
                    <a:pt x="2490671" y="12700"/>
                  </a:lnTo>
                  <a:lnTo>
                    <a:pt x="2537607" y="12700"/>
                  </a:lnTo>
                  <a:lnTo>
                    <a:pt x="2554718" y="0"/>
                  </a:lnTo>
                  <a:close/>
                </a:path>
                <a:path w="2555240" h="12700">
                  <a:moveTo>
                    <a:pt x="6778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7923" y="12700"/>
                  </a:lnTo>
                  <a:lnTo>
                    <a:pt x="6778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2693642" y="745489"/>
              <a:ext cx="2538095" cy="12700"/>
            </a:xfrm>
            <a:custGeom>
              <a:avLst/>
              <a:gdLst/>
              <a:ahLst/>
              <a:cxnLst/>
              <a:rect l="l" t="t" r="r" b="b"/>
              <a:pathLst>
                <a:path w="2538095" h="12700">
                  <a:moveTo>
                    <a:pt x="2538069" y="0"/>
                  </a:moveTo>
                  <a:lnTo>
                    <a:pt x="2491481" y="0"/>
                  </a:lnTo>
                  <a:lnTo>
                    <a:pt x="2470893" y="12700"/>
                  </a:lnTo>
                  <a:lnTo>
                    <a:pt x="2520958" y="12700"/>
                  </a:lnTo>
                  <a:lnTo>
                    <a:pt x="2538069" y="0"/>
                  </a:lnTo>
                  <a:close/>
                </a:path>
                <a:path w="2538095" h="12700">
                  <a:moveTo>
                    <a:pt x="6666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6802" y="12700"/>
                  </a:lnTo>
                  <a:lnTo>
                    <a:pt x="6666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2694891" y="756920"/>
              <a:ext cx="2521585" cy="12700"/>
            </a:xfrm>
            <a:custGeom>
              <a:avLst/>
              <a:gdLst/>
              <a:ahLst/>
              <a:cxnLst/>
              <a:rect l="l" t="t" r="r" b="b"/>
              <a:pathLst>
                <a:path w="2521585" h="12700">
                  <a:moveTo>
                    <a:pt x="2521420" y="0"/>
                  </a:moveTo>
                  <a:lnTo>
                    <a:pt x="2471702" y="0"/>
                  </a:lnTo>
                  <a:lnTo>
                    <a:pt x="2451115" y="12700"/>
                  </a:lnTo>
                  <a:lnTo>
                    <a:pt x="2504309" y="12700"/>
                  </a:lnTo>
                  <a:lnTo>
                    <a:pt x="2521420" y="0"/>
                  </a:lnTo>
                  <a:close/>
                </a:path>
                <a:path w="2521585" h="12700">
                  <a:moveTo>
                    <a:pt x="6553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5681" y="12700"/>
                  </a:lnTo>
                  <a:lnTo>
                    <a:pt x="65539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2696140" y="768349"/>
              <a:ext cx="2505075" cy="12700"/>
            </a:xfrm>
            <a:custGeom>
              <a:avLst/>
              <a:gdLst/>
              <a:ahLst/>
              <a:cxnLst/>
              <a:rect l="l" t="t" r="r" b="b"/>
              <a:pathLst>
                <a:path w="2505075" h="12700">
                  <a:moveTo>
                    <a:pt x="2504771" y="0"/>
                  </a:moveTo>
                  <a:lnTo>
                    <a:pt x="2451924" y="0"/>
                  </a:lnTo>
                  <a:lnTo>
                    <a:pt x="2431336" y="12700"/>
                  </a:lnTo>
                  <a:lnTo>
                    <a:pt x="2487660" y="12700"/>
                  </a:lnTo>
                  <a:lnTo>
                    <a:pt x="2504771" y="0"/>
                  </a:lnTo>
                  <a:close/>
                </a:path>
                <a:path w="2505075" h="12700">
                  <a:moveTo>
                    <a:pt x="6441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4560" y="12700"/>
                  </a:lnTo>
                  <a:lnTo>
                    <a:pt x="64417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2697389" y="779779"/>
              <a:ext cx="2488565" cy="12700"/>
            </a:xfrm>
            <a:custGeom>
              <a:avLst/>
              <a:gdLst/>
              <a:ahLst/>
              <a:cxnLst/>
              <a:rect l="l" t="t" r="r" b="b"/>
              <a:pathLst>
                <a:path w="2488565" h="12700">
                  <a:moveTo>
                    <a:pt x="2488122" y="0"/>
                  </a:moveTo>
                  <a:lnTo>
                    <a:pt x="2432146" y="0"/>
                  </a:lnTo>
                  <a:lnTo>
                    <a:pt x="2411558" y="12700"/>
                  </a:lnTo>
                  <a:lnTo>
                    <a:pt x="2471010" y="12700"/>
                  </a:lnTo>
                  <a:lnTo>
                    <a:pt x="2488122" y="0"/>
                  </a:lnTo>
                  <a:close/>
                </a:path>
                <a:path w="2488565" h="12700">
                  <a:moveTo>
                    <a:pt x="63296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3439" y="12700"/>
                  </a:lnTo>
                  <a:lnTo>
                    <a:pt x="632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2698639" y="791210"/>
              <a:ext cx="2472055" cy="11430"/>
            </a:xfrm>
            <a:custGeom>
              <a:avLst/>
              <a:gdLst/>
              <a:ahLst/>
              <a:cxnLst/>
              <a:rect l="l" t="t" r="r" b="b"/>
              <a:pathLst>
                <a:path w="2472054" h="11429">
                  <a:moveTo>
                    <a:pt x="2471472" y="0"/>
                  </a:moveTo>
                  <a:lnTo>
                    <a:pt x="2412368" y="0"/>
                  </a:lnTo>
                  <a:lnTo>
                    <a:pt x="2393839" y="11429"/>
                  </a:lnTo>
                  <a:lnTo>
                    <a:pt x="2456072" y="11429"/>
                  </a:lnTo>
                  <a:lnTo>
                    <a:pt x="2471472" y="0"/>
                  </a:lnTo>
                  <a:close/>
                </a:path>
                <a:path w="2472054" h="11429">
                  <a:moveTo>
                    <a:pt x="62175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62304" y="11429"/>
                  </a:lnTo>
                  <a:lnTo>
                    <a:pt x="62175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2699888" y="802639"/>
              <a:ext cx="2454910" cy="11430"/>
            </a:xfrm>
            <a:custGeom>
              <a:avLst/>
              <a:gdLst/>
              <a:ahLst/>
              <a:cxnLst/>
              <a:rect l="l" t="t" r="r" b="b"/>
              <a:pathLst>
                <a:path w="2454910" h="11430">
                  <a:moveTo>
                    <a:pt x="2454823" y="0"/>
                  </a:moveTo>
                  <a:lnTo>
                    <a:pt x="2392590" y="0"/>
                  </a:lnTo>
                  <a:lnTo>
                    <a:pt x="2374061" y="11430"/>
                  </a:lnTo>
                  <a:lnTo>
                    <a:pt x="2439423" y="11430"/>
                  </a:lnTo>
                  <a:lnTo>
                    <a:pt x="2454823" y="0"/>
                  </a:lnTo>
                  <a:close/>
                </a:path>
                <a:path w="2454910" h="11430">
                  <a:moveTo>
                    <a:pt x="61054" y="0"/>
                  </a:moveTo>
                  <a:lnTo>
                    <a:pt x="0" y="0"/>
                  </a:lnTo>
                  <a:lnTo>
                    <a:pt x="1249" y="11430"/>
                  </a:lnTo>
                  <a:lnTo>
                    <a:pt x="61182" y="11430"/>
                  </a:lnTo>
                  <a:lnTo>
                    <a:pt x="61054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2700998" y="812799"/>
              <a:ext cx="2440305" cy="12700"/>
            </a:xfrm>
            <a:custGeom>
              <a:avLst/>
              <a:gdLst/>
              <a:ahLst/>
              <a:cxnLst/>
              <a:rect l="l" t="t" r="r" b="b"/>
              <a:pathLst>
                <a:path w="2440304" h="12700">
                  <a:moveTo>
                    <a:pt x="2440024" y="0"/>
                  </a:moveTo>
                  <a:lnTo>
                    <a:pt x="2375009" y="0"/>
                  </a:lnTo>
                  <a:lnTo>
                    <a:pt x="2354421" y="12700"/>
                  </a:lnTo>
                  <a:lnTo>
                    <a:pt x="2422913" y="12700"/>
                  </a:lnTo>
                  <a:lnTo>
                    <a:pt x="2440024" y="0"/>
                  </a:lnTo>
                  <a:close/>
                </a:path>
                <a:path w="2440304" h="12700">
                  <a:moveTo>
                    <a:pt x="60058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0200" y="12700"/>
                  </a:lnTo>
                  <a:lnTo>
                    <a:pt x="60058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2702247" y="824229"/>
              <a:ext cx="2423795" cy="12700"/>
            </a:xfrm>
            <a:custGeom>
              <a:avLst/>
              <a:gdLst/>
              <a:ahLst/>
              <a:cxnLst/>
              <a:rect l="l" t="t" r="r" b="b"/>
              <a:pathLst>
                <a:path w="2423795" h="12700">
                  <a:moveTo>
                    <a:pt x="2423375" y="0"/>
                  </a:moveTo>
                  <a:lnTo>
                    <a:pt x="2355231" y="0"/>
                  </a:lnTo>
                  <a:lnTo>
                    <a:pt x="2334643" y="12700"/>
                  </a:lnTo>
                  <a:lnTo>
                    <a:pt x="2406264" y="12700"/>
                  </a:lnTo>
                  <a:lnTo>
                    <a:pt x="2423375" y="0"/>
                  </a:lnTo>
                  <a:close/>
                </a:path>
                <a:path w="2423795" h="12700">
                  <a:moveTo>
                    <a:pt x="5893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9079" y="12700"/>
                  </a:lnTo>
                  <a:lnTo>
                    <a:pt x="58937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2703487" y="835659"/>
              <a:ext cx="2407285" cy="12700"/>
            </a:xfrm>
            <a:custGeom>
              <a:avLst/>
              <a:gdLst/>
              <a:ahLst/>
              <a:cxnLst/>
              <a:rect l="l" t="t" r="r" b="b"/>
              <a:pathLst>
                <a:path w="2407285" h="12700">
                  <a:moveTo>
                    <a:pt x="57962" y="12700"/>
                  </a:moveTo>
                  <a:lnTo>
                    <a:pt x="57823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57962" y="12700"/>
                  </a:lnTo>
                  <a:close/>
                </a:path>
                <a:path w="2407285" h="12700">
                  <a:moveTo>
                    <a:pt x="2406726" y="0"/>
                  </a:moveTo>
                  <a:lnTo>
                    <a:pt x="2335453" y="0"/>
                  </a:lnTo>
                  <a:lnTo>
                    <a:pt x="2314867" y="12700"/>
                  </a:lnTo>
                  <a:lnTo>
                    <a:pt x="2389619" y="12700"/>
                  </a:lnTo>
                  <a:lnTo>
                    <a:pt x="2406726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2704744" y="847089"/>
              <a:ext cx="2390140" cy="12700"/>
            </a:xfrm>
            <a:custGeom>
              <a:avLst/>
              <a:gdLst/>
              <a:ahLst/>
              <a:cxnLst/>
              <a:rect l="l" t="t" r="r" b="b"/>
              <a:pathLst>
                <a:path w="2390140" h="12700">
                  <a:moveTo>
                    <a:pt x="56832" y="12700"/>
                  </a:moveTo>
                  <a:lnTo>
                    <a:pt x="5669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6832" y="12700"/>
                  </a:lnTo>
                  <a:close/>
                </a:path>
                <a:path w="2390140" h="12700">
                  <a:moveTo>
                    <a:pt x="2390076" y="0"/>
                  </a:moveTo>
                  <a:lnTo>
                    <a:pt x="2315667" y="0"/>
                  </a:lnTo>
                  <a:lnTo>
                    <a:pt x="2295080" y="12700"/>
                  </a:lnTo>
                  <a:lnTo>
                    <a:pt x="2372957" y="12700"/>
                  </a:lnTo>
                  <a:lnTo>
                    <a:pt x="2390076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2705989" y="858519"/>
              <a:ext cx="2373630" cy="12700"/>
            </a:xfrm>
            <a:custGeom>
              <a:avLst/>
              <a:gdLst/>
              <a:ahLst/>
              <a:cxnLst/>
              <a:rect l="l" t="t" r="r" b="b"/>
              <a:pathLst>
                <a:path w="2373629" h="12700">
                  <a:moveTo>
                    <a:pt x="55714" y="12700"/>
                  </a:moveTo>
                  <a:lnTo>
                    <a:pt x="55575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5714" y="12700"/>
                  </a:lnTo>
                  <a:close/>
                </a:path>
                <a:path w="2373629" h="12700">
                  <a:moveTo>
                    <a:pt x="2373426" y="0"/>
                  </a:moveTo>
                  <a:lnTo>
                    <a:pt x="2295893" y="0"/>
                  </a:lnTo>
                  <a:lnTo>
                    <a:pt x="2275306" y="12700"/>
                  </a:lnTo>
                  <a:lnTo>
                    <a:pt x="2356320" y="12700"/>
                  </a:lnTo>
                  <a:lnTo>
                    <a:pt x="2373426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2707233" y="869949"/>
              <a:ext cx="2357120" cy="11430"/>
            </a:xfrm>
            <a:custGeom>
              <a:avLst/>
              <a:gdLst/>
              <a:ahLst/>
              <a:cxnLst/>
              <a:rect l="l" t="t" r="r" b="b"/>
              <a:pathLst>
                <a:path w="2357120" h="11430">
                  <a:moveTo>
                    <a:pt x="54584" y="11430"/>
                  </a:moveTo>
                  <a:lnTo>
                    <a:pt x="54457" y="0"/>
                  </a:lnTo>
                  <a:lnTo>
                    <a:pt x="0" y="0"/>
                  </a:lnTo>
                  <a:lnTo>
                    <a:pt x="1257" y="11430"/>
                  </a:lnTo>
                  <a:lnTo>
                    <a:pt x="54584" y="11430"/>
                  </a:lnTo>
                  <a:close/>
                </a:path>
                <a:path w="2357120" h="11430">
                  <a:moveTo>
                    <a:pt x="2356777" y="0"/>
                  </a:moveTo>
                  <a:lnTo>
                    <a:pt x="2276119" y="0"/>
                  </a:lnTo>
                  <a:lnTo>
                    <a:pt x="2257590" y="11430"/>
                  </a:lnTo>
                  <a:lnTo>
                    <a:pt x="2341384" y="11430"/>
                  </a:lnTo>
                  <a:lnTo>
                    <a:pt x="2356777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2708490" y="881379"/>
              <a:ext cx="2340610" cy="12700"/>
            </a:xfrm>
            <a:custGeom>
              <a:avLst/>
              <a:gdLst/>
              <a:ahLst/>
              <a:cxnLst/>
              <a:rect l="l" t="t" r="r" b="b"/>
              <a:pathLst>
                <a:path w="2340610" h="12700">
                  <a:moveTo>
                    <a:pt x="53467" y="12700"/>
                  </a:moveTo>
                  <a:lnTo>
                    <a:pt x="5332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3467" y="12700"/>
                  </a:lnTo>
                  <a:close/>
                </a:path>
                <a:path w="2340610" h="12700">
                  <a:moveTo>
                    <a:pt x="2340127" y="0"/>
                  </a:moveTo>
                  <a:lnTo>
                    <a:pt x="2256332" y="0"/>
                  </a:lnTo>
                  <a:lnTo>
                    <a:pt x="2235746" y="12700"/>
                  </a:lnTo>
                  <a:lnTo>
                    <a:pt x="2323020" y="12700"/>
                  </a:lnTo>
                  <a:lnTo>
                    <a:pt x="234012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2709735" y="892809"/>
              <a:ext cx="2324100" cy="11430"/>
            </a:xfrm>
            <a:custGeom>
              <a:avLst/>
              <a:gdLst/>
              <a:ahLst/>
              <a:cxnLst/>
              <a:rect l="l" t="t" r="r" b="b"/>
              <a:pathLst>
                <a:path w="2324100" h="11430">
                  <a:moveTo>
                    <a:pt x="52336" y="11430"/>
                  </a:moveTo>
                  <a:lnTo>
                    <a:pt x="52209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52336" y="11430"/>
                  </a:lnTo>
                  <a:close/>
                </a:path>
                <a:path w="2324100" h="11430">
                  <a:moveTo>
                    <a:pt x="2323477" y="0"/>
                  </a:moveTo>
                  <a:lnTo>
                    <a:pt x="2236559" y="0"/>
                  </a:lnTo>
                  <a:lnTo>
                    <a:pt x="2218029" y="11430"/>
                  </a:lnTo>
                  <a:lnTo>
                    <a:pt x="2308085" y="11430"/>
                  </a:lnTo>
                  <a:lnTo>
                    <a:pt x="2323477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2710853" y="902969"/>
              <a:ext cx="2305685" cy="12700"/>
            </a:xfrm>
            <a:custGeom>
              <a:avLst/>
              <a:gdLst/>
              <a:ahLst/>
              <a:cxnLst/>
              <a:rect l="l" t="t" r="r" b="b"/>
              <a:pathLst>
                <a:path w="2305685" h="12700">
                  <a:moveTo>
                    <a:pt x="51346" y="12700"/>
                  </a:moveTo>
                  <a:lnTo>
                    <a:pt x="5120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1346" y="12700"/>
                  </a:lnTo>
                  <a:close/>
                </a:path>
                <a:path w="2305685" h="12700">
                  <a:moveTo>
                    <a:pt x="2305253" y="0"/>
                  </a:moveTo>
                  <a:lnTo>
                    <a:pt x="2214854" y="0"/>
                  </a:lnTo>
                  <a:lnTo>
                    <a:pt x="2214854" y="5080"/>
                  </a:lnTo>
                  <a:lnTo>
                    <a:pt x="2204567" y="5080"/>
                  </a:lnTo>
                  <a:lnTo>
                    <a:pt x="2204567" y="12700"/>
                  </a:lnTo>
                  <a:lnTo>
                    <a:pt x="2295652" y="12700"/>
                  </a:lnTo>
                  <a:lnTo>
                    <a:pt x="2295652" y="5080"/>
                  </a:lnTo>
                  <a:lnTo>
                    <a:pt x="2305253" y="5080"/>
                  </a:lnTo>
                  <a:lnTo>
                    <a:pt x="2305253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2712097" y="914399"/>
              <a:ext cx="2290445" cy="12700"/>
            </a:xfrm>
            <a:custGeom>
              <a:avLst/>
              <a:gdLst/>
              <a:ahLst/>
              <a:cxnLst/>
              <a:rect l="l" t="t" r="r" b="b"/>
              <a:pathLst>
                <a:path w="2290445" h="12700">
                  <a:moveTo>
                    <a:pt x="50228" y="12700"/>
                  </a:moveTo>
                  <a:lnTo>
                    <a:pt x="50088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0228" y="12700"/>
                  </a:lnTo>
                  <a:close/>
                </a:path>
                <a:path w="2290445" h="12700">
                  <a:moveTo>
                    <a:pt x="2290280" y="0"/>
                  </a:moveTo>
                  <a:lnTo>
                    <a:pt x="2199195" y="0"/>
                  </a:lnTo>
                  <a:lnTo>
                    <a:pt x="2178608" y="12700"/>
                  </a:lnTo>
                  <a:lnTo>
                    <a:pt x="2269680" y="12700"/>
                  </a:lnTo>
                  <a:lnTo>
                    <a:pt x="2290280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2713342" y="925829"/>
              <a:ext cx="2270760" cy="12700"/>
            </a:xfrm>
            <a:custGeom>
              <a:avLst/>
              <a:gdLst/>
              <a:ahLst/>
              <a:cxnLst/>
              <a:rect l="l" t="t" r="r" b="b"/>
              <a:pathLst>
                <a:path w="2270760" h="12700">
                  <a:moveTo>
                    <a:pt x="49123" y="12700"/>
                  </a:moveTo>
                  <a:lnTo>
                    <a:pt x="48971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9123" y="12700"/>
                  </a:lnTo>
                  <a:close/>
                </a:path>
                <a:path w="2270760" h="12700">
                  <a:moveTo>
                    <a:pt x="2270493" y="0"/>
                  </a:moveTo>
                  <a:lnTo>
                    <a:pt x="2179421" y="0"/>
                  </a:lnTo>
                  <a:lnTo>
                    <a:pt x="2158835" y="12700"/>
                  </a:lnTo>
                  <a:lnTo>
                    <a:pt x="2249894" y="12700"/>
                  </a:lnTo>
                  <a:lnTo>
                    <a:pt x="2270493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2714599" y="937259"/>
              <a:ext cx="2251075" cy="12700"/>
            </a:xfrm>
            <a:custGeom>
              <a:avLst/>
              <a:gdLst/>
              <a:ahLst/>
              <a:cxnLst/>
              <a:rect l="l" t="t" r="r" b="b"/>
              <a:pathLst>
                <a:path w="2251075" h="12700">
                  <a:moveTo>
                    <a:pt x="47993" y="12700"/>
                  </a:moveTo>
                  <a:lnTo>
                    <a:pt x="4784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7993" y="12700"/>
                  </a:lnTo>
                  <a:close/>
                </a:path>
                <a:path w="2251075" h="12700">
                  <a:moveTo>
                    <a:pt x="2250694" y="0"/>
                  </a:moveTo>
                  <a:lnTo>
                    <a:pt x="2159647" y="0"/>
                  </a:lnTo>
                  <a:lnTo>
                    <a:pt x="2139048" y="12700"/>
                  </a:lnTo>
                  <a:lnTo>
                    <a:pt x="2230094" y="12700"/>
                  </a:lnTo>
                  <a:lnTo>
                    <a:pt x="2250694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2715844" y="948689"/>
              <a:ext cx="2231390" cy="12700"/>
            </a:xfrm>
            <a:custGeom>
              <a:avLst/>
              <a:gdLst/>
              <a:ahLst/>
              <a:cxnLst/>
              <a:rect l="l" t="t" r="r" b="b"/>
              <a:pathLst>
                <a:path w="2231390" h="12700">
                  <a:moveTo>
                    <a:pt x="46875" y="12700"/>
                  </a:moveTo>
                  <a:lnTo>
                    <a:pt x="4673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6875" y="12700"/>
                  </a:lnTo>
                  <a:close/>
                </a:path>
                <a:path w="2231390" h="12700">
                  <a:moveTo>
                    <a:pt x="2230907" y="0"/>
                  </a:moveTo>
                  <a:lnTo>
                    <a:pt x="2139873" y="0"/>
                  </a:lnTo>
                  <a:lnTo>
                    <a:pt x="2119274" y="12700"/>
                  </a:lnTo>
                  <a:lnTo>
                    <a:pt x="2210308" y="12700"/>
                  </a:lnTo>
                  <a:lnTo>
                    <a:pt x="2230907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2717088" y="960119"/>
              <a:ext cx="2211705" cy="12700"/>
            </a:xfrm>
            <a:custGeom>
              <a:avLst/>
              <a:gdLst/>
              <a:ahLst/>
              <a:cxnLst/>
              <a:rect l="l" t="t" r="r" b="b"/>
              <a:pathLst>
                <a:path w="2211704" h="12700">
                  <a:moveTo>
                    <a:pt x="45758" y="1270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5758" y="12700"/>
                  </a:lnTo>
                  <a:close/>
                </a:path>
                <a:path w="2211704" h="12700">
                  <a:moveTo>
                    <a:pt x="2211120" y="0"/>
                  </a:moveTo>
                  <a:lnTo>
                    <a:pt x="2120100" y="0"/>
                  </a:lnTo>
                  <a:lnTo>
                    <a:pt x="2099500" y="12700"/>
                  </a:lnTo>
                  <a:lnTo>
                    <a:pt x="2190521" y="12700"/>
                  </a:lnTo>
                  <a:lnTo>
                    <a:pt x="2211120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2718346" y="971549"/>
              <a:ext cx="2191385" cy="11430"/>
            </a:xfrm>
            <a:custGeom>
              <a:avLst/>
              <a:gdLst/>
              <a:ahLst/>
              <a:cxnLst/>
              <a:rect l="l" t="t" r="r" b="b"/>
              <a:pathLst>
                <a:path w="2191385" h="11430">
                  <a:moveTo>
                    <a:pt x="44615" y="11430"/>
                  </a:moveTo>
                  <a:lnTo>
                    <a:pt x="44488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4615" y="11430"/>
                  </a:lnTo>
                  <a:close/>
                </a:path>
                <a:path w="2191385" h="11430">
                  <a:moveTo>
                    <a:pt x="2191321" y="0"/>
                  </a:moveTo>
                  <a:lnTo>
                    <a:pt x="2100313" y="0"/>
                  </a:lnTo>
                  <a:lnTo>
                    <a:pt x="2081784" y="11430"/>
                  </a:lnTo>
                  <a:lnTo>
                    <a:pt x="2172779" y="11430"/>
                  </a:lnTo>
                  <a:lnTo>
                    <a:pt x="21913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2719590" y="982979"/>
              <a:ext cx="2171700" cy="11430"/>
            </a:xfrm>
            <a:custGeom>
              <a:avLst/>
              <a:gdLst/>
              <a:ahLst/>
              <a:cxnLst/>
              <a:rect l="l" t="t" r="r" b="b"/>
              <a:pathLst>
                <a:path w="2171700" h="11430">
                  <a:moveTo>
                    <a:pt x="43497" y="11430"/>
                  </a:moveTo>
                  <a:lnTo>
                    <a:pt x="4337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3497" y="11430"/>
                  </a:lnTo>
                  <a:close/>
                </a:path>
                <a:path w="2171700" h="11430">
                  <a:moveTo>
                    <a:pt x="2171535" y="0"/>
                  </a:moveTo>
                  <a:lnTo>
                    <a:pt x="2080539" y="0"/>
                  </a:lnTo>
                  <a:lnTo>
                    <a:pt x="2062010" y="11430"/>
                  </a:lnTo>
                  <a:lnTo>
                    <a:pt x="2152993" y="11430"/>
                  </a:lnTo>
                  <a:lnTo>
                    <a:pt x="2171535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2720695" y="993139"/>
              <a:ext cx="2154555" cy="12700"/>
            </a:xfrm>
            <a:custGeom>
              <a:avLst/>
              <a:gdLst/>
              <a:ahLst/>
              <a:cxnLst/>
              <a:rect l="l" t="t" r="r" b="b"/>
              <a:pathLst>
                <a:path w="2154554" h="12700">
                  <a:moveTo>
                    <a:pt x="42519" y="12700"/>
                  </a:moveTo>
                  <a:lnTo>
                    <a:pt x="42379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2519" y="12700"/>
                  </a:lnTo>
                  <a:close/>
                </a:path>
                <a:path w="2154554" h="12700">
                  <a:moveTo>
                    <a:pt x="2153945" y="0"/>
                  </a:moveTo>
                  <a:lnTo>
                    <a:pt x="2062962" y="0"/>
                  </a:lnTo>
                  <a:lnTo>
                    <a:pt x="2042375" y="12700"/>
                  </a:lnTo>
                  <a:lnTo>
                    <a:pt x="2133346" y="12700"/>
                  </a:lnTo>
                  <a:lnTo>
                    <a:pt x="215394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2721953" y="1004569"/>
              <a:ext cx="2134235" cy="12700"/>
            </a:xfrm>
            <a:custGeom>
              <a:avLst/>
              <a:gdLst/>
              <a:ahLst/>
              <a:cxnLst/>
              <a:rect l="l" t="t" r="r" b="b"/>
              <a:pathLst>
                <a:path w="2134235" h="12700">
                  <a:moveTo>
                    <a:pt x="41389" y="12700"/>
                  </a:moveTo>
                  <a:lnTo>
                    <a:pt x="41249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1389" y="12700"/>
                  </a:lnTo>
                  <a:close/>
                </a:path>
                <a:path w="2134235" h="12700">
                  <a:moveTo>
                    <a:pt x="2134146" y="0"/>
                  </a:moveTo>
                  <a:lnTo>
                    <a:pt x="2043176" y="0"/>
                  </a:lnTo>
                  <a:lnTo>
                    <a:pt x="2022589" y="12700"/>
                  </a:lnTo>
                  <a:lnTo>
                    <a:pt x="2113546" y="12700"/>
                  </a:lnTo>
                  <a:lnTo>
                    <a:pt x="2134146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2723197" y="1015999"/>
              <a:ext cx="2114550" cy="12700"/>
            </a:xfrm>
            <a:custGeom>
              <a:avLst/>
              <a:gdLst/>
              <a:ahLst/>
              <a:cxnLst/>
              <a:rect l="l" t="t" r="r" b="b"/>
              <a:pathLst>
                <a:path w="2114550" h="12700">
                  <a:moveTo>
                    <a:pt x="40271" y="12700"/>
                  </a:moveTo>
                  <a:lnTo>
                    <a:pt x="4013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0271" y="12700"/>
                  </a:lnTo>
                  <a:close/>
                </a:path>
                <a:path w="2114550" h="12700">
                  <a:moveTo>
                    <a:pt x="2114359" y="0"/>
                  </a:moveTo>
                  <a:lnTo>
                    <a:pt x="2023402" y="0"/>
                  </a:lnTo>
                  <a:lnTo>
                    <a:pt x="2002815" y="12700"/>
                  </a:lnTo>
                  <a:lnTo>
                    <a:pt x="2093760" y="12700"/>
                  </a:lnTo>
                  <a:lnTo>
                    <a:pt x="2114359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2724721" y="1027429"/>
              <a:ext cx="2094864" cy="12700"/>
            </a:xfrm>
            <a:custGeom>
              <a:avLst/>
              <a:gdLst/>
              <a:ahLst/>
              <a:cxnLst/>
              <a:rect l="l" t="t" r="r" b="b"/>
              <a:pathLst>
                <a:path w="2094864" h="12700">
                  <a:moveTo>
                    <a:pt x="39154" y="5080"/>
                  </a:moveTo>
                  <a:lnTo>
                    <a:pt x="38760" y="5080"/>
                  </a:lnTo>
                  <a:lnTo>
                    <a:pt x="3876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698" y="5080"/>
                  </a:lnTo>
                  <a:lnTo>
                    <a:pt x="698" y="12700"/>
                  </a:lnTo>
                  <a:lnTo>
                    <a:pt x="39154" y="12700"/>
                  </a:lnTo>
                  <a:lnTo>
                    <a:pt x="39154" y="5080"/>
                  </a:lnTo>
                  <a:close/>
                </a:path>
                <a:path w="2094864" h="12700">
                  <a:moveTo>
                    <a:pt x="2094293" y="0"/>
                  </a:moveTo>
                  <a:lnTo>
                    <a:pt x="2003348" y="0"/>
                  </a:lnTo>
                  <a:lnTo>
                    <a:pt x="1982762" y="12700"/>
                  </a:lnTo>
                  <a:lnTo>
                    <a:pt x="2073694" y="12700"/>
                  </a:lnTo>
                  <a:lnTo>
                    <a:pt x="209429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2725699" y="1038859"/>
              <a:ext cx="2075180" cy="12700"/>
            </a:xfrm>
            <a:custGeom>
              <a:avLst/>
              <a:gdLst/>
              <a:ahLst/>
              <a:cxnLst/>
              <a:rect l="l" t="t" r="r" b="b"/>
              <a:pathLst>
                <a:path w="2075179" h="12700">
                  <a:moveTo>
                    <a:pt x="39624" y="12700"/>
                  </a:moveTo>
                  <a:lnTo>
                    <a:pt x="3841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624" y="12700"/>
                  </a:lnTo>
                  <a:close/>
                </a:path>
                <a:path w="2075179" h="12700">
                  <a:moveTo>
                    <a:pt x="2074773" y="0"/>
                  </a:moveTo>
                  <a:lnTo>
                    <a:pt x="1983841" y="0"/>
                  </a:lnTo>
                  <a:lnTo>
                    <a:pt x="1963254" y="12700"/>
                  </a:lnTo>
                  <a:lnTo>
                    <a:pt x="2054161" y="12700"/>
                  </a:lnTo>
                  <a:lnTo>
                    <a:pt x="2074773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2726944" y="1050289"/>
              <a:ext cx="2055495" cy="12700"/>
            </a:xfrm>
            <a:custGeom>
              <a:avLst/>
              <a:gdLst/>
              <a:ahLst/>
              <a:cxnLst/>
              <a:rect l="l" t="t" r="r" b="b"/>
              <a:pathLst>
                <a:path w="2055495" h="12700">
                  <a:moveTo>
                    <a:pt x="39471" y="12700"/>
                  </a:moveTo>
                  <a:lnTo>
                    <a:pt x="3826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471" y="12700"/>
                  </a:lnTo>
                  <a:close/>
                </a:path>
                <a:path w="2055495" h="12700">
                  <a:moveTo>
                    <a:pt x="2054987" y="0"/>
                  </a:moveTo>
                  <a:lnTo>
                    <a:pt x="1964067" y="0"/>
                  </a:lnTo>
                  <a:lnTo>
                    <a:pt x="1943481" y="12700"/>
                  </a:lnTo>
                  <a:lnTo>
                    <a:pt x="2034374" y="12700"/>
                  </a:lnTo>
                  <a:lnTo>
                    <a:pt x="205498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2728201" y="1061719"/>
              <a:ext cx="2035810" cy="11430"/>
            </a:xfrm>
            <a:custGeom>
              <a:avLst/>
              <a:gdLst/>
              <a:ahLst/>
              <a:cxnLst/>
              <a:rect l="l" t="t" r="r" b="b"/>
              <a:pathLst>
                <a:path w="2035810" h="11430">
                  <a:moveTo>
                    <a:pt x="39179" y="11430"/>
                  </a:moveTo>
                  <a:lnTo>
                    <a:pt x="3810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39179" y="11430"/>
                  </a:lnTo>
                  <a:close/>
                </a:path>
                <a:path w="2035810" h="11430">
                  <a:moveTo>
                    <a:pt x="2035187" y="0"/>
                  </a:moveTo>
                  <a:lnTo>
                    <a:pt x="1944281" y="0"/>
                  </a:lnTo>
                  <a:lnTo>
                    <a:pt x="1925751" y="11430"/>
                  </a:lnTo>
                  <a:lnTo>
                    <a:pt x="2016645" y="11430"/>
                  </a:lnTo>
                  <a:lnTo>
                    <a:pt x="2035187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2729306" y="1071879"/>
              <a:ext cx="2018030" cy="12700"/>
            </a:xfrm>
            <a:custGeom>
              <a:avLst/>
              <a:gdLst/>
              <a:ahLst/>
              <a:cxnLst/>
              <a:rect l="l" t="t" r="r" b="b"/>
              <a:pathLst>
                <a:path w="2018029" h="12700">
                  <a:moveTo>
                    <a:pt x="39166" y="12700"/>
                  </a:moveTo>
                  <a:lnTo>
                    <a:pt x="3796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166" y="12700"/>
                  </a:lnTo>
                  <a:close/>
                </a:path>
                <a:path w="2018029" h="12700">
                  <a:moveTo>
                    <a:pt x="2017598" y="0"/>
                  </a:moveTo>
                  <a:lnTo>
                    <a:pt x="1926704" y="0"/>
                  </a:lnTo>
                  <a:lnTo>
                    <a:pt x="1906117" y="12700"/>
                  </a:lnTo>
                  <a:lnTo>
                    <a:pt x="1996998" y="12700"/>
                  </a:lnTo>
                  <a:lnTo>
                    <a:pt x="2017598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2730550" y="1083309"/>
              <a:ext cx="1998345" cy="12700"/>
            </a:xfrm>
            <a:custGeom>
              <a:avLst/>
              <a:gdLst/>
              <a:ahLst/>
              <a:cxnLst/>
              <a:rect l="l" t="t" r="r" b="b"/>
              <a:pathLst>
                <a:path w="1998345" h="12700">
                  <a:moveTo>
                    <a:pt x="39014" y="12700"/>
                  </a:moveTo>
                  <a:lnTo>
                    <a:pt x="3779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014" y="12700"/>
                  </a:lnTo>
                  <a:close/>
                </a:path>
                <a:path w="1998345" h="12700">
                  <a:moveTo>
                    <a:pt x="1997811" y="0"/>
                  </a:moveTo>
                  <a:lnTo>
                    <a:pt x="1906930" y="0"/>
                  </a:lnTo>
                  <a:lnTo>
                    <a:pt x="1886343" y="12700"/>
                  </a:lnTo>
                  <a:lnTo>
                    <a:pt x="1977199" y="12700"/>
                  </a:lnTo>
                  <a:lnTo>
                    <a:pt x="1997811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2731808" y="1094739"/>
              <a:ext cx="1978025" cy="12700"/>
            </a:xfrm>
            <a:custGeom>
              <a:avLst/>
              <a:gdLst/>
              <a:ahLst/>
              <a:cxnLst/>
              <a:rect l="l" t="t" r="r" b="b"/>
              <a:pathLst>
                <a:path w="1978025" h="12700">
                  <a:moveTo>
                    <a:pt x="38836" y="12700"/>
                  </a:moveTo>
                  <a:lnTo>
                    <a:pt x="3763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8836" y="12700"/>
                  </a:lnTo>
                  <a:close/>
                </a:path>
                <a:path w="1978025" h="12700">
                  <a:moveTo>
                    <a:pt x="1978012" y="0"/>
                  </a:moveTo>
                  <a:lnTo>
                    <a:pt x="1887143" y="0"/>
                  </a:lnTo>
                  <a:lnTo>
                    <a:pt x="1866557" y="12700"/>
                  </a:lnTo>
                  <a:lnTo>
                    <a:pt x="1957400" y="12700"/>
                  </a:lnTo>
                  <a:lnTo>
                    <a:pt x="1978012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2733675" y="1106169"/>
              <a:ext cx="1957705" cy="12700"/>
            </a:xfrm>
            <a:custGeom>
              <a:avLst/>
              <a:gdLst/>
              <a:ahLst/>
              <a:cxnLst/>
              <a:rect l="l" t="t" r="r" b="b"/>
              <a:pathLst>
                <a:path w="1957704" h="12700">
                  <a:moveTo>
                    <a:pt x="37998" y="11430"/>
                  </a:moveTo>
                  <a:lnTo>
                    <a:pt x="37401" y="11430"/>
                  </a:lnTo>
                  <a:lnTo>
                    <a:pt x="37401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596" y="11430"/>
                  </a:lnTo>
                  <a:lnTo>
                    <a:pt x="596" y="12700"/>
                  </a:lnTo>
                  <a:lnTo>
                    <a:pt x="37998" y="12700"/>
                  </a:lnTo>
                  <a:lnTo>
                    <a:pt x="37998" y="11430"/>
                  </a:lnTo>
                  <a:close/>
                </a:path>
                <a:path w="1957704" h="12700">
                  <a:moveTo>
                    <a:pt x="1957603" y="0"/>
                  </a:moveTo>
                  <a:lnTo>
                    <a:pt x="1866747" y="0"/>
                  </a:lnTo>
                  <a:lnTo>
                    <a:pt x="1846160" y="12700"/>
                  </a:lnTo>
                  <a:lnTo>
                    <a:pt x="1936991" y="12700"/>
                  </a:lnTo>
                  <a:lnTo>
                    <a:pt x="1957603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2733713" y="1117599"/>
              <a:ext cx="1939289" cy="12700"/>
            </a:xfrm>
            <a:custGeom>
              <a:avLst/>
              <a:gdLst/>
              <a:ahLst/>
              <a:cxnLst/>
              <a:rect l="l" t="t" r="r" b="b"/>
              <a:pathLst>
                <a:path w="1939289" h="12700">
                  <a:moveTo>
                    <a:pt x="39116" y="12700"/>
                  </a:moveTo>
                  <a:lnTo>
                    <a:pt x="3790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39116" y="12700"/>
                  </a:lnTo>
                  <a:close/>
                </a:path>
                <a:path w="1939289" h="12700">
                  <a:moveTo>
                    <a:pt x="1939023" y="0"/>
                  </a:moveTo>
                  <a:lnTo>
                    <a:pt x="1848180" y="0"/>
                  </a:lnTo>
                  <a:lnTo>
                    <a:pt x="1827593" y="12700"/>
                  </a:lnTo>
                  <a:lnTo>
                    <a:pt x="1918411" y="12700"/>
                  </a:lnTo>
                  <a:lnTo>
                    <a:pt x="1939023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2733192" y="1129029"/>
              <a:ext cx="1921510" cy="12700"/>
            </a:xfrm>
            <a:custGeom>
              <a:avLst/>
              <a:gdLst/>
              <a:ahLst/>
              <a:cxnLst/>
              <a:rect l="l" t="t" r="r" b="b"/>
              <a:pathLst>
                <a:path w="1921510" h="12700">
                  <a:moveTo>
                    <a:pt x="40728" y="12700"/>
                  </a:moveTo>
                  <a:lnTo>
                    <a:pt x="3950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0728" y="12700"/>
                  </a:lnTo>
                  <a:close/>
                </a:path>
                <a:path w="1921510" h="12700">
                  <a:moveTo>
                    <a:pt x="1920989" y="0"/>
                  </a:moveTo>
                  <a:lnTo>
                    <a:pt x="1830171" y="0"/>
                  </a:lnTo>
                  <a:lnTo>
                    <a:pt x="1809584" y="12700"/>
                  </a:lnTo>
                  <a:lnTo>
                    <a:pt x="1900389" y="12700"/>
                  </a:lnTo>
                  <a:lnTo>
                    <a:pt x="1920989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2732722" y="1140459"/>
              <a:ext cx="1903095" cy="11430"/>
            </a:xfrm>
            <a:custGeom>
              <a:avLst/>
              <a:gdLst/>
              <a:ahLst/>
              <a:cxnLst/>
              <a:rect l="l" t="t" r="r" b="b"/>
              <a:pathLst>
                <a:path w="1903095" h="11430">
                  <a:moveTo>
                    <a:pt x="42164" y="11430"/>
                  </a:moveTo>
                  <a:lnTo>
                    <a:pt x="41071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42164" y="11430"/>
                  </a:lnTo>
                  <a:close/>
                </a:path>
                <a:path w="1903095" h="11430">
                  <a:moveTo>
                    <a:pt x="1902917" y="0"/>
                  </a:moveTo>
                  <a:lnTo>
                    <a:pt x="1812112" y="0"/>
                  </a:lnTo>
                  <a:lnTo>
                    <a:pt x="1793582" y="11430"/>
                  </a:lnTo>
                  <a:lnTo>
                    <a:pt x="1884375" y="11430"/>
                  </a:lnTo>
                  <a:lnTo>
                    <a:pt x="1902917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2732189" y="1151889"/>
              <a:ext cx="1885314" cy="11430"/>
            </a:xfrm>
            <a:custGeom>
              <a:avLst/>
              <a:gdLst/>
              <a:ahLst/>
              <a:cxnLst/>
              <a:rect l="l" t="t" r="r" b="b"/>
              <a:pathLst>
                <a:path w="1885314" h="11430">
                  <a:moveTo>
                    <a:pt x="43776" y="11430"/>
                  </a:moveTo>
                  <a:lnTo>
                    <a:pt x="42697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43776" y="11430"/>
                  </a:lnTo>
                  <a:close/>
                </a:path>
                <a:path w="1885314" h="11430">
                  <a:moveTo>
                    <a:pt x="1884908" y="0"/>
                  </a:moveTo>
                  <a:lnTo>
                    <a:pt x="1794116" y="0"/>
                  </a:lnTo>
                  <a:lnTo>
                    <a:pt x="1775587" y="11430"/>
                  </a:lnTo>
                  <a:lnTo>
                    <a:pt x="1866366" y="11430"/>
                  </a:lnTo>
                  <a:lnTo>
                    <a:pt x="1884908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2731655" y="1162049"/>
              <a:ext cx="1869439" cy="12700"/>
            </a:xfrm>
            <a:custGeom>
              <a:avLst/>
              <a:gdLst/>
              <a:ahLst/>
              <a:cxnLst/>
              <a:rect l="l" t="t" r="r" b="b"/>
              <a:pathLst>
                <a:path w="1869439" h="12700">
                  <a:moveTo>
                    <a:pt x="45402" y="12700"/>
                  </a:moveTo>
                  <a:lnTo>
                    <a:pt x="44196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5402" y="12700"/>
                  </a:lnTo>
                  <a:close/>
                </a:path>
                <a:path w="1869439" h="12700">
                  <a:moveTo>
                    <a:pt x="1868957" y="0"/>
                  </a:moveTo>
                  <a:lnTo>
                    <a:pt x="1778177" y="0"/>
                  </a:lnTo>
                  <a:lnTo>
                    <a:pt x="1757591" y="12700"/>
                  </a:lnTo>
                  <a:lnTo>
                    <a:pt x="1848358" y="12700"/>
                  </a:lnTo>
                  <a:lnTo>
                    <a:pt x="1868957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2731135" y="1173479"/>
              <a:ext cx="1851025" cy="12700"/>
            </a:xfrm>
            <a:custGeom>
              <a:avLst/>
              <a:gdLst/>
              <a:ahLst/>
              <a:cxnLst/>
              <a:rect l="l" t="t" r="r" b="b"/>
              <a:pathLst>
                <a:path w="1851025" h="12700">
                  <a:moveTo>
                    <a:pt x="47015" y="12700"/>
                  </a:moveTo>
                  <a:lnTo>
                    <a:pt x="4580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7015" y="12700"/>
                  </a:lnTo>
                  <a:close/>
                </a:path>
                <a:path w="1851025" h="12700">
                  <a:moveTo>
                    <a:pt x="1850936" y="0"/>
                  </a:moveTo>
                  <a:lnTo>
                    <a:pt x="1760169" y="0"/>
                  </a:lnTo>
                  <a:lnTo>
                    <a:pt x="1739582" y="12700"/>
                  </a:lnTo>
                  <a:lnTo>
                    <a:pt x="1830336" y="12700"/>
                  </a:lnTo>
                  <a:lnTo>
                    <a:pt x="1850936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2730601" y="1184909"/>
              <a:ext cx="1833245" cy="12700"/>
            </a:xfrm>
            <a:custGeom>
              <a:avLst/>
              <a:gdLst/>
              <a:ahLst/>
              <a:cxnLst/>
              <a:rect l="l" t="t" r="r" b="b"/>
              <a:pathLst>
                <a:path w="1833245" h="12700">
                  <a:moveTo>
                    <a:pt x="48641" y="12700"/>
                  </a:moveTo>
                  <a:lnTo>
                    <a:pt x="4742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8641" y="12700"/>
                  </a:lnTo>
                  <a:close/>
                </a:path>
                <a:path w="1833245" h="12700">
                  <a:moveTo>
                    <a:pt x="1832927" y="0"/>
                  </a:moveTo>
                  <a:lnTo>
                    <a:pt x="1742173" y="0"/>
                  </a:lnTo>
                  <a:lnTo>
                    <a:pt x="1721586" y="12700"/>
                  </a:lnTo>
                  <a:lnTo>
                    <a:pt x="1812328" y="12700"/>
                  </a:lnTo>
                  <a:lnTo>
                    <a:pt x="1832927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2730068" y="1196339"/>
              <a:ext cx="1815464" cy="12700"/>
            </a:xfrm>
            <a:custGeom>
              <a:avLst/>
              <a:gdLst/>
              <a:ahLst/>
              <a:cxnLst/>
              <a:rect l="l" t="t" r="r" b="b"/>
              <a:pathLst>
                <a:path w="1815464" h="12700">
                  <a:moveTo>
                    <a:pt x="50253" y="12700"/>
                  </a:moveTo>
                  <a:lnTo>
                    <a:pt x="4904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0253" y="12700"/>
                  </a:lnTo>
                  <a:close/>
                </a:path>
                <a:path w="1815464" h="12700">
                  <a:moveTo>
                    <a:pt x="1814918" y="0"/>
                  </a:moveTo>
                  <a:lnTo>
                    <a:pt x="1724177" y="0"/>
                  </a:lnTo>
                  <a:lnTo>
                    <a:pt x="1703590" y="12700"/>
                  </a:lnTo>
                  <a:lnTo>
                    <a:pt x="1794319" y="12700"/>
                  </a:lnTo>
                  <a:lnTo>
                    <a:pt x="181491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2729547" y="1207769"/>
              <a:ext cx="1797050" cy="12700"/>
            </a:xfrm>
            <a:custGeom>
              <a:avLst/>
              <a:gdLst/>
              <a:ahLst/>
              <a:cxnLst/>
              <a:rect l="l" t="t" r="r" b="b"/>
              <a:pathLst>
                <a:path w="1797050" h="12700">
                  <a:moveTo>
                    <a:pt x="51866" y="12700"/>
                  </a:moveTo>
                  <a:lnTo>
                    <a:pt x="50660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1866" y="12700"/>
                  </a:lnTo>
                  <a:close/>
                </a:path>
                <a:path w="1797050" h="12700">
                  <a:moveTo>
                    <a:pt x="1796897" y="0"/>
                  </a:moveTo>
                  <a:lnTo>
                    <a:pt x="1706168" y="0"/>
                  </a:lnTo>
                  <a:lnTo>
                    <a:pt x="1685582" y="12700"/>
                  </a:lnTo>
                  <a:lnTo>
                    <a:pt x="1776298" y="12700"/>
                  </a:lnTo>
                  <a:lnTo>
                    <a:pt x="1796897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2729065" y="1219199"/>
              <a:ext cx="1779270" cy="11430"/>
            </a:xfrm>
            <a:custGeom>
              <a:avLst/>
              <a:gdLst/>
              <a:ahLst/>
              <a:cxnLst/>
              <a:rect l="l" t="t" r="r" b="b"/>
              <a:pathLst>
                <a:path w="1779270" h="11430">
                  <a:moveTo>
                    <a:pt x="53314" y="11430"/>
                  </a:moveTo>
                  <a:lnTo>
                    <a:pt x="5223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53314" y="11430"/>
                  </a:lnTo>
                  <a:close/>
                </a:path>
                <a:path w="1779270" h="11430">
                  <a:moveTo>
                    <a:pt x="1778838" y="0"/>
                  </a:moveTo>
                  <a:lnTo>
                    <a:pt x="1688122" y="0"/>
                  </a:lnTo>
                  <a:lnTo>
                    <a:pt x="1669592" y="11430"/>
                  </a:lnTo>
                  <a:lnTo>
                    <a:pt x="1760296" y="11430"/>
                  </a:lnTo>
                  <a:lnTo>
                    <a:pt x="1778838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2728544" y="1230629"/>
              <a:ext cx="1760855" cy="11430"/>
            </a:xfrm>
            <a:custGeom>
              <a:avLst/>
              <a:gdLst/>
              <a:ahLst/>
              <a:cxnLst/>
              <a:rect l="l" t="t" r="r" b="b"/>
              <a:pathLst>
                <a:path w="1760854" h="11430">
                  <a:moveTo>
                    <a:pt x="54927" y="11430"/>
                  </a:moveTo>
                  <a:lnTo>
                    <a:pt x="53835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54927" y="11430"/>
                  </a:lnTo>
                  <a:close/>
                </a:path>
                <a:path w="1760854" h="11430">
                  <a:moveTo>
                    <a:pt x="1760816" y="0"/>
                  </a:moveTo>
                  <a:lnTo>
                    <a:pt x="1670113" y="0"/>
                  </a:lnTo>
                  <a:lnTo>
                    <a:pt x="1651584" y="11430"/>
                  </a:lnTo>
                  <a:lnTo>
                    <a:pt x="1742274" y="11430"/>
                  </a:lnTo>
                  <a:lnTo>
                    <a:pt x="1760816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2728010" y="1240789"/>
              <a:ext cx="1744980" cy="12700"/>
            </a:xfrm>
            <a:custGeom>
              <a:avLst/>
              <a:gdLst/>
              <a:ahLst/>
              <a:cxnLst/>
              <a:rect l="l" t="t" r="r" b="b"/>
              <a:pathLst>
                <a:path w="1744979" h="12700">
                  <a:moveTo>
                    <a:pt x="56553" y="12700"/>
                  </a:moveTo>
                  <a:lnTo>
                    <a:pt x="5533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6553" y="12700"/>
                  </a:lnTo>
                  <a:close/>
                </a:path>
                <a:path w="1744979" h="12700">
                  <a:moveTo>
                    <a:pt x="1744865" y="0"/>
                  </a:moveTo>
                  <a:lnTo>
                    <a:pt x="1654187" y="0"/>
                  </a:lnTo>
                  <a:lnTo>
                    <a:pt x="1633588" y="12700"/>
                  </a:lnTo>
                  <a:lnTo>
                    <a:pt x="1724266" y="12700"/>
                  </a:lnTo>
                  <a:lnTo>
                    <a:pt x="1744865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2727489" y="1252219"/>
              <a:ext cx="58419" cy="12700"/>
            </a:xfrm>
            <a:custGeom>
              <a:avLst/>
              <a:gdLst/>
              <a:ahLst/>
              <a:cxnLst/>
              <a:rect l="l" t="t" r="r" b="b"/>
              <a:pathLst>
                <a:path w="58419" h="12700">
                  <a:moveTo>
                    <a:pt x="56955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58164" y="12700"/>
                  </a:lnTo>
                  <a:lnTo>
                    <a:pt x="5695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2726956" y="1263649"/>
              <a:ext cx="1708785" cy="12700"/>
            </a:xfrm>
            <a:custGeom>
              <a:avLst/>
              <a:gdLst/>
              <a:ahLst/>
              <a:cxnLst/>
              <a:rect l="l" t="t" r="r" b="b"/>
              <a:pathLst>
                <a:path w="1708785" h="12700">
                  <a:moveTo>
                    <a:pt x="59778" y="12700"/>
                  </a:moveTo>
                  <a:lnTo>
                    <a:pt x="58572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9778" y="12700"/>
                  </a:lnTo>
                  <a:close/>
                </a:path>
                <a:path w="1708785" h="12700">
                  <a:moveTo>
                    <a:pt x="1708746" y="0"/>
                  </a:moveTo>
                  <a:lnTo>
                    <a:pt x="1618183" y="0"/>
                  </a:lnTo>
                  <a:lnTo>
                    <a:pt x="1597583" y="12700"/>
                  </a:lnTo>
                  <a:lnTo>
                    <a:pt x="1687677" y="12700"/>
                  </a:lnTo>
                  <a:lnTo>
                    <a:pt x="170874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2726423" y="1275079"/>
              <a:ext cx="1690370" cy="12700"/>
            </a:xfrm>
            <a:custGeom>
              <a:avLst/>
              <a:gdLst/>
              <a:ahLst/>
              <a:cxnLst/>
              <a:rect l="l" t="t" r="r" b="b"/>
              <a:pathLst>
                <a:path w="1690370" h="12700">
                  <a:moveTo>
                    <a:pt x="61404" y="12700"/>
                  </a:moveTo>
                  <a:lnTo>
                    <a:pt x="6019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1404" y="12700"/>
                  </a:lnTo>
                  <a:close/>
                </a:path>
                <a:path w="1690370" h="12700">
                  <a:moveTo>
                    <a:pt x="1690319" y="0"/>
                  </a:moveTo>
                  <a:lnTo>
                    <a:pt x="1600187" y="0"/>
                  </a:lnTo>
                  <a:lnTo>
                    <a:pt x="1579600" y="12700"/>
                  </a:lnTo>
                  <a:lnTo>
                    <a:pt x="1669249" y="12700"/>
                  </a:lnTo>
                  <a:lnTo>
                    <a:pt x="1690319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2725890" y="1286509"/>
              <a:ext cx="1671955" cy="12700"/>
            </a:xfrm>
            <a:custGeom>
              <a:avLst/>
              <a:gdLst/>
              <a:ahLst/>
              <a:cxnLst/>
              <a:rect l="l" t="t" r="r" b="b"/>
              <a:pathLst>
                <a:path w="1671954" h="12700">
                  <a:moveTo>
                    <a:pt x="63030" y="12700"/>
                  </a:moveTo>
                  <a:lnTo>
                    <a:pt x="61810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63030" y="12700"/>
                  </a:lnTo>
                  <a:close/>
                </a:path>
                <a:path w="1671954" h="12700">
                  <a:moveTo>
                    <a:pt x="1671891" y="0"/>
                  </a:moveTo>
                  <a:lnTo>
                    <a:pt x="1582191" y="0"/>
                  </a:lnTo>
                  <a:lnTo>
                    <a:pt x="1561604" y="12700"/>
                  </a:lnTo>
                  <a:lnTo>
                    <a:pt x="1650834" y="12700"/>
                  </a:lnTo>
                  <a:lnTo>
                    <a:pt x="1671891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2725369" y="1297939"/>
              <a:ext cx="1653539" cy="12700"/>
            </a:xfrm>
            <a:custGeom>
              <a:avLst/>
              <a:gdLst/>
              <a:ahLst/>
              <a:cxnLst/>
              <a:rect l="l" t="t" r="r" b="b"/>
              <a:pathLst>
                <a:path w="1653539" h="12700">
                  <a:moveTo>
                    <a:pt x="64630" y="12700"/>
                  </a:moveTo>
                  <a:lnTo>
                    <a:pt x="6342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4630" y="12700"/>
                  </a:lnTo>
                  <a:close/>
                </a:path>
                <a:path w="1653539" h="12700">
                  <a:moveTo>
                    <a:pt x="1653451" y="0"/>
                  </a:moveTo>
                  <a:lnTo>
                    <a:pt x="1564182" y="0"/>
                  </a:lnTo>
                  <a:lnTo>
                    <a:pt x="1543596" y="12700"/>
                  </a:lnTo>
                  <a:lnTo>
                    <a:pt x="1632394" y="12700"/>
                  </a:lnTo>
                  <a:lnTo>
                    <a:pt x="1653451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2724835" y="1309369"/>
              <a:ext cx="1635125" cy="12700"/>
            </a:xfrm>
            <a:custGeom>
              <a:avLst/>
              <a:gdLst/>
              <a:ahLst/>
              <a:cxnLst/>
              <a:rect l="l" t="t" r="r" b="b"/>
              <a:pathLst>
                <a:path w="1635125" h="12700">
                  <a:moveTo>
                    <a:pt x="66255" y="12700"/>
                  </a:moveTo>
                  <a:lnTo>
                    <a:pt x="6504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6255" y="12700"/>
                  </a:lnTo>
                  <a:close/>
                </a:path>
                <a:path w="1635125" h="12700">
                  <a:moveTo>
                    <a:pt x="1635036" y="0"/>
                  </a:moveTo>
                  <a:lnTo>
                    <a:pt x="1546186" y="0"/>
                  </a:lnTo>
                  <a:lnTo>
                    <a:pt x="1525600" y="12700"/>
                  </a:lnTo>
                  <a:lnTo>
                    <a:pt x="1613966" y="12700"/>
                  </a:lnTo>
                  <a:lnTo>
                    <a:pt x="1635036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2724365" y="1320799"/>
              <a:ext cx="1616710" cy="11430"/>
            </a:xfrm>
            <a:custGeom>
              <a:avLst/>
              <a:gdLst/>
              <a:ahLst/>
              <a:cxnLst/>
              <a:rect l="l" t="t" r="r" b="b"/>
              <a:pathLst>
                <a:path w="1616710" h="11430">
                  <a:moveTo>
                    <a:pt x="67691" y="11430"/>
                  </a:moveTo>
                  <a:lnTo>
                    <a:pt x="66598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7691" y="11430"/>
                  </a:lnTo>
                  <a:close/>
                </a:path>
                <a:path w="1616710" h="11430">
                  <a:moveTo>
                    <a:pt x="1616544" y="0"/>
                  </a:moveTo>
                  <a:lnTo>
                    <a:pt x="1528127" y="0"/>
                  </a:lnTo>
                  <a:lnTo>
                    <a:pt x="1509598" y="11430"/>
                  </a:lnTo>
                  <a:lnTo>
                    <a:pt x="1597583" y="11430"/>
                  </a:lnTo>
                  <a:lnTo>
                    <a:pt x="1616544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2723832" y="1332229"/>
              <a:ext cx="1598295" cy="11430"/>
            </a:xfrm>
            <a:custGeom>
              <a:avLst/>
              <a:gdLst/>
              <a:ahLst/>
              <a:cxnLst/>
              <a:rect l="l" t="t" r="r" b="b"/>
              <a:pathLst>
                <a:path w="1598295" h="11430">
                  <a:moveTo>
                    <a:pt x="69316" y="11430"/>
                  </a:moveTo>
                  <a:lnTo>
                    <a:pt x="68224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9316" y="11430"/>
                  </a:lnTo>
                  <a:close/>
                </a:path>
                <a:path w="1598295" h="11430">
                  <a:moveTo>
                    <a:pt x="1598117" y="0"/>
                  </a:moveTo>
                  <a:lnTo>
                    <a:pt x="1510131" y="0"/>
                  </a:lnTo>
                  <a:lnTo>
                    <a:pt x="1491602" y="11430"/>
                  </a:lnTo>
                  <a:lnTo>
                    <a:pt x="1579156" y="11430"/>
                  </a:lnTo>
                  <a:lnTo>
                    <a:pt x="1598117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2723315" y="1342390"/>
              <a:ext cx="1581785" cy="12700"/>
            </a:xfrm>
            <a:custGeom>
              <a:avLst/>
              <a:gdLst/>
              <a:ahLst/>
              <a:cxnLst/>
              <a:rect l="l" t="t" r="r" b="b"/>
              <a:pathLst>
                <a:path w="1581785" h="12700">
                  <a:moveTo>
                    <a:pt x="1581791" y="0"/>
                  </a:moveTo>
                  <a:lnTo>
                    <a:pt x="1494181" y="0"/>
                  </a:lnTo>
                  <a:lnTo>
                    <a:pt x="1488004" y="3810"/>
                  </a:lnTo>
                  <a:lnTo>
                    <a:pt x="1471278" y="12700"/>
                  </a:lnTo>
                  <a:lnTo>
                    <a:pt x="1560726" y="12700"/>
                  </a:lnTo>
                  <a:lnTo>
                    <a:pt x="1581791" y="0"/>
                  </a:lnTo>
                  <a:close/>
                </a:path>
                <a:path w="1581785" h="12700">
                  <a:moveTo>
                    <a:pt x="69717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70926" y="12700"/>
                  </a:lnTo>
                  <a:lnTo>
                    <a:pt x="69717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2722778" y="1353819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72542" y="12700"/>
                  </a:moveTo>
                  <a:lnTo>
                    <a:pt x="71335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2542" y="12700"/>
                  </a:lnTo>
                  <a:close/>
                </a:path>
                <a:path w="1563370" h="12700">
                  <a:moveTo>
                    <a:pt x="1563357" y="0"/>
                  </a:moveTo>
                  <a:lnTo>
                    <a:pt x="1474203" y="0"/>
                  </a:lnTo>
                  <a:lnTo>
                    <a:pt x="1450301" y="12700"/>
                  </a:lnTo>
                  <a:lnTo>
                    <a:pt x="1542300" y="12700"/>
                  </a:lnTo>
                  <a:lnTo>
                    <a:pt x="156335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2722245" y="1365249"/>
              <a:ext cx="1544955" cy="12700"/>
            </a:xfrm>
            <a:custGeom>
              <a:avLst/>
              <a:gdLst/>
              <a:ahLst/>
              <a:cxnLst/>
              <a:rect l="l" t="t" r="r" b="b"/>
              <a:pathLst>
                <a:path w="1544954" h="12700">
                  <a:moveTo>
                    <a:pt x="74168" y="12700"/>
                  </a:moveTo>
                  <a:lnTo>
                    <a:pt x="72961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74168" y="12700"/>
                  </a:lnTo>
                  <a:close/>
                </a:path>
                <a:path w="1544954" h="12700">
                  <a:moveTo>
                    <a:pt x="1544942" y="0"/>
                  </a:moveTo>
                  <a:lnTo>
                    <a:pt x="1453222" y="0"/>
                  </a:lnTo>
                  <a:lnTo>
                    <a:pt x="1429334" y="12700"/>
                  </a:lnTo>
                  <a:lnTo>
                    <a:pt x="1523873" y="12700"/>
                  </a:lnTo>
                  <a:lnTo>
                    <a:pt x="154494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2721724" y="1376679"/>
              <a:ext cx="1526540" cy="12700"/>
            </a:xfrm>
            <a:custGeom>
              <a:avLst/>
              <a:gdLst/>
              <a:ahLst/>
              <a:cxnLst/>
              <a:rect l="l" t="t" r="r" b="b"/>
              <a:pathLst>
                <a:path w="1526539" h="12700">
                  <a:moveTo>
                    <a:pt x="75780" y="12700"/>
                  </a:moveTo>
                  <a:lnTo>
                    <a:pt x="7456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5780" y="12700"/>
                  </a:lnTo>
                  <a:close/>
                </a:path>
                <a:path w="1526539" h="12700">
                  <a:moveTo>
                    <a:pt x="1526501" y="0"/>
                  </a:moveTo>
                  <a:lnTo>
                    <a:pt x="1432242" y="0"/>
                  </a:lnTo>
                  <a:lnTo>
                    <a:pt x="1408341" y="12700"/>
                  </a:lnTo>
                  <a:lnTo>
                    <a:pt x="1505432" y="12700"/>
                  </a:lnTo>
                  <a:lnTo>
                    <a:pt x="1526501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2721190" y="1388109"/>
              <a:ext cx="1508125" cy="12700"/>
            </a:xfrm>
            <a:custGeom>
              <a:avLst/>
              <a:gdLst/>
              <a:ahLst/>
              <a:cxnLst/>
              <a:rect l="l" t="t" r="r" b="b"/>
              <a:pathLst>
                <a:path w="1508125" h="12700">
                  <a:moveTo>
                    <a:pt x="77393" y="12700"/>
                  </a:moveTo>
                  <a:lnTo>
                    <a:pt x="7618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7393" y="12700"/>
                  </a:lnTo>
                  <a:close/>
                </a:path>
                <a:path w="1508125" h="12700">
                  <a:moveTo>
                    <a:pt x="1508074" y="0"/>
                  </a:moveTo>
                  <a:lnTo>
                    <a:pt x="1411262" y="0"/>
                  </a:lnTo>
                  <a:lnTo>
                    <a:pt x="1387373" y="12700"/>
                  </a:lnTo>
                  <a:lnTo>
                    <a:pt x="1487017" y="12700"/>
                  </a:lnTo>
                  <a:lnTo>
                    <a:pt x="1508074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2720721" y="1399539"/>
              <a:ext cx="1489710" cy="11430"/>
            </a:xfrm>
            <a:custGeom>
              <a:avLst/>
              <a:gdLst/>
              <a:ahLst/>
              <a:cxnLst/>
              <a:rect l="l" t="t" r="r" b="b"/>
              <a:pathLst>
                <a:path w="1489710" h="11430">
                  <a:moveTo>
                    <a:pt x="78841" y="11430"/>
                  </a:moveTo>
                  <a:lnTo>
                    <a:pt x="77749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78841" y="11430"/>
                  </a:lnTo>
                  <a:close/>
                </a:path>
                <a:path w="1489710" h="11430">
                  <a:moveTo>
                    <a:pt x="1489583" y="0"/>
                  </a:moveTo>
                  <a:lnTo>
                    <a:pt x="1390230" y="0"/>
                  </a:lnTo>
                  <a:lnTo>
                    <a:pt x="1368729" y="11430"/>
                  </a:lnTo>
                  <a:lnTo>
                    <a:pt x="1470634" y="11430"/>
                  </a:lnTo>
                  <a:lnTo>
                    <a:pt x="1489583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2720187" y="1410969"/>
              <a:ext cx="1471295" cy="11430"/>
            </a:xfrm>
            <a:custGeom>
              <a:avLst/>
              <a:gdLst/>
              <a:ahLst/>
              <a:cxnLst/>
              <a:rect l="l" t="t" r="r" b="b"/>
              <a:pathLst>
                <a:path w="1471295" h="11430">
                  <a:moveTo>
                    <a:pt x="80454" y="11430"/>
                  </a:moveTo>
                  <a:lnTo>
                    <a:pt x="7937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80454" y="11430"/>
                  </a:lnTo>
                  <a:close/>
                </a:path>
                <a:path w="1471295" h="11430">
                  <a:moveTo>
                    <a:pt x="1471168" y="0"/>
                  </a:moveTo>
                  <a:lnTo>
                    <a:pt x="1369263" y="0"/>
                  </a:lnTo>
                  <a:lnTo>
                    <a:pt x="1347749" y="11430"/>
                  </a:lnTo>
                  <a:lnTo>
                    <a:pt x="1452206" y="11430"/>
                  </a:lnTo>
                  <a:lnTo>
                    <a:pt x="1471168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2719692" y="1421129"/>
              <a:ext cx="1455420" cy="12700"/>
            </a:xfrm>
            <a:custGeom>
              <a:avLst/>
              <a:gdLst/>
              <a:ahLst/>
              <a:cxnLst/>
              <a:rect l="l" t="t" r="r" b="b"/>
              <a:pathLst>
                <a:path w="1455420" h="12700">
                  <a:moveTo>
                    <a:pt x="81813" y="11430"/>
                  </a:moveTo>
                  <a:lnTo>
                    <a:pt x="81381" y="11430"/>
                  </a:lnTo>
                  <a:lnTo>
                    <a:pt x="81381" y="0"/>
                  </a:lnTo>
                  <a:lnTo>
                    <a:pt x="292" y="0"/>
                  </a:lnTo>
                  <a:lnTo>
                    <a:pt x="292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81813" y="12700"/>
                  </a:lnTo>
                  <a:lnTo>
                    <a:pt x="81813" y="11430"/>
                  </a:lnTo>
                  <a:close/>
                </a:path>
                <a:path w="1455420" h="12700">
                  <a:moveTo>
                    <a:pt x="1454810" y="0"/>
                  </a:moveTo>
                  <a:lnTo>
                    <a:pt x="1350632" y="0"/>
                  </a:lnTo>
                  <a:lnTo>
                    <a:pt x="1326743" y="12700"/>
                  </a:lnTo>
                  <a:lnTo>
                    <a:pt x="1433741" y="12700"/>
                  </a:lnTo>
                  <a:lnTo>
                    <a:pt x="1454810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2719133" y="1432559"/>
              <a:ext cx="1437005" cy="12700"/>
            </a:xfrm>
            <a:custGeom>
              <a:avLst/>
              <a:gdLst/>
              <a:ahLst/>
              <a:cxnLst/>
              <a:rect l="l" t="t" r="r" b="b"/>
              <a:pathLst>
                <a:path w="1437004" h="12700">
                  <a:moveTo>
                    <a:pt x="82486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80365" y="12700"/>
                  </a:lnTo>
                  <a:lnTo>
                    <a:pt x="82486" y="0"/>
                  </a:lnTo>
                  <a:close/>
                </a:path>
                <a:path w="1437004" h="12700">
                  <a:moveTo>
                    <a:pt x="1436408" y="0"/>
                  </a:moveTo>
                  <a:lnTo>
                    <a:pt x="1329690" y="0"/>
                  </a:lnTo>
                  <a:lnTo>
                    <a:pt x="1305801" y="12700"/>
                  </a:lnTo>
                  <a:lnTo>
                    <a:pt x="1415338" y="12700"/>
                  </a:lnTo>
                  <a:lnTo>
                    <a:pt x="1436408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2718600" y="1443989"/>
              <a:ext cx="1418590" cy="12700"/>
            </a:xfrm>
            <a:custGeom>
              <a:avLst/>
              <a:gdLst/>
              <a:ahLst/>
              <a:cxnLst/>
              <a:rect l="l" t="t" r="r" b="b"/>
              <a:pathLst>
                <a:path w="1418589" h="12700">
                  <a:moveTo>
                    <a:pt x="81114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9006" y="12700"/>
                  </a:lnTo>
                  <a:lnTo>
                    <a:pt x="81114" y="0"/>
                  </a:lnTo>
                  <a:close/>
                </a:path>
                <a:path w="1418589" h="12700">
                  <a:moveTo>
                    <a:pt x="1417980" y="0"/>
                  </a:moveTo>
                  <a:lnTo>
                    <a:pt x="1308722" y="0"/>
                  </a:lnTo>
                  <a:lnTo>
                    <a:pt x="1284820" y="12700"/>
                  </a:lnTo>
                  <a:lnTo>
                    <a:pt x="1396923" y="12700"/>
                  </a:lnTo>
                  <a:lnTo>
                    <a:pt x="1417980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2718079" y="1455419"/>
              <a:ext cx="1399540" cy="12700"/>
            </a:xfrm>
            <a:custGeom>
              <a:avLst/>
              <a:gdLst/>
              <a:ahLst/>
              <a:cxnLst/>
              <a:rect l="l" t="t" r="r" b="b"/>
              <a:pathLst>
                <a:path w="1399539" h="12700">
                  <a:moveTo>
                    <a:pt x="79743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7635" y="12700"/>
                  </a:lnTo>
                  <a:lnTo>
                    <a:pt x="79743" y="0"/>
                  </a:lnTo>
                  <a:close/>
                </a:path>
                <a:path w="1399539" h="12700">
                  <a:moveTo>
                    <a:pt x="1399540" y="0"/>
                  </a:moveTo>
                  <a:lnTo>
                    <a:pt x="1287729" y="0"/>
                  </a:lnTo>
                  <a:lnTo>
                    <a:pt x="1263840" y="12700"/>
                  </a:lnTo>
                  <a:lnTo>
                    <a:pt x="1378483" y="12700"/>
                  </a:lnTo>
                  <a:lnTo>
                    <a:pt x="1399540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2717546" y="1466849"/>
              <a:ext cx="1381125" cy="12700"/>
            </a:xfrm>
            <a:custGeom>
              <a:avLst/>
              <a:gdLst/>
              <a:ahLst/>
              <a:cxnLst/>
              <a:rect l="l" t="t" r="r" b="b"/>
              <a:pathLst>
                <a:path w="1381125" h="12700">
                  <a:moveTo>
                    <a:pt x="78371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6263" y="12700"/>
                  </a:lnTo>
                  <a:lnTo>
                    <a:pt x="78371" y="0"/>
                  </a:lnTo>
                  <a:close/>
                </a:path>
                <a:path w="1381125" h="12700">
                  <a:moveTo>
                    <a:pt x="1381125" y="0"/>
                  </a:moveTo>
                  <a:lnTo>
                    <a:pt x="1266761" y="0"/>
                  </a:lnTo>
                  <a:lnTo>
                    <a:pt x="1242860" y="12700"/>
                  </a:lnTo>
                  <a:lnTo>
                    <a:pt x="1360055" y="12700"/>
                  </a:lnTo>
                  <a:lnTo>
                    <a:pt x="1381125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2717012" y="1478279"/>
              <a:ext cx="1362710" cy="12700"/>
            </a:xfrm>
            <a:custGeom>
              <a:avLst/>
              <a:gdLst/>
              <a:ahLst/>
              <a:cxnLst/>
              <a:rect l="l" t="t" r="r" b="b"/>
              <a:pathLst>
                <a:path w="1362710" h="12700">
                  <a:moveTo>
                    <a:pt x="77012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4904" y="12700"/>
                  </a:lnTo>
                  <a:lnTo>
                    <a:pt x="77012" y="0"/>
                  </a:lnTo>
                  <a:close/>
                </a:path>
                <a:path w="1362710" h="12700">
                  <a:moveTo>
                    <a:pt x="1362697" y="0"/>
                  </a:moveTo>
                  <a:lnTo>
                    <a:pt x="1245793" y="0"/>
                  </a:lnTo>
                  <a:lnTo>
                    <a:pt x="1221892" y="12700"/>
                  </a:lnTo>
                  <a:lnTo>
                    <a:pt x="1341628" y="12700"/>
                  </a:lnTo>
                  <a:lnTo>
                    <a:pt x="1362697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2716542" y="1489709"/>
              <a:ext cx="1344295" cy="11430"/>
            </a:xfrm>
            <a:custGeom>
              <a:avLst/>
              <a:gdLst/>
              <a:ahLst/>
              <a:cxnLst/>
              <a:rect l="l" t="t" r="r" b="b"/>
              <a:pathLst>
                <a:path w="1344295" h="11430">
                  <a:moveTo>
                    <a:pt x="75577" y="0"/>
                  </a:moveTo>
                  <a:lnTo>
                    <a:pt x="533" y="0"/>
                  </a:lnTo>
                  <a:lnTo>
                    <a:pt x="0" y="11430"/>
                  </a:lnTo>
                  <a:lnTo>
                    <a:pt x="73685" y="11430"/>
                  </a:lnTo>
                  <a:lnTo>
                    <a:pt x="75577" y="0"/>
                  </a:lnTo>
                  <a:close/>
                </a:path>
                <a:path w="1344295" h="11430">
                  <a:moveTo>
                    <a:pt x="1344206" y="0"/>
                  </a:moveTo>
                  <a:lnTo>
                    <a:pt x="1224749" y="0"/>
                  </a:lnTo>
                  <a:lnTo>
                    <a:pt x="1203248" y="11430"/>
                  </a:lnTo>
                  <a:lnTo>
                    <a:pt x="1325245" y="11430"/>
                  </a:lnTo>
                  <a:lnTo>
                    <a:pt x="1344206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2716022" y="1499869"/>
              <a:ext cx="1328420" cy="12700"/>
            </a:xfrm>
            <a:custGeom>
              <a:avLst/>
              <a:gdLst/>
              <a:ahLst/>
              <a:cxnLst/>
              <a:rect l="l" t="t" r="r" b="b"/>
              <a:pathLst>
                <a:path w="1328420" h="12700">
                  <a:moveTo>
                    <a:pt x="74409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2301" y="12700"/>
                  </a:lnTo>
                  <a:lnTo>
                    <a:pt x="74409" y="0"/>
                  </a:lnTo>
                  <a:close/>
                </a:path>
                <a:path w="1328420" h="12700">
                  <a:moveTo>
                    <a:pt x="1327873" y="0"/>
                  </a:moveTo>
                  <a:lnTo>
                    <a:pt x="1206157" y="0"/>
                  </a:lnTo>
                  <a:lnTo>
                    <a:pt x="1182255" y="12700"/>
                  </a:lnTo>
                  <a:lnTo>
                    <a:pt x="1306817" y="12700"/>
                  </a:lnTo>
                  <a:lnTo>
                    <a:pt x="1327873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2715488" y="1511299"/>
              <a:ext cx="1310005" cy="12700"/>
            </a:xfrm>
            <a:custGeom>
              <a:avLst/>
              <a:gdLst/>
              <a:ahLst/>
              <a:cxnLst/>
              <a:rect l="l" t="t" r="r" b="b"/>
              <a:pathLst>
                <a:path w="1310004" h="12700">
                  <a:moveTo>
                    <a:pt x="73050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0942" y="12700"/>
                  </a:lnTo>
                  <a:lnTo>
                    <a:pt x="73050" y="0"/>
                  </a:lnTo>
                  <a:close/>
                </a:path>
                <a:path w="1310004" h="12700">
                  <a:moveTo>
                    <a:pt x="1309446" y="0"/>
                  </a:moveTo>
                  <a:lnTo>
                    <a:pt x="1185189" y="0"/>
                  </a:lnTo>
                  <a:lnTo>
                    <a:pt x="1161288" y="12700"/>
                  </a:lnTo>
                  <a:lnTo>
                    <a:pt x="1288389" y="12700"/>
                  </a:lnTo>
                  <a:lnTo>
                    <a:pt x="13094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2714561" y="1522729"/>
              <a:ext cx="1291590" cy="12700"/>
            </a:xfrm>
            <a:custGeom>
              <a:avLst/>
              <a:gdLst/>
              <a:ahLst/>
              <a:cxnLst/>
              <a:rect l="l" t="t" r="r" b="b"/>
              <a:pathLst>
                <a:path w="1291589" h="12700">
                  <a:moveTo>
                    <a:pt x="71551" y="0"/>
                  </a:moveTo>
                  <a:lnTo>
                    <a:pt x="838" y="0"/>
                  </a:lnTo>
                  <a:lnTo>
                    <a:pt x="838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70497" y="12700"/>
                  </a:lnTo>
                  <a:lnTo>
                    <a:pt x="70497" y="6350"/>
                  </a:lnTo>
                  <a:lnTo>
                    <a:pt x="71551" y="6350"/>
                  </a:lnTo>
                  <a:lnTo>
                    <a:pt x="71551" y="0"/>
                  </a:lnTo>
                  <a:close/>
                </a:path>
                <a:path w="1291589" h="12700">
                  <a:moveTo>
                    <a:pt x="1291424" y="0"/>
                  </a:moveTo>
                  <a:lnTo>
                    <a:pt x="1164602" y="0"/>
                  </a:lnTo>
                  <a:lnTo>
                    <a:pt x="1140714" y="12700"/>
                  </a:lnTo>
                  <a:lnTo>
                    <a:pt x="1270355" y="12700"/>
                  </a:lnTo>
                  <a:lnTo>
                    <a:pt x="1291424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2711399" y="1534159"/>
              <a:ext cx="1275715" cy="12700"/>
            </a:xfrm>
            <a:custGeom>
              <a:avLst/>
              <a:gdLst/>
              <a:ahLst/>
              <a:cxnLst/>
              <a:rect l="l" t="t" r="r" b="b"/>
              <a:pathLst>
                <a:path w="1275714" h="12700">
                  <a:moveTo>
                    <a:pt x="73342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234" y="12700"/>
                  </a:lnTo>
                  <a:lnTo>
                    <a:pt x="73342" y="0"/>
                  </a:lnTo>
                  <a:close/>
                </a:path>
                <a:path w="1275714" h="12700">
                  <a:moveTo>
                    <a:pt x="1275626" y="0"/>
                  </a:moveTo>
                  <a:lnTo>
                    <a:pt x="1146263" y="0"/>
                  </a:lnTo>
                  <a:lnTo>
                    <a:pt x="1122362" y="12700"/>
                  </a:lnTo>
                  <a:lnTo>
                    <a:pt x="1254556" y="12700"/>
                  </a:lnTo>
                  <a:lnTo>
                    <a:pt x="1275626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2708922" y="1545589"/>
              <a:ext cx="1259205" cy="12700"/>
            </a:xfrm>
            <a:custGeom>
              <a:avLst/>
              <a:gdLst/>
              <a:ahLst/>
              <a:cxnLst/>
              <a:rect l="l" t="t" r="r" b="b"/>
              <a:pathLst>
                <a:path w="1259204" h="12700">
                  <a:moveTo>
                    <a:pt x="73926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818" y="12700"/>
                  </a:lnTo>
                  <a:lnTo>
                    <a:pt x="73926" y="0"/>
                  </a:lnTo>
                  <a:close/>
                </a:path>
                <a:path w="1259204" h="12700">
                  <a:moveTo>
                    <a:pt x="1259141" y="0"/>
                  </a:moveTo>
                  <a:lnTo>
                    <a:pt x="1127226" y="0"/>
                  </a:lnTo>
                  <a:lnTo>
                    <a:pt x="1103337" y="12700"/>
                  </a:lnTo>
                  <a:lnTo>
                    <a:pt x="1238072" y="12700"/>
                  </a:lnTo>
                  <a:lnTo>
                    <a:pt x="125914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2706446" y="1557019"/>
              <a:ext cx="1242695" cy="12700"/>
            </a:xfrm>
            <a:custGeom>
              <a:avLst/>
              <a:gdLst/>
              <a:ahLst/>
              <a:cxnLst/>
              <a:rect l="l" t="t" r="r" b="b"/>
              <a:pathLst>
                <a:path w="1242695" h="12700">
                  <a:moveTo>
                    <a:pt x="74498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2390" y="12700"/>
                  </a:lnTo>
                  <a:lnTo>
                    <a:pt x="74498" y="0"/>
                  </a:lnTo>
                  <a:close/>
                </a:path>
                <a:path w="1242695" h="12700">
                  <a:moveTo>
                    <a:pt x="1242656" y="0"/>
                  </a:moveTo>
                  <a:lnTo>
                    <a:pt x="1108202" y="0"/>
                  </a:lnTo>
                  <a:lnTo>
                    <a:pt x="1084313" y="12700"/>
                  </a:lnTo>
                  <a:lnTo>
                    <a:pt x="1221600" y="12700"/>
                  </a:lnTo>
                  <a:lnTo>
                    <a:pt x="1242656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2133600" y="1568449"/>
              <a:ext cx="1789430" cy="11430"/>
            </a:xfrm>
            <a:custGeom>
              <a:avLst/>
              <a:gdLst/>
              <a:ahLst/>
              <a:cxnLst/>
              <a:rect l="l" t="t" r="r" b="b"/>
              <a:pathLst>
                <a:path w="1789429" h="11430">
                  <a:moveTo>
                    <a:pt x="2654" y="11430"/>
                  </a:moveTo>
                  <a:lnTo>
                    <a:pt x="0" y="8890"/>
                  </a:lnTo>
                  <a:lnTo>
                    <a:pt x="2146" y="11430"/>
                  </a:lnTo>
                  <a:lnTo>
                    <a:pt x="2654" y="11430"/>
                  </a:lnTo>
                  <a:close/>
                </a:path>
                <a:path w="1789429" h="11430">
                  <a:moveTo>
                    <a:pt x="645452" y="0"/>
                  </a:moveTo>
                  <a:lnTo>
                    <a:pt x="573125" y="0"/>
                  </a:lnTo>
                  <a:lnTo>
                    <a:pt x="570649" y="11430"/>
                  </a:lnTo>
                  <a:lnTo>
                    <a:pt x="643547" y="11430"/>
                  </a:lnTo>
                  <a:lnTo>
                    <a:pt x="645452" y="0"/>
                  </a:lnTo>
                  <a:close/>
                </a:path>
                <a:path w="1789429" h="11430">
                  <a:moveTo>
                    <a:pt x="1789176" y="0"/>
                  </a:moveTo>
                  <a:lnTo>
                    <a:pt x="1651177" y="0"/>
                  </a:lnTo>
                  <a:lnTo>
                    <a:pt x="1651177" y="8890"/>
                  </a:lnTo>
                  <a:lnTo>
                    <a:pt x="1640420" y="8890"/>
                  </a:lnTo>
                  <a:lnTo>
                    <a:pt x="1640420" y="11430"/>
                  </a:lnTo>
                  <a:lnTo>
                    <a:pt x="1779333" y="11430"/>
                  </a:lnTo>
                  <a:lnTo>
                    <a:pt x="1779333" y="8890"/>
                  </a:lnTo>
                  <a:lnTo>
                    <a:pt x="1789176" y="8890"/>
                  </a:lnTo>
                  <a:lnTo>
                    <a:pt x="1789176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2135746" y="1579879"/>
              <a:ext cx="1774825" cy="11430"/>
            </a:xfrm>
            <a:custGeom>
              <a:avLst/>
              <a:gdLst/>
              <a:ahLst/>
              <a:cxnLst/>
              <a:rect l="l" t="t" r="r" b="b"/>
              <a:pathLst>
                <a:path w="1774825" h="11430">
                  <a:moveTo>
                    <a:pt x="12471" y="1143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12471" y="11430"/>
                  </a:lnTo>
                  <a:close/>
                </a:path>
                <a:path w="1774825" h="11430">
                  <a:moveTo>
                    <a:pt x="641400" y="0"/>
                  </a:moveTo>
                  <a:lnTo>
                    <a:pt x="568502" y="0"/>
                  </a:lnTo>
                  <a:lnTo>
                    <a:pt x="566026" y="11430"/>
                  </a:lnTo>
                  <a:lnTo>
                    <a:pt x="639508" y="11430"/>
                  </a:lnTo>
                  <a:lnTo>
                    <a:pt x="641400" y="0"/>
                  </a:lnTo>
                  <a:close/>
                </a:path>
                <a:path w="1774825" h="11430">
                  <a:moveTo>
                    <a:pt x="1774723" y="0"/>
                  </a:moveTo>
                  <a:lnTo>
                    <a:pt x="1635887" y="0"/>
                  </a:lnTo>
                  <a:lnTo>
                    <a:pt x="1614385" y="11430"/>
                  </a:lnTo>
                  <a:lnTo>
                    <a:pt x="1752511" y="11430"/>
                  </a:lnTo>
                  <a:lnTo>
                    <a:pt x="177472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2144344" y="1590039"/>
              <a:ext cx="1746885" cy="12700"/>
            </a:xfrm>
            <a:custGeom>
              <a:avLst/>
              <a:gdLst/>
              <a:ahLst/>
              <a:cxnLst/>
              <a:rect l="l" t="t" r="r" b="b"/>
              <a:pathLst>
                <a:path w="1746885" h="12700">
                  <a:moveTo>
                    <a:pt x="15836" y="12700"/>
                  </a:moveTo>
                  <a:lnTo>
                    <a:pt x="2540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5836" y="12700"/>
                  </a:lnTo>
                  <a:close/>
                </a:path>
                <a:path w="1746885" h="12700">
                  <a:moveTo>
                    <a:pt x="631113" y="0"/>
                  </a:moveTo>
                  <a:lnTo>
                    <a:pt x="557707" y="0"/>
                  </a:lnTo>
                  <a:lnTo>
                    <a:pt x="554951" y="12700"/>
                  </a:lnTo>
                  <a:lnTo>
                    <a:pt x="629005" y="12700"/>
                  </a:lnTo>
                  <a:lnTo>
                    <a:pt x="631113" y="0"/>
                  </a:lnTo>
                  <a:close/>
                </a:path>
                <a:path w="1746885" h="12700">
                  <a:moveTo>
                    <a:pt x="1746377" y="0"/>
                  </a:moveTo>
                  <a:lnTo>
                    <a:pt x="1608175" y="0"/>
                  </a:lnTo>
                  <a:lnTo>
                    <a:pt x="1584286" y="12700"/>
                  </a:lnTo>
                  <a:lnTo>
                    <a:pt x="1721700" y="12700"/>
                  </a:lnTo>
                  <a:lnTo>
                    <a:pt x="1746377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2154008" y="160146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18135" y="12700"/>
                  </a:moveTo>
                  <a:lnTo>
                    <a:pt x="4838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8135" y="12700"/>
                  </a:lnTo>
                  <a:close/>
                </a:path>
                <a:path w="1714500" h="12700">
                  <a:moveTo>
                    <a:pt x="619556" y="0"/>
                  </a:moveTo>
                  <a:lnTo>
                    <a:pt x="545566" y="0"/>
                  </a:lnTo>
                  <a:lnTo>
                    <a:pt x="542810" y="12700"/>
                  </a:lnTo>
                  <a:lnTo>
                    <a:pt x="617448" y="12700"/>
                  </a:lnTo>
                  <a:lnTo>
                    <a:pt x="619556" y="0"/>
                  </a:lnTo>
                  <a:close/>
                </a:path>
                <a:path w="1714500" h="12700">
                  <a:moveTo>
                    <a:pt x="1714500" y="0"/>
                  </a:moveTo>
                  <a:lnTo>
                    <a:pt x="1577009" y="0"/>
                  </a:lnTo>
                  <a:lnTo>
                    <a:pt x="1553108" y="12700"/>
                  </a:lnTo>
                  <a:lnTo>
                    <a:pt x="1689823" y="12700"/>
                  </a:lnTo>
                  <a:lnTo>
                    <a:pt x="1714500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2163686" y="1612899"/>
              <a:ext cx="1682750" cy="24130"/>
            </a:xfrm>
            <a:custGeom>
              <a:avLst/>
              <a:gdLst/>
              <a:ahLst/>
              <a:cxnLst/>
              <a:rect l="l" t="t" r="r" b="b"/>
              <a:pathLst>
                <a:path w="1682750" h="24130">
                  <a:moveTo>
                    <a:pt x="32372" y="24130"/>
                  </a:moveTo>
                  <a:lnTo>
                    <a:pt x="20408" y="12700"/>
                  </a:lnTo>
                  <a:lnTo>
                    <a:pt x="19088" y="11430"/>
                  </a:lnTo>
                  <a:lnTo>
                    <a:pt x="7124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20408" y="24130"/>
                  </a:lnTo>
                  <a:lnTo>
                    <a:pt x="32372" y="24130"/>
                  </a:lnTo>
                  <a:close/>
                </a:path>
                <a:path w="1682750" h="24130">
                  <a:moveTo>
                    <a:pt x="607987" y="0"/>
                  </a:moveTo>
                  <a:lnTo>
                    <a:pt x="533412" y="0"/>
                  </a:lnTo>
                  <a:lnTo>
                    <a:pt x="530656" y="12700"/>
                  </a:lnTo>
                  <a:lnTo>
                    <a:pt x="528180" y="24130"/>
                  </a:lnTo>
                  <a:lnTo>
                    <a:pt x="603973" y="24130"/>
                  </a:lnTo>
                  <a:lnTo>
                    <a:pt x="605866" y="12700"/>
                  </a:lnTo>
                  <a:lnTo>
                    <a:pt x="606082" y="11430"/>
                  </a:lnTo>
                  <a:lnTo>
                    <a:pt x="607987" y="0"/>
                  </a:lnTo>
                  <a:close/>
                </a:path>
                <a:path w="1682750" h="24130">
                  <a:moveTo>
                    <a:pt x="1682610" y="0"/>
                  </a:moveTo>
                  <a:lnTo>
                    <a:pt x="1545818" y="0"/>
                  </a:lnTo>
                  <a:lnTo>
                    <a:pt x="1524317" y="11430"/>
                  </a:lnTo>
                  <a:lnTo>
                    <a:pt x="1521929" y="12700"/>
                  </a:lnTo>
                  <a:lnTo>
                    <a:pt x="1500416" y="24130"/>
                  </a:lnTo>
                  <a:lnTo>
                    <a:pt x="1635721" y="24130"/>
                  </a:lnTo>
                  <a:lnTo>
                    <a:pt x="1657921" y="12700"/>
                  </a:lnTo>
                  <a:lnTo>
                    <a:pt x="1660398" y="11430"/>
                  </a:lnTo>
                  <a:lnTo>
                    <a:pt x="1682610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2186254" y="1635759"/>
              <a:ext cx="1616075" cy="12700"/>
            </a:xfrm>
            <a:custGeom>
              <a:avLst/>
              <a:gdLst/>
              <a:ahLst/>
              <a:cxnLst/>
              <a:rect l="l" t="t" r="r" b="b"/>
              <a:pathLst>
                <a:path w="1616075" h="12700">
                  <a:moveTo>
                    <a:pt x="19113" y="7620"/>
                  </a:moveTo>
                  <a:lnTo>
                    <a:pt x="12471" y="7620"/>
                  </a:lnTo>
                  <a:lnTo>
                    <a:pt x="1247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5753" y="7620"/>
                  </a:lnTo>
                  <a:lnTo>
                    <a:pt x="5753" y="12700"/>
                  </a:lnTo>
                  <a:lnTo>
                    <a:pt x="19113" y="12700"/>
                  </a:lnTo>
                  <a:lnTo>
                    <a:pt x="19113" y="7620"/>
                  </a:lnTo>
                  <a:close/>
                </a:path>
                <a:path w="1616075" h="12700">
                  <a:moveTo>
                    <a:pt x="581621" y="0"/>
                  </a:moveTo>
                  <a:lnTo>
                    <a:pt x="505891" y="0"/>
                  </a:lnTo>
                  <a:lnTo>
                    <a:pt x="503135" y="12700"/>
                  </a:lnTo>
                  <a:lnTo>
                    <a:pt x="579513" y="12700"/>
                  </a:lnTo>
                  <a:lnTo>
                    <a:pt x="581621" y="0"/>
                  </a:lnTo>
                  <a:close/>
                </a:path>
                <a:path w="1616075" h="12700">
                  <a:moveTo>
                    <a:pt x="1615617" y="0"/>
                  </a:moveTo>
                  <a:lnTo>
                    <a:pt x="1480248" y="0"/>
                  </a:lnTo>
                  <a:lnTo>
                    <a:pt x="1456347" y="12700"/>
                  </a:lnTo>
                  <a:lnTo>
                    <a:pt x="1590941" y="12700"/>
                  </a:lnTo>
                  <a:lnTo>
                    <a:pt x="1615617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2193290" y="1647189"/>
              <a:ext cx="1586865" cy="11430"/>
            </a:xfrm>
            <a:custGeom>
              <a:avLst/>
              <a:gdLst/>
              <a:ahLst/>
              <a:cxnLst/>
              <a:rect l="l" t="t" r="r" b="b"/>
              <a:pathLst>
                <a:path w="1586864" h="11430">
                  <a:moveTo>
                    <a:pt x="25374" y="11430"/>
                  </a:moveTo>
                  <a:lnTo>
                    <a:pt x="13411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374" y="11430"/>
                  </a:lnTo>
                  <a:close/>
                </a:path>
                <a:path w="1586864" h="11430">
                  <a:moveTo>
                    <a:pt x="572681" y="0"/>
                  </a:moveTo>
                  <a:lnTo>
                    <a:pt x="496379" y="0"/>
                  </a:lnTo>
                  <a:lnTo>
                    <a:pt x="493890" y="11430"/>
                  </a:lnTo>
                  <a:lnTo>
                    <a:pt x="570788" y="11430"/>
                  </a:lnTo>
                  <a:lnTo>
                    <a:pt x="572681" y="0"/>
                  </a:lnTo>
                  <a:close/>
                </a:path>
                <a:path w="1586864" h="11430">
                  <a:moveTo>
                    <a:pt x="1586369" y="0"/>
                  </a:moveTo>
                  <a:lnTo>
                    <a:pt x="1451698" y="0"/>
                  </a:lnTo>
                  <a:lnTo>
                    <a:pt x="1430197" y="11430"/>
                  </a:lnTo>
                  <a:lnTo>
                    <a:pt x="1564157" y="11430"/>
                  </a:lnTo>
                  <a:lnTo>
                    <a:pt x="1586369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2204720" y="1658619"/>
              <a:ext cx="1553210" cy="11430"/>
            </a:xfrm>
            <a:custGeom>
              <a:avLst/>
              <a:gdLst/>
              <a:ahLst/>
              <a:cxnLst/>
              <a:rect l="l" t="t" r="r" b="b"/>
              <a:pathLst>
                <a:path w="1553210" h="11430">
                  <a:moveTo>
                    <a:pt x="25908" y="11430"/>
                  </a:moveTo>
                  <a:lnTo>
                    <a:pt x="13944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908" y="11430"/>
                  </a:lnTo>
                  <a:close/>
                </a:path>
                <a:path w="1553210" h="11430">
                  <a:moveTo>
                    <a:pt x="559358" y="0"/>
                  </a:moveTo>
                  <a:lnTo>
                    <a:pt x="482473" y="0"/>
                  </a:lnTo>
                  <a:lnTo>
                    <a:pt x="479996" y="11430"/>
                  </a:lnTo>
                  <a:lnTo>
                    <a:pt x="557453" y="11430"/>
                  </a:lnTo>
                  <a:lnTo>
                    <a:pt x="559358" y="0"/>
                  </a:lnTo>
                  <a:close/>
                </a:path>
                <a:path w="1553210" h="11430">
                  <a:moveTo>
                    <a:pt x="1552727" y="0"/>
                  </a:moveTo>
                  <a:lnTo>
                    <a:pt x="1418767" y="0"/>
                  </a:lnTo>
                  <a:lnTo>
                    <a:pt x="1397254" y="11430"/>
                  </a:lnTo>
                  <a:lnTo>
                    <a:pt x="1530515" y="11430"/>
                  </a:lnTo>
                  <a:lnTo>
                    <a:pt x="155272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2214880" y="1668779"/>
              <a:ext cx="1523365" cy="12700"/>
            </a:xfrm>
            <a:custGeom>
              <a:avLst/>
              <a:gdLst/>
              <a:ahLst/>
              <a:cxnLst/>
              <a:rect l="l" t="t" r="r" b="b"/>
              <a:pathLst>
                <a:path w="1523364" h="12700">
                  <a:moveTo>
                    <a:pt x="27698" y="12700"/>
                  </a:moveTo>
                  <a:lnTo>
                    <a:pt x="144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7698" y="12700"/>
                  </a:lnTo>
                  <a:close/>
                </a:path>
                <a:path w="1523364" h="12700">
                  <a:moveTo>
                    <a:pt x="547509" y="0"/>
                  </a:moveTo>
                  <a:lnTo>
                    <a:pt x="470103" y="0"/>
                  </a:lnTo>
                  <a:lnTo>
                    <a:pt x="467360" y="12700"/>
                  </a:lnTo>
                  <a:lnTo>
                    <a:pt x="545401" y="12700"/>
                  </a:lnTo>
                  <a:lnTo>
                    <a:pt x="547509" y="0"/>
                  </a:lnTo>
                  <a:close/>
                </a:path>
                <a:path w="1523364" h="12700">
                  <a:moveTo>
                    <a:pt x="1522831" y="0"/>
                  </a:moveTo>
                  <a:lnTo>
                    <a:pt x="1389494" y="0"/>
                  </a:lnTo>
                  <a:lnTo>
                    <a:pt x="1365592" y="12700"/>
                  </a:lnTo>
                  <a:lnTo>
                    <a:pt x="1498142" y="12700"/>
                  </a:lnTo>
                  <a:lnTo>
                    <a:pt x="1522831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2226310" y="1680209"/>
              <a:ext cx="1489710" cy="12700"/>
            </a:xfrm>
            <a:custGeom>
              <a:avLst/>
              <a:gdLst/>
              <a:ahLst/>
              <a:cxnLst/>
              <a:rect l="l" t="t" r="r" b="b"/>
              <a:pathLst>
                <a:path w="1489710" h="12700">
                  <a:moveTo>
                    <a:pt x="28232" y="12700"/>
                  </a:moveTo>
                  <a:lnTo>
                    <a:pt x="14947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232" y="12700"/>
                  </a:lnTo>
                  <a:close/>
                </a:path>
                <a:path w="1489710" h="12700">
                  <a:moveTo>
                    <a:pt x="534174" y="0"/>
                  </a:moveTo>
                  <a:lnTo>
                    <a:pt x="456196" y="0"/>
                  </a:lnTo>
                  <a:lnTo>
                    <a:pt x="453453" y="12700"/>
                  </a:lnTo>
                  <a:lnTo>
                    <a:pt x="532066" y="12700"/>
                  </a:lnTo>
                  <a:lnTo>
                    <a:pt x="534174" y="0"/>
                  </a:lnTo>
                  <a:close/>
                </a:path>
                <a:path w="1489710" h="12700">
                  <a:moveTo>
                    <a:pt x="1489189" y="0"/>
                  </a:moveTo>
                  <a:lnTo>
                    <a:pt x="1356550" y="0"/>
                  </a:lnTo>
                  <a:lnTo>
                    <a:pt x="1332661" y="12700"/>
                  </a:lnTo>
                  <a:lnTo>
                    <a:pt x="1464500" y="12700"/>
                  </a:lnTo>
                  <a:lnTo>
                    <a:pt x="1489189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2237740" y="1691639"/>
              <a:ext cx="1456055" cy="12700"/>
            </a:xfrm>
            <a:custGeom>
              <a:avLst/>
              <a:gdLst/>
              <a:ahLst/>
              <a:cxnLst/>
              <a:rect l="l" t="t" r="r" b="b"/>
              <a:pathLst>
                <a:path w="1456054" h="12700">
                  <a:moveTo>
                    <a:pt x="28765" y="12700"/>
                  </a:moveTo>
                  <a:lnTo>
                    <a:pt x="15481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765" y="12700"/>
                  </a:lnTo>
                  <a:close/>
                </a:path>
                <a:path w="1456054" h="12700">
                  <a:moveTo>
                    <a:pt x="520852" y="0"/>
                  </a:moveTo>
                  <a:lnTo>
                    <a:pt x="442290" y="0"/>
                  </a:lnTo>
                  <a:lnTo>
                    <a:pt x="439547" y="12700"/>
                  </a:lnTo>
                  <a:lnTo>
                    <a:pt x="518744" y="12700"/>
                  </a:lnTo>
                  <a:lnTo>
                    <a:pt x="520852" y="0"/>
                  </a:lnTo>
                  <a:close/>
                </a:path>
                <a:path w="1456054" h="12700">
                  <a:moveTo>
                    <a:pt x="1455547" y="0"/>
                  </a:moveTo>
                  <a:lnTo>
                    <a:pt x="1323619" y="0"/>
                  </a:lnTo>
                  <a:lnTo>
                    <a:pt x="1299718" y="12700"/>
                  </a:lnTo>
                  <a:lnTo>
                    <a:pt x="1430858" y="12700"/>
                  </a:lnTo>
                  <a:lnTo>
                    <a:pt x="1455547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2249170" y="170306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29298" y="12700"/>
                  </a:moveTo>
                  <a:lnTo>
                    <a:pt x="160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298" y="12700"/>
                  </a:lnTo>
                  <a:close/>
                </a:path>
                <a:path w="1414779" h="12700">
                  <a:moveTo>
                    <a:pt x="507530" y="0"/>
                  </a:moveTo>
                  <a:lnTo>
                    <a:pt x="428383" y="0"/>
                  </a:lnTo>
                  <a:lnTo>
                    <a:pt x="425627" y="12700"/>
                  </a:lnTo>
                  <a:lnTo>
                    <a:pt x="505421" y="12700"/>
                  </a:lnTo>
                  <a:lnTo>
                    <a:pt x="507530" y="0"/>
                  </a:lnTo>
                  <a:close/>
                </a:path>
                <a:path w="1414779" h="12700">
                  <a:moveTo>
                    <a:pt x="1414500" y="0"/>
                  </a:moveTo>
                  <a:lnTo>
                    <a:pt x="1283512" y="0"/>
                  </a:lnTo>
                  <a:lnTo>
                    <a:pt x="1283512" y="7620"/>
                  </a:lnTo>
                  <a:lnTo>
                    <a:pt x="1271384" y="7620"/>
                  </a:lnTo>
                  <a:lnTo>
                    <a:pt x="1271384" y="12700"/>
                  </a:lnTo>
                  <a:lnTo>
                    <a:pt x="1402156" y="12700"/>
                  </a:lnTo>
                  <a:lnTo>
                    <a:pt x="1402156" y="7620"/>
                  </a:lnTo>
                  <a:lnTo>
                    <a:pt x="1414500" y="7620"/>
                  </a:lnTo>
                  <a:lnTo>
                    <a:pt x="1414500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2260600" y="1714499"/>
              <a:ext cx="1388745" cy="12700"/>
            </a:xfrm>
            <a:custGeom>
              <a:avLst/>
              <a:gdLst/>
              <a:ahLst/>
              <a:cxnLst/>
              <a:rect l="l" t="t" r="r" b="b"/>
              <a:pathLst>
                <a:path w="1388745" h="12700">
                  <a:moveTo>
                    <a:pt x="29832" y="12700"/>
                  </a:moveTo>
                  <a:lnTo>
                    <a:pt x="16548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832" y="12700"/>
                  </a:lnTo>
                  <a:close/>
                </a:path>
                <a:path w="1388745" h="12700">
                  <a:moveTo>
                    <a:pt x="494195" y="0"/>
                  </a:moveTo>
                  <a:lnTo>
                    <a:pt x="414477" y="0"/>
                  </a:lnTo>
                  <a:lnTo>
                    <a:pt x="411734" y="12700"/>
                  </a:lnTo>
                  <a:lnTo>
                    <a:pt x="492086" y="12700"/>
                  </a:lnTo>
                  <a:lnTo>
                    <a:pt x="494195" y="0"/>
                  </a:lnTo>
                  <a:close/>
                </a:path>
                <a:path w="1388745" h="12700">
                  <a:moveTo>
                    <a:pt x="1388262" y="0"/>
                  </a:moveTo>
                  <a:lnTo>
                    <a:pt x="1257477" y="0"/>
                  </a:lnTo>
                  <a:lnTo>
                    <a:pt x="1232674" y="12700"/>
                  </a:lnTo>
                  <a:lnTo>
                    <a:pt x="1363573" y="12700"/>
                  </a:lnTo>
                  <a:lnTo>
                    <a:pt x="138826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2272017" y="1725929"/>
              <a:ext cx="1355090" cy="12700"/>
            </a:xfrm>
            <a:custGeom>
              <a:avLst/>
              <a:gdLst/>
              <a:ahLst/>
              <a:cxnLst/>
              <a:rect l="l" t="t" r="r" b="b"/>
              <a:pathLst>
                <a:path w="1355089" h="12700">
                  <a:moveTo>
                    <a:pt x="30378" y="12700"/>
                  </a:moveTo>
                  <a:lnTo>
                    <a:pt x="1709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30378" y="12700"/>
                  </a:lnTo>
                  <a:close/>
                </a:path>
                <a:path w="1355089" h="12700">
                  <a:moveTo>
                    <a:pt x="480885" y="0"/>
                  </a:moveTo>
                  <a:lnTo>
                    <a:pt x="400583" y="0"/>
                  </a:lnTo>
                  <a:lnTo>
                    <a:pt x="397840" y="12700"/>
                  </a:lnTo>
                  <a:lnTo>
                    <a:pt x="478777" y="12700"/>
                  </a:lnTo>
                  <a:lnTo>
                    <a:pt x="480885" y="0"/>
                  </a:lnTo>
                  <a:close/>
                </a:path>
                <a:path w="1355089" h="12700">
                  <a:moveTo>
                    <a:pt x="1354632" y="0"/>
                  </a:moveTo>
                  <a:lnTo>
                    <a:pt x="1223746" y="0"/>
                  </a:lnTo>
                  <a:lnTo>
                    <a:pt x="1198943" y="12700"/>
                  </a:lnTo>
                  <a:lnTo>
                    <a:pt x="1329944" y="12700"/>
                  </a:lnTo>
                  <a:lnTo>
                    <a:pt x="135463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2289175" y="1737359"/>
              <a:ext cx="1315720" cy="12700"/>
            </a:xfrm>
            <a:custGeom>
              <a:avLst/>
              <a:gdLst/>
              <a:ahLst/>
              <a:cxnLst/>
              <a:rect l="l" t="t" r="r" b="b"/>
              <a:pathLst>
                <a:path w="1315720" h="12700">
                  <a:moveTo>
                    <a:pt x="24523" y="11430"/>
                  </a:moveTo>
                  <a:lnTo>
                    <a:pt x="17868" y="11430"/>
                  </a:lnTo>
                  <a:lnTo>
                    <a:pt x="17868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6324" y="11430"/>
                  </a:lnTo>
                  <a:lnTo>
                    <a:pt x="6324" y="12700"/>
                  </a:lnTo>
                  <a:lnTo>
                    <a:pt x="24523" y="12700"/>
                  </a:lnTo>
                  <a:lnTo>
                    <a:pt x="24523" y="11430"/>
                  </a:lnTo>
                  <a:close/>
                </a:path>
                <a:path w="1315720" h="12700">
                  <a:moveTo>
                    <a:pt x="461822" y="0"/>
                  </a:moveTo>
                  <a:lnTo>
                    <a:pt x="380949" y="0"/>
                  </a:lnTo>
                  <a:lnTo>
                    <a:pt x="378206" y="12700"/>
                  </a:lnTo>
                  <a:lnTo>
                    <a:pt x="459714" y="12700"/>
                  </a:lnTo>
                  <a:lnTo>
                    <a:pt x="461822" y="0"/>
                  </a:lnTo>
                  <a:close/>
                </a:path>
                <a:path w="1315720" h="12700">
                  <a:moveTo>
                    <a:pt x="1315262" y="0"/>
                  </a:moveTo>
                  <a:lnTo>
                    <a:pt x="1184262" y="0"/>
                  </a:lnTo>
                  <a:lnTo>
                    <a:pt x="1159471" y="12700"/>
                  </a:lnTo>
                  <a:lnTo>
                    <a:pt x="1290574" y="12700"/>
                  </a:lnTo>
                  <a:lnTo>
                    <a:pt x="131526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2294890" y="17487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30099" y="11430"/>
                  </a:moveTo>
                  <a:lnTo>
                    <a:pt x="18135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0099" y="11430"/>
                  </a:lnTo>
                  <a:close/>
                </a:path>
                <a:path w="1287779" h="11430">
                  <a:moveTo>
                    <a:pt x="454215" y="0"/>
                  </a:moveTo>
                  <a:lnTo>
                    <a:pt x="372757" y="0"/>
                  </a:lnTo>
                  <a:lnTo>
                    <a:pt x="370281" y="11430"/>
                  </a:lnTo>
                  <a:lnTo>
                    <a:pt x="452310" y="11430"/>
                  </a:lnTo>
                  <a:lnTo>
                    <a:pt x="454215" y="0"/>
                  </a:lnTo>
                  <a:close/>
                </a:path>
                <a:path w="1287779" h="11430">
                  <a:moveTo>
                    <a:pt x="1287335" y="0"/>
                  </a:moveTo>
                  <a:lnTo>
                    <a:pt x="1156233" y="0"/>
                  </a:lnTo>
                  <a:lnTo>
                    <a:pt x="1133919" y="11430"/>
                  </a:lnTo>
                  <a:lnTo>
                    <a:pt x="1265123" y="1143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2305862" y="1760219"/>
              <a:ext cx="1254760" cy="11430"/>
            </a:xfrm>
            <a:custGeom>
              <a:avLst/>
              <a:gdLst/>
              <a:ahLst/>
              <a:cxnLst/>
              <a:rect l="l" t="t" r="r" b="b"/>
              <a:pathLst>
                <a:path w="1254760" h="11430">
                  <a:moveTo>
                    <a:pt x="31089" y="11430"/>
                  </a:moveTo>
                  <a:lnTo>
                    <a:pt x="1912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1089" y="11430"/>
                  </a:lnTo>
                  <a:close/>
                </a:path>
                <a:path w="1254760" h="11430">
                  <a:moveTo>
                    <a:pt x="441337" y="0"/>
                  </a:moveTo>
                  <a:lnTo>
                    <a:pt x="359308" y="0"/>
                  </a:lnTo>
                  <a:lnTo>
                    <a:pt x="356831" y="11430"/>
                  </a:lnTo>
                  <a:lnTo>
                    <a:pt x="439445" y="11430"/>
                  </a:lnTo>
                  <a:lnTo>
                    <a:pt x="441337" y="0"/>
                  </a:lnTo>
                  <a:close/>
                </a:path>
                <a:path w="1254760" h="11430">
                  <a:moveTo>
                    <a:pt x="1254150" y="0"/>
                  </a:moveTo>
                  <a:lnTo>
                    <a:pt x="1122946" y="0"/>
                  </a:lnTo>
                  <a:lnTo>
                    <a:pt x="1100632" y="11430"/>
                  </a:lnTo>
                  <a:lnTo>
                    <a:pt x="1231938" y="11430"/>
                  </a:lnTo>
                  <a:lnTo>
                    <a:pt x="1254150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2315603" y="1770379"/>
              <a:ext cx="1224915" cy="12700"/>
            </a:xfrm>
            <a:custGeom>
              <a:avLst/>
              <a:gdLst/>
              <a:ahLst/>
              <a:cxnLst/>
              <a:rect l="l" t="t" r="r" b="b"/>
              <a:pathLst>
                <a:path w="1224914" h="12700">
                  <a:moveTo>
                    <a:pt x="33312" y="12700"/>
                  </a:moveTo>
                  <a:lnTo>
                    <a:pt x="20027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3312" y="12700"/>
                  </a:lnTo>
                  <a:close/>
                </a:path>
                <a:path w="1224914" h="12700">
                  <a:moveTo>
                    <a:pt x="429387" y="0"/>
                  </a:moveTo>
                  <a:lnTo>
                    <a:pt x="346684" y="0"/>
                  </a:lnTo>
                  <a:lnTo>
                    <a:pt x="346684" y="6350"/>
                  </a:lnTo>
                  <a:lnTo>
                    <a:pt x="345300" y="6350"/>
                  </a:lnTo>
                  <a:lnTo>
                    <a:pt x="345300" y="12700"/>
                  </a:lnTo>
                  <a:lnTo>
                    <a:pt x="428866" y="12700"/>
                  </a:lnTo>
                  <a:lnTo>
                    <a:pt x="428866" y="6350"/>
                  </a:lnTo>
                  <a:lnTo>
                    <a:pt x="429387" y="6350"/>
                  </a:lnTo>
                  <a:lnTo>
                    <a:pt x="429387" y="0"/>
                  </a:lnTo>
                  <a:close/>
                </a:path>
                <a:path w="1224914" h="12700">
                  <a:moveTo>
                    <a:pt x="1224661" y="0"/>
                  </a:moveTo>
                  <a:lnTo>
                    <a:pt x="1093368" y="0"/>
                  </a:lnTo>
                  <a:lnTo>
                    <a:pt x="1068578" y="12700"/>
                  </a:lnTo>
                  <a:lnTo>
                    <a:pt x="1199984" y="12700"/>
                  </a:lnTo>
                  <a:lnTo>
                    <a:pt x="1224661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2326589" y="1781809"/>
              <a:ext cx="1191895" cy="12700"/>
            </a:xfrm>
            <a:custGeom>
              <a:avLst/>
              <a:gdLst/>
              <a:ahLst/>
              <a:cxnLst/>
              <a:rect l="l" t="t" r="r" b="b"/>
              <a:pathLst>
                <a:path w="1191895" h="12700">
                  <a:moveTo>
                    <a:pt x="34290" y="12700"/>
                  </a:moveTo>
                  <a:lnTo>
                    <a:pt x="2100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4290" y="12700"/>
                  </a:lnTo>
                  <a:close/>
                </a:path>
                <a:path w="1191895" h="12700">
                  <a:moveTo>
                    <a:pt x="417880" y="0"/>
                  </a:moveTo>
                  <a:lnTo>
                    <a:pt x="333908" y="0"/>
                  </a:lnTo>
                  <a:lnTo>
                    <a:pt x="331152" y="12700"/>
                  </a:lnTo>
                  <a:lnTo>
                    <a:pt x="417880" y="12700"/>
                  </a:lnTo>
                  <a:lnTo>
                    <a:pt x="417880" y="0"/>
                  </a:lnTo>
                  <a:close/>
                </a:path>
                <a:path w="1191895" h="12700">
                  <a:moveTo>
                    <a:pt x="1191463" y="0"/>
                  </a:moveTo>
                  <a:lnTo>
                    <a:pt x="1060069" y="0"/>
                  </a:lnTo>
                  <a:lnTo>
                    <a:pt x="1035278" y="12700"/>
                  </a:lnTo>
                  <a:lnTo>
                    <a:pt x="1166787" y="12700"/>
                  </a:lnTo>
                  <a:lnTo>
                    <a:pt x="1191463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2337562" y="1793239"/>
              <a:ext cx="1158875" cy="12700"/>
            </a:xfrm>
            <a:custGeom>
              <a:avLst/>
              <a:gdLst/>
              <a:ahLst/>
              <a:cxnLst/>
              <a:rect l="l" t="t" r="r" b="b"/>
              <a:pathLst>
                <a:path w="1158875" h="12700">
                  <a:moveTo>
                    <a:pt x="35280" y="12700"/>
                  </a:moveTo>
                  <a:lnTo>
                    <a:pt x="2198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5280" y="12700"/>
                  </a:lnTo>
                  <a:close/>
                </a:path>
                <a:path w="1158875" h="12700">
                  <a:moveTo>
                    <a:pt x="406908" y="0"/>
                  </a:moveTo>
                  <a:lnTo>
                    <a:pt x="320459" y="0"/>
                  </a:lnTo>
                  <a:lnTo>
                    <a:pt x="317703" y="12700"/>
                  </a:lnTo>
                  <a:lnTo>
                    <a:pt x="406908" y="12700"/>
                  </a:lnTo>
                  <a:lnTo>
                    <a:pt x="406908" y="0"/>
                  </a:lnTo>
                  <a:close/>
                </a:path>
                <a:path w="1158875" h="12700">
                  <a:moveTo>
                    <a:pt x="1158278" y="0"/>
                  </a:moveTo>
                  <a:lnTo>
                    <a:pt x="1026782" y="0"/>
                  </a:lnTo>
                  <a:lnTo>
                    <a:pt x="1001991" y="12700"/>
                  </a:lnTo>
                  <a:lnTo>
                    <a:pt x="1133602" y="12700"/>
                  </a:lnTo>
                  <a:lnTo>
                    <a:pt x="1158278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2348534" y="1804669"/>
              <a:ext cx="1125220" cy="12700"/>
            </a:xfrm>
            <a:custGeom>
              <a:avLst/>
              <a:gdLst/>
              <a:ahLst/>
              <a:cxnLst/>
              <a:rect l="l" t="t" r="r" b="b"/>
              <a:pathLst>
                <a:path w="1125220" h="12700">
                  <a:moveTo>
                    <a:pt x="36271" y="12700"/>
                  </a:moveTo>
                  <a:lnTo>
                    <a:pt x="2297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6271" y="12700"/>
                  </a:lnTo>
                  <a:close/>
                </a:path>
                <a:path w="1125220" h="12700">
                  <a:moveTo>
                    <a:pt x="395935" y="0"/>
                  </a:moveTo>
                  <a:lnTo>
                    <a:pt x="307009" y="0"/>
                  </a:lnTo>
                  <a:lnTo>
                    <a:pt x="304253" y="12700"/>
                  </a:lnTo>
                  <a:lnTo>
                    <a:pt x="395935" y="12700"/>
                  </a:lnTo>
                  <a:lnTo>
                    <a:pt x="395935" y="0"/>
                  </a:lnTo>
                  <a:close/>
                </a:path>
                <a:path w="1125220" h="12700">
                  <a:moveTo>
                    <a:pt x="1125093" y="0"/>
                  </a:moveTo>
                  <a:lnTo>
                    <a:pt x="993495" y="0"/>
                  </a:lnTo>
                  <a:lnTo>
                    <a:pt x="968692" y="12700"/>
                  </a:lnTo>
                  <a:lnTo>
                    <a:pt x="1100416" y="12700"/>
                  </a:lnTo>
                  <a:lnTo>
                    <a:pt x="1125093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2359507" y="1816099"/>
              <a:ext cx="1092200" cy="12700"/>
            </a:xfrm>
            <a:custGeom>
              <a:avLst/>
              <a:gdLst/>
              <a:ahLst/>
              <a:cxnLst/>
              <a:rect l="l" t="t" r="r" b="b"/>
              <a:pathLst>
                <a:path w="1092200" h="12700">
                  <a:moveTo>
                    <a:pt x="37261" y="12700"/>
                  </a:moveTo>
                  <a:lnTo>
                    <a:pt x="2396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7261" y="12700"/>
                  </a:lnTo>
                  <a:close/>
                </a:path>
                <a:path w="1092200" h="12700">
                  <a:moveTo>
                    <a:pt x="384962" y="0"/>
                  </a:moveTo>
                  <a:lnTo>
                    <a:pt x="293560" y="0"/>
                  </a:lnTo>
                  <a:lnTo>
                    <a:pt x="290804" y="12700"/>
                  </a:lnTo>
                  <a:lnTo>
                    <a:pt x="384962" y="12700"/>
                  </a:lnTo>
                  <a:lnTo>
                    <a:pt x="384962" y="0"/>
                  </a:lnTo>
                  <a:close/>
                </a:path>
                <a:path w="1092200" h="12700">
                  <a:moveTo>
                    <a:pt x="1091907" y="0"/>
                  </a:moveTo>
                  <a:lnTo>
                    <a:pt x="960208" y="0"/>
                  </a:lnTo>
                  <a:lnTo>
                    <a:pt x="935405" y="12700"/>
                  </a:lnTo>
                  <a:lnTo>
                    <a:pt x="1067231" y="12700"/>
                  </a:lnTo>
                  <a:lnTo>
                    <a:pt x="109190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2370480" y="1827529"/>
              <a:ext cx="1059180" cy="12700"/>
            </a:xfrm>
            <a:custGeom>
              <a:avLst/>
              <a:gdLst/>
              <a:ahLst/>
              <a:cxnLst/>
              <a:rect l="l" t="t" r="r" b="b"/>
              <a:pathLst>
                <a:path w="1059179" h="12700">
                  <a:moveTo>
                    <a:pt x="38252" y="12700"/>
                  </a:moveTo>
                  <a:lnTo>
                    <a:pt x="2495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8252" y="12700"/>
                  </a:lnTo>
                  <a:close/>
                </a:path>
                <a:path w="1059179" h="12700">
                  <a:moveTo>
                    <a:pt x="373989" y="0"/>
                  </a:moveTo>
                  <a:lnTo>
                    <a:pt x="280111" y="0"/>
                  </a:lnTo>
                  <a:lnTo>
                    <a:pt x="277355" y="12700"/>
                  </a:lnTo>
                  <a:lnTo>
                    <a:pt x="373989" y="12700"/>
                  </a:lnTo>
                  <a:lnTo>
                    <a:pt x="373989" y="0"/>
                  </a:lnTo>
                  <a:close/>
                </a:path>
                <a:path w="1059179" h="12700">
                  <a:moveTo>
                    <a:pt x="1058722" y="0"/>
                  </a:moveTo>
                  <a:lnTo>
                    <a:pt x="926922" y="0"/>
                  </a:lnTo>
                  <a:lnTo>
                    <a:pt x="902119" y="12700"/>
                  </a:lnTo>
                  <a:lnTo>
                    <a:pt x="1034046" y="12700"/>
                  </a:lnTo>
                  <a:lnTo>
                    <a:pt x="1058722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2381453" y="1838959"/>
              <a:ext cx="1026160" cy="11430"/>
            </a:xfrm>
            <a:custGeom>
              <a:avLst/>
              <a:gdLst/>
              <a:ahLst/>
              <a:cxnLst/>
              <a:rect l="l" t="t" r="r" b="b"/>
              <a:pathLst>
                <a:path w="1026160" h="11430">
                  <a:moveTo>
                    <a:pt x="37909" y="11430"/>
                  </a:moveTo>
                  <a:lnTo>
                    <a:pt x="2594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7909" y="11430"/>
                  </a:lnTo>
                  <a:close/>
                </a:path>
                <a:path w="1026160" h="11430">
                  <a:moveTo>
                    <a:pt x="363016" y="0"/>
                  </a:moveTo>
                  <a:lnTo>
                    <a:pt x="266661" y="0"/>
                  </a:lnTo>
                  <a:lnTo>
                    <a:pt x="264185" y="11430"/>
                  </a:lnTo>
                  <a:lnTo>
                    <a:pt x="363016" y="11430"/>
                  </a:lnTo>
                  <a:lnTo>
                    <a:pt x="363016" y="0"/>
                  </a:lnTo>
                  <a:close/>
                </a:path>
                <a:path w="1026160" h="11430">
                  <a:moveTo>
                    <a:pt x="1025537" y="0"/>
                  </a:moveTo>
                  <a:lnTo>
                    <a:pt x="893622" y="0"/>
                  </a:lnTo>
                  <a:lnTo>
                    <a:pt x="871308" y="11430"/>
                  </a:lnTo>
                  <a:lnTo>
                    <a:pt x="1003325" y="11430"/>
                  </a:lnTo>
                  <a:lnTo>
                    <a:pt x="1025537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2391206" y="1849119"/>
              <a:ext cx="996315" cy="12700"/>
            </a:xfrm>
            <a:custGeom>
              <a:avLst/>
              <a:gdLst/>
              <a:ahLst/>
              <a:cxnLst/>
              <a:rect l="l" t="t" r="r" b="b"/>
              <a:pathLst>
                <a:path w="996314" h="12700">
                  <a:moveTo>
                    <a:pt x="40119" y="12700"/>
                  </a:moveTo>
                  <a:lnTo>
                    <a:pt x="26822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0119" y="12700"/>
                  </a:lnTo>
                  <a:close/>
                </a:path>
                <a:path w="996314" h="12700">
                  <a:moveTo>
                    <a:pt x="353263" y="0"/>
                  </a:moveTo>
                  <a:lnTo>
                    <a:pt x="254698" y="0"/>
                  </a:lnTo>
                  <a:lnTo>
                    <a:pt x="251955" y="12700"/>
                  </a:lnTo>
                  <a:lnTo>
                    <a:pt x="353263" y="12700"/>
                  </a:lnTo>
                  <a:lnTo>
                    <a:pt x="353263" y="0"/>
                  </a:lnTo>
                  <a:close/>
                </a:path>
                <a:path w="996314" h="12700">
                  <a:moveTo>
                    <a:pt x="996035" y="0"/>
                  </a:moveTo>
                  <a:lnTo>
                    <a:pt x="864044" y="0"/>
                  </a:lnTo>
                  <a:lnTo>
                    <a:pt x="839241" y="12700"/>
                  </a:lnTo>
                  <a:lnTo>
                    <a:pt x="971359" y="12700"/>
                  </a:lnTo>
                  <a:lnTo>
                    <a:pt x="996035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2402179" y="1860549"/>
              <a:ext cx="963294" cy="12700"/>
            </a:xfrm>
            <a:custGeom>
              <a:avLst/>
              <a:gdLst/>
              <a:ahLst/>
              <a:cxnLst/>
              <a:rect l="l" t="t" r="r" b="b"/>
              <a:pathLst>
                <a:path w="963295" h="12700">
                  <a:moveTo>
                    <a:pt x="41109" y="12700"/>
                  </a:moveTo>
                  <a:lnTo>
                    <a:pt x="2781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1109" y="12700"/>
                  </a:lnTo>
                  <a:close/>
                </a:path>
                <a:path w="963295" h="12700">
                  <a:moveTo>
                    <a:pt x="342290" y="0"/>
                  </a:moveTo>
                  <a:lnTo>
                    <a:pt x="241249" y="0"/>
                  </a:lnTo>
                  <a:lnTo>
                    <a:pt x="238506" y="12700"/>
                  </a:lnTo>
                  <a:lnTo>
                    <a:pt x="342290" y="12700"/>
                  </a:lnTo>
                  <a:lnTo>
                    <a:pt x="342290" y="0"/>
                  </a:lnTo>
                  <a:close/>
                </a:path>
                <a:path w="963295" h="12700">
                  <a:moveTo>
                    <a:pt x="962850" y="0"/>
                  </a:moveTo>
                  <a:lnTo>
                    <a:pt x="830745" y="0"/>
                  </a:lnTo>
                  <a:lnTo>
                    <a:pt x="805954" y="12700"/>
                  </a:lnTo>
                  <a:lnTo>
                    <a:pt x="938174" y="12700"/>
                  </a:lnTo>
                  <a:lnTo>
                    <a:pt x="96285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2413139" y="1871979"/>
              <a:ext cx="930275" cy="12700"/>
            </a:xfrm>
            <a:custGeom>
              <a:avLst/>
              <a:gdLst/>
              <a:ahLst/>
              <a:cxnLst/>
              <a:rect l="l" t="t" r="r" b="b"/>
              <a:pathLst>
                <a:path w="930275" h="12700">
                  <a:moveTo>
                    <a:pt x="42113" y="12700"/>
                  </a:moveTo>
                  <a:lnTo>
                    <a:pt x="28816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2113" y="12700"/>
                  </a:lnTo>
                  <a:close/>
                </a:path>
                <a:path w="930275" h="12700">
                  <a:moveTo>
                    <a:pt x="331330" y="0"/>
                  </a:moveTo>
                  <a:lnTo>
                    <a:pt x="227825" y="0"/>
                  </a:lnTo>
                  <a:lnTo>
                    <a:pt x="225069" y="12700"/>
                  </a:lnTo>
                  <a:lnTo>
                    <a:pt x="331330" y="12700"/>
                  </a:lnTo>
                  <a:lnTo>
                    <a:pt x="331330" y="0"/>
                  </a:lnTo>
                  <a:close/>
                </a:path>
                <a:path w="930275" h="12700">
                  <a:moveTo>
                    <a:pt x="929678" y="0"/>
                  </a:moveTo>
                  <a:lnTo>
                    <a:pt x="797471" y="0"/>
                  </a:lnTo>
                  <a:lnTo>
                    <a:pt x="772680" y="12700"/>
                  </a:lnTo>
                  <a:lnTo>
                    <a:pt x="905002" y="12700"/>
                  </a:lnTo>
                  <a:lnTo>
                    <a:pt x="929678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2424125" y="1883409"/>
              <a:ext cx="889635" cy="12700"/>
            </a:xfrm>
            <a:custGeom>
              <a:avLst/>
              <a:gdLst/>
              <a:ahLst/>
              <a:cxnLst/>
              <a:rect l="l" t="t" r="r" b="b"/>
              <a:pathLst>
                <a:path w="889635" h="12700">
                  <a:moveTo>
                    <a:pt x="43091" y="12700"/>
                  </a:moveTo>
                  <a:lnTo>
                    <a:pt x="2979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3091" y="12700"/>
                  </a:lnTo>
                  <a:close/>
                </a:path>
                <a:path w="889635" h="12700">
                  <a:moveTo>
                    <a:pt x="320344" y="0"/>
                  </a:moveTo>
                  <a:lnTo>
                    <a:pt x="214363" y="0"/>
                  </a:lnTo>
                  <a:lnTo>
                    <a:pt x="211607" y="12700"/>
                  </a:lnTo>
                  <a:lnTo>
                    <a:pt x="320344" y="12700"/>
                  </a:lnTo>
                  <a:lnTo>
                    <a:pt x="320344" y="0"/>
                  </a:lnTo>
                  <a:close/>
                </a:path>
                <a:path w="889635" h="12700">
                  <a:moveTo>
                    <a:pt x="889076" y="0"/>
                  </a:moveTo>
                  <a:lnTo>
                    <a:pt x="756729" y="0"/>
                  </a:lnTo>
                  <a:lnTo>
                    <a:pt x="756729" y="7620"/>
                  </a:lnTo>
                  <a:lnTo>
                    <a:pt x="744334" y="7620"/>
                  </a:lnTo>
                  <a:lnTo>
                    <a:pt x="744334" y="12700"/>
                  </a:lnTo>
                  <a:lnTo>
                    <a:pt x="877912" y="12700"/>
                  </a:lnTo>
                  <a:lnTo>
                    <a:pt x="877912" y="7620"/>
                  </a:lnTo>
                  <a:lnTo>
                    <a:pt x="889076" y="7620"/>
                  </a:lnTo>
                  <a:lnTo>
                    <a:pt x="889076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2435085" y="1894839"/>
              <a:ext cx="865505" cy="12700"/>
            </a:xfrm>
            <a:custGeom>
              <a:avLst/>
              <a:gdLst/>
              <a:ahLst/>
              <a:cxnLst/>
              <a:rect l="l" t="t" r="r" b="b"/>
              <a:pathLst>
                <a:path w="865504" h="12700">
                  <a:moveTo>
                    <a:pt x="44094" y="12700"/>
                  </a:moveTo>
                  <a:lnTo>
                    <a:pt x="30797" y="0"/>
                  </a:lnTo>
                  <a:lnTo>
                    <a:pt x="0" y="0"/>
                  </a:lnTo>
                  <a:lnTo>
                    <a:pt x="12204" y="12700"/>
                  </a:lnTo>
                  <a:lnTo>
                    <a:pt x="44094" y="12700"/>
                  </a:lnTo>
                  <a:close/>
                </a:path>
                <a:path w="865504" h="12700">
                  <a:moveTo>
                    <a:pt x="309384" y="0"/>
                  </a:moveTo>
                  <a:lnTo>
                    <a:pt x="200926" y="0"/>
                  </a:lnTo>
                  <a:lnTo>
                    <a:pt x="198170" y="12700"/>
                  </a:lnTo>
                  <a:lnTo>
                    <a:pt x="309384" y="12700"/>
                  </a:lnTo>
                  <a:lnTo>
                    <a:pt x="309384" y="0"/>
                  </a:lnTo>
                  <a:close/>
                </a:path>
                <a:path w="865504" h="12700">
                  <a:moveTo>
                    <a:pt x="865073" y="0"/>
                  </a:moveTo>
                  <a:lnTo>
                    <a:pt x="730897" y="0"/>
                  </a:lnTo>
                  <a:lnTo>
                    <a:pt x="706107" y="12700"/>
                  </a:lnTo>
                  <a:lnTo>
                    <a:pt x="846277" y="12700"/>
                  </a:lnTo>
                  <a:lnTo>
                    <a:pt x="865073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2446070" y="1906269"/>
              <a:ext cx="837565" cy="12700"/>
            </a:xfrm>
            <a:custGeom>
              <a:avLst/>
              <a:gdLst/>
              <a:ahLst/>
              <a:cxnLst/>
              <a:rect l="l" t="t" r="r" b="b"/>
              <a:pathLst>
                <a:path w="837564" h="12700">
                  <a:moveTo>
                    <a:pt x="45072" y="12700"/>
                  </a:moveTo>
                  <a:lnTo>
                    <a:pt x="3177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5072" y="12700"/>
                  </a:lnTo>
                  <a:close/>
                </a:path>
                <a:path w="837564" h="12700">
                  <a:moveTo>
                    <a:pt x="298399" y="0"/>
                  </a:moveTo>
                  <a:lnTo>
                    <a:pt x="187452" y="0"/>
                  </a:lnTo>
                  <a:lnTo>
                    <a:pt x="184708" y="12700"/>
                  </a:lnTo>
                  <a:lnTo>
                    <a:pt x="298399" y="12700"/>
                  </a:lnTo>
                  <a:lnTo>
                    <a:pt x="298399" y="0"/>
                  </a:lnTo>
                  <a:close/>
                </a:path>
                <a:path w="837564" h="12700">
                  <a:moveTo>
                    <a:pt x="837171" y="0"/>
                  </a:moveTo>
                  <a:lnTo>
                    <a:pt x="697598" y="0"/>
                  </a:lnTo>
                  <a:lnTo>
                    <a:pt x="672795" y="12700"/>
                  </a:lnTo>
                  <a:lnTo>
                    <a:pt x="818362" y="12700"/>
                  </a:lnTo>
                  <a:lnTo>
                    <a:pt x="837171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2457043" y="1917699"/>
              <a:ext cx="809625" cy="11430"/>
            </a:xfrm>
            <a:custGeom>
              <a:avLst/>
              <a:gdLst/>
              <a:ahLst/>
              <a:cxnLst/>
              <a:rect l="l" t="t" r="r" b="b"/>
              <a:pathLst>
                <a:path w="809625" h="11430">
                  <a:moveTo>
                    <a:pt x="44729" y="11430"/>
                  </a:moveTo>
                  <a:lnTo>
                    <a:pt x="3276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44729" y="11430"/>
                  </a:lnTo>
                  <a:close/>
                </a:path>
                <a:path w="809625" h="11430">
                  <a:moveTo>
                    <a:pt x="287426" y="0"/>
                  </a:moveTo>
                  <a:lnTo>
                    <a:pt x="174015" y="0"/>
                  </a:lnTo>
                  <a:lnTo>
                    <a:pt x="171526" y="11430"/>
                  </a:lnTo>
                  <a:lnTo>
                    <a:pt x="287426" y="11430"/>
                  </a:lnTo>
                  <a:lnTo>
                    <a:pt x="287426" y="0"/>
                  </a:lnTo>
                  <a:close/>
                </a:path>
                <a:path w="809625" h="11430">
                  <a:moveTo>
                    <a:pt x="809269" y="0"/>
                  </a:moveTo>
                  <a:lnTo>
                    <a:pt x="664311" y="0"/>
                  </a:lnTo>
                  <a:lnTo>
                    <a:pt x="641997" y="11430"/>
                  </a:lnTo>
                  <a:lnTo>
                    <a:pt x="792340" y="11430"/>
                  </a:lnTo>
                  <a:lnTo>
                    <a:pt x="809269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2472880" y="1929129"/>
              <a:ext cx="776605" cy="11430"/>
            </a:xfrm>
            <a:custGeom>
              <a:avLst/>
              <a:gdLst/>
              <a:ahLst/>
              <a:cxnLst/>
              <a:rect l="l" t="t" r="r" b="b"/>
              <a:pathLst>
                <a:path w="776605" h="11430">
                  <a:moveTo>
                    <a:pt x="40182" y="10160"/>
                  </a:moveTo>
                  <a:lnTo>
                    <a:pt x="34213" y="10160"/>
                  </a:lnTo>
                  <a:lnTo>
                    <a:pt x="34213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5308" y="10160"/>
                  </a:lnTo>
                  <a:lnTo>
                    <a:pt x="5308" y="11430"/>
                  </a:lnTo>
                  <a:lnTo>
                    <a:pt x="40182" y="11430"/>
                  </a:lnTo>
                  <a:lnTo>
                    <a:pt x="40182" y="10160"/>
                  </a:lnTo>
                  <a:close/>
                </a:path>
                <a:path w="776605" h="11430">
                  <a:moveTo>
                    <a:pt x="271589" y="0"/>
                  </a:moveTo>
                  <a:lnTo>
                    <a:pt x="155702" y="0"/>
                  </a:lnTo>
                  <a:lnTo>
                    <a:pt x="153212" y="11430"/>
                  </a:lnTo>
                  <a:lnTo>
                    <a:pt x="271589" y="11430"/>
                  </a:lnTo>
                  <a:lnTo>
                    <a:pt x="271589" y="0"/>
                  </a:lnTo>
                  <a:close/>
                </a:path>
                <a:path w="776605" h="11430">
                  <a:moveTo>
                    <a:pt x="776503" y="0"/>
                  </a:moveTo>
                  <a:lnTo>
                    <a:pt x="626160" y="0"/>
                  </a:lnTo>
                  <a:lnTo>
                    <a:pt x="603834" y="11430"/>
                  </a:lnTo>
                  <a:lnTo>
                    <a:pt x="759587" y="11430"/>
                  </a:lnTo>
                  <a:lnTo>
                    <a:pt x="776503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2477770" y="1939289"/>
              <a:ext cx="756920" cy="12700"/>
            </a:xfrm>
            <a:custGeom>
              <a:avLst/>
              <a:gdLst/>
              <a:ahLst/>
              <a:cxnLst/>
              <a:rect l="l" t="t" r="r" b="b"/>
              <a:pathLst>
                <a:path w="756919" h="12700">
                  <a:moveTo>
                    <a:pt x="47929" y="12700"/>
                  </a:moveTo>
                  <a:lnTo>
                    <a:pt x="34632" y="0"/>
                  </a:lnTo>
                  <a:lnTo>
                    <a:pt x="0" y="0"/>
                  </a:lnTo>
                  <a:lnTo>
                    <a:pt x="8547" y="12700"/>
                  </a:lnTo>
                  <a:lnTo>
                    <a:pt x="47929" y="12700"/>
                  </a:lnTo>
                  <a:close/>
                </a:path>
                <a:path w="756919" h="12700">
                  <a:moveTo>
                    <a:pt x="266700" y="0"/>
                  </a:moveTo>
                  <a:lnTo>
                    <a:pt x="148602" y="0"/>
                  </a:lnTo>
                  <a:lnTo>
                    <a:pt x="145859" y="12700"/>
                  </a:lnTo>
                  <a:lnTo>
                    <a:pt x="266700" y="12700"/>
                  </a:lnTo>
                  <a:lnTo>
                    <a:pt x="266700" y="0"/>
                  </a:lnTo>
                  <a:close/>
                </a:path>
                <a:path w="756919" h="12700">
                  <a:moveTo>
                    <a:pt x="756577" y="0"/>
                  </a:moveTo>
                  <a:lnTo>
                    <a:pt x="601433" y="0"/>
                  </a:lnTo>
                  <a:lnTo>
                    <a:pt x="576630" y="12700"/>
                  </a:lnTo>
                  <a:lnTo>
                    <a:pt x="737768" y="12700"/>
                  </a:lnTo>
                  <a:lnTo>
                    <a:pt x="756577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2485466" y="1950719"/>
              <a:ext cx="732155" cy="12700"/>
            </a:xfrm>
            <a:custGeom>
              <a:avLst/>
              <a:gdLst/>
              <a:ahLst/>
              <a:cxnLst/>
              <a:rect l="l" t="t" r="r" b="b"/>
              <a:pathLst>
                <a:path w="732155" h="12700">
                  <a:moveTo>
                    <a:pt x="52197" y="12700"/>
                  </a:moveTo>
                  <a:lnTo>
                    <a:pt x="38900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197" y="12700"/>
                  </a:lnTo>
                  <a:close/>
                </a:path>
                <a:path w="732155" h="12700">
                  <a:moveTo>
                    <a:pt x="259003" y="0"/>
                  </a:moveTo>
                  <a:lnTo>
                    <a:pt x="138430" y="0"/>
                  </a:lnTo>
                  <a:lnTo>
                    <a:pt x="135686" y="12700"/>
                  </a:lnTo>
                  <a:lnTo>
                    <a:pt x="259003" y="12700"/>
                  </a:lnTo>
                  <a:lnTo>
                    <a:pt x="259003" y="0"/>
                  </a:lnTo>
                  <a:close/>
                </a:path>
                <a:path w="732155" h="12700">
                  <a:moveTo>
                    <a:pt x="731951" y="0"/>
                  </a:moveTo>
                  <a:lnTo>
                    <a:pt x="571411" y="0"/>
                  </a:lnTo>
                  <a:lnTo>
                    <a:pt x="546620" y="12700"/>
                  </a:lnTo>
                  <a:lnTo>
                    <a:pt x="713155" y="12700"/>
                  </a:lnTo>
                  <a:lnTo>
                    <a:pt x="731951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2493162" y="1962149"/>
              <a:ext cx="707390" cy="12700"/>
            </a:xfrm>
            <a:custGeom>
              <a:avLst/>
              <a:gdLst/>
              <a:ahLst/>
              <a:cxnLst/>
              <a:rect l="l" t="t" r="r" b="b"/>
              <a:pathLst>
                <a:path w="707389" h="12700">
                  <a:moveTo>
                    <a:pt x="56464" y="12700"/>
                  </a:moveTo>
                  <a:lnTo>
                    <a:pt x="4316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6464" y="12700"/>
                  </a:lnTo>
                  <a:close/>
                </a:path>
                <a:path w="707389" h="12700">
                  <a:moveTo>
                    <a:pt x="251307" y="0"/>
                  </a:moveTo>
                  <a:lnTo>
                    <a:pt x="128257" y="0"/>
                  </a:lnTo>
                  <a:lnTo>
                    <a:pt x="125514" y="12700"/>
                  </a:lnTo>
                  <a:lnTo>
                    <a:pt x="251307" y="12700"/>
                  </a:lnTo>
                  <a:lnTo>
                    <a:pt x="251307" y="0"/>
                  </a:lnTo>
                  <a:close/>
                </a:path>
                <a:path w="707389" h="12700">
                  <a:moveTo>
                    <a:pt x="707339" y="0"/>
                  </a:moveTo>
                  <a:lnTo>
                    <a:pt x="541401" y="0"/>
                  </a:lnTo>
                  <a:lnTo>
                    <a:pt x="516610" y="12700"/>
                  </a:lnTo>
                  <a:lnTo>
                    <a:pt x="688530" y="12700"/>
                  </a:lnTo>
                  <a:lnTo>
                    <a:pt x="707339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2500871" y="1973579"/>
              <a:ext cx="683260" cy="12700"/>
            </a:xfrm>
            <a:custGeom>
              <a:avLst/>
              <a:gdLst/>
              <a:ahLst/>
              <a:cxnLst/>
              <a:rect l="l" t="t" r="r" b="b"/>
              <a:pathLst>
                <a:path w="683260" h="12700">
                  <a:moveTo>
                    <a:pt x="60718" y="12700"/>
                  </a:moveTo>
                  <a:lnTo>
                    <a:pt x="47421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60718" y="12700"/>
                  </a:lnTo>
                  <a:close/>
                </a:path>
                <a:path w="683260" h="12700">
                  <a:moveTo>
                    <a:pt x="243598" y="0"/>
                  </a:moveTo>
                  <a:lnTo>
                    <a:pt x="118071" y="0"/>
                  </a:lnTo>
                  <a:lnTo>
                    <a:pt x="115328" y="12700"/>
                  </a:lnTo>
                  <a:lnTo>
                    <a:pt x="243598" y="12700"/>
                  </a:lnTo>
                  <a:lnTo>
                    <a:pt x="243598" y="0"/>
                  </a:lnTo>
                  <a:close/>
                </a:path>
                <a:path w="683260" h="12700">
                  <a:moveTo>
                    <a:pt x="682701" y="0"/>
                  </a:moveTo>
                  <a:lnTo>
                    <a:pt x="511378" y="0"/>
                  </a:lnTo>
                  <a:lnTo>
                    <a:pt x="486587" y="12700"/>
                  </a:lnTo>
                  <a:lnTo>
                    <a:pt x="663892" y="12700"/>
                  </a:lnTo>
                  <a:lnTo>
                    <a:pt x="682701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2508999" y="1985009"/>
              <a:ext cx="657860" cy="12700"/>
            </a:xfrm>
            <a:custGeom>
              <a:avLst/>
              <a:gdLst/>
              <a:ahLst/>
              <a:cxnLst/>
              <a:rect l="l" t="t" r="r" b="b"/>
              <a:pathLst>
                <a:path w="657860" h="12700">
                  <a:moveTo>
                    <a:pt x="55435" y="1270"/>
                  </a:moveTo>
                  <a:lnTo>
                    <a:pt x="51917" y="1270"/>
                  </a:lnTo>
                  <a:lnTo>
                    <a:pt x="51917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4279" y="1270"/>
                  </a:lnTo>
                  <a:lnTo>
                    <a:pt x="4279" y="12700"/>
                  </a:lnTo>
                  <a:lnTo>
                    <a:pt x="55435" y="12700"/>
                  </a:lnTo>
                  <a:lnTo>
                    <a:pt x="55435" y="1270"/>
                  </a:lnTo>
                  <a:close/>
                </a:path>
                <a:path w="657860" h="12700">
                  <a:moveTo>
                    <a:pt x="235470" y="0"/>
                  </a:moveTo>
                  <a:lnTo>
                    <a:pt x="107467" y="0"/>
                  </a:lnTo>
                  <a:lnTo>
                    <a:pt x="104711" y="12700"/>
                  </a:lnTo>
                  <a:lnTo>
                    <a:pt x="235470" y="12700"/>
                  </a:lnTo>
                  <a:lnTo>
                    <a:pt x="235470" y="0"/>
                  </a:lnTo>
                  <a:close/>
                </a:path>
                <a:path w="657860" h="12700">
                  <a:moveTo>
                    <a:pt x="657644" y="0"/>
                  </a:moveTo>
                  <a:lnTo>
                    <a:pt x="480936" y="0"/>
                  </a:lnTo>
                  <a:lnTo>
                    <a:pt x="456145" y="12700"/>
                  </a:lnTo>
                  <a:lnTo>
                    <a:pt x="638848" y="12700"/>
                  </a:lnTo>
                  <a:lnTo>
                    <a:pt x="657644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2516276" y="1996439"/>
              <a:ext cx="633730" cy="11430"/>
            </a:xfrm>
            <a:custGeom>
              <a:avLst/>
              <a:gdLst/>
              <a:ahLst/>
              <a:cxnLst/>
              <a:rect l="l" t="t" r="r" b="b"/>
              <a:pathLst>
                <a:path w="633730" h="11430">
                  <a:moveTo>
                    <a:pt x="56108" y="11430"/>
                  </a:moveTo>
                  <a:lnTo>
                    <a:pt x="50393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6108" y="11430"/>
                  </a:lnTo>
                  <a:close/>
                </a:path>
                <a:path w="633730" h="11430">
                  <a:moveTo>
                    <a:pt x="228193" y="0"/>
                  </a:moveTo>
                  <a:lnTo>
                    <a:pt x="97713" y="0"/>
                  </a:lnTo>
                  <a:lnTo>
                    <a:pt x="95237" y="11430"/>
                  </a:lnTo>
                  <a:lnTo>
                    <a:pt x="228193" y="11430"/>
                  </a:lnTo>
                  <a:lnTo>
                    <a:pt x="228193" y="0"/>
                  </a:lnTo>
                  <a:close/>
                </a:path>
                <a:path w="633730" h="11430">
                  <a:moveTo>
                    <a:pt x="633450" y="0"/>
                  </a:moveTo>
                  <a:lnTo>
                    <a:pt x="451345" y="0"/>
                  </a:lnTo>
                  <a:lnTo>
                    <a:pt x="429031" y="11430"/>
                  </a:lnTo>
                  <a:lnTo>
                    <a:pt x="616521" y="11430"/>
                  </a:lnTo>
                  <a:lnTo>
                    <a:pt x="633450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2523972" y="2007869"/>
              <a:ext cx="608965" cy="11430"/>
            </a:xfrm>
            <a:custGeom>
              <a:avLst/>
              <a:gdLst/>
              <a:ahLst/>
              <a:cxnLst/>
              <a:rect l="l" t="t" r="r" b="b"/>
              <a:pathLst>
                <a:path w="608964" h="11430">
                  <a:moveTo>
                    <a:pt x="54127" y="11430"/>
                  </a:moveTo>
                  <a:lnTo>
                    <a:pt x="48412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4127" y="11430"/>
                  </a:lnTo>
                  <a:close/>
                </a:path>
                <a:path w="608964" h="11430">
                  <a:moveTo>
                    <a:pt x="220497" y="0"/>
                  </a:moveTo>
                  <a:lnTo>
                    <a:pt x="87541" y="0"/>
                  </a:lnTo>
                  <a:lnTo>
                    <a:pt x="85064" y="11430"/>
                  </a:lnTo>
                  <a:lnTo>
                    <a:pt x="220497" y="11430"/>
                  </a:lnTo>
                  <a:lnTo>
                    <a:pt x="220497" y="0"/>
                  </a:lnTo>
                  <a:close/>
                </a:path>
                <a:path w="608964" h="11430">
                  <a:moveTo>
                    <a:pt x="608825" y="0"/>
                  </a:moveTo>
                  <a:lnTo>
                    <a:pt x="421335" y="0"/>
                  </a:lnTo>
                  <a:lnTo>
                    <a:pt x="399021" y="11430"/>
                  </a:lnTo>
                  <a:lnTo>
                    <a:pt x="591908" y="11430"/>
                  </a:lnTo>
                  <a:lnTo>
                    <a:pt x="608825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2530818" y="2018029"/>
              <a:ext cx="587375" cy="12700"/>
            </a:xfrm>
            <a:custGeom>
              <a:avLst/>
              <a:gdLst/>
              <a:ahLst/>
              <a:cxnLst/>
              <a:rect l="l" t="t" r="r" b="b"/>
              <a:pathLst>
                <a:path w="587375" h="12700">
                  <a:moveTo>
                    <a:pt x="52997" y="12700"/>
                  </a:moveTo>
                  <a:lnTo>
                    <a:pt x="4664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997" y="12700"/>
                  </a:lnTo>
                  <a:close/>
                </a:path>
                <a:path w="587375" h="12700">
                  <a:moveTo>
                    <a:pt x="213652" y="0"/>
                  </a:moveTo>
                  <a:lnTo>
                    <a:pt x="78498" y="0"/>
                  </a:lnTo>
                  <a:lnTo>
                    <a:pt x="75742" y="12700"/>
                  </a:lnTo>
                  <a:lnTo>
                    <a:pt x="213652" y="12700"/>
                  </a:lnTo>
                  <a:lnTo>
                    <a:pt x="213652" y="0"/>
                  </a:lnTo>
                  <a:close/>
                </a:path>
                <a:path w="587375" h="12700">
                  <a:moveTo>
                    <a:pt x="586943" y="0"/>
                  </a:moveTo>
                  <a:lnTo>
                    <a:pt x="394652" y="0"/>
                  </a:lnTo>
                  <a:lnTo>
                    <a:pt x="369862" y="12700"/>
                  </a:lnTo>
                  <a:lnTo>
                    <a:pt x="568134" y="12700"/>
                  </a:lnTo>
                  <a:lnTo>
                    <a:pt x="58694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2538514" y="2029459"/>
              <a:ext cx="562610" cy="12700"/>
            </a:xfrm>
            <a:custGeom>
              <a:avLst/>
              <a:gdLst/>
              <a:ahLst/>
              <a:cxnLst/>
              <a:rect l="l" t="t" r="r" b="b"/>
              <a:pathLst>
                <a:path w="562610" h="12700">
                  <a:moveTo>
                    <a:pt x="51015" y="12700"/>
                  </a:moveTo>
                  <a:lnTo>
                    <a:pt x="44665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1015" y="12700"/>
                  </a:lnTo>
                  <a:close/>
                </a:path>
                <a:path w="562610" h="12700">
                  <a:moveTo>
                    <a:pt x="205955" y="0"/>
                  </a:moveTo>
                  <a:lnTo>
                    <a:pt x="68326" y="0"/>
                  </a:lnTo>
                  <a:lnTo>
                    <a:pt x="65570" y="12700"/>
                  </a:lnTo>
                  <a:lnTo>
                    <a:pt x="205955" y="12700"/>
                  </a:lnTo>
                  <a:lnTo>
                    <a:pt x="205955" y="0"/>
                  </a:lnTo>
                  <a:close/>
                </a:path>
                <a:path w="562610" h="12700">
                  <a:moveTo>
                    <a:pt x="562317" y="0"/>
                  </a:moveTo>
                  <a:lnTo>
                    <a:pt x="364642" y="0"/>
                  </a:lnTo>
                  <a:lnTo>
                    <a:pt x="339839" y="12700"/>
                  </a:lnTo>
                  <a:lnTo>
                    <a:pt x="543509" y="12700"/>
                  </a:lnTo>
                  <a:lnTo>
                    <a:pt x="5623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2546223" y="2040889"/>
              <a:ext cx="537845" cy="12700"/>
            </a:xfrm>
            <a:custGeom>
              <a:avLst/>
              <a:gdLst/>
              <a:ahLst/>
              <a:cxnLst/>
              <a:rect l="l" t="t" r="r" b="b"/>
              <a:pathLst>
                <a:path w="537844" h="12700">
                  <a:moveTo>
                    <a:pt x="49022" y="12700"/>
                  </a:moveTo>
                  <a:lnTo>
                    <a:pt x="42672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49022" y="12700"/>
                  </a:lnTo>
                  <a:close/>
                </a:path>
                <a:path w="537844" h="12700">
                  <a:moveTo>
                    <a:pt x="198247" y="0"/>
                  </a:moveTo>
                  <a:lnTo>
                    <a:pt x="58140" y="0"/>
                  </a:lnTo>
                  <a:lnTo>
                    <a:pt x="55384" y="12700"/>
                  </a:lnTo>
                  <a:lnTo>
                    <a:pt x="198247" y="12700"/>
                  </a:lnTo>
                  <a:lnTo>
                    <a:pt x="198247" y="0"/>
                  </a:lnTo>
                  <a:close/>
                </a:path>
                <a:path w="537844" h="12700">
                  <a:moveTo>
                    <a:pt x="537679" y="0"/>
                  </a:moveTo>
                  <a:lnTo>
                    <a:pt x="334619" y="0"/>
                  </a:lnTo>
                  <a:lnTo>
                    <a:pt x="309816" y="12700"/>
                  </a:lnTo>
                  <a:lnTo>
                    <a:pt x="518883" y="12700"/>
                  </a:lnTo>
                  <a:lnTo>
                    <a:pt x="537679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2553929" y="2052319"/>
              <a:ext cx="513080" cy="12700"/>
            </a:xfrm>
            <a:custGeom>
              <a:avLst/>
              <a:gdLst/>
              <a:ahLst/>
              <a:cxnLst/>
              <a:rect l="l" t="t" r="r" b="b"/>
              <a:pathLst>
                <a:path w="513080" h="12700">
                  <a:moveTo>
                    <a:pt x="40680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190540" y="12700"/>
                  </a:lnTo>
                  <a:lnTo>
                    <a:pt x="190540" y="10159"/>
                  </a:lnTo>
                  <a:lnTo>
                    <a:pt x="45760" y="10159"/>
                  </a:lnTo>
                  <a:lnTo>
                    <a:pt x="40680" y="0"/>
                  </a:lnTo>
                  <a:close/>
                </a:path>
                <a:path w="513080" h="12700">
                  <a:moveTo>
                    <a:pt x="190540" y="0"/>
                  </a:moveTo>
                  <a:lnTo>
                    <a:pt x="47962" y="0"/>
                  </a:lnTo>
                  <a:lnTo>
                    <a:pt x="45760" y="10159"/>
                  </a:lnTo>
                  <a:lnTo>
                    <a:pt x="190540" y="10159"/>
                  </a:lnTo>
                  <a:lnTo>
                    <a:pt x="190540" y="0"/>
                  </a:lnTo>
                  <a:close/>
                </a:path>
                <a:path w="513080" h="12700">
                  <a:moveTo>
                    <a:pt x="513060" y="0"/>
                  </a:moveTo>
                  <a:lnTo>
                    <a:pt x="304598" y="0"/>
                  </a:lnTo>
                  <a:lnTo>
                    <a:pt x="279803" y="12700"/>
                  </a:lnTo>
                  <a:lnTo>
                    <a:pt x="494256" y="12700"/>
                  </a:lnTo>
                  <a:lnTo>
                    <a:pt x="513060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2561628" y="2063749"/>
              <a:ext cx="488950" cy="12700"/>
            </a:xfrm>
            <a:custGeom>
              <a:avLst/>
              <a:gdLst/>
              <a:ahLst/>
              <a:cxnLst/>
              <a:rect l="l" t="t" r="r" b="b"/>
              <a:pathLst>
                <a:path w="488950" h="12700">
                  <a:moveTo>
                    <a:pt x="182841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82841" y="12700"/>
                  </a:lnTo>
                  <a:lnTo>
                    <a:pt x="182841" y="0"/>
                  </a:lnTo>
                  <a:close/>
                </a:path>
                <a:path w="488950" h="12700">
                  <a:moveTo>
                    <a:pt x="488429" y="0"/>
                  </a:moveTo>
                  <a:lnTo>
                    <a:pt x="274574" y="0"/>
                  </a:lnTo>
                  <a:lnTo>
                    <a:pt x="249783" y="12700"/>
                  </a:lnTo>
                  <a:lnTo>
                    <a:pt x="469620" y="12700"/>
                  </a:lnTo>
                  <a:lnTo>
                    <a:pt x="4884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2569324" y="2075179"/>
              <a:ext cx="464184" cy="12700"/>
            </a:xfrm>
            <a:custGeom>
              <a:avLst/>
              <a:gdLst/>
              <a:ahLst/>
              <a:cxnLst/>
              <a:rect l="l" t="t" r="r" b="b"/>
              <a:pathLst>
                <a:path w="464185" h="12700">
                  <a:moveTo>
                    <a:pt x="175145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75145" y="12700"/>
                  </a:lnTo>
                  <a:lnTo>
                    <a:pt x="175145" y="0"/>
                  </a:lnTo>
                  <a:close/>
                </a:path>
                <a:path w="464185" h="12700">
                  <a:moveTo>
                    <a:pt x="463816" y="0"/>
                  </a:moveTo>
                  <a:lnTo>
                    <a:pt x="244563" y="0"/>
                  </a:lnTo>
                  <a:lnTo>
                    <a:pt x="219773" y="12700"/>
                  </a:lnTo>
                  <a:lnTo>
                    <a:pt x="445008" y="12700"/>
                  </a:lnTo>
                  <a:lnTo>
                    <a:pt x="46381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2577033" y="2086609"/>
              <a:ext cx="439420" cy="12700"/>
            </a:xfrm>
            <a:custGeom>
              <a:avLst/>
              <a:gdLst/>
              <a:ahLst/>
              <a:cxnLst/>
              <a:rect l="l" t="t" r="r" b="b"/>
              <a:pathLst>
                <a:path w="439419" h="12700">
                  <a:moveTo>
                    <a:pt x="167436" y="0"/>
                  </a:moveTo>
                  <a:lnTo>
                    <a:pt x="0" y="0"/>
                  </a:lnTo>
                  <a:lnTo>
                    <a:pt x="8547" y="12700"/>
                  </a:lnTo>
                  <a:lnTo>
                    <a:pt x="167436" y="12700"/>
                  </a:lnTo>
                  <a:lnTo>
                    <a:pt x="167436" y="0"/>
                  </a:lnTo>
                  <a:close/>
                </a:path>
                <a:path w="439419" h="12700">
                  <a:moveTo>
                    <a:pt x="439178" y="0"/>
                  </a:moveTo>
                  <a:lnTo>
                    <a:pt x="214541" y="0"/>
                  </a:lnTo>
                  <a:lnTo>
                    <a:pt x="189750" y="12700"/>
                  </a:lnTo>
                  <a:lnTo>
                    <a:pt x="420370" y="12700"/>
                  </a:lnTo>
                  <a:lnTo>
                    <a:pt x="439178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2584729" y="2098039"/>
              <a:ext cx="414655" cy="11430"/>
            </a:xfrm>
            <a:custGeom>
              <a:avLst/>
              <a:gdLst/>
              <a:ahLst/>
              <a:cxnLst/>
              <a:rect l="l" t="t" r="r" b="b"/>
              <a:pathLst>
                <a:path w="414655" h="11430">
                  <a:moveTo>
                    <a:pt x="159740" y="0"/>
                  </a:moveTo>
                  <a:lnTo>
                    <a:pt x="0" y="0"/>
                  </a:lnTo>
                  <a:lnTo>
                    <a:pt x="7696" y="11430"/>
                  </a:lnTo>
                  <a:lnTo>
                    <a:pt x="159740" y="11430"/>
                  </a:lnTo>
                  <a:lnTo>
                    <a:pt x="159740" y="0"/>
                  </a:lnTo>
                  <a:close/>
                </a:path>
                <a:path w="414655" h="11430">
                  <a:moveTo>
                    <a:pt x="414553" y="0"/>
                  </a:moveTo>
                  <a:lnTo>
                    <a:pt x="184531" y="0"/>
                  </a:lnTo>
                  <a:lnTo>
                    <a:pt x="162217" y="11430"/>
                  </a:lnTo>
                  <a:lnTo>
                    <a:pt x="397637" y="11430"/>
                  </a:lnTo>
                  <a:lnTo>
                    <a:pt x="414553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2592857" y="2109469"/>
              <a:ext cx="389890" cy="11430"/>
            </a:xfrm>
            <a:custGeom>
              <a:avLst/>
              <a:gdLst/>
              <a:ahLst/>
              <a:cxnLst/>
              <a:rect l="l" t="t" r="r" b="b"/>
              <a:pathLst>
                <a:path w="389889" h="11430">
                  <a:moveTo>
                    <a:pt x="389509" y="0"/>
                  </a:moveTo>
                  <a:lnTo>
                    <a:pt x="154089" y="0"/>
                  </a:lnTo>
                  <a:lnTo>
                    <a:pt x="151612" y="1270"/>
                  </a:lnTo>
                  <a:lnTo>
                    <a:pt x="151612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3848" y="1270"/>
                  </a:lnTo>
                  <a:lnTo>
                    <a:pt x="3848" y="11430"/>
                  </a:lnTo>
                  <a:lnTo>
                    <a:pt x="380098" y="11430"/>
                  </a:lnTo>
                  <a:lnTo>
                    <a:pt x="380098" y="1270"/>
                  </a:lnTo>
                  <a:lnTo>
                    <a:pt x="387629" y="1270"/>
                  </a:lnTo>
                  <a:lnTo>
                    <a:pt x="389509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2633929" y="2165349"/>
              <a:ext cx="257810" cy="12700"/>
            </a:xfrm>
            <a:custGeom>
              <a:avLst/>
              <a:gdLst/>
              <a:ahLst/>
              <a:cxnLst/>
              <a:rect l="l" t="t" r="r" b="b"/>
              <a:pathLst>
                <a:path w="257810" h="12700">
                  <a:moveTo>
                    <a:pt x="257225" y="0"/>
                  </a:moveTo>
                  <a:lnTo>
                    <a:pt x="0" y="0"/>
                  </a:lnTo>
                  <a:lnTo>
                    <a:pt x="0" y="11430"/>
                  </a:lnTo>
                  <a:lnTo>
                    <a:pt x="5829" y="11430"/>
                  </a:lnTo>
                  <a:lnTo>
                    <a:pt x="5829" y="12700"/>
                  </a:lnTo>
                  <a:lnTo>
                    <a:pt x="247827" y="12700"/>
                  </a:lnTo>
                  <a:lnTo>
                    <a:pt x="247827" y="11430"/>
                  </a:lnTo>
                  <a:lnTo>
                    <a:pt x="257225" y="11430"/>
                  </a:lnTo>
                  <a:lnTo>
                    <a:pt x="257225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2653550" y="2176779"/>
              <a:ext cx="222250" cy="11430"/>
            </a:xfrm>
            <a:custGeom>
              <a:avLst/>
              <a:gdLst/>
              <a:ahLst/>
              <a:cxnLst/>
              <a:rect l="l" t="t" r="r" b="b"/>
              <a:pathLst>
                <a:path w="222250" h="11430">
                  <a:moveTo>
                    <a:pt x="221627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7729" y="10160"/>
                  </a:lnTo>
                  <a:lnTo>
                    <a:pt x="17729" y="11430"/>
                  </a:lnTo>
                  <a:lnTo>
                    <a:pt x="216166" y="11430"/>
                  </a:lnTo>
                  <a:lnTo>
                    <a:pt x="216166" y="10160"/>
                  </a:lnTo>
                  <a:lnTo>
                    <a:pt x="221627" y="10160"/>
                  </a:lnTo>
                  <a:lnTo>
                    <a:pt x="221627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2673248" y="2188209"/>
              <a:ext cx="273050" cy="22860"/>
            </a:xfrm>
            <a:custGeom>
              <a:avLst/>
              <a:gdLst/>
              <a:ahLst/>
              <a:cxnLst/>
              <a:rect l="l" t="t" r="r" b="b"/>
              <a:pathLst>
                <a:path w="273050" h="22860">
                  <a:moveTo>
                    <a:pt x="272999" y="22860"/>
                  </a:moveTo>
                  <a:lnTo>
                    <a:pt x="235762" y="11430"/>
                  </a:lnTo>
                  <a:lnTo>
                    <a:pt x="231635" y="10160"/>
                  </a:lnTo>
                  <a:lnTo>
                    <a:pt x="198539" y="0"/>
                  </a:lnTo>
                  <a:lnTo>
                    <a:pt x="0" y="0"/>
                  </a:lnTo>
                  <a:lnTo>
                    <a:pt x="35458" y="11430"/>
                  </a:lnTo>
                  <a:lnTo>
                    <a:pt x="70916" y="22860"/>
                  </a:lnTo>
                  <a:lnTo>
                    <a:pt x="272999" y="2286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2740236" y="2209800"/>
              <a:ext cx="243840" cy="12700"/>
            </a:xfrm>
            <a:custGeom>
              <a:avLst/>
              <a:gdLst/>
              <a:ahLst/>
              <a:cxnLst/>
              <a:rect l="l" t="t" r="r" b="b"/>
              <a:pathLst>
                <a:path w="243839" h="12700">
                  <a:moveTo>
                    <a:pt x="201886" y="0"/>
                  </a:moveTo>
                  <a:lnTo>
                    <a:pt x="0" y="0"/>
                  </a:lnTo>
                  <a:lnTo>
                    <a:pt x="39402" y="12700"/>
                  </a:lnTo>
                  <a:lnTo>
                    <a:pt x="243254" y="12700"/>
                  </a:lnTo>
                  <a:lnTo>
                    <a:pt x="20188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2783573" y="2221229"/>
              <a:ext cx="224790" cy="12700"/>
            </a:xfrm>
            <a:custGeom>
              <a:avLst/>
              <a:gdLst/>
              <a:ahLst/>
              <a:cxnLst/>
              <a:rect l="l" t="t" r="r" b="b"/>
              <a:pathLst>
                <a:path w="224789" h="12700">
                  <a:moveTo>
                    <a:pt x="224726" y="5080"/>
                  </a:moveTo>
                  <a:lnTo>
                    <a:pt x="204050" y="5080"/>
                  </a:lnTo>
                  <a:lnTo>
                    <a:pt x="20405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1620" y="5080"/>
                  </a:lnTo>
                  <a:lnTo>
                    <a:pt x="11620" y="12700"/>
                  </a:lnTo>
                  <a:lnTo>
                    <a:pt x="224726" y="12700"/>
                  </a:lnTo>
                  <a:lnTo>
                    <a:pt x="224726" y="508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2797694" y="2232659"/>
              <a:ext cx="260350" cy="12700"/>
            </a:xfrm>
            <a:custGeom>
              <a:avLst/>
              <a:gdLst/>
              <a:ahLst/>
              <a:cxnLst/>
              <a:rect l="l" t="t" r="r" b="b"/>
              <a:pathLst>
                <a:path w="260350" h="12700">
                  <a:moveTo>
                    <a:pt x="21889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60260" y="12700"/>
                  </a:lnTo>
                  <a:lnTo>
                    <a:pt x="218891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2808915" y="2244090"/>
              <a:ext cx="286385" cy="12700"/>
            </a:xfrm>
            <a:custGeom>
              <a:avLst/>
              <a:gdLst/>
              <a:ahLst/>
              <a:cxnLst/>
              <a:rect l="l" t="t" r="r" b="b"/>
              <a:pathLst>
                <a:path w="286385" h="12700">
                  <a:moveTo>
                    <a:pt x="24490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86270" y="12700"/>
                  </a:lnTo>
                  <a:lnTo>
                    <a:pt x="244901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2820137" y="2255519"/>
              <a:ext cx="312420" cy="12700"/>
            </a:xfrm>
            <a:custGeom>
              <a:avLst/>
              <a:gdLst/>
              <a:ahLst/>
              <a:cxnLst/>
              <a:rect l="l" t="t" r="r" b="b"/>
              <a:pathLst>
                <a:path w="312419" h="12700">
                  <a:moveTo>
                    <a:pt x="27091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312280" y="12700"/>
                  </a:lnTo>
                  <a:lnTo>
                    <a:pt x="270911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2831358" y="2266950"/>
              <a:ext cx="334645" cy="11430"/>
            </a:xfrm>
            <a:custGeom>
              <a:avLst/>
              <a:gdLst/>
              <a:ahLst/>
              <a:cxnLst/>
              <a:rect l="l" t="t" r="r" b="b"/>
              <a:pathLst>
                <a:path w="334644" h="11430">
                  <a:moveTo>
                    <a:pt x="296921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334153" y="11429"/>
                  </a:lnTo>
                  <a:lnTo>
                    <a:pt x="296921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2841333" y="2277109"/>
              <a:ext cx="361950" cy="12700"/>
            </a:xfrm>
            <a:custGeom>
              <a:avLst/>
              <a:gdLst/>
              <a:ahLst/>
              <a:cxnLst/>
              <a:rect l="l" t="t" r="r" b="b"/>
              <a:pathLst>
                <a:path w="361950" h="12700">
                  <a:moveTo>
                    <a:pt x="32004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99855" y="12700"/>
                  </a:lnTo>
                  <a:lnTo>
                    <a:pt x="93636" y="6350"/>
                  </a:lnTo>
                  <a:lnTo>
                    <a:pt x="340726" y="6350"/>
                  </a:lnTo>
                  <a:lnTo>
                    <a:pt x="320041" y="0"/>
                  </a:lnTo>
                  <a:close/>
                </a:path>
                <a:path w="361950" h="12700">
                  <a:moveTo>
                    <a:pt x="340726" y="6350"/>
                  </a:moveTo>
                  <a:lnTo>
                    <a:pt x="93636" y="6350"/>
                  </a:lnTo>
                  <a:lnTo>
                    <a:pt x="117661" y="12700"/>
                  </a:lnTo>
                  <a:lnTo>
                    <a:pt x="361410" y="12700"/>
                  </a:lnTo>
                  <a:lnTo>
                    <a:pt x="340726" y="635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2852547" y="2288539"/>
              <a:ext cx="387985" cy="12700"/>
            </a:xfrm>
            <a:custGeom>
              <a:avLst/>
              <a:gdLst/>
              <a:ahLst/>
              <a:cxnLst/>
              <a:rect l="l" t="t" r="r" b="b"/>
              <a:pathLst>
                <a:path w="387985" h="12700">
                  <a:moveTo>
                    <a:pt x="99834" y="12700"/>
                  </a:moveTo>
                  <a:lnTo>
                    <a:pt x="873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834" y="12700"/>
                  </a:lnTo>
                  <a:close/>
                </a:path>
                <a:path w="387985" h="12700">
                  <a:moveTo>
                    <a:pt x="387426" y="12700"/>
                  </a:moveTo>
                  <a:lnTo>
                    <a:pt x="346049" y="0"/>
                  </a:lnTo>
                  <a:lnTo>
                    <a:pt x="101638" y="0"/>
                  </a:lnTo>
                  <a:lnTo>
                    <a:pt x="149682" y="12700"/>
                  </a:lnTo>
                  <a:lnTo>
                    <a:pt x="387426" y="1270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2863773" y="2299969"/>
              <a:ext cx="414020" cy="12700"/>
            </a:xfrm>
            <a:custGeom>
              <a:avLst/>
              <a:gdLst/>
              <a:ahLst/>
              <a:cxnLst/>
              <a:rect l="l" t="t" r="r" b="b"/>
              <a:pathLst>
                <a:path w="414020" h="12700">
                  <a:moveTo>
                    <a:pt x="99796" y="12700"/>
                  </a:moveTo>
                  <a:lnTo>
                    <a:pt x="87363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796" y="12700"/>
                  </a:lnTo>
                  <a:close/>
                </a:path>
                <a:path w="414020" h="12700">
                  <a:moveTo>
                    <a:pt x="413423" y="12700"/>
                  </a:moveTo>
                  <a:lnTo>
                    <a:pt x="372059" y="0"/>
                  </a:lnTo>
                  <a:lnTo>
                    <a:pt x="133654" y="0"/>
                  </a:lnTo>
                  <a:lnTo>
                    <a:pt x="181711" y="12700"/>
                  </a:lnTo>
                  <a:lnTo>
                    <a:pt x="413423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2874987" y="2311399"/>
              <a:ext cx="440055" cy="12700"/>
            </a:xfrm>
            <a:custGeom>
              <a:avLst/>
              <a:gdLst/>
              <a:ahLst/>
              <a:cxnLst/>
              <a:rect l="l" t="t" r="r" b="b"/>
              <a:pathLst>
                <a:path w="440054" h="12700">
                  <a:moveTo>
                    <a:pt x="99783" y="12700"/>
                  </a:moveTo>
                  <a:lnTo>
                    <a:pt x="8733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83" y="12700"/>
                  </a:lnTo>
                  <a:close/>
                </a:path>
                <a:path w="440054" h="12700">
                  <a:moveTo>
                    <a:pt x="439445" y="12700"/>
                  </a:moveTo>
                  <a:lnTo>
                    <a:pt x="398081" y="0"/>
                  </a:lnTo>
                  <a:lnTo>
                    <a:pt x="165684" y="0"/>
                  </a:lnTo>
                  <a:lnTo>
                    <a:pt x="213741" y="12700"/>
                  </a:lnTo>
                  <a:lnTo>
                    <a:pt x="439445" y="1270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2886214" y="2322829"/>
              <a:ext cx="465455" cy="12700"/>
            </a:xfrm>
            <a:custGeom>
              <a:avLst/>
              <a:gdLst/>
              <a:ahLst/>
              <a:cxnLst/>
              <a:rect l="l" t="t" r="r" b="b"/>
              <a:pathLst>
                <a:path w="465454" h="12700">
                  <a:moveTo>
                    <a:pt x="99745" y="12700"/>
                  </a:moveTo>
                  <a:lnTo>
                    <a:pt x="8731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45" y="12700"/>
                  </a:lnTo>
                  <a:close/>
                </a:path>
                <a:path w="465454" h="12700">
                  <a:moveTo>
                    <a:pt x="465455" y="12700"/>
                  </a:moveTo>
                  <a:lnTo>
                    <a:pt x="424078" y="0"/>
                  </a:lnTo>
                  <a:lnTo>
                    <a:pt x="197700" y="0"/>
                  </a:lnTo>
                  <a:lnTo>
                    <a:pt x="245757" y="12700"/>
                  </a:lnTo>
                  <a:lnTo>
                    <a:pt x="465455" y="1270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2897428" y="2334259"/>
              <a:ext cx="491490" cy="12700"/>
            </a:xfrm>
            <a:custGeom>
              <a:avLst/>
              <a:gdLst/>
              <a:ahLst/>
              <a:cxnLst/>
              <a:rect l="l" t="t" r="r" b="b"/>
              <a:pathLst>
                <a:path w="491489" h="12700">
                  <a:moveTo>
                    <a:pt x="99720" y="12700"/>
                  </a:moveTo>
                  <a:lnTo>
                    <a:pt x="8728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20" y="12700"/>
                  </a:lnTo>
                  <a:close/>
                </a:path>
                <a:path w="491489" h="12700">
                  <a:moveTo>
                    <a:pt x="491464" y="12700"/>
                  </a:moveTo>
                  <a:lnTo>
                    <a:pt x="450100" y="0"/>
                  </a:lnTo>
                  <a:lnTo>
                    <a:pt x="229743" y="0"/>
                  </a:lnTo>
                  <a:lnTo>
                    <a:pt x="277787" y="12700"/>
                  </a:lnTo>
                  <a:lnTo>
                    <a:pt x="491464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2908655" y="2345689"/>
              <a:ext cx="513715" cy="11430"/>
            </a:xfrm>
            <a:custGeom>
              <a:avLst/>
              <a:gdLst/>
              <a:ahLst/>
              <a:cxnLst/>
              <a:rect l="l" t="t" r="r" b="b"/>
              <a:pathLst>
                <a:path w="513714" h="11430">
                  <a:moveTo>
                    <a:pt x="98450" y="11430"/>
                  </a:moveTo>
                  <a:lnTo>
                    <a:pt x="8724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450" y="11430"/>
                  </a:lnTo>
                  <a:close/>
                </a:path>
                <a:path w="513714" h="11430">
                  <a:moveTo>
                    <a:pt x="513334" y="11430"/>
                  </a:moveTo>
                  <a:lnTo>
                    <a:pt x="476097" y="0"/>
                  </a:lnTo>
                  <a:lnTo>
                    <a:pt x="261759" y="0"/>
                  </a:lnTo>
                  <a:lnTo>
                    <a:pt x="305003" y="11430"/>
                  </a:lnTo>
                  <a:lnTo>
                    <a:pt x="513334" y="1143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2919884" y="2357119"/>
              <a:ext cx="1311275" cy="11430"/>
            </a:xfrm>
            <a:custGeom>
              <a:avLst/>
              <a:gdLst/>
              <a:ahLst/>
              <a:cxnLst/>
              <a:rect l="l" t="t" r="r" b="b"/>
              <a:pathLst>
                <a:path w="1311275" h="11430">
                  <a:moveTo>
                    <a:pt x="87226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98421" y="11429"/>
                  </a:lnTo>
                  <a:lnTo>
                    <a:pt x="87226" y="0"/>
                  </a:lnTo>
                  <a:close/>
                </a:path>
                <a:path w="1311275" h="11430">
                  <a:moveTo>
                    <a:pt x="502111" y="0"/>
                  </a:moveTo>
                  <a:lnTo>
                    <a:pt x="293778" y="0"/>
                  </a:lnTo>
                  <a:lnTo>
                    <a:pt x="337024" y="11429"/>
                  </a:lnTo>
                  <a:lnTo>
                    <a:pt x="1310703" y="11429"/>
                  </a:lnTo>
                  <a:lnTo>
                    <a:pt x="1283931" y="2539"/>
                  </a:lnTo>
                  <a:lnTo>
                    <a:pt x="510385" y="2539"/>
                  </a:lnTo>
                  <a:lnTo>
                    <a:pt x="502111" y="0"/>
                  </a:lnTo>
                  <a:close/>
                </a:path>
                <a:path w="1311275" h="11430">
                  <a:moveTo>
                    <a:pt x="1276282" y="0"/>
                  </a:moveTo>
                  <a:lnTo>
                    <a:pt x="696123" y="0"/>
                  </a:lnTo>
                  <a:lnTo>
                    <a:pt x="510385" y="2539"/>
                  </a:lnTo>
                  <a:lnTo>
                    <a:pt x="1283931" y="2539"/>
                  </a:lnTo>
                  <a:lnTo>
                    <a:pt x="1276282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2929852" y="2367279"/>
              <a:ext cx="1335405" cy="12700"/>
            </a:xfrm>
            <a:custGeom>
              <a:avLst/>
              <a:gdLst/>
              <a:ahLst/>
              <a:cxnLst/>
              <a:rect l="l" t="t" r="r" b="b"/>
              <a:pathLst>
                <a:path w="1335404" h="12700">
                  <a:moveTo>
                    <a:pt x="99644" y="12700"/>
                  </a:moveTo>
                  <a:lnTo>
                    <a:pt x="8719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644" y="12700"/>
                  </a:lnTo>
                  <a:close/>
                </a:path>
                <a:path w="1335404" h="12700">
                  <a:moveTo>
                    <a:pt x="1335151" y="12700"/>
                  </a:moveTo>
                  <a:lnTo>
                    <a:pt x="1296911" y="0"/>
                  </a:lnTo>
                  <a:lnTo>
                    <a:pt x="322249" y="0"/>
                  </a:lnTo>
                  <a:lnTo>
                    <a:pt x="370293" y="12700"/>
                  </a:lnTo>
                  <a:lnTo>
                    <a:pt x="1335151" y="1270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2941078" y="2378709"/>
              <a:ext cx="1358900" cy="12700"/>
            </a:xfrm>
            <a:custGeom>
              <a:avLst/>
              <a:gdLst/>
              <a:ahLst/>
              <a:cxnLst/>
              <a:rect l="l" t="t" r="r" b="b"/>
              <a:pathLst>
                <a:path w="1358900" h="12700">
                  <a:moveTo>
                    <a:pt x="99606" y="12700"/>
                  </a:moveTo>
                  <a:lnTo>
                    <a:pt x="8717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606" y="12700"/>
                  </a:lnTo>
                  <a:close/>
                </a:path>
                <a:path w="1358900" h="12700">
                  <a:moveTo>
                    <a:pt x="1358341" y="12700"/>
                  </a:moveTo>
                  <a:lnTo>
                    <a:pt x="1320101" y="0"/>
                  </a:lnTo>
                  <a:lnTo>
                    <a:pt x="354266" y="0"/>
                  </a:lnTo>
                  <a:lnTo>
                    <a:pt x="402310" y="12700"/>
                  </a:lnTo>
                  <a:lnTo>
                    <a:pt x="1358341" y="1270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2952292" y="2390139"/>
              <a:ext cx="1381760" cy="12700"/>
            </a:xfrm>
            <a:custGeom>
              <a:avLst/>
              <a:gdLst/>
              <a:ahLst/>
              <a:cxnLst/>
              <a:rect l="l" t="t" r="r" b="b"/>
              <a:pathLst>
                <a:path w="1381760" h="12700">
                  <a:moveTo>
                    <a:pt x="99593" y="12700"/>
                  </a:moveTo>
                  <a:lnTo>
                    <a:pt x="8714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93" y="12700"/>
                  </a:lnTo>
                  <a:close/>
                </a:path>
                <a:path w="1381760" h="12700">
                  <a:moveTo>
                    <a:pt x="1381556" y="12700"/>
                  </a:moveTo>
                  <a:lnTo>
                    <a:pt x="1343304" y="0"/>
                  </a:lnTo>
                  <a:lnTo>
                    <a:pt x="386295" y="0"/>
                  </a:lnTo>
                  <a:lnTo>
                    <a:pt x="434340" y="12700"/>
                  </a:lnTo>
                  <a:lnTo>
                    <a:pt x="1381556" y="1270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2963519" y="2401569"/>
              <a:ext cx="1393825" cy="12700"/>
            </a:xfrm>
            <a:custGeom>
              <a:avLst/>
              <a:gdLst/>
              <a:ahLst/>
              <a:cxnLst/>
              <a:rect l="l" t="t" r="r" b="b"/>
              <a:pathLst>
                <a:path w="1393825" h="12700">
                  <a:moveTo>
                    <a:pt x="99555" y="12700"/>
                  </a:moveTo>
                  <a:lnTo>
                    <a:pt x="8712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55" y="12700"/>
                  </a:lnTo>
                  <a:close/>
                </a:path>
                <a:path w="1393825" h="12700">
                  <a:moveTo>
                    <a:pt x="1393266" y="5080"/>
                  </a:moveTo>
                  <a:lnTo>
                    <a:pt x="1374152" y="5080"/>
                  </a:lnTo>
                  <a:lnTo>
                    <a:pt x="1374152" y="0"/>
                  </a:lnTo>
                  <a:lnTo>
                    <a:pt x="427926" y="0"/>
                  </a:lnTo>
                  <a:lnTo>
                    <a:pt x="427926" y="5080"/>
                  </a:lnTo>
                  <a:lnTo>
                    <a:pt x="687565" y="5080"/>
                  </a:lnTo>
                  <a:lnTo>
                    <a:pt x="687565" y="12700"/>
                  </a:lnTo>
                  <a:lnTo>
                    <a:pt x="1393266" y="12700"/>
                  </a:lnTo>
                  <a:lnTo>
                    <a:pt x="1393266" y="508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2974733" y="241299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99542" y="12700"/>
                  </a:moveTo>
                  <a:lnTo>
                    <a:pt x="8709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42" y="12700"/>
                  </a:lnTo>
                  <a:close/>
                </a:path>
                <a:path w="1414779" h="12700">
                  <a:moveTo>
                    <a:pt x="1414564" y="3810"/>
                  </a:moveTo>
                  <a:lnTo>
                    <a:pt x="1395437" y="3810"/>
                  </a:lnTo>
                  <a:lnTo>
                    <a:pt x="1395437" y="0"/>
                  </a:lnTo>
                  <a:lnTo>
                    <a:pt x="968057" y="0"/>
                  </a:lnTo>
                  <a:lnTo>
                    <a:pt x="968057" y="3810"/>
                  </a:lnTo>
                  <a:lnTo>
                    <a:pt x="1109294" y="3810"/>
                  </a:lnTo>
                  <a:lnTo>
                    <a:pt x="1109294" y="12700"/>
                  </a:lnTo>
                  <a:lnTo>
                    <a:pt x="1414564" y="12700"/>
                  </a:lnTo>
                  <a:lnTo>
                    <a:pt x="1414564" y="381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2985960" y="2424429"/>
              <a:ext cx="1447800" cy="11430"/>
            </a:xfrm>
            <a:custGeom>
              <a:avLst/>
              <a:gdLst/>
              <a:ahLst/>
              <a:cxnLst/>
              <a:rect l="l" t="t" r="r" b="b"/>
              <a:pathLst>
                <a:path w="1447800" h="11430">
                  <a:moveTo>
                    <a:pt x="98259" y="11430"/>
                  </a:moveTo>
                  <a:lnTo>
                    <a:pt x="87071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259" y="11430"/>
                  </a:lnTo>
                  <a:close/>
                </a:path>
                <a:path w="1447800" h="11430">
                  <a:moveTo>
                    <a:pt x="1447317" y="11430"/>
                  </a:moveTo>
                  <a:lnTo>
                    <a:pt x="1412900" y="0"/>
                  </a:lnTo>
                  <a:lnTo>
                    <a:pt x="1109649" y="0"/>
                  </a:lnTo>
                  <a:lnTo>
                    <a:pt x="1151343" y="11430"/>
                  </a:lnTo>
                  <a:lnTo>
                    <a:pt x="1447317" y="1143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2997187" y="2435859"/>
              <a:ext cx="1470660" cy="11430"/>
            </a:xfrm>
            <a:custGeom>
              <a:avLst/>
              <a:gdLst/>
              <a:ahLst/>
              <a:cxnLst/>
              <a:rect l="l" t="t" r="r" b="b"/>
              <a:pathLst>
                <a:path w="1470660" h="11430">
                  <a:moveTo>
                    <a:pt x="98234" y="11430"/>
                  </a:moveTo>
                  <a:lnTo>
                    <a:pt x="87033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8234" y="11430"/>
                  </a:lnTo>
                  <a:close/>
                </a:path>
                <a:path w="1470660" h="11430">
                  <a:moveTo>
                    <a:pt x="1470520" y="11430"/>
                  </a:moveTo>
                  <a:lnTo>
                    <a:pt x="1436090" y="0"/>
                  </a:lnTo>
                  <a:lnTo>
                    <a:pt x="1140117" y="0"/>
                  </a:lnTo>
                  <a:lnTo>
                    <a:pt x="1181823" y="11430"/>
                  </a:lnTo>
                  <a:lnTo>
                    <a:pt x="1470520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3007157" y="2446019"/>
              <a:ext cx="1495425" cy="12700"/>
            </a:xfrm>
            <a:custGeom>
              <a:avLst/>
              <a:gdLst/>
              <a:ahLst/>
              <a:cxnLst/>
              <a:rect l="l" t="t" r="r" b="b"/>
              <a:pathLst>
                <a:path w="1495425" h="12700">
                  <a:moveTo>
                    <a:pt x="99453" y="12700"/>
                  </a:moveTo>
                  <a:lnTo>
                    <a:pt x="8702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53" y="12700"/>
                  </a:lnTo>
                  <a:close/>
                </a:path>
                <a:path w="1495425" h="12700">
                  <a:moveTo>
                    <a:pt x="1494967" y="12700"/>
                  </a:moveTo>
                  <a:lnTo>
                    <a:pt x="1456728" y="0"/>
                  </a:lnTo>
                  <a:lnTo>
                    <a:pt x="1167218" y="0"/>
                  </a:lnTo>
                  <a:lnTo>
                    <a:pt x="1213561" y="12700"/>
                  </a:lnTo>
                  <a:lnTo>
                    <a:pt x="1494967" y="1270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3018383" y="2457449"/>
              <a:ext cx="1518285" cy="12700"/>
            </a:xfrm>
            <a:custGeom>
              <a:avLst/>
              <a:gdLst/>
              <a:ahLst/>
              <a:cxnLst/>
              <a:rect l="l" t="t" r="r" b="b"/>
              <a:pathLst>
                <a:path w="1518285" h="12700">
                  <a:moveTo>
                    <a:pt x="99415" y="12700"/>
                  </a:moveTo>
                  <a:lnTo>
                    <a:pt x="8698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415" y="12700"/>
                  </a:lnTo>
                  <a:close/>
                </a:path>
                <a:path w="1518285" h="12700">
                  <a:moveTo>
                    <a:pt x="1518158" y="12700"/>
                  </a:moveTo>
                  <a:lnTo>
                    <a:pt x="1479918" y="0"/>
                  </a:lnTo>
                  <a:lnTo>
                    <a:pt x="1197698" y="0"/>
                  </a:lnTo>
                  <a:lnTo>
                    <a:pt x="1244041" y="12700"/>
                  </a:lnTo>
                  <a:lnTo>
                    <a:pt x="1518158" y="1270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3029597" y="2468879"/>
              <a:ext cx="1541780" cy="12700"/>
            </a:xfrm>
            <a:custGeom>
              <a:avLst/>
              <a:gdLst/>
              <a:ahLst/>
              <a:cxnLst/>
              <a:rect l="l" t="t" r="r" b="b"/>
              <a:pathLst>
                <a:path w="1541779" h="12700">
                  <a:moveTo>
                    <a:pt x="99402" y="12700"/>
                  </a:moveTo>
                  <a:lnTo>
                    <a:pt x="8695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02" y="12700"/>
                  </a:lnTo>
                  <a:close/>
                </a:path>
                <a:path w="1541779" h="12700">
                  <a:moveTo>
                    <a:pt x="1541373" y="12700"/>
                  </a:moveTo>
                  <a:lnTo>
                    <a:pt x="1503121" y="0"/>
                  </a:lnTo>
                  <a:lnTo>
                    <a:pt x="1228191" y="0"/>
                  </a:lnTo>
                  <a:lnTo>
                    <a:pt x="1274533" y="12700"/>
                  </a:lnTo>
                  <a:lnTo>
                    <a:pt x="1541373" y="1270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3040824" y="2480309"/>
              <a:ext cx="1564640" cy="12700"/>
            </a:xfrm>
            <a:custGeom>
              <a:avLst/>
              <a:gdLst/>
              <a:ahLst/>
              <a:cxnLst/>
              <a:rect l="l" t="t" r="r" b="b"/>
              <a:pathLst>
                <a:path w="1564639" h="12700">
                  <a:moveTo>
                    <a:pt x="99364" y="12700"/>
                  </a:moveTo>
                  <a:lnTo>
                    <a:pt x="86931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64" y="12700"/>
                  </a:lnTo>
                  <a:close/>
                </a:path>
                <a:path w="1564639" h="12700">
                  <a:moveTo>
                    <a:pt x="1564563" y="12700"/>
                  </a:moveTo>
                  <a:lnTo>
                    <a:pt x="1526311" y="0"/>
                  </a:lnTo>
                  <a:lnTo>
                    <a:pt x="1258671" y="0"/>
                  </a:lnTo>
                  <a:lnTo>
                    <a:pt x="1305001" y="12700"/>
                  </a:lnTo>
                  <a:lnTo>
                    <a:pt x="1564563" y="1270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3052038" y="2491739"/>
              <a:ext cx="1588135" cy="12700"/>
            </a:xfrm>
            <a:custGeom>
              <a:avLst/>
              <a:gdLst/>
              <a:ahLst/>
              <a:cxnLst/>
              <a:rect l="l" t="t" r="r" b="b"/>
              <a:pathLst>
                <a:path w="1588135" h="12700">
                  <a:moveTo>
                    <a:pt x="99352" y="12700"/>
                  </a:moveTo>
                  <a:lnTo>
                    <a:pt x="8690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52" y="12700"/>
                  </a:lnTo>
                  <a:close/>
                </a:path>
                <a:path w="1588135" h="12700">
                  <a:moveTo>
                    <a:pt x="1587766" y="12700"/>
                  </a:moveTo>
                  <a:lnTo>
                    <a:pt x="1549527" y="0"/>
                  </a:lnTo>
                  <a:lnTo>
                    <a:pt x="1289164" y="0"/>
                  </a:lnTo>
                  <a:lnTo>
                    <a:pt x="1335493" y="12700"/>
                  </a:lnTo>
                  <a:lnTo>
                    <a:pt x="1587766" y="1270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3063265" y="2503169"/>
              <a:ext cx="1603375" cy="12700"/>
            </a:xfrm>
            <a:custGeom>
              <a:avLst/>
              <a:gdLst/>
              <a:ahLst/>
              <a:cxnLst/>
              <a:rect l="l" t="t" r="r" b="b"/>
              <a:pathLst>
                <a:path w="1603375" h="12700">
                  <a:moveTo>
                    <a:pt x="99314" y="12700"/>
                  </a:moveTo>
                  <a:lnTo>
                    <a:pt x="8688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14" y="12700"/>
                  </a:lnTo>
                  <a:close/>
                </a:path>
                <a:path w="1603375" h="12700">
                  <a:moveTo>
                    <a:pt x="1603311" y="7620"/>
                  </a:moveTo>
                  <a:lnTo>
                    <a:pt x="1584185" y="7620"/>
                  </a:lnTo>
                  <a:lnTo>
                    <a:pt x="1584185" y="0"/>
                  </a:lnTo>
                  <a:lnTo>
                    <a:pt x="1333538" y="0"/>
                  </a:lnTo>
                  <a:lnTo>
                    <a:pt x="1333538" y="7620"/>
                  </a:lnTo>
                  <a:lnTo>
                    <a:pt x="1355458" y="7620"/>
                  </a:lnTo>
                  <a:lnTo>
                    <a:pt x="1355458" y="12700"/>
                  </a:lnTo>
                  <a:lnTo>
                    <a:pt x="1603311" y="12700"/>
                  </a:lnTo>
                  <a:lnTo>
                    <a:pt x="1603311" y="762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3074492" y="2514599"/>
              <a:ext cx="1634489" cy="12700"/>
            </a:xfrm>
            <a:custGeom>
              <a:avLst/>
              <a:gdLst/>
              <a:ahLst/>
              <a:cxnLst/>
              <a:rect l="l" t="t" r="r" b="b"/>
              <a:pathLst>
                <a:path w="1634489" h="12700">
                  <a:moveTo>
                    <a:pt x="99288" y="12700"/>
                  </a:moveTo>
                  <a:lnTo>
                    <a:pt x="8684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288" y="12700"/>
                  </a:lnTo>
                  <a:close/>
                </a:path>
                <a:path w="1634489" h="12700">
                  <a:moveTo>
                    <a:pt x="1634159" y="12700"/>
                  </a:moveTo>
                  <a:lnTo>
                    <a:pt x="1595907" y="0"/>
                  </a:lnTo>
                  <a:lnTo>
                    <a:pt x="1348257" y="0"/>
                  </a:lnTo>
                  <a:lnTo>
                    <a:pt x="1388389" y="12700"/>
                  </a:lnTo>
                  <a:lnTo>
                    <a:pt x="1634159" y="1270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3085706" y="2526029"/>
              <a:ext cx="1653539" cy="11430"/>
            </a:xfrm>
            <a:custGeom>
              <a:avLst/>
              <a:gdLst/>
              <a:ahLst/>
              <a:cxnLst/>
              <a:rect l="l" t="t" r="r" b="b"/>
              <a:pathLst>
                <a:path w="1653539" h="11430">
                  <a:moveTo>
                    <a:pt x="98018" y="11430"/>
                  </a:moveTo>
                  <a:lnTo>
                    <a:pt x="8682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018" y="11430"/>
                  </a:lnTo>
                  <a:close/>
                </a:path>
                <a:path w="1653539" h="11430">
                  <a:moveTo>
                    <a:pt x="1653540" y="11430"/>
                  </a:moveTo>
                  <a:lnTo>
                    <a:pt x="1619123" y="0"/>
                  </a:lnTo>
                  <a:lnTo>
                    <a:pt x="1373162" y="0"/>
                  </a:lnTo>
                  <a:lnTo>
                    <a:pt x="1409280" y="11430"/>
                  </a:lnTo>
                  <a:lnTo>
                    <a:pt x="1653540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3096933" y="2537459"/>
              <a:ext cx="1677035" cy="11430"/>
            </a:xfrm>
            <a:custGeom>
              <a:avLst/>
              <a:gdLst/>
              <a:ahLst/>
              <a:cxnLst/>
              <a:rect l="l" t="t" r="r" b="b"/>
              <a:pathLst>
                <a:path w="1677035" h="11430">
                  <a:moveTo>
                    <a:pt x="97993" y="11430"/>
                  </a:moveTo>
                  <a:lnTo>
                    <a:pt x="8679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993" y="11430"/>
                  </a:lnTo>
                  <a:close/>
                </a:path>
                <a:path w="1677035" h="11430">
                  <a:moveTo>
                    <a:pt x="1676730" y="11430"/>
                  </a:moveTo>
                  <a:lnTo>
                    <a:pt x="1642313" y="0"/>
                  </a:lnTo>
                  <a:lnTo>
                    <a:pt x="1398054" y="0"/>
                  </a:lnTo>
                  <a:lnTo>
                    <a:pt x="1434172" y="11430"/>
                  </a:lnTo>
                  <a:lnTo>
                    <a:pt x="167673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3106902" y="25476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99212" y="12700"/>
                  </a:moveTo>
                  <a:lnTo>
                    <a:pt x="8677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212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62938" y="0"/>
                  </a:lnTo>
                  <a:lnTo>
                    <a:pt x="1420190" y="0"/>
                  </a:lnTo>
                  <a:lnTo>
                    <a:pt x="1460322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3118129" y="2559049"/>
              <a:ext cx="1724660" cy="12700"/>
            </a:xfrm>
            <a:custGeom>
              <a:avLst/>
              <a:gdLst/>
              <a:ahLst/>
              <a:cxnLst/>
              <a:rect l="l" t="t" r="r" b="b"/>
              <a:pathLst>
                <a:path w="1724660" h="12700">
                  <a:moveTo>
                    <a:pt x="99174" y="12700"/>
                  </a:moveTo>
                  <a:lnTo>
                    <a:pt x="86741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174" y="12700"/>
                  </a:lnTo>
                  <a:close/>
                </a:path>
                <a:path w="1724660" h="12700">
                  <a:moveTo>
                    <a:pt x="1724380" y="12700"/>
                  </a:moveTo>
                  <a:lnTo>
                    <a:pt x="1686128" y="0"/>
                  </a:lnTo>
                  <a:lnTo>
                    <a:pt x="1445082" y="0"/>
                  </a:lnTo>
                  <a:lnTo>
                    <a:pt x="1485214" y="12700"/>
                  </a:lnTo>
                  <a:lnTo>
                    <a:pt x="1724380" y="1270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3129343" y="2570479"/>
              <a:ext cx="1748155" cy="12700"/>
            </a:xfrm>
            <a:custGeom>
              <a:avLst/>
              <a:gdLst/>
              <a:ahLst/>
              <a:cxnLst/>
              <a:rect l="l" t="t" r="r" b="b"/>
              <a:pathLst>
                <a:path w="1748154" h="12700">
                  <a:moveTo>
                    <a:pt x="99161" y="12700"/>
                  </a:moveTo>
                  <a:lnTo>
                    <a:pt x="8672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61" y="12700"/>
                  </a:lnTo>
                  <a:close/>
                </a:path>
                <a:path w="1748154" h="12700">
                  <a:moveTo>
                    <a:pt x="1747583" y="12700"/>
                  </a:moveTo>
                  <a:lnTo>
                    <a:pt x="1709343" y="0"/>
                  </a:lnTo>
                  <a:lnTo>
                    <a:pt x="1469974" y="0"/>
                  </a:lnTo>
                  <a:lnTo>
                    <a:pt x="1510106" y="12700"/>
                  </a:lnTo>
                  <a:lnTo>
                    <a:pt x="1747583" y="1270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3140570" y="2581909"/>
              <a:ext cx="1771014" cy="12700"/>
            </a:xfrm>
            <a:custGeom>
              <a:avLst/>
              <a:gdLst/>
              <a:ahLst/>
              <a:cxnLst/>
              <a:rect l="l" t="t" r="r" b="b"/>
              <a:pathLst>
                <a:path w="1771014" h="12700">
                  <a:moveTo>
                    <a:pt x="99123" y="12700"/>
                  </a:moveTo>
                  <a:lnTo>
                    <a:pt x="8669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23" y="12700"/>
                  </a:lnTo>
                  <a:close/>
                </a:path>
                <a:path w="1771014" h="12700">
                  <a:moveTo>
                    <a:pt x="1770773" y="12700"/>
                  </a:moveTo>
                  <a:lnTo>
                    <a:pt x="1732534" y="0"/>
                  </a:lnTo>
                  <a:lnTo>
                    <a:pt x="1494878" y="0"/>
                  </a:lnTo>
                  <a:lnTo>
                    <a:pt x="1535010" y="12700"/>
                  </a:lnTo>
                  <a:lnTo>
                    <a:pt x="1770773" y="1270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3151784" y="2593339"/>
              <a:ext cx="1794510" cy="12700"/>
            </a:xfrm>
            <a:custGeom>
              <a:avLst/>
              <a:gdLst/>
              <a:ahLst/>
              <a:cxnLst/>
              <a:rect l="l" t="t" r="r" b="b"/>
              <a:pathLst>
                <a:path w="1794510" h="12700">
                  <a:moveTo>
                    <a:pt x="99110" y="12700"/>
                  </a:moveTo>
                  <a:lnTo>
                    <a:pt x="86664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10" y="12700"/>
                  </a:lnTo>
                  <a:close/>
                </a:path>
                <a:path w="1794510" h="12700">
                  <a:moveTo>
                    <a:pt x="1793989" y="12700"/>
                  </a:moveTo>
                  <a:lnTo>
                    <a:pt x="1755736" y="0"/>
                  </a:lnTo>
                  <a:lnTo>
                    <a:pt x="1519783" y="0"/>
                  </a:lnTo>
                  <a:lnTo>
                    <a:pt x="1559915" y="12700"/>
                  </a:lnTo>
                  <a:lnTo>
                    <a:pt x="1793989" y="1270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3163011" y="2604769"/>
              <a:ext cx="1817370" cy="12700"/>
            </a:xfrm>
            <a:custGeom>
              <a:avLst/>
              <a:gdLst/>
              <a:ahLst/>
              <a:cxnLst/>
              <a:rect l="l" t="t" r="r" b="b"/>
              <a:pathLst>
                <a:path w="1817370" h="12700">
                  <a:moveTo>
                    <a:pt x="99072" y="12700"/>
                  </a:moveTo>
                  <a:lnTo>
                    <a:pt x="8663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72" y="12700"/>
                  </a:lnTo>
                  <a:close/>
                </a:path>
                <a:path w="1817370" h="12700">
                  <a:moveTo>
                    <a:pt x="1817179" y="12700"/>
                  </a:moveTo>
                  <a:lnTo>
                    <a:pt x="1778939" y="0"/>
                  </a:lnTo>
                  <a:lnTo>
                    <a:pt x="1544675" y="0"/>
                  </a:lnTo>
                  <a:lnTo>
                    <a:pt x="1584807" y="12700"/>
                  </a:lnTo>
                  <a:lnTo>
                    <a:pt x="1817179" y="1270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3174238" y="2616199"/>
              <a:ext cx="1837055" cy="11430"/>
            </a:xfrm>
            <a:custGeom>
              <a:avLst/>
              <a:gdLst/>
              <a:ahLst/>
              <a:cxnLst/>
              <a:rect l="l" t="t" r="r" b="b"/>
              <a:pathLst>
                <a:path w="1837054" h="11430">
                  <a:moveTo>
                    <a:pt x="97802" y="11430"/>
                  </a:moveTo>
                  <a:lnTo>
                    <a:pt x="8660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802" y="11430"/>
                  </a:lnTo>
                  <a:close/>
                </a:path>
                <a:path w="1837054" h="11430">
                  <a:moveTo>
                    <a:pt x="1836547" y="11430"/>
                  </a:moveTo>
                  <a:lnTo>
                    <a:pt x="1802130" y="0"/>
                  </a:lnTo>
                  <a:lnTo>
                    <a:pt x="1569567" y="0"/>
                  </a:lnTo>
                  <a:lnTo>
                    <a:pt x="1605673" y="11430"/>
                  </a:lnTo>
                  <a:lnTo>
                    <a:pt x="1836547" y="1143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3184207" y="2626359"/>
              <a:ext cx="1861185" cy="12700"/>
            </a:xfrm>
            <a:custGeom>
              <a:avLst/>
              <a:gdLst/>
              <a:ahLst/>
              <a:cxnLst/>
              <a:rect l="l" t="t" r="r" b="b"/>
              <a:pathLst>
                <a:path w="1861185" h="12700">
                  <a:moveTo>
                    <a:pt x="99021" y="12700"/>
                  </a:moveTo>
                  <a:lnTo>
                    <a:pt x="865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21" y="12700"/>
                  </a:lnTo>
                  <a:close/>
                </a:path>
                <a:path w="1861185" h="12700">
                  <a:moveTo>
                    <a:pt x="1861007" y="12700"/>
                  </a:moveTo>
                  <a:lnTo>
                    <a:pt x="1822754" y="0"/>
                  </a:lnTo>
                  <a:lnTo>
                    <a:pt x="1591703" y="0"/>
                  </a:lnTo>
                  <a:lnTo>
                    <a:pt x="1631835" y="12700"/>
                  </a:lnTo>
                  <a:lnTo>
                    <a:pt x="1861007" y="1270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3198545" y="2637789"/>
              <a:ext cx="1881505" cy="12700"/>
            </a:xfrm>
            <a:custGeom>
              <a:avLst/>
              <a:gdLst/>
              <a:ahLst/>
              <a:cxnLst/>
              <a:rect l="l" t="t" r="r" b="b"/>
              <a:pathLst>
                <a:path w="1881504" h="12700">
                  <a:moveTo>
                    <a:pt x="92773" y="6350"/>
                  </a:moveTo>
                  <a:lnTo>
                    <a:pt x="86550" y="6350"/>
                  </a:lnTo>
                  <a:lnTo>
                    <a:pt x="8655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067" y="6350"/>
                  </a:lnTo>
                  <a:lnTo>
                    <a:pt x="5067" y="12700"/>
                  </a:lnTo>
                  <a:lnTo>
                    <a:pt x="92773" y="12700"/>
                  </a:lnTo>
                  <a:lnTo>
                    <a:pt x="92773" y="6350"/>
                  </a:lnTo>
                  <a:close/>
                </a:path>
                <a:path w="1881504" h="12700">
                  <a:moveTo>
                    <a:pt x="1881085" y="12700"/>
                  </a:moveTo>
                  <a:lnTo>
                    <a:pt x="1842833" y="0"/>
                  </a:lnTo>
                  <a:lnTo>
                    <a:pt x="1613484" y="0"/>
                  </a:lnTo>
                  <a:lnTo>
                    <a:pt x="1653616" y="12700"/>
                  </a:lnTo>
                  <a:lnTo>
                    <a:pt x="1881085" y="1270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3205937" y="2649219"/>
              <a:ext cx="1908175" cy="12700"/>
            </a:xfrm>
            <a:custGeom>
              <a:avLst/>
              <a:gdLst/>
              <a:ahLst/>
              <a:cxnLst/>
              <a:rect l="l" t="t" r="r" b="b"/>
              <a:pathLst>
                <a:path w="1908175" h="12700">
                  <a:moveTo>
                    <a:pt x="93637" y="3810"/>
                  </a:moveTo>
                  <a:lnTo>
                    <a:pt x="89115" y="3810"/>
                  </a:lnTo>
                  <a:lnTo>
                    <a:pt x="8911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3886" y="3810"/>
                  </a:lnTo>
                  <a:lnTo>
                    <a:pt x="3886" y="12700"/>
                  </a:lnTo>
                  <a:lnTo>
                    <a:pt x="93637" y="12700"/>
                  </a:lnTo>
                  <a:lnTo>
                    <a:pt x="93637" y="3810"/>
                  </a:lnTo>
                  <a:close/>
                </a:path>
                <a:path w="1908175" h="12700">
                  <a:moveTo>
                    <a:pt x="1908111" y="12700"/>
                  </a:moveTo>
                  <a:lnTo>
                    <a:pt x="1869871" y="0"/>
                  </a:lnTo>
                  <a:lnTo>
                    <a:pt x="1642211" y="0"/>
                  </a:lnTo>
                  <a:lnTo>
                    <a:pt x="1682343" y="12700"/>
                  </a:lnTo>
                  <a:lnTo>
                    <a:pt x="1908111" y="1270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3211766" y="2660649"/>
              <a:ext cx="1936750" cy="12700"/>
            </a:xfrm>
            <a:custGeom>
              <a:avLst/>
              <a:gdLst/>
              <a:ahLst/>
              <a:cxnLst/>
              <a:rect l="l" t="t" r="r" b="b"/>
              <a:pathLst>
                <a:path w="1936750" h="12700">
                  <a:moveTo>
                    <a:pt x="97294" y="12700"/>
                  </a:moveTo>
                  <a:lnTo>
                    <a:pt x="89700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294" y="12700"/>
                  </a:lnTo>
                  <a:close/>
                </a:path>
                <a:path w="1936750" h="12700">
                  <a:moveTo>
                    <a:pt x="1936699" y="12700"/>
                  </a:moveTo>
                  <a:lnTo>
                    <a:pt x="1898459" y="0"/>
                  </a:lnTo>
                  <a:lnTo>
                    <a:pt x="1672488" y="0"/>
                  </a:lnTo>
                  <a:lnTo>
                    <a:pt x="1712633" y="12700"/>
                  </a:lnTo>
                  <a:lnTo>
                    <a:pt x="1936699" y="1270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3218764" y="2672079"/>
              <a:ext cx="1969135" cy="12700"/>
            </a:xfrm>
            <a:custGeom>
              <a:avLst/>
              <a:gdLst/>
              <a:ahLst/>
              <a:cxnLst/>
              <a:rect l="l" t="t" r="r" b="b"/>
              <a:pathLst>
                <a:path w="1969135" h="12700">
                  <a:moveTo>
                    <a:pt x="97142" y="12700"/>
                  </a:moveTo>
                  <a:lnTo>
                    <a:pt x="89547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142" y="12700"/>
                  </a:lnTo>
                  <a:close/>
                </a:path>
                <a:path w="1969135" h="12700">
                  <a:moveTo>
                    <a:pt x="1968538" y="10160"/>
                  </a:moveTo>
                  <a:lnTo>
                    <a:pt x="1941182" y="10160"/>
                  </a:lnTo>
                  <a:lnTo>
                    <a:pt x="1941182" y="0"/>
                  </a:lnTo>
                  <a:lnTo>
                    <a:pt x="1717662" y="0"/>
                  </a:lnTo>
                  <a:lnTo>
                    <a:pt x="1717662" y="10160"/>
                  </a:lnTo>
                  <a:lnTo>
                    <a:pt x="1737728" y="10160"/>
                  </a:lnTo>
                  <a:lnTo>
                    <a:pt x="1737728" y="12700"/>
                  </a:lnTo>
                  <a:lnTo>
                    <a:pt x="1968538" y="12700"/>
                  </a:lnTo>
                  <a:lnTo>
                    <a:pt x="1968538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3225762" y="2683509"/>
              <a:ext cx="2082800" cy="12700"/>
            </a:xfrm>
            <a:custGeom>
              <a:avLst/>
              <a:gdLst/>
              <a:ahLst/>
              <a:cxnLst/>
              <a:rect l="l" t="t" r="r" b="b"/>
              <a:pathLst>
                <a:path w="2082800" h="12700">
                  <a:moveTo>
                    <a:pt x="96977" y="12700"/>
                  </a:moveTo>
                  <a:lnTo>
                    <a:pt x="8938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977" y="12700"/>
                  </a:lnTo>
                  <a:close/>
                </a:path>
                <a:path w="2082800" h="12700">
                  <a:moveTo>
                    <a:pt x="2082203" y="12700"/>
                  </a:moveTo>
                  <a:lnTo>
                    <a:pt x="1961553" y="0"/>
                  </a:lnTo>
                  <a:lnTo>
                    <a:pt x="1730743" y="0"/>
                  </a:lnTo>
                  <a:lnTo>
                    <a:pt x="1770875" y="12700"/>
                  </a:lnTo>
                  <a:lnTo>
                    <a:pt x="2082203" y="1270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3232759" y="2694939"/>
              <a:ext cx="2148205" cy="11430"/>
            </a:xfrm>
            <a:custGeom>
              <a:avLst/>
              <a:gdLst/>
              <a:ahLst/>
              <a:cxnLst/>
              <a:rect l="l" t="t" r="r" b="b"/>
              <a:pathLst>
                <a:path w="2148204" h="11430">
                  <a:moveTo>
                    <a:pt x="96050" y="11430"/>
                  </a:moveTo>
                  <a:lnTo>
                    <a:pt x="89217" y="0"/>
                  </a:lnTo>
                  <a:lnTo>
                    <a:pt x="0" y="0"/>
                  </a:lnTo>
                  <a:lnTo>
                    <a:pt x="7010" y="11430"/>
                  </a:lnTo>
                  <a:lnTo>
                    <a:pt x="96050" y="11430"/>
                  </a:lnTo>
                  <a:close/>
                </a:path>
                <a:path w="2148204" h="11430">
                  <a:moveTo>
                    <a:pt x="2147582" y="6350"/>
                  </a:moveTo>
                  <a:lnTo>
                    <a:pt x="2093302" y="6350"/>
                  </a:lnTo>
                  <a:lnTo>
                    <a:pt x="2093302" y="0"/>
                  </a:lnTo>
                  <a:lnTo>
                    <a:pt x="1769884" y="0"/>
                  </a:lnTo>
                  <a:lnTo>
                    <a:pt x="1769884" y="6350"/>
                  </a:lnTo>
                  <a:lnTo>
                    <a:pt x="1849856" y="6350"/>
                  </a:lnTo>
                  <a:lnTo>
                    <a:pt x="1849856" y="11430"/>
                  </a:lnTo>
                  <a:lnTo>
                    <a:pt x="2147582" y="11430"/>
                  </a:lnTo>
                  <a:lnTo>
                    <a:pt x="2147582" y="635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3239770" y="2706369"/>
              <a:ext cx="2273300" cy="11430"/>
            </a:xfrm>
            <a:custGeom>
              <a:avLst/>
              <a:gdLst/>
              <a:ahLst/>
              <a:cxnLst/>
              <a:rect l="l" t="t" r="r" b="b"/>
              <a:pathLst>
                <a:path w="2273300" h="11430">
                  <a:moveTo>
                    <a:pt x="95872" y="11430"/>
                  </a:moveTo>
                  <a:lnTo>
                    <a:pt x="89039" y="0"/>
                  </a:lnTo>
                  <a:lnTo>
                    <a:pt x="0" y="0"/>
                  </a:lnTo>
                  <a:lnTo>
                    <a:pt x="6997" y="11430"/>
                  </a:lnTo>
                  <a:lnTo>
                    <a:pt x="95872" y="11430"/>
                  </a:lnTo>
                  <a:close/>
                </a:path>
                <a:path w="2273300" h="11430">
                  <a:moveTo>
                    <a:pt x="2273300" y="11430"/>
                  </a:moveTo>
                  <a:lnTo>
                    <a:pt x="2164715" y="0"/>
                  </a:lnTo>
                  <a:lnTo>
                    <a:pt x="1912785" y="0"/>
                  </a:lnTo>
                  <a:lnTo>
                    <a:pt x="2227491" y="11430"/>
                  </a:lnTo>
                  <a:lnTo>
                    <a:pt x="2273300" y="1143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3245980" y="2716529"/>
              <a:ext cx="2291715" cy="12700"/>
            </a:xfrm>
            <a:custGeom>
              <a:avLst/>
              <a:gdLst/>
              <a:ahLst/>
              <a:cxnLst/>
              <a:rect l="l" t="t" r="r" b="b"/>
              <a:pathLst>
                <a:path w="2291715" h="12700">
                  <a:moveTo>
                    <a:pt x="96507" y="12700"/>
                  </a:moveTo>
                  <a:lnTo>
                    <a:pt x="8891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507" y="12700"/>
                  </a:lnTo>
                  <a:close/>
                </a:path>
                <a:path w="2291715" h="12700">
                  <a:moveTo>
                    <a:pt x="2291219" y="3810"/>
                  </a:moveTo>
                  <a:lnTo>
                    <a:pt x="2255012" y="0"/>
                  </a:lnTo>
                  <a:lnTo>
                    <a:pt x="2186305" y="0"/>
                  </a:lnTo>
                  <a:lnTo>
                    <a:pt x="2291219" y="381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3252988" y="272795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74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334" y="12700"/>
                  </a:lnTo>
                  <a:lnTo>
                    <a:pt x="88740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3259986" y="2739390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57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172" y="12700"/>
                  </a:lnTo>
                  <a:lnTo>
                    <a:pt x="88577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3266984" y="275081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4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009" y="12700"/>
                  </a:lnTo>
                  <a:lnTo>
                    <a:pt x="88414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3273982" y="2762250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825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846" y="12700"/>
                  </a:lnTo>
                  <a:lnTo>
                    <a:pt x="88252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3280980" y="277367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8089" y="0"/>
                  </a:moveTo>
                  <a:lnTo>
                    <a:pt x="0" y="0"/>
                  </a:lnTo>
                  <a:lnTo>
                    <a:pt x="6997" y="11430"/>
                  </a:lnTo>
                  <a:lnTo>
                    <a:pt x="94924" y="11430"/>
                  </a:lnTo>
                  <a:lnTo>
                    <a:pt x="88089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3287978" y="278510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7926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4761" y="11429"/>
                  </a:lnTo>
                  <a:lnTo>
                    <a:pt x="87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3294198" y="2795269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778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376" y="12700"/>
                  </a:lnTo>
                  <a:lnTo>
                    <a:pt x="87781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3301196" y="280670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61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213" y="12700"/>
                  </a:lnTo>
                  <a:lnTo>
                    <a:pt x="8761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3308194" y="281812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456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051" y="12700"/>
                  </a:lnTo>
                  <a:lnTo>
                    <a:pt x="87456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3315192" y="282955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293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888" y="12700"/>
                  </a:lnTo>
                  <a:lnTo>
                    <a:pt x="87293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3322190" y="284099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13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725" y="12700"/>
                  </a:lnTo>
                  <a:lnTo>
                    <a:pt x="8713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3329188" y="285241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96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562" y="12700"/>
                  </a:lnTo>
                  <a:lnTo>
                    <a:pt x="8696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3336186" y="2863850"/>
              <a:ext cx="93980" cy="11430"/>
            </a:xfrm>
            <a:custGeom>
              <a:avLst/>
              <a:gdLst/>
              <a:ahLst/>
              <a:cxnLst/>
              <a:rect l="l" t="t" r="r" b="b"/>
              <a:pathLst>
                <a:path w="93979" h="11430">
                  <a:moveTo>
                    <a:pt x="86805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640" y="11429"/>
                  </a:lnTo>
                  <a:lnTo>
                    <a:pt x="86805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3342406" y="287400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66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255" y="12700"/>
                  </a:lnTo>
                  <a:lnTo>
                    <a:pt x="86660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3350182" y="2886709"/>
              <a:ext cx="93345" cy="11430"/>
            </a:xfrm>
            <a:custGeom>
              <a:avLst/>
              <a:gdLst/>
              <a:ahLst/>
              <a:cxnLst/>
              <a:rect l="l" t="t" r="r" b="b"/>
              <a:pathLst>
                <a:path w="93345" h="11430">
                  <a:moveTo>
                    <a:pt x="86479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315" y="11429"/>
                  </a:lnTo>
                  <a:lnTo>
                    <a:pt x="86479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3356402" y="289686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335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929" y="12700"/>
                  </a:lnTo>
                  <a:lnTo>
                    <a:pt x="8633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1385"/>
            <p:cNvSpPr/>
            <p:nvPr/>
          </p:nvSpPr>
          <p:spPr>
            <a:xfrm>
              <a:off x="3363400" y="2908300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17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767" y="12700"/>
                  </a:lnTo>
                  <a:lnTo>
                    <a:pt x="8617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1386"/>
            <p:cNvSpPr/>
            <p:nvPr/>
          </p:nvSpPr>
          <p:spPr>
            <a:xfrm>
              <a:off x="3370398" y="291972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00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604" y="12700"/>
                  </a:lnTo>
                  <a:lnTo>
                    <a:pt x="8600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3377396" y="293115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584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441" y="12700"/>
                  </a:lnTo>
                  <a:lnTo>
                    <a:pt x="85847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3384394" y="2942590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68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278" y="12700"/>
                  </a:lnTo>
                  <a:lnTo>
                    <a:pt x="85684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3391392" y="2954019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521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356" y="11429"/>
                  </a:lnTo>
                  <a:lnTo>
                    <a:pt x="85521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3398390" y="2965450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358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194" y="11429"/>
                  </a:lnTo>
                  <a:lnTo>
                    <a:pt x="8535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3404610" y="2975609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2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808" y="12700"/>
                  </a:lnTo>
                  <a:lnTo>
                    <a:pt x="8521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3411608" y="298704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505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646" y="12700"/>
                  </a:lnTo>
                  <a:lnTo>
                    <a:pt x="8505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3418606" y="2998469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88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483" y="12700"/>
                  </a:lnTo>
                  <a:lnTo>
                    <a:pt x="84888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3425604" y="300990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725" y="0"/>
                  </a:moveTo>
                  <a:lnTo>
                    <a:pt x="0" y="0"/>
                  </a:lnTo>
                  <a:lnTo>
                    <a:pt x="4665" y="7620"/>
                  </a:lnTo>
                  <a:lnTo>
                    <a:pt x="10108" y="12700"/>
                  </a:lnTo>
                  <a:lnTo>
                    <a:pt x="92320" y="12700"/>
                  </a:lnTo>
                  <a:lnTo>
                    <a:pt x="8472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3434352" y="3021329"/>
              <a:ext cx="90805" cy="12700"/>
            </a:xfrm>
            <a:custGeom>
              <a:avLst/>
              <a:gdLst/>
              <a:ahLst/>
              <a:cxnLst/>
              <a:rect l="l" t="t" r="r" b="b"/>
              <a:pathLst>
                <a:path w="90804" h="12700">
                  <a:moveTo>
                    <a:pt x="82813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90408" y="12700"/>
                  </a:lnTo>
                  <a:lnTo>
                    <a:pt x="8281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3446598" y="3032759"/>
              <a:ext cx="86995" cy="12700"/>
            </a:xfrm>
            <a:custGeom>
              <a:avLst/>
              <a:gdLst/>
              <a:ahLst/>
              <a:cxnLst/>
              <a:rect l="l" t="t" r="r" b="b"/>
              <a:pathLst>
                <a:path w="86995" h="12700">
                  <a:moveTo>
                    <a:pt x="7740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6904" y="12700"/>
                  </a:lnTo>
                  <a:lnTo>
                    <a:pt x="78921" y="2539"/>
                  </a:lnTo>
                  <a:lnTo>
                    <a:pt x="77402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3458845" y="3044190"/>
              <a:ext cx="83185" cy="11430"/>
            </a:xfrm>
            <a:custGeom>
              <a:avLst/>
              <a:gdLst/>
              <a:ahLst/>
              <a:cxnLst/>
              <a:rect l="l" t="t" r="r" b="b"/>
              <a:pathLst>
                <a:path w="83185" h="11430">
                  <a:moveTo>
                    <a:pt x="73659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82640" y="11430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3469730" y="3054350"/>
              <a:ext cx="81280" cy="12700"/>
            </a:xfrm>
            <a:custGeom>
              <a:avLst/>
              <a:gdLst/>
              <a:ahLst/>
              <a:cxnLst/>
              <a:rect l="l" t="t" r="r" b="b"/>
              <a:pathLst>
                <a:path w="81279" h="12700">
                  <a:moveTo>
                    <a:pt x="7075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0735" y="12700"/>
                  </a:lnTo>
                  <a:lnTo>
                    <a:pt x="70757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3481977" y="3065779"/>
              <a:ext cx="77470" cy="12700"/>
            </a:xfrm>
            <a:custGeom>
              <a:avLst/>
              <a:gdLst/>
              <a:ahLst/>
              <a:cxnLst/>
              <a:rect l="l" t="t" r="r" b="b"/>
              <a:pathLst>
                <a:path w="77470" h="12700">
                  <a:moveTo>
                    <a:pt x="6749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7469" y="12700"/>
                  </a:lnTo>
                  <a:lnTo>
                    <a:pt x="67491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3494223" y="3077209"/>
              <a:ext cx="74295" cy="12700"/>
            </a:xfrm>
            <a:custGeom>
              <a:avLst/>
              <a:gdLst/>
              <a:ahLst/>
              <a:cxnLst/>
              <a:rect l="l" t="t" r="r" b="b"/>
              <a:pathLst>
                <a:path w="74295" h="12700">
                  <a:moveTo>
                    <a:pt x="6422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4204" y="12700"/>
                  </a:lnTo>
                  <a:lnTo>
                    <a:pt x="64225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3506470" y="3088640"/>
              <a:ext cx="71120" cy="12700"/>
            </a:xfrm>
            <a:custGeom>
              <a:avLst/>
              <a:gdLst/>
              <a:ahLst/>
              <a:cxnLst/>
              <a:rect l="l" t="t" r="r" b="b"/>
              <a:pathLst>
                <a:path w="71120" h="12700">
                  <a:moveTo>
                    <a:pt x="60959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0938" y="1270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3518716" y="3100069"/>
              <a:ext cx="67945" cy="12700"/>
            </a:xfrm>
            <a:custGeom>
              <a:avLst/>
              <a:gdLst/>
              <a:ahLst/>
              <a:cxnLst/>
              <a:rect l="l" t="t" r="r" b="b"/>
              <a:pathLst>
                <a:path w="67945" h="12700">
                  <a:moveTo>
                    <a:pt x="576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7672" y="12700"/>
                  </a:lnTo>
                  <a:lnTo>
                    <a:pt x="57694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3530962" y="3111500"/>
              <a:ext cx="64769" cy="12700"/>
            </a:xfrm>
            <a:custGeom>
              <a:avLst/>
              <a:gdLst/>
              <a:ahLst/>
              <a:cxnLst/>
              <a:rect l="l" t="t" r="r" b="b"/>
              <a:pathLst>
                <a:path w="64770" h="12700">
                  <a:moveTo>
                    <a:pt x="544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4407" y="12700"/>
                  </a:lnTo>
                  <a:lnTo>
                    <a:pt x="54428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3543209" y="3122929"/>
              <a:ext cx="60325" cy="11430"/>
            </a:xfrm>
            <a:custGeom>
              <a:avLst/>
              <a:gdLst/>
              <a:ahLst/>
              <a:cxnLst/>
              <a:rect l="l" t="t" r="r" b="b"/>
              <a:pathLst>
                <a:path w="60325" h="11430">
                  <a:moveTo>
                    <a:pt x="51162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60143" y="11430"/>
                  </a:lnTo>
                  <a:lnTo>
                    <a:pt x="51162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3555455" y="3134359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47897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56877" y="11429"/>
                  </a:lnTo>
                  <a:lnTo>
                    <a:pt x="4789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3566341" y="3144519"/>
              <a:ext cx="55244" cy="12700"/>
            </a:xfrm>
            <a:custGeom>
              <a:avLst/>
              <a:gdLst/>
              <a:ahLst/>
              <a:cxnLst/>
              <a:rect l="l" t="t" r="r" b="b"/>
              <a:pathLst>
                <a:path w="55245" h="12700">
                  <a:moveTo>
                    <a:pt x="449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4972" y="12700"/>
                  </a:lnTo>
                  <a:lnTo>
                    <a:pt x="44994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3578587" y="3155950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417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1707" y="12700"/>
                  </a:lnTo>
                  <a:lnTo>
                    <a:pt x="41728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3590834" y="31673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3846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8441" y="12700"/>
                  </a:lnTo>
                  <a:lnTo>
                    <a:pt x="3846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3603080" y="317880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351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5175" y="12700"/>
                  </a:lnTo>
                  <a:lnTo>
                    <a:pt x="35197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3615327" y="3190240"/>
              <a:ext cx="41910" cy="12700"/>
            </a:xfrm>
            <a:custGeom>
              <a:avLst/>
              <a:gdLst/>
              <a:ahLst/>
              <a:cxnLst/>
              <a:rect l="l" t="t" r="r" b="b"/>
              <a:pathLst>
                <a:path w="41910" h="12700">
                  <a:moveTo>
                    <a:pt x="319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1909" y="12700"/>
                  </a:lnTo>
                  <a:lnTo>
                    <a:pt x="31931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3627573" y="3201669"/>
              <a:ext cx="38100" cy="11430"/>
            </a:xfrm>
            <a:custGeom>
              <a:avLst/>
              <a:gdLst/>
              <a:ahLst/>
              <a:cxnLst/>
              <a:rect l="l" t="t" r="r" b="b"/>
              <a:pathLst>
                <a:path w="38100" h="11430">
                  <a:moveTo>
                    <a:pt x="28665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7646" y="11429"/>
                  </a:lnTo>
                  <a:lnTo>
                    <a:pt x="28665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3639820" y="3213100"/>
              <a:ext cx="34925" cy="11430"/>
            </a:xfrm>
            <a:custGeom>
              <a:avLst/>
              <a:gdLst/>
              <a:ahLst/>
              <a:cxnLst/>
              <a:rect l="l" t="t" r="r" b="b"/>
              <a:pathLst>
                <a:path w="34925" h="11430">
                  <a:moveTo>
                    <a:pt x="25400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4380" y="11429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3650705" y="3223259"/>
              <a:ext cx="33020" cy="12700"/>
            </a:xfrm>
            <a:custGeom>
              <a:avLst/>
              <a:gdLst/>
              <a:ahLst/>
              <a:cxnLst/>
              <a:rect l="l" t="t" r="r" b="b"/>
              <a:pathLst>
                <a:path w="33020" h="12700">
                  <a:moveTo>
                    <a:pt x="224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32475" y="12700"/>
                  </a:lnTo>
                  <a:lnTo>
                    <a:pt x="2249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3662952" y="3234690"/>
              <a:ext cx="29209" cy="12700"/>
            </a:xfrm>
            <a:custGeom>
              <a:avLst/>
              <a:gdLst/>
              <a:ahLst/>
              <a:cxnLst/>
              <a:rect l="l" t="t" r="r" b="b"/>
              <a:pathLst>
                <a:path w="29210" h="12700">
                  <a:moveTo>
                    <a:pt x="192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9209" y="12700"/>
                  </a:lnTo>
                  <a:lnTo>
                    <a:pt x="19231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3675198" y="3246119"/>
              <a:ext cx="26034" cy="12700"/>
            </a:xfrm>
            <a:custGeom>
              <a:avLst/>
              <a:gdLst/>
              <a:ahLst/>
              <a:cxnLst/>
              <a:rect l="l" t="t" r="r" b="b"/>
              <a:pathLst>
                <a:path w="26035" h="12700">
                  <a:moveTo>
                    <a:pt x="1596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5944" y="12700"/>
                  </a:lnTo>
                  <a:lnTo>
                    <a:pt x="15965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3687445" y="325755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12700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2678" y="127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3699691" y="3268979"/>
              <a:ext cx="19685" cy="12700"/>
            </a:xfrm>
            <a:custGeom>
              <a:avLst/>
              <a:gdLst/>
              <a:ahLst/>
              <a:cxnLst/>
              <a:rect l="l" t="t" r="r" b="b"/>
              <a:pathLst>
                <a:path w="19685" h="12700">
                  <a:moveTo>
                    <a:pt x="943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9412" y="12700"/>
                  </a:lnTo>
                  <a:lnTo>
                    <a:pt x="9434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3711937" y="3280409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616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6147" y="12700"/>
                  </a:lnTo>
                  <a:lnTo>
                    <a:pt x="616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3724184" y="3291839"/>
              <a:ext cx="11430" cy="10160"/>
            </a:xfrm>
            <a:custGeom>
              <a:avLst/>
              <a:gdLst/>
              <a:ahLst/>
              <a:cxnLst/>
              <a:rect l="l" t="t" r="r" b="b"/>
              <a:pathLst>
                <a:path w="11429" h="10160">
                  <a:moveTo>
                    <a:pt x="2902" y="0"/>
                  </a:moveTo>
                  <a:lnTo>
                    <a:pt x="0" y="0"/>
                  </a:lnTo>
                  <a:lnTo>
                    <a:pt x="10885" y="10160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4662170" y="2932021"/>
              <a:ext cx="48895" cy="19050"/>
            </a:xfrm>
            <a:custGeom>
              <a:avLst/>
              <a:gdLst/>
              <a:ahLst/>
              <a:cxnLst/>
              <a:rect l="l" t="t" r="r" b="b"/>
              <a:pathLst>
                <a:path w="48895" h="19050">
                  <a:moveTo>
                    <a:pt x="48668" y="0"/>
                  </a:moveTo>
                  <a:lnTo>
                    <a:pt x="0" y="1678"/>
                  </a:lnTo>
                  <a:lnTo>
                    <a:pt x="29923" y="18744"/>
                  </a:lnTo>
                  <a:lnTo>
                    <a:pt x="48668" y="0"/>
                  </a:lnTo>
                  <a:close/>
                </a:path>
              </a:pathLst>
            </a:custGeom>
            <a:solidFill>
              <a:srgbClr val="F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4687241" y="2929164"/>
              <a:ext cx="106680" cy="50800"/>
            </a:xfrm>
            <a:custGeom>
              <a:avLst/>
              <a:gdLst/>
              <a:ahLst/>
              <a:cxnLst/>
              <a:rect l="l" t="t" r="r" b="b"/>
              <a:pathLst>
                <a:path w="106679" h="50800">
                  <a:moveTo>
                    <a:pt x="106464" y="0"/>
                  </a:moveTo>
                  <a:lnTo>
                    <a:pt x="15705" y="3129"/>
                  </a:lnTo>
                  <a:lnTo>
                    <a:pt x="0" y="18834"/>
                  </a:lnTo>
                  <a:lnTo>
                    <a:pt x="55803" y="5066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4738646" y="2926306"/>
              <a:ext cx="138430" cy="83185"/>
            </a:xfrm>
            <a:custGeom>
              <a:avLst/>
              <a:gdLst/>
              <a:ahLst/>
              <a:cxnLst/>
              <a:rect l="l" t="t" r="r" b="b"/>
              <a:pathLst>
                <a:path w="138429" h="83185">
                  <a:moveTo>
                    <a:pt x="137926" y="0"/>
                  </a:moveTo>
                  <a:lnTo>
                    <a:pt x="47891" y="3104"/>
                  </a:lnTo>
                  <a:lnTo>
                    <a:pt x="0" y="51011"/>
                  </a:lnTo>
                  <a:lnTo>
                    <a:pt x="55348" y="82578"/>
                  </a:lnTo>
                  <a:lnTo>
                    <a:pt x="137926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4789142" y="2924809"/>
              <a:ext cx="161925" cy="113030"/>
            </a:xfrm>
            <a:custGeom>
              <a:avLst/>
              <a:gdLst/>
              <a:ahLst/>
              <a:cxnLst/>
              <a:rect l="l" t="t" r="r" b="b"/>
              <a:pathLst>
                <a:path w="161925" h="113030">
                  <a:moveTo>
                    <a:pt x="140997" y="0"/>
                  </a:moveTo>
                  <a:lnTo>
                    <a:pt x="130837" y="0"/>
                  </a:lnTo>
                  <a:lnTo>
                    <a:pt x="79538" y="1768"/>
                  </a:lnTo>
                  <a:lnTo>
                    <a:pt x="0" y="81307"/>
                  </a:lnTo>
                  <a:lnTo>
                    <a:pt x="55352" y="112877"/>
                  </a:lnTo>
                  <a:lnTo>
                    <a:pt x="161681" y="6581"/>
                  </a:lnTo>
                  <a:lnTo>
                    <a:pt x="140997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4840093" y="2929714"/>
              <a:ext cx="183515" cy="137795"/>
            </a:xfrm>
            <a:custGeom>
              <a:avLst/>
              <a:gdLst/>
              <a:ahLst/>
              <a:cxnLst/>
              <a:rect l="l" t="t" r="r" b="b"/>
              <a:pathLst>
                <a:path w="183514" h="137794">
                  <a:moveTo>
                    <a:pt x="105462" y="0"/>
                  </a:moveTo>
                  <a:lnTo>
                    <a:pt x="0" y="105462"/>
                  </a:lnTo>
                  <a:lnTo>
                    <a:pt x="55803" y="137289"/>
                  </a:lnTo>
                  <a:lnTo>
                    <a:pt x="183236" y="9855"/>
                  </a:lnTo>
                  <a:lnTo>
                    <a:pt x="156086" y="3985"/>
                  </a:lnTo>
                  <a:lnTo>
                    <a:pt x="117986" y="3985"/>
                  </a:lnTo>
                  <a:lnTo>
                    <a:pt x="10546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4891043" y="2938215"/>
              <a:ext cx="203200" cy="158115"/>
            </a:xfrm>
            <a:custGeom>
              <a:avLst/>
              <a:gdLst/>
              <a:ahLst/>
              <a:cxnLst/>
              <a:rect l="l" t="t" r="r" b="b"/>
              <a:pathLst>
                <a:path w="203200" h="158114">
                  <a:moveTo>
                    <a:pt x="126020" y="0"/>
                  </a:moveTo>
                  <a:lnTo>
                    <a:pt x="0" y="126020"/>
                  </a:lnTo>
                  <a:lnTo>
                    <a:pt x="55803" y="157847"/>
                  </a:lnTo>
                  <a:lnTo>
                    <a:pt x="202859" y="10791"/>
                  </a:lnTo>
                  <a:lnTo>
                    <a:pt x="152126" y="5644"/>
                  </a:lnTo>
                  <a:lnTo>
                    <a:pt x="12602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4942803" y="2948422"/>
              <a:ext cx="219075" cy="177165"/>
            </a:xfrm>
            <a:custGeom>
              <a:avLst/>
              <a:gdLst/>
              <a:ahLst/>
              <a:cxnLst/>
              <a:rect l="l" t="t" r="r" b="b"/>
              <a:pathLst>
                <a:path w="219075" h="177164">
                  <a:moveTo>
                    <a:pt x="145334" y="0"/>
                  </a:moveTo>
                  <a:lnTo>
                    <a:pt x="0" y="145334"/>
                  </a:lnTo>
                  <a:lnTo>
                    <a:pt x="53376" y="175778"/>
                  </a:lnTo>
                  <a:lnTo>
                    <a:pt x="54962" y="176732"/>
                  </a:lnTo>
                  <a:lnTo>
                    <a:pt x="219078" y="12616"/>
                  </a:lnTo>
                  <a:lnTo>
                    <a:pt x="187996" y="4328"/>
                  </a:lnTo>
                  <a:lnTo>
                    <a:pt x="14533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4992944" y="2959434"/>
              <a:ext cx="245110" cy="196850"/>
            </a:xfrm>
            <a:custGeom>
              <a:avLst/>
              <a:gdLst/>
              <a:ahLst/>
              <a:cxnLst/>
              <a:rect l="l" t="t" r="r" b="b"/>
              <a:pathLst>
                <a:path w="245110" h="196850">
                  <a:moveTo>
                    <a:pt x="162920" y="0"/>
                  </a:moveTo>
                  <a:lnTo>
                    <a:pt x="0" y="162920"/>
                  </a:lnTo>
                  <a:lnTo>
                    <a:pt x="3234" y="164765"/>
                  </a:lnTo>
                  <a:lnTo>
                    <a:pt x="55564" y="196256"/>
                  </a:lnTo>
                  <a:lnTo>
                    <a:pt x="244788" y="7031"/>
                  </a:lnTo>
                  <a:lnTo>
                    <a:pt x="233104" y="3475"/>
                  </a:lnTo>
                  <a:lnTo>
                    <a:pt x="175954" y="3475"/>
                  </a:lnTo>
                  <a:lnTo>
                    <a:pt x="16292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5043752" y="2964687"/>
              <a:ext cx="261620" cy="220979"/>
            </a:xfrm>
            <a:custGeom>
              <a:avLst/>
              <a:gdLst/>
              <a:ahLst/>
              <a:cxnLst/>
              <a:rect l="l" t="t" r="r" b="b"/>
              <a:pathLst>
                <a:path w="261620" h="220980">
                  <a:moveTo>
                    <a:pt x="188139" y="0"/>
                  </a:moveTo>
                  <a:lnTo>
                    <a:pt x="0" y="188139"/>
                  </a:lnTo>
                  <a:lnTo>
                    <a:pt x="53915" y="220584"/>
                  </a:lnTo>
                  <a:lnTo>
                    <a:pt x="261346" y="13153"/>
                  </a:lnTo>
                  <a:lnTo>
                    <a:pt x="211507" y="7111"/>
                  </a:lnTo>
                  <a:lnTo>
                    <a:pt x="188139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5092910" y="2977017"/>
              <a:ext cx="281305" cy="240665"/>
            </a:xfrm>
            <a:custGeom>
              <a:avLst/>
              <a:gdLst/>
              <a:ahLst/>
              <a:cxnLst/>
              <a:rect l="l" t="t" r="r" b="b"/>
              <a:pathLst>
                <a:path w="281304" h="240664">
                  <a:moveTo>
                    <a:pt x="205392" y="0"/>
                  </a:moveTo>
                  <a:lnTo>
                    <a:pt x="0" y="205392"/>
                  </a:lnTo>
                  <a:lnTo>
                    <a:pt x="46779" y="233542"/>
                  </a:lnTo>
                  <a:lnTo>
                    <a:pt x="53879" y="240413"/>
                  </a:lnTo>
                  <a:lnTo>
                    <a:pt x="281180" y="13111"/>
                  </a:lnTo>
                  <a:lnTo>
                    <a:pt x="246169" y="4942"/>
                  </a:lnTo>
                  <a:lnTo>
                    <a:pt x="20539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5142621" y="2988564"/>
              <a:ext cx="305435" cy="268605"/>
            </a:xfrm>
            <a:custGeom>
              <a:avLst/>
              <a:gdLst/>
              <a:ahLst/>
              <a:cxnLst/>
              <a:rect l="l" t="t" r="r" b="b"/>
              <a:pathLst>
                <a:path w="305435" h="268604">
                  <a:moveTo>
                    <a:pt x="224763" y="0"/>
                  </a:moveTo>
                  <a:lnTo>
                    <a:pt x="0" y="224832"/>
                  </a:lnTo>
                  <a:lnTo>
                    <a:pt x="44828" y="268215"/>
                  </a:lnTo>
                  <a:lnTo>
                    <a:pt x="304408" y="8635"/>
                  </a:lnTo>
                  <a:lnTo>
                    <a:pt x="292978" y="8635"/>
                  </a:lnTo>
                  <a:lnTo>
                    <a:pt x="272658" y="2285"/>
                  </a:lnTo>
                  <a:lnTo>
                    <a:pt x="234558" y="2285"/>
                  </a:lnTo>
                  <a:lnTo>
                    <a:pt x="224763" y="0"/>
                  </a:lnTo>
                  <a:close/>
                </a:path>
                <a:path w="305435" h="268604">
                  <a:moveTo>
                    <a:pt x="304878" y="8165"/>
                  </a:moveTo>
                  <a:lnTo>
                    <a:pt x="301868" y="8635"/>
                  </a:lnTo>
                  <a:lnTo>
                    <a:pt x="304408" y="8635"/>
                  </a:lnTo>
                  <a:lnTo>
                    <a:pt x="304878" y="8165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5183227" y="2981913"/>
              <a:ext cx="359410" cy="314325"/>
            </a:xfrm>
            <a:custGeom>
              <a:avLst/>
              <a:gdLst/>
              <a:ahLst/>
              <a:cxnLst/>
              <a:rect l="l" t="t" r="r" b="b"/>
              <a:pathLst>
                <a:path w="359410" h="314325">
                  <a:moveTo>
                    <a:pt x="359099" y="0"/>
                  </a:moveTo>
                  <a:lnTo>
                    <a:pt x="261262" y="15287"/>
                  </a:lnTo>
                  <a:lnTo>
                    <a:pt x="255572" y="15287"/>
                  </a:lnTo>
                  <a:lnTo>
                    <a:pt x="0" y="270780"/>
                  </a:lnTo>
                  <a:lnTo>
                    <a:pt x="44883" y="314215"/>
                  </a:lnTo>
                  <a:lnTo>
                    <a:pt x="359099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5224238" y="2971800"/>
              <a:ext cx="407034" cy="363855"/>
            </a:xfrm>
            <a:custGeom>
              <a:avLst/>
              <a:gdLst/>
              <a:ahLst/>
              <a:cxnLst/>
              <a:rect l="l" t="t" r="r" b="b"/>
              <a:pathLst>
                <a:path w="407035" h="363854">
                  <a:moveTo>
                    <a:pt x="401861" y="0"/>
                  </a:moveTo>
                  <a:lnTo>
                    <a:pt x="382811" y="0"/>
                  </a:lnTo>
                  <a:lnTo>
                    <a:pt x="309057" y="11524"/>
                  </a:lnTo>
                  <a:lnTo>
                    <a:pt x="0" y="320581"/>
                  </a:lnTo>
                  <a:lnTo>
                    <a:pt x="44183" y="363339"/>
                  </a:lnTo>
                  <a:lnTo>
                    <a:pt x="406419" y="1215"/>
                  </a:lnTo>
                  <a:lnTo>
                    <a:pt x="40186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5264253" y="2971800"/>
              <a:ext cx="433705" cy="403225"/>
            </a:xfrm>
            <a:custGeom>
              <a:avLst/>
              <a:gdLst/>
              <a:ahLst/>
              <a:cxnLst/>
              <a:rect l="l" t="t" r="r" b="b"/>
              <a:pathLst>
                <a:path w="433704" h="403225">
                  <a:moveTo>
                    <a:pt x="361845" y="0"/>
                  </a:moveTo>
                  <a:lnTo>
                    <a:pt x="359305" y="0"/>
                  </a:lnTo>
                  <a:lnTo>
                    <a:pt x="0" y="359305"/>
                  </a:lnTo>
                  <a:lnTo>
                    <a:pt x="45178" y="403027"/>
                  </a:lnTo>
                  <a:lnTo>
                    <a:pt x="433525" y="14680"/>
                  </a:lnTo>
                  <a:lnTo>
                    <a:pt x="399945" y="10160"/>
                  </a:lnTo>
                  <a:lnTo>
                    <a:pt x="36184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5305560" y="2985576"/>
              <a:ext cx="462915" cy="427990"/>
            </a:xfrm>
            <a:custGeom>
              <a:avLst/>
              <a:gdLst/>
              <a:ahLst/>
              <a:cxnLst/>
              <a:rect l="l" t="t" r="r" b="b"/>
              <a:pathLst>
                <a:path w="462914" h="427989">
                  <a:moveTo>
                    <a:pt x="385503" y="0"/>
                  </a:moveTo>
                  <a:lnTo>
                    <a:pt x="0" y="385503"/>
                  </a:lnTo>
                  <a:lnTo>
                    <a:pt x="43887" y="427975"/>
                  </a:lnTo>
                  <a:lnTo>
                    <a:pt x="462913" y="8950"/>
                  </a:lnTo>
                  <a:lnTo>
                    <a:pt x="424679" y="5273"/>
                  </a:lnTo>
                  <a:lnTo>
                    <a:pt x="385503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5346221" y="2993969"/>
              <a:ext cx="494665" cy="459740"/>
            </a:xfrm>
            <a:custGeom>
              <a:avLst/>
              <a:gdLst/>
              <a:ahLst/>
              <a:cxnLst/>
              <a:rect l="l" t="t" r="r" b="b"/>
              <a:pathLst>
                <a:path w="494664" h="459739">
                  <a:moveTo>
                    <a:pt x="416459" y="0"/>
                  </a:moveTo>
                  <a:lnTo>
                    <a:pt x="0" y="416459"/>
                  </a:lnTo>
                  <a:lnTo>
                    <a:pt x="44533" y="459556"/>
                  </a:lnTo>
                  <a:lnTo>
                    <a:pt x="494232" y="9856"/>
                  </a:lnTo>
                  <a:lnTo>
                    <a:pt x="450058" y="3230"/>
                  </a:lnTo>
                  <a:lnTo>
                    <a:pt x="416459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5386882" y="3002832"/>
              <a:ext cx="523875" cy="490220"/>
            </a:xfrm>
            <a:custGeom>
              <a:avLst/>
              <a:gdLst/>
              <a:ahLst/>
              <a:cxnLst/>
              <a:rect l="l" t="t" r="r" b="b"/>
              <a:pathLst>
                <a:path w="523875" h="490220">
                  <a:moveTo>
                    <a:pt x="446945" y="0"/>
                  </a:moveTo>
                  <a:lnTo>
                    <a:pt x="0" y="446945"/>
                  </a:lnTo>
                  <a:lnTo>
                    <a:pt x="28398" y="474427"/>
                  </a:lnTo>
                  <a:lnTo>
                    <a:pt x="44373" y="490202"/>
                  </a:lnTo>
                  <a:lnTo>
                    <a:pt x="523740" y="10835"/>
                  </a:lnTo>
                  <a:lnTo>
                    <a:pt x="485598" y="5797"/>
                  </a:lnTo>
                  <a:lnTo>
                    <a:pt x="44694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5428060" y="2997200"/>
              <a:ext cx="579120" cy="535940"/>
            </a:xfrm>
            <a:custGeom>
              <a:avLst/>
              <a:gdLst/>
              <a:ahLst/>
              <a:cxnLst/>
              <a:rect l="l" t="t" r="r" b="b"/>
              <a:pathLst>
                <a:path w="579120" h="535939">
                  <a:moveTo>
                    <a:pt x="476952" y="15726"/>
                  </a:moveTo>
                  <a:lnTo>
                    <a:pt x="0" y="492679"/>
                  </a:lnTo>
                  <a:lnTo>
                    <a:pt x="43453" y="535586"/>
                  </a:lnTo>
                  <a:lnTo>
                    <a:pt x="558719" y="20320"/>
                  </a:lnTo>
                  <a:lnTo>
                    <a:pt x="511729" y="20320"/>
                  </a:lnTo>
                  <a:lnTo>
                    <a:pt x="476952" y="15726"/>
                  </a:lnTo>
                  <a:close/>
                </a:path>
                <a:path w="579120" h="535939">
                  <a:moveTo>
                    <a:pt x="579039" y="0"/>
                  </a:moveTo>
                  <a:lnTo>
                    <a:pt x="559989" y="11430"/>
                  </a:lnTo>
                  <a:lnTo>
                    <a:pt x="511729" y="20320"/>
                  </a:lnTo>
                  <a:lnTo>
                    <a:pt x="558719" y="20320"/>
                  </a:lnTo>
                  <a:lnTo>
                    <a:pt x="57903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5467679" y="2990850"/>
              <a:ext cx="603250" cy="582295"/>
            </a:xfrm>
            <a:custGeom>
              <a:avLst/>
              <a:gdLst/>
              <a:ahLst/>
              <a:cxnLst/>
              <a:rect l="l" t="t" r="r" b="b"/>
              <a:pathLst>
                <a:path w="603250" h="582295">
                  <a:moveTo>
                    <a:pt x="549580" y="0"/>
                  </a:moveTo>
                  <a:lnTo>
                    <a:pt x="539420" y="6350"/>
                  </a:lnTo>
                  <a:lnTo>
                    <a:pt x="520370" y="17779"/>
                  </a:lnTo>
                  <a:lnTo>
                    <a:pt x="0" y="538150"/>
                  </a:lnTo>
                  <a:lnTo>
                    <a:pt x="44092" y="581688"/>
                  </a:lnTo>
                  <a:lnTo>
                    <a:pt x="602666" y="23114"/>
                  </a:lnTo>
                  <a:lnTo>
                    <a:pt x="577520" y="6350"/>
                  </a:lnTo>
                  <a:lnTo>
                    <a:pt x="54958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5508283" y="3011122"/>
              <a:ext cx="608965" cy="601345"/>
            </a:xfrm>
            <a:custGeom>
              <a:avLst/>
              <a:gdLst/>
              <a:ahLst/>
              <a:cxnLst/>
              <a:rect l="l" t="t" r="r" b="b"/>
              <a:pathLst>
                <a:path w="608964" h="601345">
                  <a:moveTo>
                    <a:pt x="557799" y="0"/>
                  </a:moveTo>
                  <a:lnTo>
                    <a:pt x="0" y="557971"/>
                  </a:lnTo>
                  <a:lnTo>
                    <a:pt x="43746" y="601167"/>
                  </a:lnTo>
                  <a:lnTo>
                    <a:pt x="608344" y="36569"/>
                  </a:lnTo>
                  <a:lnTo>
                    <a:pt x="594066" y="24177"/>
                  </a:lnTo>
                  <a:lnTo>
                    <a:pt x="55779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5548195" y="3044151"/>
              <a:ext cx="612140" cy="608965"/>
            </a:xfrm>
            <a:custGeom>
              <a:avLst/>
              <a:gdLst/>
              <a:ahLst/>
              <a:cxnLst/>
              <a:rect l="l" t="t" r="r" b="b"/>
              <a:pathLst>
                <a:path w="612139" h="608964">
                  <a:moveTo>
                    <a:pt x="564352" y="0"/>
                  </a:moveTo>
                  <a:lnTo>
                    <a:pt x="0" y="564352"/>
                  </a:lnTo>
                  <a:lnTo>
                    <a:pt x="44731" y="608521"/>
                  </a:lnTo>
                  <a:lnTo>
                    <a:pt x="611945" y="41307"/>
                  </a:lnTo>
                  <a:lnTo>
                    <a:pt x="564352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5588454" y="3081327"/>
              <a:ext cx="617220" cy="615315"/>
            </a:xfrm>
            <a:custGeom>
              <a:avLst/>
              <a:gdLst/>
              <a:ahLst/>
              <a:cxnLst/>
              <a:rect l="l" t="t" r="r" b="b"/>
              <a:pathLst>
                <a:path w="617220" h="615314">
                  <a:moveTo>
                    <a:pt x="566927" y="0"/>
                  </a:moveTo>
                  <a:lnTo>
                    <a:pt x="0" y="566927"/>
                  </a:lnTo>
                  <a:lnTo>
                    <a:pt x="28755" y="595322"/>
                  </a:lnTo>
                  <a:lnTo>
                    <a:pt x="39839" y="614718"/>
                  </a:lnTo>
                  <a:lnTo>
                    <a:pt x="617076" y="37481"/>
                  </a:lnTo>
                  <a:lnTo>
                    <a:pt x="590095" y="22552"/>
                  </a:lnTo>
                  <a:lnTo>
                    <a:pt x="581205" y="12392"/>
                  </a:lnTo>
                  <a:lnTo>
                    <a:pt x="566927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5625522" y="3116094"/>
              <a:ext cx="632460" cy="631825"/>
            </a:xfrm>
            <a:custGeom>
              <a:avLst/>
              <a:gdLst/>
              <a:ahLst/>
              <a:cxnLst/>
              <a:rect l="l" t="t" r="r" b="b"/>
              <a:pathLst>
                <a:path w="632460" h="631825">
                  <a:moveTo>
                    <a:pt x="575102" y="0"/>
                  </a:moveTo>
                  <a:lnTo>
                    <a:pt x="0" y="575102"/>
                  </a:lnTo>
                  <a:lnTo>
                    <a:pt x="32327" y="631675"/>
                  </a:lnTo>
                  <a:lnTo>
                    <a:pt x="632334" y="31668"/>
                  </a:lnTo>
                  <a:lnTo>
                    <a:pt x="575102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5655078" y="3145048"/>
              <a:ext cx="654050" cy="653415"/>
            </a:xfrm>
            <a:custGeom>
              <a:avLst/>
              <a:gdLst/>
              <a:ahLst/>
              <a:cxnLst/>
              <a:rect l="l" t="t" r="r" b="b"/>
              <a:pathLst>
                <a:path w="654050" h="653414">
                  <a:moveTo>
                    <a:pt x="597872" y="0"/>
                  </a:moveTo>
                  <a:lnTo>
                    <a:pt x="0" y="597872"/>
                  </a:lnTo>
                  <a:lnTo>
                    <a:pt x="31612" y="653194"/>
                  </a:lnTo>
                  <a:lnTo>
                    <a:pt x="653962" y="31036"/>
                  </a:lnTo>
                  <a:lnTo>
                    <a:pt x="597872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5683711" y="3173097"/>
              <a:ext cx="677545" cy="652780"/>
            </a:xfrm>
            <a:custGeom>
              <a:avLst/>
              <a:gdLst/>
              <a:ahLst/>
              <a:cxnLst/>
              <a:rect l="l" t="t" r="r" b="b"/>
              <a:pathLst>
                <a:path w="677545" h="652779">
                  <a:moveTo>
                    <a:pt x="619930" y="0"/>
                  </a:moveTo>
                  <a:lnTo>
                    <a:pt x="0" y="619930"/>
                  </a:lnTo>
                  <a:lnTo>
                    <a:pt x="9698" y="636902"/>
                  </a:lnTo>
                  <a:lnTo>
                    <a:pt x="56594" y="652236"/>
                  </a:lnTo>
                  <a:lnTo>
                    <a:pt x="677162" y="31668"/>
                  </a:lnTo>
                  <a:lnTo>
                    <a:pt x="61993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5734563" y="2743200"/>
              <a:ext cx="1133475" cy="1101725"/>
            </a:xfrm>
            <a:custGeom>
              <a:avLst/>
              <a:gdLst/>
              <a:ahLst/>
              <a:cxnLst/>
              <a:rect l="l" t="t" r="r" b="b"/>
              <a:pathLst>
                <a:path w="1133475" h="1101725">
                  <a:moveTo>
                    <a:pt x="621404" y="458851"/>
                  </a:moveTo>
                  <a:lnTo>
                    <a:pt x="0" y="1080256"/>
                  </a:lnTo>
                  <a:lnTo>
                    <a:pt x="65080" y="1101535"/>
                  </a:lnTo>
                  <a:lnTo>
                    <a:pt x="677001" y="489614"/>
                  </a:lnTo>
                  <a:lnTo>
                    <a:pt x="621404" y="458851"/>
                  </a:lnTo>
                  <a:close/>
                </a:path>
                <a:path w="1133475" h="1101725">
                  <a:moveTo>
                    <a:pt x="1101846" y="0"/>
                  </a:moveTo>
                  <a:lnTo>
                    <a:pt x="1082466" y="84150"/>
                  </a:lnTo>
                  <a:lnTo>
                    <a:pt x="1132948" y="33667"/>
                  </a:lnTo>
                  <a:lnTo>
                    <a:pt x="1101846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5794858" y="2773566"/>
              <a:ext cx="1111885" cy="1091565"/>
            </a:xfrm>
            <a:custGeom>
              <a:avLst/>
              <a:gdLst/>
              <a:ahLst/>
              <a:cxnLst/>
              <a:rect l="l" t="t" r="r" b="b"/>
              <a:pathLst>
                <a:path w="1111884" h="1091564">
                  <a:moveTo>
                    <a:pt x="612618" y="456986"/>
                  </a:moveTo>
                  <a:lnTo>
                    <a:pt x="0" y="1069604"/>
                  </a:lnTo>
                  <a:lnTo>
                    <a:pt x="66037" y="1091197"/>
                  </a:lnTo>
                  <a:lnTo>
                    <a:pt x="669032" y="488201"/>
                  </a:lnTo>
                  <a:lnTo>
                    <a:pt x="612618" y="456986"/>
                  </a:lnTo>
                  <a:close/>
                </a:path>
                <a:path w="1111884" h="1091564">
                  <a:moveTo>
                    <a:pt x="1069604" y="0"/>
                  </a:moveTo>
                  <a:lnTo>
                    <a:pt x="1024067" y="45550"/>
                  </a:lnTo>
                  <a:lnTo>
                    <a:pt x="997851" y="159383"/>
                  </a:lnTo>
                  <a:lnTo>
                    <a:pt x="1111684" y="45550"/>
                  </a:lnTo>
                  <a:lnTo>
                    <a:pt x="1069604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4653279" y="2815156"/>
              <a:ext cx="2291080" cy="2284095"/>
            </a:xfrm>
            <a:custGeom>
              <a:avLst/>
              <a:gdLst/>
              <a:ahLst/>
              <a:cxnLst/>
              <a:rect l="l" t="t" r="r" b="b"/>
              <a:pathLst>
                <a:path w="2291079" h="2284095">
                  <a:moveTo>
                    <a:pt x="67310" y="2214043"/>
                  </a:moveTo>
                  <a:lnTo>
                    <a:pt x="0" y="2263573"/>
                  </a:lnTo>
                  <a:lnTo>
                    <a:pt x="52374" y="2283589"/>
                  </a:lnTo>
                  <a:lnTo>
                    <a:pt x="94615" y="2241348"/>
                  </a:lnTo>
                  <a:lnTo>
                    <a:pt x="67310" y="2214043"/>
                  </a:lnTo>
                  <a:close/>
                </a:path>
                <a:path w="2291079" h="2284095">
                  <a:moveTo>
                    <a:pt x="1805705" y="443898"/>
                  </a:moveTo>
                  <a:lnTo>
                    <a:pt x="1201873" y="1047730"/>
                  </a:lnTo>
                  <a:lnTo>
                    <a:pt x="1266954" y="1069009"/>
                  </a:lnTo>
                  <a:lnTo>
                    <a:pt x="1861302" y="474661"/>
                  </a:lnTo>
                  <a:lnTo>
                    <a:pt x="1805705" y="443898"/>
                  </a:lnTo>
                  <a:close/>
                </a:path>
                <a:path w="2291079" h="2284095">
                  <a:moveTo>
                    <a:pt x="2249603" y="0"/>
                  </a:moveTo>
                  <a:lnTo>
                    <a:pt x="2141710" y="107893"/>
                  </a:lnTo>
                  <a:lnTo>
                    <a:pt x="2134870" y="137593"/>
                  </a:lnTo>
                  <a:lnTo>
                    <a:pt x="2143045" y="192917"/>
                  </a:lnTo>
                  <a:lnTo>
                    <a:pt x="2291073" y="44890"/>
                  </a:lnTo>
                  <a:lnTo>
                    <a:pt x="2249603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4700302" y="2856560"/>
              <a:ext cx="2284095" cy="2265045"/>
            </a:xfrm>
            <a:custGeom>
              <a:avLst/>
              <a:gdLst/>
              <a:ahLst/>
              <a:cxnLst/>
              <a:rect l="l" t="t" r="r" b="b"/>
              <a:pathLst>
                <a:path w="2284095" h="2265045">
                  <a:moveTo>
                    <a:pt x="43900" y="2196253"/>
                  </a:moveTo>
                  <a:lnTo>
                    <a:pt x="0" y="2240140"/>
                  </a:lnTo>
                  <a:lnTo>
                    <a:pt x="64157" y="2264659"/>
                  </a:lnTo>
                  <a:lnTo>
                    <a:pt x="114841" y="2213976"/>
                  </a:lnTo>
                  <a:lnTo>
                    <a:pt x="58387" y="2210739"/>
                  </a:lnTo>
                  <a:lnTo>
                    <a:pt x="43900" y="2196253"/>
                  </a:lnTo>
                  <a:close/>
                </a:path>
                <a:path w="2284095" h="2265045">
                  <a:moveTo>
                    <a:pt x="1809876" y="430821"/>
                  </a:moveTo>
                  <a:lnTo>
                    <a:pt x="1214638" y="1025875"/>
                  </a:lnTo>
                  <a:lnTo>
                    <a:pt x="1281183" y="1047633"/>
                  </a:lnTo>
                  <a:lnTo>
                    <a:pt x="1865841" y="462975"/>
                  </a:lnTo>
                  <a:lnTo>
                    <a:pt x="1859247" y="458139"/>
                  </a:lnTo>
                  <a:lnTo>
                    <a:pt x="1809876" y="430821"/>
                  </a:lnTo>
                  <a:close/>
                </a:path>
                <a:path w="2284095" h="2265045">
                  <a:moveTo>
                    <a:pt x="2240830" y="0"/>
                  </a:moveTo>
                  <a:lnTo>
                    <a:pt x="2095153" y="145631"/>
                  </a:lnTo>
                  <a:lnTo>
                    <a:pt x="2106488" y="222328"/>
                  </a:lnTo>
                  <a:lnTo>
                    <a:pt x="2283642" y="45174"/>
                  </a:lnTo>
                  <a:lnTo>
                    <a:pt x="2259297" y="19989"/>
                  </a:lnTo>
                  <a:lnTo>
                    <a:pt x="224083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4758947" y="2897860"/>
              <a:ext cx="2264410" cy="2245995"/>
            </a:xfrm>
            <a:custGeom>
              <a:avLst/>
              <a:gdLst/>
              <a:ahLst/>
              <a:cxnLst/>
              <a:rect l="l" t="t" r="r" b="b"/>
              <a:pathLst>
                <a:path w="2264409" h="2245995">
                  <a:moveTo>
                    <a:pt x="48989" y="2172262"/>
                  </a:moveTo>
                  <a:lnTo>
                    <a:pt x="0" y="2221252"/>
                  </a:lnTo>
                  <a:lnTo>
                    <a:pt x="63400" y="2245481"/>
                  </a:lnTo>
                  <a:lnTo>
                    <a:pt x="131868" y="2177013"/>
                  </a:lnTo>
                  <a:lnTo>
                    <a:pt x="48989" y="2172262"/>
                  </a:lnTo>
                  <a:close/>
                </a:path>
                <a:path w="2264409" h="2245995">
                  <a:moveTo>
                    <a:pt x="965771" y="1343110"/>
                  </a:moveTo>
                  <a:lnTo>
                    <a:pt x="877312" y="1369339"/>
                  </a:lnTo>
                  <a:lnTo>
                    <a:pt x="676652" y="1609369"/>
                  </a:lnTo>
                  <a:lnTo>
                    <a:pt x="623898" y="1684983"/>
                  </a:lnTo>
                  <a:lnTo>
                    <a:pt x="965771" y="1343110"/>
                  </a:lnTo>
                  <a:close/>
                </a:path>
                <a:path w="2264409" h="2245995">
                  <a:moveTo>
                    <a:pt x="1802800" y="418451"/>
                  </a:moveTo>
                  <a:lnTo>
                    <a:pt x="1216796" y="1004456"/>
                  </a:lnTo>
                  <a:lnTo>
                    <a:pt x="1282833" y="1026048"/>
                  </a:lnTo>
                  <a:lnTo>
                    <a:pt x="1853356" y="455525"/>
                  </a:lnTo>
                  <a:lnTo>
                    <a:pt x="1802800" y="418451"/>
                  </a:lnTo>
                  <a:close/>
                </a:path>
                <a:path w="2264409" h="2245995">
                  <a:moveTo>
                    <a:pt x="2221252" y="0"/>
                  </a:moveTo>
                  <a:lnTo>
                    <a:pt x="2046862" y="174389"/>
                  </a:lnTo>
                  <a:lnTo>
                    <a:pt x="2058145" y="250736"/>
                  </a:lnTo>
                  <a:lnTo>
                    <a:pt x="2264324" y="44557"/>
                  </a:lnTo>
                  <a:lnTo>
                    <a:pt x="2221252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4817584" y="2938724"/>
              <a:ext cx="2245360" cy="2224405"/>
            </a:xfrm>
            <a:custGeom>
              <a:avLst/>
              <a:gdLst/>
              <a:ahLst/>
              <a:cxnLst/>
              <a:rect l="l" t="t" r="r" b="b"/>
              <a:pathLst>
                <a:path w="2245359" h="2224404">
                  <a:moveTo>
                    <a:pt x="66984" y="2135791"/>
                  </a:moveTo>
                  <a:lnTo>
                    <a:pt x="0" y="2202796"/>
                  </a:lnTo>
                  <a:lnTo>
                    <a:pt x="35085" y="2216205"/>
                  </a:lnTo>
                  <a:lnTo>
                    <a:pt x="65128" y="2224262"/>
                  </a:lnTo>
                  <a:lnTo>
                    <a:pt x="149385" y="2140005"/>
                  </a:lnTo>
                  <a:lnTo>
                    <a:pt x="140495" y="2140005"/>
                  </a:lnTo>
                  <a:lnTo>
                    <a:pt x="66984" y="2135791"/>
                  </a:lnTo>
                  <a:close/>
                </a:path>
                <a:path w="2245359" h="2224404">
                  <a:moveTo>
                    <a:pt x="154560" y="2134830"/>
                  </a:moveTo>
                  <a:lnTo>
                    <a:pt x="140495" y="2140005"/>
                  </a:lnTo>
                  <a:lnTo>
                    <a:pt x="149385" y="2140005"/>
                  </a:lnTo>
                  <a:lnTo>
                    <a:pt x="154560" y="2134830"/>
                  </a:lnTo>
                  <a:close/>
                </a:path>
                <a:path w="2245359" h="2224404">
                  <a:moveTo>
                    <a:pt x="1020868" y="1268522"/>
                  </a:moveTo>
                  <a:lnTo>
                    <a:pt x="897382" y="1305137"/>
                  </a:lnTo>
                  <a:lnTo>
                    <a:pt x="580869" y="1621747"/>
                  </a:lnTo>
                  <a:lnTo>
                    <a:pt x="503715" y="1732335"/>
                  </a:lnTo>
                  <a:lnTo>
                    <a:pt x="437040" y="1852350"/>
                  </a:lnTo>
                  <a:lnTo>
                    <a:pt x="1020868" y="1268522"/>
                  </a:lnTo>
                  <a:close/>
                </a:path>
                <a:path w="2245359" h="2224404">
                  <a:moveTo>
                    <a:pt x="1790602" y="411642"/>
                  </a:moveTo>
                  <a:lnTo>
                    <a:pt x="1218952" y="983468"/>
                  </a:lnTo>
                  <a:lnTo>
                    <a:pt x="1284492" y="1004898"/>
                  </a:lnTo>
                  <a:lnTo>
                    <a:pt x="1840879" y="448511"/>
                  </a:lnTo>
                  <a:lnTo>
                    <a:pt x="1790602" y="411642"/>
                  </a:lnTo>
                  <a:close/>
                </a:path>
                <a:path w="2245359" h="2224404">
                  <a:moveTo>
                    <a:pt x="2202118" y="0"/>
                  </a:moveTo>
                  <a:lnTo>
                    <a:pt x="1998581" y="203599"/>
                  </a:lnTo>
                  <a:lnTo>
                    <a:pt x="2008665" y="271835"/>
                  </a:lnTo>
                  <a:lnTo>
                    <a:pt x="2011803" y="277587"/>
                  </a:lnTo>
                  <a:lnTo>
                    <a:pt x="2245014" y="44375"/>
                  </a:lnTo>
                  <a:lnTo>
                    <a:pt x="2202118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4876703" y="2979226"/>
              <a:ext cx="2225675" cy="2200910"/>
            </a:xfrm>
            <a:custGeom>
              <a:avLst/>
              <a:gdLst/>
              <a:ahLst/>
              <a:cxnLst/>
              <a:rect l="l" t="t" r="r" b="b"/>
              <a:pathLst>
                <a:path w="2225675" h="2200910">
                  <a:moveTo>
                    <a:pt x="1067089" y="1203405"/>
                  </a:moveTo>
                  <a:lnTo>
                    <a:pt x="977996" y="1223203"/>
                  </a:lnTo>
                  <a:lnTo>
                    <a:pt x="950916" y="1231233"/>
                  </a:lnTo>
                  <a:lnTo>
                    <a:pt x="387446" y="1794703"/>
                  </a:lnTo>
                  <a:lnTo>
                    <a:pt x="330296" y="1897573"/>
                  </a:lnTo>
                  <a:lnTo>
                    <a:pt x="215996" y="2049973"/>
                  </a:lnTo>
                  <a:lnTo>
                    <a:pt x="83385" y="2098764"/>
                  </a:lnTo>
                  <a:lnTo>
                    <a:pt x="0" y="2182149"/>
                  </a:lnTo>
                  <a:lnTo>
                    <a:pt x="69902" y="2200898"/>
                  </a:lnTo>
                  <a:lnTo>
                    <a:pt x="1067089" y="1203405"/>
                  </a:lnTo>
                  <a:close/>
                </a:path>
                <a:path w="2225675" h="2200910">
                  <a:moveTo>
                    <a:pt x="1777363" y="404786"/>
                  </a:moveTo>
                  <a:lnTo>
                    <a:pt x="1219629" y="962519"/>
                  </a:lnTo>
                  <a:lnTo>
                    <a:pt x="1282796" y="983173"/>
                  </a:lnTo>
                  <a:lnTo>
                    <a:pt x="1286478" y="983948"/>
                  </a:lnTo>
                  <a:lnTo>
                    <a:pt x="1828196" y="442063"/>
                  </a:lnTo>
                  <a:lnTo>
                    <a:pt x="1777363" y="404786"/>
                  </a:lnTo>
                  <a:close/>
                </a:path>
                <a:path w="2225675" h="2200910">
                  <a:moveTo>
                    <a:pt x="2182149" y="0"/>
                  </a:moveTo>
                  <a:lnTo>
                    <a:pt x="1949994" y="232155"/>
                  </a:lnTo>
                  <a:lnTo>
                    <a:pt x="1981075" y="289137"/>
                  </a:lnTo>
                  <a:lnTo>
                    <a:pt x="2225398" y="44739"/>
                  </a:lnTo>
                  <a:lnTo>
                    <a:pt x="2182149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4939792" y="3019909"/>
              <a:ext cx="2201545" cy="2177415"/>
            </a:xfrm>
            <a:custGeom>
              <a:avLst/>
              <a:gdLst/>
              <a:ahLst/>
              <a:cxnLst/>
              <a:rect l="l" t="t" r="r" b="b"/>
              <a:pathLst>
                <a:path w="2201545" h="2177415">
                  <a:moveTo>
                    <a:pt x="1105951" y="1140066"/>
                  </a:moveTo>
                  <a:lnTo>
                    <a:pt x="993284" y="1165103"/>
                  </a:lnTo>
                  <a:lnTo>
                    <a:pt x="164337" y="1994050"/>
                  </a:lnTo>
                  <a:lnTo>
                    <a:pt x="152907" y="2009290"/>
                  </a:lnTo>
                  <a:lnTo>
                    <a:pt x="146879" y="2011508"/>
                  </a:lnTo>
                  <a:lnTo>
                    <a:pt x="0" y="2158388"/>
                  </a:lnTo>
                  <a:lnTo>
                    <a:pt x="69097" y="2176920"/>
                  </a:lnTo>
                  <a:lnTo>
                    <a:pt x="1105951" y="1140066"/>
                  </a:lnTo>
                  <a:close/>
                </a:path>
                <a:path w="2201545" h="2177415">
                  <a:moveTo>
                    <a:pt x="1760434" y="397953"/>
                  </a:moveTo>
                  <a:lnTo>
                    <a:pt x="1216836" y="941551"/>
                  </a:lnTo>
                  <a:lnTo>
                    <a:pt x="1219707" y="942490"/>
                  </a:lnTo>
                  <a:lnTo>
                    <a:pt x="1288949" y="957068"/>
                  </a:lnTo>
                  <a:lnTo>
                    <a:pt x="1810990" y="435027"/>
                  </a:lnTo>
                  <a:lnTo>
                    <a:pt x="1760434" y="397953"/>
                  </a:lnTo>
                  <a:close/>
                </a:path>
                <a:path w="2201545" h="2177415">
                  <a:moveTo>
                    <a:pt x="2158388" y="0"/>
                  </a:moveTo>
                  <a:lnTo>
                    <a:pt x="1915144" y="243243"/>
                  </a:lnTo>
                  <a:lnTo>
                    <a:pt x="1946072" y="299945"/>
                  </a:lnTo>
                  <a:lnTo>
                    <a:pt x="2201460" y="44557"/>
                  </a:lnTo>
                  <a:lnTo>
                    <a:pt x="2158388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5002873" y="3060598"/>
              <a:ext cx="2218055" cy="2170430"/>
            </a:xfrm>
            <a:custGeom>
              <a:avLst/>
              <a:gdLst/>
              <a:ahLst/>
              <a:cxnLst/>
              <a:rect l="l" t="t" r="r" b="b"/>
              <a:pathLst>
                <a:path w="2218054" h="2170429">
                  <a:moveTo>
                    <a:pt x="1242771" y="1059497"/>
                  </a:moveTo>
                  <a:lnTo>
                    <a:pt x="1194727" y="1065631"/>
                  </a:lnTo>
                  <a:lnTo>
                    <a:pt x="1145730" y="1076528"/>
                  </a:lnTo>
                  <a:lnTo>
                    <a:pt x="1135938" y="1078699"/>
                  </a:lnTo>
                  <a:lnTo>
                    <a:pt x="1033068" y="1101559"/>
                  </a:lnTo>
                  <a:lnTo>
                    <a:pt x="0" y="2134628"/>
                  </a:lnTo>
                  <a:lnTo>
                    <a:pt x="69100" y="2153158"/>
                  </a:lnTo>
                  <a:lnTo>
                    <a:pt x="132194" y="2170074"/>
                  </a:lnTo>
                  <a:lnTo>
                    <a:pt x="1242771" y="1059497"/>
                  </a:lnTo>
                  <a:close/>
                </a:path>
                <a:path w="2218054" h="2170429">
                  <a:moveTo>
                    <a:pt x="1840217" y="462051"/>
                  </a:moveTo>
                  <a:lnTo>
                    <a:pt x="1794065" y="428193"/>
                  </a:lnTo>
                  <a:lnTo>
                    <a:pt x="1789671" y="424967"/>
                  </a:lnTo>
                  <a:lnTo>
                    <a:pt x="1743506" y="391121"/>
                  </a:lnTo>
                  <a:lnTo>
                    <a:pt x="1219568" y="915060"/>
                  </a:lnTo>
                  <a:lnTo>
                    <a:pt x="1285659" y="928979"/>
                  </a:lnTo>
                  <a:lnTo>
                    <a:pt x="1358049" y="944219"/>
                  </a:lnTo>
                  <a:lnTo>
                    <a:pt x="1840217" y="462051"/>
                  </a:lnTo>
                  <a:close/>
                </a:path>
                <a:path w="2218054" h="2170429">
                  <a:moveTo>
                    <a:pt x="2217496" y="84772"/>
                  </a:moveTo>
                  <a:lnTo>
                    <a:pt x="2214537" y="82651"/>
                  </a:lnTo>
                  <a:lnTo>
                    <a:pt x="2177694" y="44564"/>
                  </a:lnTo>
                  <a:lnTo>
                    <a:pt x="2173960" y="40678"/>
                  </a:lnTo>
                  <a:lnTo>
                    <a:pt x="2134628" y="0"/>
                  </a:lnTo>
                  <a:lnTo>
                    <a:pt x="1880298" y="254330"/>
                  </a:lnTo>
                  <a:lnTo>
                    <a:pt x="1908530" y="306108"/>
                  </a:lnTo>
                  <a:lnTo>
                    <a:pt x="1939467" y="362800"/>
                  </a:lnTo>
                  <a:lnTo>
                    <a:pt x="2217496" y="84772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5129059" y="3141958"/>
              <a:ext cx="2139315" cy="2106295"/>
            </a:xfrm>
            <a:custGeom>
              <a:avLst/>
              <a:gdLst/>
              <a:ahLst/>
              <a:cxnLst/>
              <a:rect l="l" t="t" r="r" b="b"/>
              <a:pathLst>
                <a:path w="2139315" h="2106295">
                  <a:moveTo>
                    <a:pt x="1209777" y="966224"/>
                  </a:moveTo>
                  <a:lnTo>
                    <a:pt x="1107854" y="979248"/>
                  </a:lnTo>
                  <a:lnTo>
                    <a:pt x="0" y="2087102"/>
                  </a:lnTo>
                  <a:lnTo>
                    <a:pt x="70098" y="2105903"/>
                  </a:lnTo>
                  <a:lnTo>
                    <a:pt x="1209777" y="966224"/>
                  </a:lnTo>
                  <a:close/>
                </a:path>
                <a:path w="2139315" h="2106295">
                  <a:moveTo>
                    <a:pt x="1709646" y="377455"/>
                  </a:moveTo>
                  <a:lnTo>
                    <a:pt x="1225579" y="861523"/>
                  </a:lnTo>
                  <a:lnTo>
                    <a:pt x="1299018" y="876984"/>
                  </a:lnTo>
                  <a:lnTo>
                    <a:pt x="1767783" y="408218"/>
                  </a:lnTo>
                  <a:lnTo>
                    <a:pt x="1716240" y="382291"/>
                  </a:lnTo>
                  <a:lnTo>
                    <a:pt x="1709646" y="377455"/>
                  </a:lnTo>
                  <a:close/>
                </a:path>
                <a:path w="2139315" h="2106295">
                  <a:moveTo>
                    <a:pt x="2087102" y="0"/>
                  </a:moveTo>
                  <a:lnTo>
                    <a:pt x="1810594" y="276507"/>
                  </a:lnTo>
                  <a:lnTo>
                    <a:pt x="1841970" y="334031"/>
                  </a:lnTo>
                  <a:lnTo>
                    <a:pt x="2138727" y="37274"/>
                  </a:lnTo>
                  <a:lnTo>
                    <a:pt x="2088350" y="1291"/>
                  </a:lnTo>
                  <a:lnTo>
                    <a:pt x="2087102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5193149" y="3176058"/>
              <a:ext cx="2120900" cy="2083435"/>
            </a:xfrm>
            <a:custGeom>
              <a:avLst/>
              <a:gdLst/>
              <a:ahLst/>
              <a:cxnLst/>
              <a:rect l="l" t="t" r="r" b="b"/>
              <a:pathLst>
                <a:path w="2120900" h="2083435">
                  <a:moveTo>
                    <a:pt x="1233050" y="920961"/>
                  </a:moveTo>
                  <a:lnTo>
                    <a:pt x="1136951" y="933241"/>
                  </a:lnTo>
                  <a:lnTo>
                    <a:pt x="0" y="2070192"/>
                  </a:lnTo>
                  <a:lnTo>
                    <a:pt x="43060" y="2081741"/>
                  </a:lnTo>
                  <a:lnTo>
                    <a:pt x="73719" y="2082832"/>
                  </a:lnTo>
                  <a:lnTo>
                    <a:pt x="1235279" y="921272"/>
                  </a:lnTo>
                  <a:lnTo>
                    <a:pt x="1233050" y="920961"/>
                  </a:lnTo>
                  <a:close/>
                </a:path>
                <a:path w="2120900" h="2083435">
                  <a:moveTo>
                    <a:pt x="1698623" y="371568"/>
                  </a:moveTo>
                  <a:lnTo>
                    <a:pt x="1228633" y="841559"/>
                  </a:lnTo>
                  <a:lnTo>
                    <a:pt x="1299974" y="856578"/>
                  </a:lnTo>
                  <a:lnTo>
                    <a:pt x="1756080" y="400471"/>
                  </a:lnTo>
                  <a:lnTo>
                    <a:pt x="1698623" y="371568"/>
                  </a:lnTo>
                  <a:close/>
                </a:path>
                <a:path w="2120900" h="2083435">
                  <a:moveTo>
                    <a:pt x="2070192" y="0"/>
                  </a:moveTo>
                  <a:lnTo>
                    <a:pt x="1775191" y="295001"/>
                  </a:lnTo>
                  <a:lnTo>
                    <a:pt x="1805671" y="350881"/>
                  </a:lnTo>
                  <a:lnTo>
                    <a:pt x="2120568" y="35983"/>
                  </a:lnTo>
                  <a:lnTo>
                    <a:pt x="207019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5259511" y="3208866"/>
              <a:ext cx="2096770" cy="2052955"/>
            </a:xfrm>
            <a:custGeom>
              <a:avLst/>
              <a:gdLst/>
              <a:ahLst/>
              <a:cxnLst/>
              <a:rect l="l" t="t" r="r" b="b"/>
              <a:pathLst>
                <a:path w="2096770" h="2052954">
                  <a:moveTo>
                    <a:pt x="1166688" y="888153"/>
                  </a:moveTo>
                  <a:lnTo>
                    <a:pt x="1160864" y="888897"/>
                  </a:lnTo>
                  <a:lnTo>
                    <a:pt x="0" y="2049762"/>
                  </a:lnTo>
                  <a:lnTo>
                    <a:pt x="85846" y="2052816"/>
                  </a:lnTo>
                  <a:lnTo>
                    <a:pt x="1240254" y="898407"/>
                  </a:lnTo>
                  <a:lnTo>
                    <a:pt x="1166688" y="888153"/>
                  </a:lnTo>
                  <a:close/>
                </a:path>
                <a:path w="2096770" h="2052954">
                  <a:moveTo>
                    <a:pt x="1684649" y="365113"/>
                  </a:moveTo>
                  <a:lnTo>
                    <a:pt x="1227317" y="822444"/>
                  </a:lnTo>
                  <a:lnTo>
                    <a:pt x="1261938" y="829733"/>
                  </a:lnTo>
                  <a:lnTo>
                    <a:pt x="1288537" y="850125"/>
                  </a:lnTo>
                  <a:lnTo>
                    <a:pt x="1743796" y="394865"/>
                  </a:lnTo>
                  <a:lnTo>
                    <a:pt x="1684649" y="365113"/>
                  </a:lnTo>
                  <a:close/>
                </a:path>
                <a:path w="2096770" h="2052954">
                  <a:moveTo>
                    <a:pt x="2049762" y="0"/>
                  </a:moveTo>
                  <a:lnTo>
                    <a:pt x="1736620" y="313142"/>
                  </a:lnTo>
                  <a:lnTo>
                    <a:pt x="1767996" y="370665"/>
                  </a:lnTo>
                  <a:lnTo>
                    <a:pt x="2096142" y="42519"/>
                  </a:lnTo>
                  <a:lnTo>
                    <a:pt x="2091248" y="29633"/>
                  </a:lnTo>
                  <a:lnTo>
                    <a:pt x="204976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5337999" y="3245863"/>
              <a:ext cx="2039620" cy="2018664"/>
            </a:xfrm>
            <a:custGeom>
              <a:avLst/>
              <a:gdLst/>
              <a:ahLst/>
              <a:cxnLst/>
              <a:rect l="l" t="t" r="r" b="b"/>
              <a:pathLst>
                <a:path w="2039620" h="2018664">
                  <a:moveTo>
                    <a:pt x="1155078" y="860478"/>
                  </a:moveTo>
                  <a:lnTo>
                    <a:pt x="0" y="2015557"/>
                  </a:lnTo>
                  <a:lnTo>
                    <a:pt x="83393" y="2018523"/>
                  </a:lnTo>
                  <a:lnTo>
                    <a:pt x="1230873" y="871043"/>
                  </a:lnTo>
                  <a:lnTo>
                    <a:pt x="1155078" y="860478"/>
                  </a:lnTo>
                  <a:close/>
                </a:path>
                <a:path w="2039620" h="2018664">
                  <a:moveTo>
                    <a:pt x="1660238" y="355318"/>
                  </a:moveTo>
                  <a:lnTo>
                    <a:pt x="1205735" y="809821"/>
                  </a:lnTo>
                  <a:lnTo>
                    <a:pt x="1254618" y="847298"/>
                  </a:lnTo>
                  <a:lnTo>
                    <a:pt x="1718120" y="383796"/>
                  </a:lnTo>
                  <a:lnTo>
                    <a:pt x="1716850" y="383796"/>
                  </a:lnTo>
                  <a:lnTo>
                    <a:pt x="1660238" y="355318"/>
                  </a:lnTo>
                  <a:close/>
                </a:path>
                <a:path w="2039620" h="2018664">
                  <a:moveTo>
                    <a:pt x="2015557" y="0"/>
                  </a:moveTo>
                  <a:lnTo>
                    <a:pt x="1686819" y="328738"/>
                  </a:lnTo>
                  <a:lnTo>
                    <a:pt x="1716850" y="383796"/>
                  </a:lnTo>
                  <a:lnTo>
                    <a:pt x="1718120" y="383796"/>
                  </a:lnTo>
                  <a:lnTo>
                    <a:pt x="2039326" y="62591"/>
                  </a:lnTo>
                  <a:lnTo>
                    <a:pt x="2015557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5414034" y="3302932"/>
              <a:ext cx="1985645" cy="1964689"/>
            </a:xfrm>
            <a:custGeom>
              <a:avLst/>
              <a:gdLst/>
              <a:ahLst/>
              <a:cxnLst/>
              <a:rect l="l" t="t" r="r" b="b"/>
              <a:pathLst>
                <a:path w="1985645" h="1964689">
                  <a:moveTo>
                    <a:pt x="1148150" y="813043"/>
                  </a:moveTo>
                  <a:lnTo>
                    <a:pt x="0" y="1961193"/>
                  </a:lnTo>
                  <a:lnTo>
                    <a:pt x="85537" y="1964236"/>
                  </a:lnTo>
                  <a:lnTo>
                    <a:pt x="1226124" y="823297"/>
                  </a:lnTo>
                  <a:lnTo>
                    <a:pt x="1221715" y="823297"/>
                  </a:lnTo>
                  <a:lnTo>
                    <a:pt x="1148150" y="813043"/>
                  </a:lnTo>
                  <a:close/>
                </a:path>
                <a:path w="1985645" h="1964689">
                  <a:moveTo>
                    <a:pt x="1636590" y="324602"/>
                  </a:moveTo>
                  <a:lnTo>
                    <a:pt x="1174270" y="786923"/>
                  </a:lnTo>
                  <a:lnTo>
                    <a:pt x="1221715" y="823297"/>
                  </a:lnTo>
                  <a:lnTo>
                    <a:pt x="1226124" y="823297"/>
                  </a:lnTo>
                  <a:lnTo>
                    <a:pt x="1722541" y="326727"/>
                  </a:lnTo>
                  <a:lnTo>
                    <a:pt x="1640815" y="326727"/>
                  </a:lnTo>
                  <a:lnTo>
                    <a:pt x="1636590" y="324602"/>
                  </a:lnTo>
                  <a:close/>
                </a:path>
                <a:path w="1985645" h="1964689">
                  <a:moveTo>
                    <a:pt x="1961193" y="0"/>
                  </a:moveTo>
                  <a:lnTo>
                    <a:pt x="1638574" y="322619"/>
                  </a:lnTo>
                  <a:lnTo>
                    <a:pt x="1640815" y="326727"/>
                  </a:lnTo>
                  <a:lnTo>
                    <a:pt x="1722541" y="326727"/>
                  </a:lnTo>
                  <a:lnTo>
                    <a:pt x="1985412" y="63776"/>
                  </a:lnTo>
                  <a:lnTo>
                    <a:pt x="1961193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5492522" y="3361841"/>
              <a:ext cx="1929130" cy="1915160"/>
            </a:xfrm>
            <a:custGeom>
              <a:avLst/>
              <a:gdLst/>
              <a:ahLst/>
              <a:cxnLst/>
              <a:rect l="l" t="t" r="r" b="b"/>
              <a:pathLst>
                <a:path w="1929129" h="1915160">
                  <a:moveTo>
                    <a:pt x="1140998" y="764077"/>
                  </a:moveTo>
                  <a:lnTo>
                    <a:pt x="0" y="1905076"/>
                  </a:lnTo>
                  <a:lnTo>
                    <a:pt x="64997" y="1907388"/>
                  </a:lnTo>
                  <a:lnTo>
                    <a:pt x="77089" y="1914675"/>
                  </a:lnTo>
                  <a:lnTo>
                    <a:pt x="1227731" y="764388"/>
                  </a:lnTo>
                  <a:lnTo>
                    <a:pt x="1143227" y="764388"/>
                  </a:lnTo>
                  <a:lnTo>
                    <a:pt x="1140998" y="764077"/>
                  </a:lnTo>
                  <a:close/>
                </a:path>
                <a:path w="1929129" h="1915160">
                  <a:moveTo>
                    <a:pt x="1905076" y="0"/>
                  </a:moveTo>
                  <a:lnTo>
                    <a:pt x="1141790" y="763286"/>
                  </a:lnTo>
                  <a:lnTo>
                    <a:pt x="1143227" y="764388"/>
                  </a:lnTo>
                  <a:lnTo>
                    <a:pt x="1227731" y="764388"/>
                  </a:lnTo>
                  <a:lnTo>
                    <a:pt x="1929092" y="63243"/>
                  </a:lnTo>
                  <a:lnTo>
                    <a:pt x="190507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5565444" y="3419830"/>
              <a:ext cx="1878964" cy="1887220"/>
            </a:xfrm>
            <a:custGeom>
              <a:avLst/>
              <a:gdLst/>
              <a:ahLst/>
              <a:cxnLst/>
              <a:rect l="l" t="t" r="r" b="b"/>
              <a:pathLst>
                <a:path w="1878965" h="1887220">
                  <a:moveTo>
                    <a:pt x="1854175" y="0"/>
                  </a:moveTo>
                  <a:lnTo>
                    <a:pt x="0" y="1854175"/>
                  </a:lnTo>
                  <a:lnTo>
                    <a:pt x="54678" y="1887127"/>
                  </a:lnTo>
                  <a:lnTo>
                    <a:pt x="1878932" y="62872"/>
                  </a:lnTo>
                  <a:lnTo>
                    <a:pt x="1861515" y="19329"/>
                  </a:lnTo>
                  <a:lnTo>
                    <a:pt x="1854175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5615367" y="3477259"/>
              <a:ext cx="1851660" cy="1859914"/>
            </a:xfrm>
            <a:custGeom>
              <a:avLst/>
              <a:gdLst/>
              <a:ahLst/>
              <a:cxnLst/>
              <a:rect l="l" t="t" r="r" b="b"/>
              <a:pathLst>
                <a:path w="1851659" h="1859914">
                  <a:moveTo>
                    <a:pt x="1826832" y="0"/>
                  </a:moveTo>
                  <a:lnTo>
                    <a:pt x="0" y="1826832"/>
                  </a:lnTo>
                  <a:lnTo>
                    <a:pt x="53885" y="1859306"/>
                  </a:lnTo>
                  <a:lnTo>
                    <a:pt x="1851506" y="61685"/>
                  </a:lnTo>
                  <a:lnTo>
                    <a:pt x="1826832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5665291" y="3534409"/>
              <a:ext cx="1824989" cy="1833245"/>
            </a:xfrm>
            <a:custGeom>
              <a:avLst/>
              <a:gdLst/>
              <a:ahLst/>
              <a:cxnLst/>
              <a:rect l="l" t="t" r="r" b="b"/>
              <a:pathLst>
                <a:path w="1824990" h="1833245">
                  <a:moveTo>
                    <a:pt x="1799768" y="0"/>
                  </a:moveTo>
                  <a:lnTo>
                    <a:pt x="0" y="1799768"/>
                  </a:lnTo>
                  <a:lnTo>
                    <a:pt x="54678" y="1832720"/>
                  </a:lnTo>
                  <a:lnTo>
                    <a:pt x="1824805" y="62592"/>
                  </a:lnTo>
                  <a:lnTo>
                    <a:pt x="179976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5715215" y="3591559"/>
              <a:ext cx="1798320" cy="1798955"/>
            </a:xfrm>
            <a:custGeom>
              <a:avLst/>
              <a:gdLst/>
              <a:ahLst/>
              <a:cxnLst/>
              <a:rect l="l" t="t" r="r" b="b"/>
              <a:pathLst>
                <a:path w="1798320" h="1798954">
                  <a:moveTo>
                    <a:pt x="1772704" y="0"/>
                  </a:moveTo>
                  <a:lnTo>
                    <a:pt x="0" y="1772704"/>
                  </a:lnTo>
                  <a:lnTo>
                    <a:pt x="34074" y="1793240"/>
                  </a:lnTo>
                  <a:lnTo>
                    <a:pt x="61921" y="1798412"/>
                  </a:lnTo>
                  <a:lnTo>
                    <a:pt x="1797741" y="62592"/>
                  </a:lnTo>
                  <a:lnTo>
                    <a:pt x="1772704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5770711" y="3648709"/>
              <a:ext cx="1765935" cy="1753870"/>
            </a:xfrm>
            <a:custGeom>
              <a:avLst/>
              <a:gdLst/>
              <a:ahLst/>
              <a:cxnLst/>
              <a:rect l="l" t="t" r="r" b="b"/>
              <a:pathLst>
                <a:path w="1765934" h="1753870">
                  <a:moveTo>
                    <a:pt x="1740069" y="0"/>
                  </a:moveTo>
                  <a:lnTo>
                    <a:pt x="0" y="1740069"/>
                  </a:lnTo>
                  <a:lnTo>
                    <a:pt x="73902" y="1753797"/>
                  </a:lnTo>
                  <a:lnTo>
                    <a:pt x="1765614" y="62084"/>
                  </a:lnTo>
                  <a:lnTo>
                    <a:pt x="1762929" y="57150"/>
                  </a:lnTo>
                  <a:lnTo>
                    <a:pt x="174006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5838186" y="3705859"/>
              <a:ext cx="1727200" cy="1709420"/>
            </a:xfrm>
            <a:custGeom>
              <a:avLst/>
              <a:gdLst/>
              <a:ahLst/>
              <a:cxnLst/>
              <a:rect l="l" t="t" r="r" b="b"/>
              <a:pathLst>
                <a:path w="1727200" h="1709420">
                  <a:moveTo>
                    <a:pt x="1695453" y="0"/>
                  </a:moveTo>
                  <a:lnTo>
                    <a:pt x="0" y="1695453"/>
                  </a:lnTo>
                  <a:lnTo>
                    <a:pt x="74973" y="1709380"/>
                  </a:lnTo>
                  <a:lnTo>
                    <a:pt x="1726779" y="57573"/>
                  </a:lnTo>
                  <a:lnTo>
                    <a:pt x="169545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5906429" y="3757935"/>
              <a:ext cx="1686560" cy="1670050"/>
            </a:xfrm>
            <a:custGeom>
              <a:avLst/>
              <a:gdLst/>
              <a:ahLst/>
              <a:cxnLst/>
              <a:rect l="l" t="t" r="r" b="b"/>
              <a:pathLst>
                <a:path w="1686559" h="1670050">
                  <a:moveTo>
                    <a:pt x="1655545" y="0"/>
                  </a:moveTo>
                  <a:lnTo>
                    <a:pt x="0" y="1656055"/>
                  </a:lnTo>
                  <a:lnTo>
                    <a:pt x="73134" y="1669640"/>
                  </a:lnTo>
                  <a:lnTo>
                    <a:pt x="1686283" y="56491"/>
                  </a:lnTo>
                  <a:lnTo>
                    <a:pt x="165554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5973138" y="3809491"/>
              <a:ext cx="1648460" cy="1631314"/>
            </a:xfrm>
            <a:custGeom>
              <a:avLst/>
              <a:gdLst/>
              <a:ahLst/>
              <a:cxnLst/>
              <a:rect l="l" t="t" r="r" b="b"/>
              <a:pathLst>
                <a:path w="1648459" h="1631314">
                  <a:moveTo>
                    <a:pt x="1616889" y="0"/>
                  </a:moveTo>
                  <a:lnTo>
                    <a:pt x="0" y="1616889"/>
                  </a:lnTo>
                  <a:lnTo>
                    <a:pt x="74973" y="1630816"/>
                  </a:lnTo>
                  <a:lnTo>
                    <a:pt x="1648216" y="57573"/>
                  </a:lnTo>
                  <a:lnTo>
                    <a:pt x="1616889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6040613" y="3861308"/>
              <a:ext cx="1619250" cy="1591945"/>
            </a:xfrm>
            <a:custGeom>
              <a:avLst/>
              <a:gdLst/>
              <a:ahLst/>
              <a:cxnLst/>
              <a:rect l="l" t="t" r="r" b="b"/>
              <a:pathLst>
                <a:path w="1619250" h="1591945">
                  <a:moveTo>
                    <a:pt x="1577607" y="0"/>
                  </a:moveTo>
                  <a:lnTo>
                    <a:pt x="0" y="1577607"/>
                  </a:lnTo>
                  <a:lnTo>
                    <a:pt x="73902" y="1591335"/>
                  </a:lnTo>
                  <a:lnTo>
                    <a:pt x="1619029" y="46208"/>
                  </a:lnTo>
                  <a:lnTo>
                    <a:pt x="1587005" y="17272"/>
                  </a:lnTo>
                  <a:lnTo>
                    <a:pt x="1577607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6108078" y="3903903"/>
              <a:ext cx="1636395" cy="1557655"/>
            </a:xfrm>
            <a:custGeom>
              <a:avLst/>
              <a:gdLst/>
              <a:ahLst/>
              <a:cxnLst/>
              <a:rect l="l" t="t" r="r" b="b"/>
              <a:pathLst>
                <a:path w="1636395" h="1557654">
                  <a:moveTo>
                    <a:pt x="1636077" y="79984"/>
                  </a:moveTo>
                  <a:lnTo>
                    <a:pt x="1593799" y="41795"/>
                  </a:lnTo>
                  <a:lnTo>
                    <a:pt x="1590255" y="38582"/>
                  </a:lnTo>
                  <a:lnTo>
                    <a:pt x="1547558" y="0"/>
                  </a:lnTo>
                  <a:lnTo>
                    <a:pt x="0" y="1547558"/>
                  </a:lnTo>
                  <a:lnTo>
                    <a:pt x="51422" y="1557096"/>
                  </a:lnTo>
                  <a:lnTo>
                    <a:pt x="72948" y="1555889"/>
                  </a:lnTo>
                  <a:lnTo>
                    <a:pt x="78422" y="1555584"/>
                  </a:lnTo>
                  <a:lnTo>
                    <a:pt x="80606" y="1555457"/>
                  </a:lnTo>
                  <a:lnTo>
                    <a:pt x="164909" y="1550695"/>
                  </a:lnTo>
                  <a:lnTo>
                    <a:pt x="1636077" y="79984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6264482" y="3979858"/>
              <a:ext cx="1522095" cy="1475740"/>
            </a:xfrm>
            <a:custGeom>
              <a:avLst/>
              <a:gdLst/>
              <a:ahLst/>
              <a:cxnLst/>
              <a:rect l="l" t="t" r="r" b="b"/>
              <a:pathLst>
                <a:path w="1522095" h="1475739">
                  <a:moveTo>
                    <a:pt x="1475219" y="0"/>
                  </a:moveTo>
                  <a:lnTo>
                    <a:pt x="0" y="1475219"/>
                  </a:lnTo>
                  <a:lnTo>
                    <a:pt x="94214" y="1469904"/>
                  </a:lnTo>
                  <a:lnTo>
                    <a:pt x="1521920" y="42199"/>
                  </a:lnTo>
                  <a:lnTo>
                    <a:pt x="147521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6350621" y="4018440"/>
              <a:ext cx="1477645" cy="1431925"/>
            </a:xfrm>
            <a:custGeom>
              <a:avLst/>
              <a:gdLst/>
              <a:ahLst/>
              <a:cxnLst/>
              <a:rect l="l" t="t" r="r" b="b"/>
              <a:pathLst>
                <a:path w="1477645" h="1431925">
                  <a:moveTo>
                    <a:pt x="1431778" y="0"/>
                  </a:moveTo>
                  <a:lnTo>
                    <a:pt x="0" y="1431778"/>
                  </a:lnTo>
                  <a:lnTo>
                    <a:pt x="91522" y="1426615"/>
                  </a:lnTo>
                  <a:lnTo>
                    <a:pt x="1477144" y="40993"/>
                  </a:lnTo>
                  <a:lnTo>
                    <a:pt x="143177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6435414" y="4056420"/>
              <a:ext cx="1447165" cy="1389380"/>
            </a:xfrm>
            <a:custGeom>
              <a:avLst/>
              <a:gdLst/>
              <a:ahLst/>
              <a:cxnLst/>
              <a:rect l="l" t="t" r="r" b="b"/>
              <a:pathLst>
                <a:path w="1447165" h="1389379">
                  <a:moveTo>
                    <a:pt x="1389015" y="0"/>
                  </a:moveTo>
                  <a:lnTo>
                    <a:pt x="0" y="1389015"/>
                  </a:lnTo>
                  <a:lnTo>
                    <a:pt x="92868" y="1383776"/>
                  </a:lnTo>
                  <a:lnTo>
                    <a:pt x="1446568" y="30076"/>
                  </a:lnTo>
                  <a:lnTo>
                    <a:pt x="1403025" y="12659"/>
                  </a:lnTo>
                  <a:lnTo>
                    <a:pt x="138901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6520207" y="4084320"/>
              <a:ext cx="1419225" cy="1356360"/>
            </a:xfrm>
            <a:custGeom>
              <a:avLst/>
              <a:gdLst/>
              <a:ahLst/>
              <a:cxnLst/>
              <a:rect l="l" t="t" r="r" b="b"/>
              <a:pathLst>
                <a:path w="1419225" h="1356360">
                  <a:moveTo>
                    <a:pt x="1356332" y="0"/>
                  </a:moveTo>
                  <a:lnTo>
                    <a:pt x="0" y="1356332"/>
                  </a:lnTo>
                  <a:lnTo>
                    <a:pt x="92868" y="1351093"/>
                  </a:lnTo>
                  <a:lnTo>
                    <a:pt x="1418925" y="25037"/>
                  </a:lnTo>
                  <a:lnTo>
                    <a:pt x="1356332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6604146" y="4065372"/>
              <a:ext cx="1459230" cy="1370965"/>
            </a:xfrm>
            <a:custGeom>
              <a:avLst/>
              <a:gdLst/>
              <a:ahLst/>
              <a:cxnLst/>
              <a:rect l="l" t="t" r="r" b="b"/>
              <a:pathLst>
                <a:path w="1459229" h="1370964">
                  <a:moveTo>
                    <a:pt x="1329259" y="41693"/>
                  </a:moveTo>
                  <a:lnTo>
                    <a:pt x="0" y="1370544"/>
                  </a:lnTo>
                  <a:lnTo>
                    <a:pt x="50653" y="1367687"/>
                  </a:lnTo>
                  <a:lnTo>
                    <a:pt x="154013" y="1304967"/>
                  </a:lnTo>
                  <a:lnTo>
                    <a:pt x="1409553" y="49427"/>
                  </a:lnTo>
                  <a:lnTo>
                    <a:pt x="1348593" y="49427"/>
                  </a:lnTo>
                  <a:lnTo>
                    <a:pt x="1329259" y="41693"/>
                  </a:lnTo>
                  <a:close/>
                </a:path>
                <a:path w="1459229" h="1370964">
                  <a:moveTo>
                    <a:pt x="1458980" y="0"/>
                  </a:moveTo>
                  <a:lnTo>
                    <a:pt x="1348593" y="49427"/>
                  </a:lnTo>
                  <a:lnTo>
                    <a:pt x="1409553" y="49427"/>
                  </a:lnTo>
                  <a:lnTo>
                    <a:pt x="145898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6738779" y="4000500"/>
              <a:ext cx="1469390" cy="1381760"/>
            </a:xfrm>
            <a:custGeom>
              <a:avLst/>
              <a:gdLst/>
              <a:ahLst/>
              <a:cxnLst/>
              <a:rect l="l" t="t" r="r" b="b"/>
              <a:pathLst>
                <a:path w="1469390" h="1381760">
                  <a:moveTo>
                    <a:pt x="1469230" y="0"/>
                  </a:moveTo>
                  <a:lnTo>
                    <a:pt x="1310548" y="71051"/>
                  </a:lnTo>
                  <a:lnTo>
                    <a:pt x="0" y="1381600"/>
                  </a:lnTo>
                  <a:lnTo>
                    <a:pt x="222870" y="1246359"/>
                  </a:lnTo>
                  <a:lnTo>
                    <a:pt x="146923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6939039" y="3935626"/>
              <a:ext cx="1414145" cy="1325245"/>
            </a:xfrm>
            <a:custGeom>
              <a:avLst/>
              <a:gdLst/>
              <a:ahLst/>
              <a:cxnLst/>
              <a:rect l="l" t="t" r="r" b="b"/>
              <a:pathLst>
                <a:path w="1414145" h="1325245">
                  <a:moveTo>
                    <a:pt x="1413852" y="0"/>
                  </a:moveTo>
                  <a:lnTo>
                    <a:pt x="1252871" y="72081"/>
                  </a:lnTo>
                  <a:lnTo>
                    <a:pt x="0" y="1324952"/>
                  </a:lnTo>
                  <a:lnTo>
                    <a:pt x="125969" y="1248512"/>
                  </a:lnTo>
                  <a:lnTo>
                    <a:pt x="325359" y="1028802"/>
                  </a:lnTo>
                  <a:lnTo>
                    <a:pt x="401943" y="1011909"/>
                  </a:lnTo>
                  <a:lnTo>
                    <a:pt x="1088458" y="325394"/>
                  </a:lnTo>
                  <a:lnTo>
                    <a:pt x="1051800" y="285852"/>
                  </a:lnTo>
                  <a:lnTo>
                    <a:pt x="1061960" y="285852"/>
                  </a:lnTo>
                  <a:lnTo>
                    <a:pt x="1070850" y="275692"/>
                  </a:lnTo>
                  <a:lnTo>
                    <a:pt x="1107680" y="247752"/>
                  </a:lnTo>
                  <a:lnTo>
                    <a:pt x="1154669" y="209652"/>
                  </a:lnTo>
                  <a:lnTo>
                    <a:pt x="1202930" y="199492"/>
                  </a:lnTo>
                  <a:lnTo>
                    <a:pt x="1219693" y="194158"/>
                  </a:lnTo>
                  <a:lnTo>
                    <a:pt x="1413852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7331206" y="3870532"/>
              <a:ext cx="1167130" cy="1131570"/>
            </a:xfrm>
            <a:custGeom>
              <a:avLst/>
              <a:gdLst/>
              <a:ahLst/>
              <a:cxnLst/>
              <a:rect l="l" t="t" r="r" b="b"/>
              <a:pathLst>
                <a:path w="1167129" h="1131570">
                  <a:moveTo>
                    <a:pt x="92547" y="1074847"/>
                  </a:moveTo>
                  <a:lnTo>
                    <a:pt x="19553" y="1074847"/>
                  </a:lnTo>
                  <a:lnTo>
                    <a:pt x="35899" y="1131513"/>
                  </a:lnTo>
                  <a:lnTo>
                    <a:pt x="92547" y="1074847"/>
                  </a:lnTo>
                  <a:close/>
                </a:path>
                <a:path w="1167129" h="1131570">
                  <a:moveTo>
                    <a:pt x="692625" y="386534"/>
                  </a:moveTo>
                  <a:lnTo>
                    <a:pt x="0" y="1079160"/>
                  </a:lnTo>
                  <a:lnTo>
                    <a:pt x="19553" y="1074847"/>
                  </a:lnTo>
                  <a:lnTo>
                    <a:pt x="92547" y="1074847"/>
                  </a:lnTo>
                  <a:lnTo>
                    <a:pt x="734978" y="432218"/>
                  </a:lnTo>
                  <a:lnTo>
                    <a:pt x="692625" y="386534"/>
                  </a:lnTo>
                  <a:close/>
                </a:path>
                <a:path w="1167129" h="1131570">
                  <a:moveTo>
                    <a:pt x="1167063" y="0"/>
                  </a:moveTo>
                  <a:lnTo>
                    <a:pt x="1007887" y="71272"/>
                  </a:lnTo>
                  <a:lnTo>
                    <a:pt x="816351" y="262809"/>
                  </a:lnTo>
                  <a:lnTo>
                    <a:pt x="838703" y="255697"/>
                  </a:lnTo>
                  <a:lnTo>
                    <a:pt x="878073" y="236647"/>
                  </a:lnTo>
                  <a:lnTo>
                    <a:pt x="974593" y="188387"/>
                  </a:lnTo>
                  <a:lnTo>
                    <a:pt x="983464" y="183656"/>
                  </a:lnTo>
                  <a:lnTo>
                    <a:pt x="1167063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7365260" y="3805880"/>
              <a:ext cx="1277620" cy="1257935"/>
            </a:xfrm>
            <a:custGeom>
              <a:avLst/>
              <a:gdLst/>
              <a:ahLst/>
              <a:cxnLst/>
              <a:rect l="l" t="t" r="r" b="b"/>
              <a:pathLst>
                <a:path w="1277620" h="1257935">
                  <a:moveTo>
                    <a:pt x="697063" y="492705"/>
                  </a:moveTo>
                  <a:lnTo>
                    <a:pt x="0" y="1189768"/>
                  </a:lnTo>
                  <a:lnTo>
                    <a:pt x="19618" y="1257779"/>
                  </a:lnTo>
                  <a:lnTo>
                    <a:pt x="739126" y="538271"/>
                  </a:lnTo>
                  <a:lnTo>
                    <a:pt x="738609" y="537518"/>
                  </a:lnTo>
                  <a:lnTo>
                    <a:pt x="697063" y="492705"/>
                  </a:lnTo>
                  <a:close/>
                </a:path>
                <a:path w="1277620" h="1257935">
                  <a:moveTo>
                    <a:pt x="1277398" y="0"/>
                  </a:moveTo>
                  <a:lnTo>
                    <a:pt x="1118716" y="71051"/>
                  </a:lnTo>
                  <a:lnTo>
                    <a:pt x="932919" y="256848"/>
                  </a:lnTo>
                  <a:lnTo>
                    <a:pt x="940539" y="253038"/>
                  </a:lnTo>
                  <a:lnTo>
                    <a:pt x="978639" y="232718"/>
                  </a:lnTo>
                  <a:lnTo>
                    <a:pt x="1016739" y="206048"/>
                  </a:lnTo>
                  <a:lnTo>
                    <a:pt x="1044679" y="194618"/>
                  </a:lnTo>
                  <a:lnTo>
                    <a:pt x="1054839" y="186998"/>
                  </a:lnTo>
                  <a:lnTo>
                    <a:pt x="1117983" y="159414"/>
                  </a:lnTo>
                  <a:lnTo>
                    <a:pt x="127739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7383173" y="3740838"/>
              <a:ext cx="1405255" cy="1385570"/>
            </a:xfrm>
            <a:custGeom>
              <a:avLst/>
              <a:gdLst/>
              <a:ahLst/>
              <a:cxnLst/>
              <a:rect l="l" t="t" r="r" b="b"/>
              <a:pathLst>
                <a:path w="1405254" h="1385570">
                  <a:moveTo>
                    <a:pt x="717641" y="599265"/>
                  </a:moveTo>
                  <a:lnTo>
                    <a:pt x="0" y="1316907"/>
                  </a:lnTo>
                  <a:lnTo>
                    <a:pt x="19760" y="1385411"/>
                  </a:lnTo>
                  <a:lnTo>
                    <a:pt x="753977" y="650969"/>
                  </a:lnTo>
                  <a:lnTo>
                    <a:pt x="720696" y="602561"/>
                  </a:lnTo>
                  <a:lnTo>
                    <a:pt x="717641" y="599265"/>
                  </a:lnTo>
                  <a:close/>
                </a:path>
                <a:path w="1405254" h="1385570">
                  <a:moveTo>
                    <a:pt x="1404746" y="0"/>
                  </a:moveTo>
                  <a:lnTo>
                    <a:pt x="1245687" y="71220"/>
                  </a:lnTo>
                  <a:lnTo>
                    <a:pt x="1086539" y="230367"/>
                  </a:lnTo>
                  <a:lnTo>
                    <a:pt x="1242603" y="162192"/>
                  </a:lnTo>
                  <a:lnTo>
                    <a:pt x="140474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7401370" y="3676134"/>
              <a:ext cx="1531620" cy="1530985"/>
            </a:xfrm>
            <a:custGeom>
              <a:avLst/>
              <a:gdLst/>
              <a:ahLst/>
              <a:cxnLst/>
              <a:rect l="l" t="t" r="r" b="b"/>
              <a:pathLst>
                <a:path w="1531620" h="1530985">
                  <a:moveTo>
                    <a:pt x="733026" y="711667"/>
                  </a:moveTo>
                  <a:lnTo>
                    <a:pt x="0" y="1444694"/>
                  </a:lnTo>
                  <a:lnTo>
                    <a:pt x="6539" y="1467364"/>
                  </a:lnTo>
                  <a:lnTo>
                    <a:pt x="87" y="1530967"/>
                  </a:lnTo>
                  <a:lnTo>
                    <a:pt x="768210" y="762844"/>
                  </a:lnTo>
                  <a:lnTo>
                    <a:pt x="733026" y="711667"/>
                  </a:lnTo>
                  <a:close/>
                </a:path>
                <a:path w="1531620" h="1530985">
                  <a:moveTo>
                    <a:pt x="1531054" y="0"/>
                  </a:moveTo>
                  <a:lnTo>
                    <a:pt x="1374672" y="70021"/>
                  </a:lnTo>
                  <a:lnTo>
                    <a:pt x="1212671" y="232022"/>
                  </a:lnTo>
                  <a:lnTo>
                    <a:pt x="1366021" y="165033"/>
                  </a:lnTo>
                  <a:lnTo>
                    <a:pt x="1531054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7395113" y="3611145"/>
              <a:ext cx="1682750" cy="1683385"/>
            </a:xfrm>
            <a:custGeom>
              <a:avLst/>
              <a:gdLst/>
              <a:ahLst/>
              <a:cxnLst/>
              <a:rect l="l" t="t" r="r" b="b"/>
              <a:pathLst>
                <a:path w="1682750" h="1683385">
                  <a:moveTo>
                    <a:pt x="771362" y="823318"/>
                  </a:moveTo>
                  <a:lnTo>
                    <a:pt x="7204" y="1587476"/>
                  </a:lnTo>
                  <a:lnTo>
                    <a:pt x="3906" y="1619984"/>
                  </a:lnTo>
                  <a:lnTo>
                    <a:pt x="0" y="1682973"/>
                  </a:lnTo>
                  <a:lnTo>
                    <a:pt x="807232" y="875492"/>
                  </a:lnTo>
                  <a:lnTo>
                    <a:pt x="771362" y="823318"/>
                  </a:lnTo>
                  <a:close/>
                </a:path>
                <a:path w="1682750" h="1683385">
                  <a:moveTo>
                    <a:pt x="1682454" y="0"/>
                  </a:moveTo>
                  <a:lnTo>
                    <a:pt x="1523512" y="71168"/>
                  </a:lnTo>
                  <a:lnTo>
                    <a:pt x="1358747" y="235933"/>
                  </a:lnTo>
                  <a:lnTo>
                    <a:pt x="1514699" y="167807"/>
                  </a:lnTo>
                  <a:lnTo>
                    <a:pt x="168245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7389867" y="3581400"/>
              <a:ext cx="1754505" cy="1797685"/>
            </a:xfrm>
            <a:custGeom>
              <a:avLst/>
              <a:gdLst/>
              <a:ahLst/>
              <a:cxnLst/>
              <a:rect l="l" t="t" r="r" b="b"/>
              <a:pathLst>
                <a:path w="1754504" h="1797685">
                  <a:moveTo>
                    <a:pt x="809722" y="901229"/>
                  </a:moveTo>
                  <a:lnTo>
                    <a:pt x="5709" y="1705242"/>
                  </a:lnTo>
                  <a:lnTo>
                    <a:pt x="0" y="1797312"/>
                  </a:lnTo>
                  <a:lnTo>
                    <a:pt x="847677" y="949634"/>
                  </a:lnTo>
                  <a:lnTo>
                    <a:pt x="839732" y="944880"/>
                  </a:lnTo>
                  <a:lnTo>
                    <a:pt x="809722" y="901229"/>
                  </a:lnTo>
                  <a:close/>
                </a:path>
                <a:path w="1754504" h="1797685">
                  <a:moveTo>
                    <a:pt x="1754132" y="0"/>
                  </a:moveTo>
                  <a:lnTo>
                    <a:pt x="1675941" y="35010"/>
                  </a:lnTo>
                  <a:lnTo>
                    <a:pt x="1508322" y="202630"/>
                  </a:lnTo>
                  <a:lnTo>
                    <a:pt x="1661671" y="135640"/>
                  </a:lnTo>
                  <a:lnTo>
                    <a:pt x="1754132" y="43179"/>
                  </a:lnTo>
                  <a:lnTo>
                    <a:pt x="175413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7388860" y="3618095"/>
              <a:ext cx="1755139" cy="1843405"/>
            </a:xfrm>
            <a:custGeom>
              <a:avLst/>
              <a:gdLst/>
              <a:ahLst/>
              <a:cxnLst/>
              <a:rect l="l" t="t" r="r" b="b"/>
              <a:pathLst>
                <a:path w="1755140" h="1843404">
                  <a:moveTo>
                    <a:pt x="844452" y="910406"/>
                  </a:moveTo>
                  <a:lnTo>
                    <a:pt x="1472" y="1753128"/>
                  </a:lnTo>
                  <a:lnTo>
                    <a:pt x="0" y="1776864"/>
                  </a:lnTo>
                  <a:lnTo>
                    <a:pt x="0" y="1842904"/>
                  </a:lnTo>
                  <a:lnTo>
                    <a:pt x="899535" y="943369"/>
                  </a:lnTo>
                  <a:lnTo>
                    <a:pt x="844452" y="910406"/>
                  </a:lnTo>
                  <a:close/>
                </a:path>
                <a:path w="1755140" h="1843404">
                  <a:moveTo>
                    <a:pt x="1755140" y="0"/>
                  </a:moveTo>
                  <a:lnTo>
                    <a:pt x="1651107" y="104000"/>
                  </a:lnTo>
                  <a:lnTo>
                    <a:pt x="1755140" y="58554"/>
                  </a:lnTo>
                  <a:lnTo>
                    <a:pt x="17551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7388860" y="4558611"/>
              <a:ext cx="949325" cy="981710"/>
            </a:xfrm>
            <a:custGeom>
              <a:avLst/>
              <a:gdLst/>
              <a:ahLst/>
              <a:cxnLst/>
              <a:rect l="l" t="t" r="r" b="b"/>
              <a:pathLst>
                <a:path w="949325" h="981710">
                  <a:moveTo>
                    <a:pt x="894768" y="0"/>
                  </a:moveTo>
                  <a:lnTo>
                    <a:pt x="0" y="894768"/>
                  </a:lnTo>
                  <a:lnTo>
                    <a:pt x="0" y="981128"/>
                  </a:lnTo>
                  <a:lnTo>
                    <a:pt x="948796" y="32331"/>
                  </a:lnTo>
                  <a:lnTo>
                    <a:pt x="89476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7388860" y="4588090"/>
              <a:ext cx="1000125" cy="1026794"/>
            </a:xfrm>
            <a:custGeom>
              <a:avLst/>
              <a:gdLst/>
              <a:ahLst/>
              <a:cxnLst/>
              <a:rect l="l" t="t" r="r" b="b"/>
              <a:pathLst>
                <a:path w="1000125" h="1026795">
                  <a:moveTo>
                    <a:pt x="944029" y="0"/>
                  </a:moveTo>
                  <a:lnTo>
                    <a:pt x="0" y="944029"/>
                  </a:lnTo>
                  <a:lnTo>
                    <a:pt x="0" y="1016419"/>
                  </a:lnTo>
                  <a:lnTo>
                    <a:pt x="6613" y="1026315"/>
                  </a:lnTo>
                  <a:lnTo>
                    <a:pt x="999646" y="33282"/>
                  </a:lnTo>
                  <a:lnTo>
                    <a:pt x="94402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7392421" y="4618520"/>
              <a:ext cx="1044575" cy="1043940"/>
            </a:xfrm>
            <a:custGeom>
              <a:avLst/>
              <a:gdLst/>
              <a:ahLst/>
              <a:cxnLst/>
              <a:rect l="l" t="t" r="r" b="b"/>
              <a:pathLst>
                <a:path w="1044575" h="1043939">
                  <a:moveTo>
                    <a:pt x="991317" y="0"/>
                  </a:moveTo>
                  <a:lnTo>
                    <a:pt x="0" y="991317"/>
                  </a:lnTo>
                  <a:lnTo>
                    <a:pt x="34818" y="1043416"/>
                  </a:lnTo>
                  <a:lnTo>
                    <a:pt x="768598" y="309861"/>
                  </a:lnTo>
                  <a:lnTo>
                    <a:pt x="768598" y="258279"/>
                  </a:lnTo>
                  <a:lnTo>
                    <a:pt x="820196" y="258279"/>
                  </a:lnTo>
                  <a:lnTo>
                    <a:pt x="1044020" y="34524"/>
                  </a:lnTo>
                  <a:lnTo>
                    <a:pt x="998468" y="4279"/>
                  </a:lnTo>
                  <a:lnTo>
                    <a:pt x="991317" y="0"/>
                  </a:lnTo>
                  <a:close/>
                </a:path>
                <a:path w="1044575" h="1043939">
                  <a:moveTo>
                    <a:pt x="820196" y="258279"/>
                  </a:moveTo>
                  <a:lnTo>
                    <a:pt x="768598" y="258279"/>
                  </a:lnTo>
                  <a:lnTo>
                    <a:pt x="788128" y="290337"/>
                  </a:lnTo>
                  <a:lnTo>
                    <a:pt x="820196" y="258279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7423964" y="4649658"/>
              <a:ext cx="1061085" cy="1061085"/>
            </a:xfrm>
            <a:custGeom>
              <a:avLst/>
              <a:gdLst/>
              <a:ahLst/>
              <a:cxnLst/>
              <a:rect l="l" t="t" r="r" b="b"/>
              <a:pathLst>
                <a:path w="1061084" h="1061085">
                  <a:moveTo>
                    <a:pt x="737055" y="270321"/>
                  </a:moveTo>
                  <a:lnTo>
                    <a:pt x="0" y="1007377"/>
                  </a:lnTo>
                  <a:lnTo>
                    <a:pt x="35612" y="1060664"/>
                  </a:lnTo>
                  <a:lnTo>
                    <a:pt x="737055" y="359221"/>
                  </a:lnTo>
                  <a:lnTo>
                    <a:pt x="737055" y="270321"/>
                  </a:lnTo>
                  <a:close/>
                </a:path>
                <a:path w="1061084" h="1061085">
                  <a:moveTo>
                    <a:pt x="1007377" y="0"/>
                  </a:moveTo>
                  <a:lnTo>
                    <a:pt x="753402" y="253974"/>
                  </a:lnTo>
                  <a:lnTo>
                    <a:pt x="787057" y="309219"/>
                  </a:lnTo>
                  <a:lnTo>
                    <a:pt x="1060804" y="35473"/>
                  </a:lnTo>
                  <a:lnTo>
                    <a:pt x="1007377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7456524" y="4682091"/>
              <a:ext cx="1076960" cy="1076960"/>
            </a:xfrm>
            <a:custGeom>
              <a:avLst/>
              <a:gdLst/>
              <a:ahLst/>
              <a:cxnLst/>
              <a:rect l="l" t="t" r="r" b="b"/>
              <a:pathLst>
                <a:path w="1076959" h="1076960">
                  <a:moveTo>
                    <a:pt x="704495" y="319168"/>
                  </a:moveTo>
                  <a:lnTo>
                    <a:pt x="0" y="1023664"/>
                  </a:lnTo>
                  <a:lnTo>
                    <a:pt x="35391" y="1076621"/>
                  </a:lnTo>
                  <a:lnTo>
                    <a:pt x="710956" y="400848"/>
                  </a:lnTo>
                  <a:lnTo>
                    <a:pt x="704495" y="367428"/>
                  </a:lnTo>
                  <a:lnTo>
                    <a:pt x="704495" y="319168"/>
                  </a:lnTo>
                  <a:close/>
                </a:path>
                <a:path w="1076959" h="1076960">
                  <a:moveTo>
                    <a:pt x="1023664" y="0"/>
                  </a:moveTo>
                  <a:lnTo>
                    <a:pt x="751612" y="272051"/>
                  </a:lnTo>
                  <a:lnTo>
                    <a:pt x="784971" y="326810"/>
                  </a:lnTo>
                  <a:lnTo>
                    <a:pt x="1076566" y="35125"/>
                  </a:lnTo>
                  <a:lnTo>
                    <a:pt x="1023664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7488575" y="4714017"/>
              <a:ext cx="1092835" cy="1092835"/>
            </a:xfrm>
            <a:custGeom>
              <a:avLst/>
              <a:gdLst/>
              <a:ahLst/>
              <a:cxnLst/>
              <a:rect l="l" t="t" r="r" b="b"/>
              <a:pathLst>
                <a:path w="1092834" h="1092835">
                  <a:moveTo>
                    <a:pt x="677588" y="362108"/>
                  </a:moveTo>
                  <a:lnTo>
                    <a:pt x="0" y="1039696"/>
                  </a:lnTo>
                  <a:lnTo>
                    <a:pt x="35104" y="1092222"/>
                  </a:lnTo>
                  <a:lnTo>
                    <a:pt x="691785" y="435541"/>
                  </a:lnTo>
                  <a:lnTo>
                    <a:pt x="677588" y="362108"/>
                  </a:lnTo>
                  <a:close/>
                </a:path>
                <a:path w="1092834" h="1092835">
                  <a:moveTo>
                    <a:pt x="1039696" y="0"/>
                  </a:moveTo>
                  <a:lnTo>
                    <a:pt x="749850" y="289845"/>
                  </a:lnTo>
                  <a:lnTo>
                    <a:pt x="783024" y="344301"/>
                  </a:lnTo>
                  <a:lnTo>
                    <a:pt x="1092360" y="34966"/>
                  </a:lnTo>
                  <a:lnTo>
                    <a:pt x="1039696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7520627" y="4745943"/>
              <a:ext cx="1108710" cy="1108710"/>
            </a:xfrm>
            <a:custGeom>
              <a:avLst/>
              <a:gdLst/>
              <a:ahLst/>
              <a:cxnLst/>
              <a:rect l="l" t="t" r="r" b="b"/>
              <a:pathLst>
                <a:path w="1108709" h="1108710">
                  <a:moveTo>
                    <a:pt x="658499" y="397229"/>
                  </a:moveTo>
                  <a:lnTo>
                    <a:pt x="0" y="1055729"/>
                  </a:lnTo>
                  <a:lnTo>
                    <a:pt x="35104" y="1108255"/>
                  </a:lnTo>
                  <a:lnTo>
                    <a:pt x="672696" y="470662"/>
                  </a:lnTo>
                  <a:lnTo>
                    <a:pt x="658499" y="397229"/>
                  </a:lnTo>
                  <a:close/>
                </a:path>
                <a:path w="1108709" h="1108710">
                  <a:moveTo>
                    <a:pt x="1055729" y="0"/>
                  </a:moveTo>
                  <a:lnTo>
                    <a:pt x="748088" y="307640"/>
                  </a:lnTo>
                  <a:lnTo>
                    <a:pt x="775012" y="351836"/>
                  </a:lnTo>
                  <a:lnTo>
                    <a:pt x="783248" y="360111"/>
                  </a:lnTo>
                  <a:lnTo>
                    <a:pt x="1108392" y="34966"/>
                  </a:lnTo>
                  <a:lnTo>
                    <a:pt x="1055729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7552389" y="4777712"/>
              <a:ext cx="1125220" cy="1118235"/>
            </a:xfrm>
            <a:custGeom>
              <a:avLst/>
              <a:gdLst/>
              <a:ahLst/>
              <a:cxnLst/>
              <a:rect l="l" t="t" r="r" b="b"/>
              <a:pathLst>
                <a:path w="1125220" h="1118235">
                  <a:moveTo>
                    <a:pt x="639614" y="432067"/>
                  </a:moveTo>
                  <a:lnTo>
                    <a:pt x="0" y="1071484"/>
                  </a:lnTo>
                  <a:lnTo>
                    <a:pt x="7921" y="1083337"/>
                  </a:lnTo>
                  <a:lnTo>
                    <a:pt x="42102" y="1117736"/>
                  </a:lnTo>
                  <a:lnTo>
                    <a:pt x="663389" y="496448"/>
                  </a:lnTo>
                  <a:lnTo>
                    <a:pt x="645461" y="462307"/>
                  </a:lnTo>
                  <a:lnTo>
                    <a:pt x="639614" y="432067"/>
                  </a:lnTo>
                  <a:close/>
                </a:path>
                <a:path w="1125220" h="1118235">
                  <a:moveTo>
                    <a:pt x="1071814" y="0"/>
                  </a:moveTo>
                  <a:lnTo>
                    <a:pt x="747439" y="324275"/>
                  </a:lnTo>
                  <a:lnTo>
                    <a:pt x="791395" y="368442"/>
                  </a:lnTo>
                  <a:lnTo>
                    <a:pt x="1124714" y="35123"/>
                  </a:lnTo>
                  <a:lnTo>
                    <a:pt x="1071814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7590692" y="4809796"/>
              <a:ext cx="1127760" cy="1126490"/>
            </a:xfrm>
            <a:custGeom>
              <a:avLst/>
              <a:gdLst/>
              <a:ahLst/>
              <a:cxnLst/>
              <a:rect l="l" t="t" r="r" b="b"/>
              <a:pathLst>
                <a:path w="1127759" h="1126489">
                  <a:moveTo>
                    <a:pt x="622461" y="459369"/>
                  </a:moveTo>
                  <a:lnTo>
                    <a:pt x="0" y="1081830"/>
                  </a:lnTo>
                  <a:lnTo>
                    <a:pt x="44036" y="1126148"/>
                  </a:lnTo>
                  <a:lnTo>
                    <a:pt x="652818" y="517179"/>
                  </a:lnTo>
                  <a:lnTo>
                    <a:pt x="622461" y="459369"/>
                  </a:lnTo>
                  <a:close/>
                </a:path>
                <a:path w="1127759" h="1126489">
                  <a:moveTo>
                    <a:pt x="1081830" y="0"/>
                  </a:moveTo>
                  <a:lnTo>
                    <a:pt x="749290" y="332540"/>
                  </a:lnTo>
                  <a:lnTo>
                    <a:pt x="793247" y="376707"/>
                  </a:lnTo>
                  <a:lnTo>
                    <a:pt x="1068922" y="100946"/>
                  </a:lnTo>
                  <a:lnTo>
                    <a:pt x="1047846" y="87324"/>
                  </a:lnTo>
                  <a:lnTo>
                    <a:pt x="1085778" y="84086"/>
                  </a:lnTo>
                  <a:lnTo>
                    <a:pt x="1127758" y="42092"/>
                  </a:lnTo>
                  <a:lnTo>
                    <a:pt x="1113886" y="21284"/>
                  </a:lnTo>
                  <a:lnTo>
                    <a:pt x="108183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7630932" y="4847316"/>
              <a:ext cx="1111885" cy="1128395"/>
            </a:xfrm>
            <a:custGeom>
              <a:avLst/>
              <a:gdLst/>
              <a:ahLst/>
              <a:cxnLst/>
              <a:rect l="l" t="t" r="r" b="b"/>
              <a:pathLst>
                <a:path w="1111884" h="1128395">
                  <a:moveTo>
                    <a:pt x="609955" y="474662"/>
                  </a:moveTo>
                  <a:lnTo>
                    <a:pt x="0" y="1084805"/>
                  </a:lnTo>
                  <a:lnTo>
                    <a:pt x="43314" y="1128396"/>
                  </a:lnTo>
                  <a:lnTo>
                    <a:pt x="639942" y="531768"/>
                  </a:lnTo>
                  <a:lnTo>
                    <a:pt x="609955" y="474662"/>
                  </a:lnTo>
                  <a:close/>
                </a:path>
                <a:path w="1111884" h="1128395">
                  <a:moveTo>
                    <a:pt x="1024055" y="60434"/>
                  </a:moveTo>
                  <a:lnTo>
                    <a:pt x="749207" y="335367"/>
                  </a:lnTo>
                  <a:lnTo>
                    <a:pt x="792671" y="379040"/>
                  </a:lnTo>
                  <a:lnTo>
                    <a:pt x="1077034" y="94677"/>
                  </a:lnTo>
                  <a:lnTo>
                    <a:pt x="1024055" y="60434"/>
                  </a:lnTo>
                  <a:close/>
                </a:path>
                <a:path w="1111884" h="1128395">
                  <a:moveTo>
                    <a:pt x="1084471" y="0"/>
                  </a:moveTo>
                  <a:lnTo>
                    <a:pt x="1037209" y="47276"/>
                  </a:lnTo>
                  <a:lnTo>
                    <a:pt x="1111747" y="40913"/>
                  </a:lnTo>
                  <a:lnTo>
                    <a:pt x="108447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7670449" y="4939001"/>
              <a:ext cx="1080770" cy="1077595"/>
            </a:xfrm>
            <a:custGeom>
              <a:avLst/>
              <a:gdLst/>
              <a:ahLst/>
              <a:cxnLst/>
              <a:rect l="l" t="t" r="r" b="b"/>
              <a:pathLst>
                <a:path w="1080770" h="1077595">
                  <a:moveTo>
                    <a:pt x="597802" y="435086"/>
                  </a:moveTo>
                  <a:lnTo>
                    <a:pt x="0" y="1032888"/>
                  </a:lnTo>
                  <a:lnTo>
                    <a:pt x="44308" y="1077480"/>
                  </a:lnTo>
                  <a:lnTo>
                    <a:pt x="628411" y="493377"/>
                  </a:lnTo>
                  <a:lnTo>
                    <a:pt x="597802" y="435086"/>
                  </a:lnTo>
                  <a:close/>
                </a:path>
                <a:path w="1080770" h="1077595">
                  <a:moveTo>
                    <a:pt x="1032888" y="0"/>
                  </a:moveTo>
                  <a:lnTo>
                    <a:pt x="749353" y="283535"/>
                  </a:lnTo>
                  <a:lnTo>
                    <a:pt x="793697" y="328091"/>
                  </a:lnTo>
                  <a:lnTo>
                    <a:pt x="1080325" y="41463"/>
                  </a:lnTo>
                  <a:lnTo>
                    <a:pt x="1072230" y="25428"/>
                  </a:lnTo>
                  <a:lnTo>
                    <a:pt x="1032888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7710960" y="4975401"/>
              <a:ext cx="1066800" cy="1080770"/>
            </a:xfrm>
            <a:custGeom>
              <a:avLst/>
              <a:gdLst/>
              <a:ahLst/>
              <a:cxnLst/>
              <a:rect l="l" t="t" r="r" b="b"/>
              <a:pathLst>
                <a:path w="1066800" h="1080770">
                  <a:moveTo>
                    <a:pt x="585276" y="451981"/>
                  </a:moveTo>
                  <a:lnTo>
                    <a:pt x="0" y="1037257"/>
                  </a:lnTo>
                  <a:lnTo>
                    <a:pt x="43042" y="1080575"/>
                  </a:lnTo>
                  <a:lnTo>
                    <a:pt x="615011" y="508606"/>
                  </a:lnTo>
                  <a:lnTo>
                    <a:pt x="585276" y="451981"/>
                  </a:lnTo>
                  <a:close/>
                </a:path>
                <a:path w="1066800" h="1080770">
                  <a:moveTo>
                    <a:pt x="1037257" y="0"/>
                  </a:moveTo>
                  <a:lnTo>
                    <a:pt x="749385" y="287872"/>
                  </a:lnTo>
                  <a:lnTo>
                    <a:pt x="792462" y="331155"/>
                  </a:lnTo>
                  <a:lnTo>
                    <a:pt x="1066226" y="57391"/>
                  </a:lnTo>
                  <a:lnTo>
                    <a:pt x="1037257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7750204" y="5027729"/>
              <a:ext cx="1054100" cy="1076960"/>
            </a:xfrm>
            <a:custGeom>
              <a:avLst/>
              <a:gdLst/>
              <a:ahLst/>
              <a:cxnLst/>
              <a:rect l="l" t="t" r="r" b="b"/>
              <a:pathLst>
                <a:path w="1054100" h="1076960">
                  <a:moveTo>
                    <a:pt x="573142" y="451282"/>
                  </a:moveTo>
                  <a:lnTo>
                    <a:pt x="0" y="1024425"/>
                  </a:lnTo>
                  <a:lnTo>
                    <a:pt x="9494" y="1033980"/>
                  </a:lnTo>
                  <a:lnTo>
                    <a:pt x="35979" y="1076802"/>
                  </a:lnTo>
                  <a:lnTo>
                    <a:pt x="597339" y="515270"/>
                  </a:lnTo>
                  <a:lnTo>
                    <a:pt x="593694" y="490420"/>
                  </a:lnTo>
                  <a:lnTo>
                    <a:pt x="573142" y="451282"/>
                  </a:lnTo>
                  <a:close/>
                </a:path>
                <a:path w="1054100" h="1076960">
                  <a:moveTo>
                    <a:pt x="1024425" y="0"/>
                  </a:moveTo>
                  <a:lnTo>
                    <a:pt x="749416" y="275008"/>
                  </a:lnTo>
                  <a:lnTo>
                    <a:pt x="793373" y="319175"/>
                  </a:lnTo>
                  <a:lnTo>
                    <a:pt x="1053959" y="58509"/>
                  </a:lnTo>
                  <a:lnTo>
                    <a:pt x="1024425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7783480" y="5081744"/>
              <a:ext cx="1026794" cy="1071880"/>
            </a:xfrm>
            <a:custGeom>
              <a:avLst/>
              <a:gdLst/>
              <a:ahLst/>
              <a:cxnLst/>
              <a:rect l="l" t="t" r="r" b="b"/>
              <a:pathLst>
                <a:path w="1026795" h="1071879">
                  <a:moveTo>
                    <a:pt x="563180" y="455234"/>
                  </a:moveTo>
                  <a:lnTo>
                    <a:pt x="0" y="1018415"/>
                  </a:lnTo>
                  <a:lnTo>
                    <a:pt x="33001" y="1071773"/>
                  </a:lnTo>
                  <a:lnTo>
                    <a:pt x="574226" y="530548"/>
                  </a:lnTo>
                  <a:lnTo>
                    <a:pt x="563180" y="455234"/>
                  </a:lnTo>
                  <a:close/>
                </a:path>
                <a:path w="1026795" h="1071879">
                  <a:moveTo>
                    <a:pt x="1018415" y="0"/>
                  </a:moveTo>
                  <a:lnTo>
                    <a:pt x="756684" y="261730"/>
                  </a:lnTo>
                  <a:lnTo>
                    <a:pt x="777589" y="282735"/>
                  </a:lnTo>
                  <a:lnTo>
                    <a:pt x="822039" y="282735"/>
                  </a:lnTo>
                  <a:lnTo>
                    <a:pt x="985623" y="119151"/>
                  </a:lnTo>
                  <a:lnTo>
                    <a:pt x="979519" y="111285"/>
                  </a:lnTo>
                  <a:lnTo>
                    <a:pt x="1026509" y="16035"/>
                  </a:lnTo>
                  <a:lnTo>
                    <a:pt x="101841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7813570" y="5196605"/>
              <a:ext cx="991235" cy="1007744"/>
            </a:xfrm>
            <a:custGeom>
              <a:avLst/>
              <a:gdLst/>
              <a:ahLst/>
              <a:cxnLst/>
              <a:rect l="l" t="t" r="r" b="b"/>
              <a:pathLst>
                <a:path w="991234" h="1007745">
                  <a:moveTo>
                    <a:pt x="543162" y="409041"/>
                  </a:moveTo>
                  <a:lnTo>
                    <a:pt x="0" y="952204"/>
                  </a:lnTo>
                  <a:lnTo>
                    <a:pt x="33972" y="1007131"/>
                  </a:lnTo>
                  <a:lnTo>
                    <a:pt x="554533" y="486570"/>
                  </a:lnTo>
                  <a:lnTo>
                    <a:pt x="543162" y="409041"/>
                  </a:lnTo>
                  <a:close/>
                </a:path>
                <a:path w="991234" h="1007745">
                  <a:moveTo>
                    <a:pt x="952204" y="0"/>
                  </a:moveTo>
                  <a:lnTo>
                    <a:pt x="784329" y="167874"/>
                  </a:lnTo>
                  <a:lnTo>
                    <a:pt x="814809" y="167874"/>
                  </a:lnTo>
                  <a:lnTo>
                    <a:pt x="855549" y="185554"/>
                  </a:lnTo>
                  <a:lnTo>
                    <a:pt x="991051" y="50052"/>
                  </a:lnTo>
                  <a:lnTo>
                    <a:pt x="952204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7844630" y="5242368"/>
              <a:ext cx="998855" cy="1010285"/>
            </a:xfrm>
            <a:custGeom>
              <a:avLst/>
              <a:gdLst/>
              <a:ahLst/>
              <a:cxnLst/>
              <a:rect l="l" t="t" r="r" b="b"/>
              <a:pathLst>
                <a:path w="998854" h="1010285">
                  <a:moveTo>
                    <a:pt x="522497" y="434162"/>
                  </a:moveTo>
                  <a:lnTo>
                    <a:pt x="0" y="956660"/>
                  </a:lnTo>
                  <a:lnTo>
                    <a:pt x="33001" y="1010018"/>
                  </a:lnTo>
                  <a:lnTo>
                    <a:pt x="412654" y="630366"/>
                  </a:lnTo>
                  <a:lnTo>
                    <a:pt x="412908" y="628842"/>
                  </a:lnTo>
                  <a:lnTo>
                    <a:pt x="527208" y="466282"/>
                  </a:lnTo>
                  <a:lnTo>
                    <a:pt x="522497" y="434162"/>
                  </a:lnTo>
                  <a:close/>
                </a:path>
                <a:path w="998854" h="1010285">
                  <a:moveTo>
                    <a:pt x="956660" y="0"/>
                  </a:moveTo>
                  <a:lnTo>
                    <a:pt x="819175" y="137485"/>
                  </a:lnTo>
                  <a:lnTo>
                    <a:pt x="879399" y="163621"/>
                  </a:lnTo>
                  <a:lnTo>
                    <a:pt x="998404" y="44616"/>
                  </a:lnTo>
                  <a:lnTo>
                    <a:pt x="984408" y="35752"/>
                  </a:lnTo>
                  <a:lnTo>
                    <a:pt x="95666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7874721" y="5284029"/>
              <a:ext cx="1018540" cy="1016635"/>
            </a:xfrm>
            <a:custGeom>
              <a:avLst/>
              <a:gdLst/>
              <a:ahLst/>
              <a:cxnLst/>
              <a:rect l="l" t="t" r="r" b="b"/>
              <a:pathLst>
                <a:path w="1018540" h="1016635">
                  <a:moveTo>
                    <a:pt x="397858" y="565791"/>
                  </a:moveTo>
                  <a:lnTo>
                    <a:pt x="0" y="963649"/>
                  </a:lnTo>
                  <a:lnTo>
                    <a:pt x="20868" y="997390"/>
                  </a:lnTo>
                  <a:lnTo>
                    <a:pt x="36315" y="1016233"/>
                  </a:lnTo>
                  <a:lnTo>
                    <a:pt x="276640" y="775909"/>
                  </a:lnTo>
                  <a:lnTo>
                    <a:pt x="295188" y="710370"/>
                  </a:lnTo>
                  <a:lnTo>
                    <a:pt x="349177" y="703372"/>
                  </a:lnTo>
                  <a:lnTo>
                    <a:pt x="366308" y="686240"/>
                  </a:lnTo>
                  <a:lnTo>
                    <a:pt x="382818" y="587180"/>
                  </a:lnTo>
                  <a:lnTo>
                    <a:pt x="397858" y="565791"/>
                  </a:lnTo>
                  <a:close/>
                </a:path>
                <a:path w="1018540" h="1016635">
                  <a:moveTo>
                    <a:pt x="963649" y="0"/>
                  </a:moveTo>
                  <a:lnTo>
                    <a:pt x="843995" y="119653"/>
                  </a:lnTo>
                  <a:lnTo>
                    <a:pt x="888278" y="138870"/>
                  </a:lnTo>
                  <a:lnTo>
                    <a:pt x="907244" y="145305"/>
                  </a:lnTo>
                  <a:lnTo>
                    <a:pt x="1018078" y="34471"/>
                  </a:lnTo>
                  <a:lnTo>
                    <a:pt x="96364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7907604" y="5315546"/>
              <a:ext cx="1012190" cy="1028700"/>
            </a:xfrm>
            <a:custGeom>
              <a:avLst/>
              <a:gdLst/>
              <a:ahLst/>
              <a:cxnLst/>
              <a:rect l="l" t="t" r="r" b="b"/>
              <a:pathLst>
                <a:path w="1012190" h="1028700">
                  <a:moveTo>
                    <a:pt x="246764" y="733764"/>
                  </a:moveTo>
                  <a:lnTo>
                    <a:pt x="0" y="980529"/>
                  </a:lnTo>
                  <a:lnTo>
                    <a:pt x="39475" y="1028684"/>
                  </a:lnTo>
                  <a:lnTo>
                    <a:pt x="217411" y="850747"/>
                  </a:lnTo>
                  <a:lnTo>
                    <a:pt x="224205" y="813473"/>
                  </a:lnTo>
                  <a:lnTo>
                    <a:pt x="246764" y="733764"/>
                  </a:lnTo>
                  <a:close/>
                </a:path>
                <a:path w="1012190" h="1028700">
                  <a:moveTo>
                    <a:pt x="334949" y="645579"/>
                  </a:moveTo>
                  <a:lnTo>
                    <a:pt x="307539" y="672990"/>
                  </a:lnTo>
                  <a:lnTo>
                    <a:pt x="330885" y="669963"/>
                  </a:lnTo>
                  <a:lnTo>
                    <a:pt x="334949" y="645579"/>
                  </a:lnTo>
                  <a:close/>
                </a:path>
                <a:path w="1012190" h="1028700">
                  <a:moveTo>
                    <a:pt x="980529" y="0"/>
                  </a:moveTo>
                  <a:lnTo>
                    <a:pt x="868671" y="111858"/>
                  </a:lnTo>
                  <a:lnTo>
                    <a:pt x="934101" y="134057"/>
                  </a:lnTo>
                  <a:lnTo>
                    <a:pt x="1011563" y="56596"/>
                  </a:lnTo>
                  <a:lnTo>
                    <a:pt x="997635" y="10833"/>
                  </a:lnTo>
                  <a:lnTo>
                    <a:pt x="9805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7943303" y="5365965"/>
              <a:ext cx="1028065" cy="1066800"/>
            </a:xfrm>
            <a:custGeom>
              <a:avLst/>
              <a:gdLst/>
              <a:ahLst/>
              <a:cxnLst/>
              <a:rect l="l" t="t" r="r" b="b"/>
              <a:pathLst>
                <a:path w="1028065" h="1066800">
                  <a:moveTo>
                    <a:pt x="183553" y="790181"/>
                  </a:moveTo>
                  <a:lnTo>
                    <a:pt x="0" y="973683"/>
                  </a:lnTo>
                  <a:lnTo>
                    <a:pt x="39814" y="1022235"/>
                  </a:lnTo>
                  <a:lnTo>
                    <a:pt x="76187" y="1066609"/>
                  </a:lnTo>
                  <a:lnTo>
                    <a:pt x="145872" y="996899"/>
                  </a:lnTo>
                  <a:lnTo>
                    <a:pt x="163868" y="898182"/>
                  </a:lnTo>
                  <a:lnTo>
                    <a:pt x="165557" y="888873"/>
                  </a:lnTo>
                  <a:lnTo>
                    <a:pt x="183553" y="790181"/>
                  </a:lnTo>
                  <a:close/>
                </a:path>
                <a:path w="1028065" h="1066800">
                  <a:moveTo>
                    <a:pt x="1027976" y="95034"/>
                  </a:moveTo>
                  <a:lnTo>
                    <a:pt x="1000175" y="61874"/>
                  </a:lnTo>
                  <a:lnTo>
                    <a:pt x="996708" y="57721"/>
                  </a:lnTo>
                  <a:lnTo>
                    <a:pt x="988606" y="48044"/>
                  </a:lnTo>
                  <a:lnTo>
                    <a:pt x="973975" y="0"/>
                  </a:lnTo>
                  <a:lnTo>
                    <a:pt x="892365" y="81597"/>
                  </a:lnTo>
                  <a:lnTo>
                    <a:pt x="958138" y="103911"/>
                  </a:lnTo>
                  <a:lnTo>
                    <a:pt x="961936" y="105194"/>
                  </a:lnTo>
                  <a:lnTo>
                    <a:pt x="1027976" y="95034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8015732" y="6352662"/>
              <a:ext cx="75314" cy="14719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6857999" y="2952750"/>
              <a:ext cx="105212" cy="121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5016500" y="3073400"/>
              <a:ext cx="1957705" cy="13970"/>
            </a:xfrm>
            <a:custGeom>
              <a:avLst/>
              <a:gdLst/>
              <a:ahLst/>
              <a:cxnLst/>
              <a:rect l="l" t="t" r="r" b="b"/>
              <a:pathLst>
                <a:path w="1957704" h="13969">
                  <a:moveTo>
                    <a:pt x="0" y="11429"/>
                  </a:moveTo>
                  <a:lnTo>
                    <a:pt x="7386" y="13970"/>
                  </a:lnTo>
                  <a:lnTo>
                    <a:pt x="8669" y="13970"/>
                  </a:lnTo>
                  <a:lnTo>
                    <a:pt x="0" y="11429"/>
                  </a:lnTo>
                  <a:close/>
                </a:path>
                <a:path w="1957704" h="13969">
                  <a:moveTo>
                    <a:pt x="1945616" y="0"/>
                  </a:moveTo>
                  <a:lnTo>
                    <a:pt x="1924949" y="0"/>
                  </a:lnTo>
                  <a:lnTo>
                    <a:pt x="1934612" y="13970"/>
                  </a:lnTo>
                  <a:lnTo>
                    <a:pt x="1957672" y="13970"/>
                  </a:lnTo>
                  <a:lnTo>
                    <a:pt x="1945616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5020193" y="3086100"/>
              <a:ext cx="1964055" cy="12700"/>
            </a:xfrm>
            <a:custGeom>
              <a:avLst/>
              <a:gdLst/>
              <a:ahLst/>
              <a:cxnLst/>
              <a:rect l="l" t="t" r="r" b="b"/>
              <a:pathLst>
                <a:path w="1964054" h="12700">
                  <a:moveTo>
                    <a:pt x="641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43989" y="12700"/>
                  </a:lnTo>
                  <a:lnTo>
                    <a:pt x="641" y="0"/>
                  </a:lnTo>
                  <a:close/>
                </a:path>
                <a:path w="1964054" h="12700">
                  <a:moveTo>
                    <a:pt x="1952882" y="0"/>
                  </a:moveTo>
                  <a:lnTo>
                    <a:pt x="1930040" y="0"/>
                  </a:lnTo>
                  <a:lnTo>
                    <a:pt x="1938824" y="12700"/>
                  </a:lnTo>
                  <a:lnTo>
                    <a:pt x="1963842" y="12700"/>
                  </a:lnTo>
                  <a:lnTo>
                    <a:pt x="19528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5053433" y="3097529"/>
              <a:ext cx="1941830" cy="13970"/>
            </a:xfrm>
            <a:custGeom>
              <a:avLst/>
              <a:gdLst/>
              <a:ahLst/>
              <a:cxnLst/>
              <a:rect l="l" t="t" r="r" b="b"/>
              <a:pathLst>
                <a:path w="1941829" h="13969">
                  <a:moveTo>
                    <a:pt x="6414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54096" y="13970"/>
                  </a:lnTo>
                  <a:lnTo>
                    <a:pt x="6414" y="0"/>
                  </a:lnTo>
                  <a:close/>
                </a:path>
                <a:path w="1941829" h="13969">
                  <a:moveTo>
                    <a:pt x="1929506" y="0"/>
                  </a:moveTo>
                  <a:lnTo>
                    <a:pt x="1904705" y="0"/>
                  </a:lnTo>
                  <a:lnTo>
                    <a:pt x="1914368" y="13970"/>
                  </a:lnTo>
                  <a:lnTo>
                    <a:pt x="1941561" y="13970"/>
                  </a:lnTo>
                  <a:lnTo>
                    <a:pt x="1929506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5090367" y="3110229"/>
              <a:ext cx="1915795" cy="13970"/>
            </a:xfrm>
            <a:custGeom>
              <a:avLst/>
              <a:gdLst/>
              <a:ahLst/>
              <a:cxnLst/>
              <a:rect l="l" t="t" r="r" b="b"/>
              <a:pathLst>
                <a:path w="1915795" h="13969">
                  <a:moveTo>
                    <a:pt x="12828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60511" y="13970"/>
                  </a:lnTo>
                  <a:lnTo>
                    <a:pt x="12828" y="0"/>
                  </a:lnTo>
                  <a:close/>
                </a:path>
                <a:path w="1915795" h="13969">
                  <a:moveTo>
                    <a:pt x="1903532" y="0"/>
                  </a:moveTo>
                  <a:lnTo>
                    <a:pt x="1876556" y="0"/>
                  </a:lnTo>
                  <a:lnTo>
                    <a:pt x="1886218" y="13970"/>
                  </a:lnTo>
                  <a:lnTo>
                    <a:pt x="1915587" y="13970"/>
                  </a:lnTo>
                  <a:lnTo>
                    <a:pt x="1903532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5127301" y="3122929"/>
              <a:ext cx="1889125" cy="12700"/>
            </a:xfrm>
            <a:custGeom>
              <a:avLst/>
              <a:gdLst/>
              <a:ahLst/>
              <a:cxnLst/>
              <a:rect l="l" t="t" r="r" b="b"/>
              <a:pathLst>
                <a:path w="1889125" h="12700">
                  <a:moveTo>
                    <a:pt x="19242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62590" y="12700"/>
                  </a:lnTo>
                  <a:lnTo>
                    <a:pt x="19242" y="0"/>
                  </a:lnTo>
                  <a:close/>
                </a:path>
                <a:path w="1889125" h="12700">
                  <a:moveTo>
                    <a:pt x="1877558" y="0"/>
                  </a:moveTo>
                  <a:lnTo>
                    <a:pt x="1848406" y="0"/>
                  </a:lnTo>
                  <a:lnTo>
                    <a:pt x="1857190" y="12700"/>
                  </a:lnTo>
                  <a:lnTo>
                    <a:pt x="1888517" y="12700"/>
                  </a:lnTo>
                  <a:lnTo>
                    <a:pt x="1877558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5160541" y="3134359"/>
              <a:ext cx="1866264" cy="13970"/>
            </a:xfrm>
            <a:custGeom>
              <a:avLst/>
              <a:gdLst/>
              <a:ahLst/>
              <a:cxnLst/>
              <a:rect l="l" t="t" r="r" b="b"/>
              <a:pathLst>
                <a:path w="1866265" h="13969">
                  <a:moveTo>
                    <a:pt x="25015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72698" y="13969"/>
                  </a:lnTo>
                  <a:lnTo>
                    <a:pt x="25015" y="0"/>
                  </a:lnTo>
                  <a:close/>
                </a:path>
                <a:path w="1866265" h="13969">
                  <a:moveTo>
                    <a:pt x="1854181" y="0"/>
                  </a:moveTo>
                  <a:lnTo>
                    <a:pt x="1823072" y="0"/>
                  </a:lnTo>
                  <a:lnTo>
                    <a:pt x="1832734" y="13969"/>
                  </a:lnTo>
                  <a:lnTo>
                    <a:pt x="1866236" y="13969"/>
                  </a:lnTo>
                  <a:lnTo>
                    <a:pt x="1854181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5197475" y="3147059"/>
              <a:ext cx="1839595" cy="12700"/>
            </a:xfrm>
            <a:custGeom>
              <a:avLst/>
              <a:gdLst/>
              <a:ahLst/>
              <a:cxnLst/>
              <a:rect l="l" t="t" r="r" b="b"/>
              <a:pathLst>
                <a:path w="1839595" h="12700">
                  <a:moveTo>
                    <a:pt x="31429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74777" y="12700"/>
                  </a:lnTo>
                  <a:lnTo>
                    <a:pt x="31429" y="0"/>
                  </a:lnTo>
                  <a:close/>
                </a:path>
                <a:path w="1839595" h="12700">
                  <a:moveTo>
                    <a:pt x="1828207" y="0"/>
                  </a:moveTo>
                  <a:lnTo>
                    <a:pt x="1794922" y="0"/>
                  </a:lnTo>
                  <a:lnTo>
                    <a:pt x="1803706" y="12700"/>
                  </a:lnTo>
                  <a:lnTo>
                    <a:pt x="1839166" y="12700"/>
                  </a:lnTo>
                  <a:lnTo>
                    <a:pt x="182820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5230715" y="3158490"/>
              <a:ext cx="1817370" cy="13970"/>
            </a:xfrm>
            <a:custGeom>
              <a:avLst/>
              <a:gdLst/>
              <a:ahLst/>
              <a:cxnLst/>
              <a:rect l="l" t="t" r="r" b="b"/>
              <a:pathLst>
                <a:path w="1817370" h="13969">
                  <a:moveTo>
                    <a:pt x="37202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84885" y="13970"/>
                  </a:lnTo>
                  <a:lnTo>
                    <a:pt x="37202" y="0"/>
                  </a:lnTo>
                  <a:close/>
                </a:path>
                <a:path w="1817370" h="13969">
                  <a:moveTo>
                    <a:pt x="1804830" y="0"/>
                  </a:moveTo>
                  <a:lnTo>
                    <a:pt x="1769588" y="0"/>
                  </a:lnTo>
                  <a:lnTo>
                    <a:pt x="1779250" y="13970"/>
                  </a:lnTo>
                  <a:lnTo>
                    <a:pt x="1816886" y="13970"/>
                  </a:lnTo>
                  <a:lnTo>
                    <a:pt x="1804830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5267649" y="3171190"/>
              <a:ext cx="1791335" cy="13970"/>
            </a:xfrm>
            <a:custGeom>
              <a:avLst/>
              <a:gdLst/>
              <a:ahLst/>
              <a:cxnLst/>
              <a:rect l="l" t="t" r="r" b="b"/>
              <a:pathLst>
                <a:path w="1791334" h="13969">
                  <a:moveTo>
                    <a:pt x="43616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91299" y="13970"/>
                  </a:lnTo>
                  <a:lnTo>
                    <a:pt x="43616" y="0"/>
                  </a:lnTo>
                  <a:close/>
                </a:path>
                <a:path w="1791334" h="13969">
                  <a:moveTo>
                    <a:pt x="1778856" y="0"/>
                  </a:moveTo>
                  <a:lnTo>
                    <a:pt x="1741438" y="0"/>
                  </a:lnTo>
                  <a:lnTo>
                    <a:pt x="1751101" y="13970"/>
                  </a:lnTo>
                  <a:lnTo>
                    <a:pt x="1790912" y="13970"/>
                  </a:lnTo>
                  <a:lnTo>
                    <a:pt x="1778856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5304574" y="3183889"/>
              <a:ext cx="1764030" cy="12700"/>
            </a:xfrm>
            <a:custGeom>
              <a:avLst/>
              <a:gdLst/>
              <a:ahLst/>
              <a:cxnLst/>
              <a:rect l="l" t="t" r="r" b="b"/>
              <a:pathLst>
                <a:path w="1764029" h="12700">
                  <a:moveTo>
                    <a:pt x="93383" y="12700"/>
                  </a:moveTo>
                  <a:lnTo>
                    <a:pt x="50038" y="0"/>
                  </a:lnTo>
                  <a:lnTo>
                    <a:pt x="0" y="0"/>
                  </a:lnTo>
                  <a:lnTo>
                    <a:pt x="36931" y="12700"/>
                  </a:lnTo>
                  <a:lnTo>
                    <a:pt x="93383" y="12700"/>
                  </a:lnTo>
                  <a:close/>
                </a:path>
                <a:path w="1764029" h="12700">
                  <a:moveTo>
                    <a:pt x="1763839" y="12700"/>
                  </a:moveTo>
                  <a:lnTo>
                    <a:pt x="1752879" y="0"/>
                  </a:lnTo>
                  <a:lnTo>
                    <a:pt x="1713293" y="0"/>
                  </a:lnTo>
                  <a:lnTo>
                    <a:pt x="1722081" y="12700"/>
                  </a:lnTo>
                  <a:lnTo>
                    <a:pt x="1763839" y="1270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5337823" y="3195319"/>
              <a:ext cx="1741805" cy="13970"/>
            </a:xfrm>
            <a:custGeom>
              <a:avLst/>
              <a:gdLst/>
              <a:ahLst/>
              <a:cxnLst/>
              <a:rect l="l" t="t" r="r" b="b"/>
              <a:pathLst>
                <a:path w="1741804" h="13969">
                  <a:moveTo>
                    <a:pt x="55804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103486" y="13969"/>
                  </a:lnTo>
                  <a:lnTo>
                    <a:pt x="55804" y="0"/>
                  </a:lnTo>
                  <a:close/>
                </a:path>
                <a:path w="1741804" h="13969">
                  <a:moveTo>
                    <a:pt x="1729505" y="0"/>
                  </a:moveTo>
                  <a:lnTo>
                    <a:pt x="1687954" y="0"/>
                  </a:lnTo>
                  <a:lnTo>
                    <a:pt x="1697617" y="13969"/>
                  </a:lnTo>
                  <a:lnTo>
                    <a:pt x="1741561" y="13969"/>
                  </a:lnTo>
                  <a:lnTo>
                    <a:pt x="1729505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5374756" y="320801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62218" y="0"/>
                  </a:moveTo>
                  <a:lnTo>
                    <a:pt x="0" y="0"/>
                  </a:lnTo>
                  <a:lnTo>
                    <a:pt x="3693" y="1269"/>
                  </a:lnTo>
                  <a:lnTo>
                    <a:pt x="24257" y="12700"/>
                  </a:lnTo>
                  <a:lnTo>
                    <a:pt x="105566" y="12700"/>
                  </a:lnTo>
                  <a:lnTo>
                    <a:pt x="62218" y="0"/>
                  </a:lnTo>
                  <a:close/>
                </a:path>
                <a:path w="1714500" h="12700">
                  <a:moveTo>
                    <a:pt x="1703531" y="0"/>
                  </a:moveTo>
                  <a:lnTo>
                    <a:pt x="1659805" y="0"/>
                  </a:lnTo>
                  <a:lnTo>
                    <a:pt x="1668589" y="12700"/>
                  </a:lnTo>
                  <a:lnTo>
                    <a:pt x="1714491" y="12700"/>
                  </a:lnTo>
                  <a:lnTo>
                    <a:pt x="1703531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5399011" y="32207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124650" y="12700"/>
                  </a:moveTo>
                  <a:lnTo>
                    <a:pt x="8130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24650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90230" y="0"/>
                  </a:lnTo>
                  <a:lnTo>
                    <a:pt x="1644332" y="0"/>
                  </a:lnTo>
                  <a:lnTo>
                    <a:pt x="1653108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5425287" y="3232149"/>
              <a:ext cx="1685289" cy="12700"/>
            </a:xfrm>
            <a:custGeom>
              <a:avLst/>
              <a:gdLst/>
              <a:ahLst/>
              <a:cxnLst/>
              <a:rect l="l" t="t" r="r" b="b"/>
              <a:pathLst>
                <a:path w="1685290" h="12700">
                  <a:moveTo>
                    <a:pt x="121704" y="6350"/>
                  </a:moveTo>
                  <a:lnTo>
                    <a:pt x="104876" y="6350"/>
                  </a:lnTo>
                  <a:lnTo>
                    <a:pt x="104876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1417" y="6350"/>
                  </a:lnTo>
                  <a:lnTo>
                    <a:pt x="11417" y="12700"/>
                  </a:lnTo>
                  <a:lnTo>
                    <a:pt x="121704" y="12700"/>
                  </a:lnTo>
                  <a:lnTo>
                    <a:pt x="121704" y="6350"/>
                  </a:lnTo>
                  <a:close/>
                </a:path>
                <a:path w="1685290" h="12700">
                  <a:moveTo>
                    <a:pt x="1684782" y="12700"/>
                  </a:moveTo>
                  <a:lnTo>
                    <a:pt x="1673821" y="0"/>
                  </a:lnTo>
                  <a:lnTo>
                    <a:pt x="1625955" y="0"/>
                  </a:lnTo>
                  <a:lnTo>
                    <a:pt x="1634744" y="12700"/>
                  </a:lnTo>
                  <a:lnTo>
                    <a:pt x="1684782" y="1270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5442420" y="3244849"/>
              <a:ext cx="1678939" cy="12700"/>
            </a:xfrm>
            <a:custGeom>
              <a:avLst/>
              <a:gdLst/>
              <a:ahLst/>
              <a:cxnLst/>
              <a:rect l="l" t="t" r="r" b="b"/>
              <a:pathLst>
                <a:path w="1678940" h="12700">
                  <a:moveTo>
                    <a:pt x="134518" y="12700"/>
                  </a:moveTo>
                  <a:lnTo>
                    <a:pt x="11056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4518" y="12700"/>
                  </a:lnTo>
                  <a:close/>
                </a:path>
                <a:path w="1678940" h="12700">
                  <a:moveTo>
                    <a:pt x="1678609" y="12700"/>
                  </a:moveTo>
                  <a:lnTo>
                    <a:pt x="1667649" y="0"/>
                  </a:lnTo>
                  <a:lnTo>
                    <a:pt x="1617611" y="0"/>
                  </a:lnTo>
                  <a:lnTo>
                    <a:pt x="1626400" y="12700"/>
                  </a:lnTo>
                  <a:lnTo>
                    <a:pt x="1678609" y="1270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5462989" y="3256279"/>
              <a:ext cx="1669414" cy="13970"/>
            </a:xfrm>
            <a:custGeom>
              <a:avLst/>
              <a:gdLst/>
              <a:ahLst/>
              <a:cxnLst/>
              <a:rect l="l" t="t" r="r" b="b"/>
              <a:pathLst>
                <a:path w="1669415" h="13970">
                  <a:moveTo>
                    <a:pt x="111558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37909" y="13970"/>
                  </a:lnTo>
                  <a:lnTo>
                    <a:pt x="111558" y="0"/>
                  </a:lnTo>
                  <a:close/>
                </a:path>
                <a:path w="1669415" h="13970">
                  <a:moveTo>
                    <a:pt x="1656945" y="0"/>
                  </a:moveTo>
                  <a:lnTo>
                    <a:pt x="1604952" y="0"/>
                  </a:lnTo>
                  <a:lnTo>
                    <a:pt x="1605830" y="1270"/>
                  </a:lnTo>
                  <a:lnTo>
                    <a:pt x="1612368" y="13970"/>
                  </a:lnTo>
                  <a:lnTo>
                    <a:pt x="1669001" y="13970"/>
                  </a:lnTo>
                  <a:lnTo>
                    <a:pt x="1656945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5485828" y="3268979"/>
              <a:ext cx="1656080" cy="12700"/>
            </a:xfrm>
            <a:custGeom>
              <a:avLst/>
              <a:gdLst/>
              <a:ahLst/>
              <a:cxnLst/>
              <a:rect l="l" t="t" r="r" b="b"/>
              <a:pathLst>
                <a:path w="1656079" h="12700">
                  <a:moveTo>
                    <a:pt x="136626" y="12700"/>
                  </a:moveTo>
                  <a:lnTo>
                    <a:pt x="1126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6626" y="12700"/>
                  </a:lnTo>
                  <a:close/>
                </a:path>
                <a:path w="1656079" h="12700">
                  <a:moveTo>
                    <a:pt x="1656016" y="12700"/>
                  </a:moveTo>
                  <a:lnTo>
                    <a:pt x="1645056" y="0"/>
                  </a:lnTo>
                  <a:lnTo>
                    <a:pt x="1588871" y="0"/>
                  </a:lnTo>
                  <a:lnTo>
                    <a:pt x="1595412" y="12700"/>
                  </a:lnTo>
                  <a:lnTo>
                    <a:pt x="1656016" y="1270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5506401" y="3280409"/>
              <a:ext cx="1646555" cy="13970"/>
            </a:xfrm>
            <a:custGeom>
              <a:avLst/>
              <a:gdLst/>
              <a:ahLst/>
              <a:cxnLst/>
              <a:rect l="l" t="t" r="r" b="b"/>
              <a:pathLst>
                <a:path w="1646554" h="13970">
                  <a:moveTo>
                    <a:pt x="11366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0013" y="13969"/>
                  </a:lnTo>
                  <a:lnTo>
                    <a:pt x="113661" y="0"/>
                  </a:lnTo>
                  <a:close/>
                </a:path>
                <a:path w="1646554" h="13970">
                  <a:moveTo>
                    <a:pt x="1634356" y="0"/>
                  </a:moveTo>
                  <a:lnTo>
                    <a:pt x="1574186" y="0"/>
                  </a:lnTo>
                  <a:lnTo>
                    <a:pt x="1581378" y="13969"/>
                  </a:lnTo>
                  <a:lnTo>
                    <a:pt x="1646412" y="13969"/>
                  </a:lnTo>
                  <a:lnTo>
                    <a:pt x="163435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5529250" y="3293109"/>
              <a:ext cx="1631314" cy="13970"/>
            </a:xfrm>
            <a:custGeom>
              <a:avLst/>
              <a:gdLst/>
              <a:ahLst/>
              <a:cxnLst/>
              <a:rect l="l" t="t" r="r" b="b"/>
              <a:pathLst>
                <a:path w="1631315" h="13970">
                  <a:moveTo>
                    <a:pt x="114769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1120" y="13969"/>
                  </a:lnTo>
                  <a:lnTo>
                    <a:pt x="114769" y="0"/>
                  </a:lnTo>
                  <a:close/>
                </a:path>
                <a:path w="1631315" h="13970">
                  <a:moveTo>
                    <a:pt x="1622467" y="0"/>
                  </a:moveTo>
                  <a:lnTo>
                    <a:pt x="1557875" y="0"/>
                  </a:lnTo>
                  <a:lnTo>
                    <a:pt x="1565067" y="13969"/>
                  </a:lnTo>
                  <a:lnTo>
                    <a:pt x="1631051" y="13969"/>
                  </a:lnTo>
                  <a:lnTo>
                    <a:pt x="1624659" y="2539"/>
                  </a:lnTo>
                  <a:lnTo>
                    <a:pt x="1622467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5552097" y="3305809"/>
              <a:ext cx="1614805" cy="12700"/>
            </a:xfrm>
            <a:custGeom>
              <a:avLst/>
              <a:gdLst/>
              <a:ahLst/>
              <a:cxnLst/>
              <a:rect l="l" t="t" r="r" b="b"/>
              <a:pathLst>
                <a:path w="1614804" h="12700">
                  <a:moveTo>
                    <a:pt x="139827" y="12700"/>
                  </a:moveTo>
                  <a:lnTo>
                    <a:pt x="1158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9827" y="12700"/>
                  </a:lnTo>
                  <a:close/>
                </a:path>
                <a:path w="1614804" h="12700">
                  <a:moveTo>
                    <a:pt x="1614589" y="12700"/>
                  </a:moveTo>
                  <a:lnTo>
                    <a:pt x="1607489" y="0"/>
                  </a:lnTo>
                  <a:lnTo>
                    <a:pt x="1541564" y="0"/>
                  </a:lnTo>
                  <a:lnTo>
                    <a:pt x="1548104" y="12700"/>
                  </a:lnTo>
                  <a:lnTo>
                    <a:pt x="1614589" y="1270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5572662" y="3317239"/>
              <a:ext cx="1601470" cy="13970"/>
            </a:xfrm>
            <a:custGeom>
              <a:avLst/>
              <a:gdLst/>
              <a:ahLst/>
              <a:cxnLst/>
              <a:rect l="l" t="t" r="r" b="b"/>
              <a:pathLst>
                <a:path w="1601470" h="13970">
                  <a:moveTo>
                    <a:pt x="11687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3223" y="13970"/>
                  </a:lnTo>
                  <a:lnTo>
                    <a:pt x="116872" y="0"/>
                  </a:lnTo>
                  <a:close/>
                </a:path>
                <a:path w="1601470" h="13970">
                  <a:moveTo>
                    <a:pt x="1593319" y="0"/>
                  </a:moveTo>
                  <a:lnTo>
                    <a:pt x="1526885" y="0"/>
                  </a:lnTo>
                  <a:lnTo>
                    <a:pt x="1534077" y="13970"/>
                  </a:lnTo>
                  <a:lnTo>
                    <a:pt x="1601131" y="13970"/>
                  </a:lnTo>
                  <a:lnTo>
                    <a:pt x="15933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5595505" y="3329939"/>
              <a:ext cx="1584960" cy="12700"/>
            </a:xfrm>
            <a:custGeom>
              <a:avLst/>
              <a:gdLst/>
              <a:ahLst/>
              <a:cxnLst/>
              <a:rect l="l" t="t" r="r" b="b"/>
              <a:pathLst>
                <a:path w="1584959" h="12700">
                  <a:moveTo>
                    <a:pt x="141935" y="12700"/>
                  </a:moveTo>
                  <a:lnTo>
                    <a:pt x="11798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1935" y="12700"/>
                  </a:lnTo>
                  <a:close/>
                </a:path>
                <a:path w="1584959" h="12700">
                  <a:moveTo>
                    <a:pt x="1584667" y="12700"/>
                  </a:moveTo>
                  <a:lnTo>
                    <a:pt x="1577568" y="0"/>
                  </a:lnTo>
                  <a:lnTo>
                    <a:pt x="1510576" y="0"/>
                  </a:lnTo>
                  <a:lnTo>
                    <a:pt x="1517116" y="12700"/>
                  </a:lnTo>
                  <a:lnTo>
                    <a:pt x="1584667" y="1270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5616074" y="3341370"/>
              <a:ext cx="1571625" cy="13970"/>
            </a:xfrm>
            <a:custGeom>
              <a:avLst/>
              <a:gdLst/>
              <a:ahLst/>
              <a:cxnLst/>
              <a:rect l="l" t="t" r="r" b="b"/>
              <a:pathLst>
                <a:path w="1571625" h="13970">
                  <a:moveTo>
                    <a:pt x="11897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5327" y="13969"/>
                  </a:lnTo>
                  <a:lnTo>
                    <a:pt x="118976" y="0"/>
                  </a:lnTo>
                  <a:close/>
                </a:path>
                <a:path w="1571625" h="13970">
                  <a:moveTo>
                    <a:pt x="1563400" y="0"/>
                  </a:moveTo>
                  <a:lnTo>
                    <a:pt x="1495895" y="0"/>
                  </a:lnTo>
                  <a:lnTo>
                    <a:pt x="1503086" y="13969"/>
                  </a:lnTo>
                  <a:lnTo>
                    <a:pt x="1571212" y="13969"/>
                  </a:lnTo>
                  <a:lnTo>
                    <a:pt x="1563400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5638923" y="3354070"/>
              <a:ext cx="1555750" cy="13970"/>
            </a:xfrm>
            <a:custGeom>
              <a:avLst/>
              <a:gdLst/>
              <a:ahLst/>
              <a:cxnLst/>
              <a:rect l="l" t="t" r="r" b="b"/>
              <a:pathLst>
                <a:path w="1555750" h="13970">
                  <a:moveTo>
                    <a:pt x="12008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6434" y="13969"/>
                  </a:lnTo>
                  <a:lnTo>
                    <a:pt x="120083" y="0"/>
                  </a:lnTo>
                  <a:close/>
                </a:path>
                <a:path w="1555750" h="13970">
                  <a:moveTo>
                    <a:pt x="1547653" y="0"/>
                  </a:moveTo>
                  <a:lnTo>
                    <a:pt x="1479584" y="0"/>
                  </a:lnTo>
                  <a:lnTo>
                    <a:pt x="1486776" y="13969"/>
                  </a:lnTo>
                  <a:lnTo>
                    <a:pt x="1555465" y="13969"/>
                  </a:lnTo>
                  <a:lnTo>
                    <a:pt x="1547653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5661761" y="3366769"/>
              <a:ext cx="1539240" cy="12700"/>
            </a:xfrm>
            <a:custGeom>
              <a:avLst/>
              <a:gdLst/>
              <a:ahLst/>
              <a:cxnLst/>
              <a:rect l="l" t="t" r="r" b="b"/>
              <a:pathLst>
                <a:path w="1539240" h="12700">
                  <a:moveTo>
                    <a:pt x="145148" y="12700"/>
                  </a:moveTo>
                  <a:lnTo>
                    <a:pt x="1211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5148" y="12700"/>
                  </a:lnTo>
                  <a:close/>
                </a:path>
                <a:path w="1539240" h="12700">
                  <a:moveTo>
                    <a:pt x="1539011" y="12700"/>
                  </a:moveTo>
                  <a:lnTo>
                    <a:pt x="1531912" y="0"/>
                  </a:lnTo>
                  <a:lnTo>
                    <a:pt x="1463281" y="0"/>
                  </a:lnTo>
                  <a:lnTo>
                    <a:pt x="1469821" y="12700"/>
                  </a:lnTo>
                  <a:lnTo>
                    <a:pt x="1539011" y="1270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5682335" y="3378200"/>
              <a:ext cx="1525905" cy="13970"/>
            </a:xfrm>
            <a:custGeom>
              <a:avLst/>
              <a:gdLst/>
              <a:ahLst/>
              <a:cxnLst/>
              <a:rect l="l" t="t" r="r" b="b"/>
              <a:pathLst>
                <a:path w="1525904" h="13970">
                  <a:moveTo>
                    <a:pt x="12218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8538" y="13970"/>
                  </a:lnTo>
                  <a:lnTo>
                    <a:pt x="122187" y="0"/>
                  </a:lnTo>
                  <a:close/>
                </a:path>
                <a:path w="1525904" h="13970">
                  <a:moveTo>
                    <a:pt x="1517734" y="0"/>
                  </a:moveTo>
                  <a:lnTo>
                    <a:pt x="1448594" y="0"/>
                  </a:lnTo>
                  <a:lnTo>
                    <a:pt x="1455785" y="13970"/>
                  </a:lnTo>
                  <a:lnTo>
                    <a:pt x="1525545" y="13970"/>
                  </a:lnTo>
                  <a:lnTo>
                    <a:pt x="1517734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5705183" y="3390899"/>
              <a:ext cx="1509395" cy="12700"/>
            </a:xfrm>
            <a:custGeom>
              <a:avLst/>
              <a:gdLst/>
              <a:ahLst/>
              <a:cxnLst/>
              <a:rect l="l" t="t" r="r" b="b"/>
              <a:pathLst>
                <a:path w="1509395" h="12700">
                  <a:moveTo>
                    <a:pt x="147243" y="12700"/>
                  </a:moveTo>
                  <a:lnTo>
                    <a:pt x="12329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7243" y="12700"/>
                  </a:lnTo>
                  <a:close/>
                </a:path>
                <a:path w="1509395" h="12700">
                  <a:moveTo>
                    <a:pt x="1509077" y="12700"/>
                  </a:moveTo>
                  <a:lnTo>
                    <a:pt x="1501978" y="0"/>
                  </a:lnTo>
                  <a:lnTo>
                    <a:pt x="1432280" y="0"/>
                  </a:lnTo>
                  <a:lnTo>
                    <a:pt x="1438821" y="12700"/>
                  </a:lnTo>
                  <a:lnTo>
                    <a:pt x="1509077" y="1270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5728030" y="3403599"/>
              <a:ext cx="1493520" cy="12700"/>
            </a:xfrm>
            <a:custGeom>
              <a:avLst/>
              <a:gdLst/>
              <a:ahLst/>
              <a:cxnLst/>
              <a:rect l="l" t="t" r="r" b="b"/>
              <a:pathLst>
                <a:path w="1493520" h="12700">
                  <a:moveTo>
                    <a:pt x="148348" y="12700"/>
                  </a:moveTo>
                  <a:lnTo>
                    <a:pt x="1243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8348" y="12700"/>
                  </a:lnTo>
                  <a:close/>
                </a:path>
                <a:path w="1493520" h="12700">
                  <a:moveTo>
                    <a:pt x="1493342" y="12700"/>
                  </a:moveTo>
                  <a:lnTo>
                    <a:pt x="1486230" y="0"/>
                  </a:lnTo>
                  <a:lnTo>
                    <a:pt x="1415973" y="0"/>
                  </a:lnTo>
                  <a:lnTo>
                    <a:pt x="1422501" y="12700"/>
                  </a:lnTo>
                  <a:lnTo>
                    <a:pt x="1493342" y="1270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5748591" y="3415029"/>
              <a:ext cx="1479550" cy="12700"/>
            </a:xfrm>
            <a:custGeom>
              <a:avLst/>
              <a:gdLst/>
              <a:ahLst/>
              <a:cxnLst/>
              <a:rect l="l" t="t" r="r" b="b"/>
              <a:pathLst>
                <a:path w="1479550" h="12700">
                  <a:moveTo>
                    <a:pt x="149352" y="12700"/>
                  </a:moveTo>
                  <a:lnTo>
                    <a:pt x="125399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9352" y="12700"/>
                  </a:lnTo>
                  <a:close/>
                </a:path>
                <a:path w="1479550" h="12700">
                  <a:moveTo>
                    <a:pt x="1479169" y="12700"/>
                  </a:moveTo>
                  <a:lnTo>
                    <a:pt x="1472069" y="0"/>
                  </a:lnTo>
                  <a:lnTo>
                    <a:pt x="1401292" y="0"/>
                  </a:lnTo>
                  <a:lnTo>
                    <a:pt x="1407833" y="12700"/>
                  </a:lnTo>
                  <a:lnTo>
                    <a:pt x="1479169" y="1270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5771438" y="3427729"/>
              <a:ext cx="1463675" cy="12700"/>
            </a:xfrm>
            <a:custGeom>
              <a:avLst/>
              <a:gdLst/>
              <a:ahLst/>
              <a:cxnLst/>
              <a:rect l="l" t="t" r="r" b="b"/>
              <a:pathLst>
                <a:path w="1463675" h="12700">
                  <a:moveTo>
                    <a:pt x="150456" y="12700"/>
                  </a:moveTo>
                  <a:lnTo>
                    <a:pt x="12650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0456" y="12700"/>
                  </a:lnTo>
                  <a:close/>
                </a:path>
                <a:path w="1463675" h="12700">
                  <a:moveTo>
                    <a:pt x="1463421" y="12700"/>
                  </a:moveTo>
                  <a:lnTo>
                    <a:pt x="1456321" y="0"/>
                  </a:lnTo>
                  <a:lnTo>
                    <a:pt x="1384985" y="0"/>
                  </a:lnTo>
                  <a:lnTo>
                    <a:pt x="1391526" y="12700"/>
                  </a:lnTo>
                  <a:lnTo>
                    <a:pt x="1463421" y="1270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5792008" y="3439159"/>
              <a:ext cx="1450340" cy="13970"/>
            </a:xfrm>
            <a:custGeom>
              <a:avLst/>
              <a:gdLst/>
              <a:ahLst/>
              <a:cxnLst/>
              <a:rect l="l" t="t" r="r" b="b"/>
              <a:pathLst>
                <a:path w="1450340" h="13970">
                  <a:moveTo>
                    <a:pt x="12750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3852" y="13969"/>
                  </a:lnTo>
                  <a:lnTo>
                    <a:pt x="127501" y="0"/>
                  </a:lnTo>
                  <a:close/>
                </a:path>
                <a:path w="1450340" h="13970">
                  <a:moveTo>
                    <a:pt x="1442148" y="0"/>
                  </a:moveTo>
                  <a:lnTo>
                    <a:pt x="1370303" y="0"/>
                  </a:lnTo>
                  <a:lnTo>
                    <a:pt x="1377494" y="13969"/>
                  </a:lnTo>
                  <a:lnTo>
                    <a:pt x="1449959" y="13969"/>
                  </a:lnTo>
                  <a:lnTo>
                    <a:pt x="1442148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5814847" y="3451859"/>
              <a:ext cx="1433830" cy="12700"/>
            </a:xfrm>
            <a:custGeom>
              <a:avLst/>
              <a:gdLst/>
              <a:ahLst/>
              <a:cxnLst/>
              <a:rect l="l" t="t" r="r" b="b"/>
              <a:pathLst>
                <a:path w="1433829" h="12700">
                  <a:moveTo>
                    <a:pt x="152565" y="12700"/>
                  </a:moveTo>
                  <a:lnTo>
                    <a:pt x="128612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2565" y="12700"/>
                  </a:lnTo>
                  <a:close/>
                </a:path>
                <a:path w="1433829" h="12700">
                  <a:moveTo>
                    <a:pt x="1433499" y="12700"/>
                  </a:moveTo>
                  <a:lnTo>
                    <a:pt x="1426400" y="0"/>
                  </a:lnTo>
                  <a:lnTo>
                    <a:pt x="1353997" y="0"/>
                  </a:lnTo>
                  <a:lnTo>
                    <a:pt x="1360538" y="12700"/>
                  </a:lnTo>
                  <a:lnTo>
                    <a:pt x="1433499" y="1270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5835420" y="3463289"/>
              <a:ext cx="1420495" cy="13970"/>
            </a:xfrm>
            <a:custGeom>
              <a:avLst/>
              <a:gdLst/>
              <a:ahLst/>
              <a:cxnLst/>
              <a:rect l="l" t="t" r="r" b="b"/>
              <a:pathLst>
                <a:path w="1420495" h="13970">
                  <a:moveTo>
                    <a:pt x="129604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5956" y="13970"/>
                  </a:lnTo>
                  <a:lnTo>
                    <a:pt x="129604" y="0"/>
                  </a:lnTo>
                  <a:close/>
                </a:path>
                <a:path w="1420495" h="13970">
                  <a:moveTo>
                    <a:pt x="1412228" y="0"/>
                  </a:moveTo>
                  <a:lnTo>
                    <a:pt x="1339312" y="0"/>
                  </a:lnTo>
                  <a:lnTo>
                    <a:pt x="1346504" y="13970"/>
                  </a:lnTo>
                  <a:lnTo>
                    <a:pt x="1420040" y="13970"/>
                  </a:lnTo>
                  <a:lnTo>
                    <a:pt x="141222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5858269" y="3475989"/>
              <a:ext cx="1404620" cy="13970"/>
            </a:xfrm>
            <a:custGeom>
              <a:avLst/>
              <a:gdLst/>
              <a:ahLst/>
              <a:cxnLst/>
              <a:rect l="l" t="t" r="r" b="b"/>
              <a:pathLst>
                <a:path w="1404620" h="13970">
                  <a:moveTo>
                    <a:pt x="1307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7063" y="13970"/>
                  </a:lnTo>
                  <a:lnTo>
                    <a:pt x="130712" y="0"/>
                  </a:lnTo>
                  <a:close/>
                </a:path>
                <a:path w="1404620" h="13970">
                  <a:moveTo>
                    <a:pt x="1396481" y="0"/>
                  </a:moveTo>
                  <a:lnTo>
                    <a:pt x="1323002" y="0"/>
                  </a:lnTo>
                  <a:lnTo>
                    <a:pt x="1330193" y="13970"/>
                  </a:lnTo>
                  <a:lnTo>
                    <a:pt x="1404293" y="13970"/>
                  </a:lnTo>
                  <a:lnTo>
                    <a:pt x="1396481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5881116" y="3488689"/>
              <a:ext cx="1388110" cy="12700"/>
            </a:xfrm>
            <a:custGeom>
              <a:avLst/>
              <a:gdLst/>
              <a:ahLst/>
              <a:cxnLst/>
              <a:rect l="l" t="t" r="r" b="b"/>
              <a:pathLst>
                <a:path w="1388109" h="12700">
                  <a:moveTo>
                    <a:pt x="155765" y="12700"/>
                  </a:moveTo>
                  <a:lnTo>
                    <a:pt x="13181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5765" y="12700"/>
                  </a:lnTo>
                  <a:close/>
                </a:path>
                <a:path w="1388109" h="12700">
                  <a:moveTo>
                    <a:pt x="1387830" y="12700"/>
                  </a:moveTo>
                  <a:lnTo>
                    <a:pt x="1380731" y="0"/>
                  </a:lnTo>
                  <a:lnTo>
                    <a:pt x="1306690" y="0"/>
                  </a:lnTo>
                  <a:lnTo>
                    <a:pt x="1313230" y="12700"/>
                  </a:lnTo>
                  <a:lnTo>
                    <a:pt x="1387830" y="1270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5901681" y="3500120"/>
              <a:ext cx="1374775" cy="13970"/>
            </a:xfrm>
            <a:custGeom>
              <a:avLst/>
              <a:gdLst/>
              <a:ahLst/>
              <a:cxnLst/>
              <a:rect l="l" t="t" r="r" b="b"/>
              <a:pathLst>
                <a:path w="1374775" h="13970">
                  <a:moveTo>
                    <a:pt x="132815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9166" y="13969"/>
                  </a:lnTo>
                  <a:lnTo>
                    <a:pt x="132815" y="0"/>
                  </a:lnTo>
                  <a:close/>
                </a:path>
                <a:path w="1374775" h="13970">
                  <a:moveTo>
                    <a:pt x="1366562" y="0"/>
                  </a:moveTo>
                  <a:lnTo>
                    <a:pt x="1292011" y="0"/>
                  </a:lnTo>
                  <a:lnTo>
                    <a:pt x="1299203" y="13969"/>
                  </a:lnTo>
                  <a:lnTo>
                    <a:pt x="1374374" y="13969"/>
                  </a:lnTo>
                  <a:lnTo>
                    <a:pt x="1366562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5924524" y="3512819"/>
              <a:ext cx="1358265" cy="12700"/>
            </a:xfrm>
            <a:custGeom>
              <a:avLst/>
              <a:gdLst/>
              <a:ahLst/>
              <a:cxnLst/>
              <a:rect l="l" t="t" r="r" b="b"/>
              <a:pathLst>
                <a:path w="1358265" h="12700">
                  <a:moveTo>
                    <a:pt x="157873" y="12700"/>
                  </a:moveTo>
                  <a:lnTo>
                    <a:pt x="13392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7873" y="12700"/>
                  </a:lnTo>
                  <a:close/>
                </a:path>
                <a:path w="1358265" h="12700">
                  <a:moveTo>
                    <a:pt x="1357922" y="12700"/>
                  </a:moveTo>
                  <a:lnTo>
                    <a:pt x="1350810" y="0"/>
                  </a:lnTo>
                  <a:lnTo>
                    <a:pt x="1275702" y="0"/>
                  </a:lnTo>
                  <a:lnTo>
                    <a:pt x="1282242" y="12700"/>
                  </a:lnTo>
                  <a:lnTo>
                    <a:pt x="1357922" y="1270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5945093" y="3524250"/>
              <a:ext cx="1344930" cy="13970"/>
            </a:xfrm>
            <a:custGeom>
              <a:avLst/>
              <a:gdLst/>
              <a:ahLst/>
              <a:cxnLst/>
              <a:rect l="l" t="t" r="r" b="b"/>
              <a:pathLst>
                <a:path w="1344929" h="13970">
                  <a:moveTo>
                    <a:pt x="13491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1270" y="13970"/>
                  </a:lnTo>
                  <a:lnTo>
                    <a:pt x="134919" y="0"/>
                  </a:lnTo>
                  <a:close/>
                </a:path>
                <a:path w="1344929" h="13970">
                  <a:moveTo>
                    <a:pt x="1336643" y="0"/>
                  </a:moveTo>
                  <a:lnTo>
                    <a:pt x="1261021" y="0"/>
                  </a:lnTo>
                  <a:lnTo>
                    <a:pt x="1268213" y="13970"/>
                  </a:lnTo>
                  <a:lnTo>
                    <a:pt x="1344454" y="13970"/>
                  </a:lnTo>
                  <a:lnTo>
                    <a:pt x="133664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5967942" y="3536950"/>
              <a:ext cx="1329055" cy="13970"/>
            </a:xfrm>
            <a:custGeom>
              <a:avLst/>
              <a:gdLst/>
              <a:ahLst/>
              <a:cxnLst/>
              <a:rect l="l" t="t" r="r" b="b"/>
              <a:pathLst>
                <a:path w="1329054" h="13970">
                  <a:moveTo>
                    <a:pt x="136026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2377" y="13970"/>
                  </a:lnTo>
                  <a:lnTo>
                    <a:pt x="136026" y="0"/>
                  </a:lnTo>
                  <a:close/>
                </a:path>
                <a:path w="1329054" h="13970">
                  <a:moveTo>
                    <a:pt x="1320895" y="0"/>
                  </a:moveTo>
                  <a:lnTo>
                    <a:pt x="1244710" y="0"/>
                  </a:lnTo>
                  <a:lnTo>
                    <a:pt x="1251902" y="13970"/>
                  </a:lnTo>
                  <a:lnTo>
                    <a:pt x="1328707" y="13970"/>
                  </a:lnTo>
                  <a:lnTo>
                    <a:pt x="1320895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5990780" y="3549649"/>
              <a:ext cx="1312545" cy="12700"/>
            </a:xfrm>
            <a:custGeom>
              <a:avLst/>
              <a:gdLst/>
              <a:ahLst/>
              <a:cxnLst/>
              <a:rect l="l" t="t" r="r" b="b"/>
              <a:pathLst>
                <a:path w="1312545" h="12700">
                  <a:moveTo>
                    <a:pt x="161099" y="12700"/>
                  </a:moveTo>
                  <a:lnTo>
                    <a:pt x="13713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1099" y="12700"/>
                  </a:lnTo>
                  <a:close/>
                </a:path>
                <a:path w="1312545" h="12700">
                  <a:moveTo>
                    <a:pt x="1312252" y="12700"/>
                  </a:moveTo>
                  <a:lnTo>
                    <a:pt x="1305153" y="0"/>
                  </a:lnTo>
                  <a:lnTo>
                    <a:pt x="1228407" y="0"/>
                  </a:lnTo>
                  <a:lnTo>
                    <a:pt x="1234948" y="12700"/>
                  </a:lnTo>
                  <a:lnTo>
                    <a:pt x="1312252" y="1270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5" name="object 1545"/>
            <p:cNvSpPr/>
            <p:nvPr/>
          </p:nvSpPr>
          <p:spPr>
            <a:xfrm>
              <a:off x="6011354" y="3561079"/>
              <a:ext cx="1299210" cy="13970"/>
            </a:xfrm>
            <a:custGeom>
              <a:avLst/>
              <a:gdLst/>
              <a:ahLst/>
              <a:cxnLst/>
              <a:rect l="l" t="t" r="r" b="b"/>
              <a:pathLst>
                <a:path w="1299209" h="13970">
                  <a:moveTo>
                    <a:pt x="138130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6772" y="13970"/>
                  </a:lnTo>
                  <a:lnTo>
                    <a:pt x="140525" y="1270"/>
                  </a:lnTo>
                  <a:lnTo>
                    <a:pt x="138130" y="0"/>
                  </a:lnTo>
                  <a:close/>
                </a:path>
                <a:path w="1299209" h="13970">
                  <a:moveTo>
                    <a:pt x="1290976" y="0"/>
                  </a:moveTo>
                  <a:lnTo>
                    <a:pt x="1213720" y="0"/>
                  </a:lnTo>
                  <a:lnTo>
                    <a:pt x="1220912" y="13970"/>
                  </a:lnTo>
                  <a:lnTo>
                    <a:pt x="1298788" y="13970"/>
                  </a:lnTo>
                  <a:lnTo>
                    <a:pt x="1290976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6" name="object 1546"/>
            <p:cNvSpPr/>
            <p:nvPr/>
          </p:nvSpPr>
          <p:spPr>
            <a:xfrm>
              <a:off x="6034201" y="3573779"/>
              <a:ext cx="1282700" cy="12700"/>
            </a:xfrm>
            <a:custGeom>
              <a:avLst/>
              <a:gdLst/>
              <a:ahLst/>
              <a:cxnLst/>
              <a:rect l="l" t="t" r="r" b="b"/>
              <a:pathLst>
                <a:path w="1282700" h="12700">
                  <a:moveTo>
                    <a:pt x="167538" y="12700"/>
                  </a:moveTo>
                  <a:lnTo>
                    <a:pt x="14128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7538" y="12700"/>
                  </a:lnTo>
                  <a:close/>
                </a:path>
                <a:path w="1282700" h="12700">
                  <a:moveTo>
                    <a:pt x="1282331" y="12700"/>
                  </a:moveTo>
                  <a:lnTo>
                    <a:pt x="1275219" y="0"/>
                  </a:lnTo>
                  <a:lnTo>
                    <a:pt x="1197406" y="0"/>
                  </a:lnTo>
                  <a:lnTo>
                    <a:pt x="1203947" y="12700"/>
                  </a:lnTo>
                  <a:lnTo>
                    <a:pt x="1282331" y="1270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7" name="object 1547"/>
            <p:cNvSpPr/>
            <p:nvPr/>
          </p:nvSpPr>
          <p:spPr>
            <a:xfrm>
              <a:off x="6054766" y="3585209"/>
              <a:ext cx="1269365" cy="13970"/>
            </a:xfrm>
            <a:custGeom>
              <a:avLst/>
              <a:gdLst/>
              <a:ahLst/>
              <a:cxnLst/>
              <a:rect l="l" t="t" r="r" b="b"/>
              <a:pathLst>
                <a:path w="1269365" h="13970">
                  <a:moveTo>
                    <a:pt x="144357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73228" y="13969"/>
                  </a:lnTo>
                  <a:lnTo>
                    <a:pt x="144357" y="0"/>
                  </a:lnTo>
                  <a:close/>
                </a:path>
                <a:path w="1269365" h="13970">
                  <a:moveTo>
                    <a:pt x="1261057" y="0"/>
                  </a:moveTo>
                  <a:lnTo>
                    <a:pt x="1182730" y="0"/>
                  </a:lnTo>
                  <a:lnTo>
                    <a:pt x="1189922" y="13969"/>
                  </a:lnTo>
                  <a:lnTo>
                    <a:pt x="1268868" y="13969"/>
                  </a:lnTo>
                  <a:lnTo>
                    <a:pt x="126105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6077610" y="3597909"/>
              <a:ext cx="1252855" cy="12700"/>
            </a:xfrm>
            <a:custGeom>
              <a:avLst/>
              <a:gdLst/>
              <a:ahLst/>
              <a:cxnLst/>
              <a:rect l="l" t="t" r="r" b="b"/>
              <a:pathLst>
                <a:path w="1252854" h="12700">
                  <a:moveTo>
                    <a:pt x="174002" y="12700"/>
                  </a:moveTo>
                  <a:lnTo>
                    <a:pt x="14775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4002" y="12700"/>
                  </a:lnTo>
                  <a:close/>
                </a:path>
                <a:path w="1252854" h="12700">
                  <a:moveTo>
                    <a:pt x="1252410" y="12700"/>
                  </a:moveTo>
                  <a:lnTo>
                    <a:pt x="1245311" y="0"/>
                  </a:lnTo>
                  <a:lnTo>
                    <a:pt x="1166418" y="0"/>
                  </a:lnTo>
                  <a:lnTo>
                    <a:pt x="1172959" y="12700"/>
                  </a:lnTo>
                  <a:lnTo>
                    <a:pt x="1252410" y="1270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6100457" y="3610609"/>
              <a:ext cx="1236980" cy="12700"/>
            </a:xfrm>
            <a:custGeom>
              <a:avLst/>
              <a:gdLst/>
              <a:ahLst/>
              <a:cxnLst/>
              <a:rect l="l" t="t" r="r" b="b"/>
              <a:pathLst>
                <a:path w="1236979" h="12700">
                  <a:moveTo>
                    <a:pt x="177393" y="12700"/>
                  </a:moveTo>
                  <a:lnTo>
                    <a:pt x="15115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7393" y="12700"/>
                  </a:lnTo>
                  <a:close/>
                </a:path>
                <a:path w="1236979" h="12700">
                  <a:moveTo>
                    <a:pt x="1236662" y="12700"/>
                  </a:moveTo>
                  <a:lnTo>
                    <a:pt x="1229563" y="0"/>
                  </a:lnTo>
                  <a:lnTo>
                    <a:pt x="1150112" y="0"/>
                  </a:lnTo>
                  <a:lnTo>
                    <a:pt x="1156652" y="12700"/>
                  </a:lnTo>
                  <a:lnTo>
                    <a:pt x="1236662" y="1270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6121027" y="3622039"/>
              <a:ext cx="1223645" cy="13970"/>
            </a:xfrm>
            <a:custGeom>
              <a:avLst/>
              <a:gdLst/>
              <a:ahLst/>
              <a:cxnLst/>
              <a:rect l="l" t="t" r="r" b="b"/>
              <a:pathLst>
                <a:path w="1223645" h="13970">
                  <a:moveTo>
                    <a:pt x="1542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83083" y="13970"/>
                  </a:lnTo>
                  <a:lnTo>
                    <a:pt x="154212" y="0"/>
                  </a:lnTo>
                  <a:close/>
                </a:path>
                <a:path w="1223645" h="13970">
                  <a:moveTo>
                    <a:pt x="1215390" y="0"/>
                  </a:moveTo>
                  <a:lnTo>
                    <a:pt x="1135429" y="0"/>
                  </a:lnTo>
                  <a:lnTo>
                    <a:pt x="1142621" y="13970"/>
                  </a:lnTo>
                  <a:lnTo>
                    <a:pt x="1223202" y="13970"/>
                  </a:lnTo>
                  <a:lnTo>
                    <a:pt x="121539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6164439" y="3646170"/>
              <a:ext cx="1193800" cy="13970"/>
            </a:xfrm>
            <a:custGeom>
              <a:avLst/>
              <a:gdLst/>
              <a:ahLst/>
              <a:cxnLst/>
              <a:rect l="l" t="t" r="r" b="b"/>
              <a:pathLst>
                <a:path w="1193800" h="13970">
                  <a:moveTo>
                    <a:pt x="16066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89539" y="13969"/>
                  </a:lnTo>
                  <a:lnTo>
                    <a:pt x="160668" y="0"/>
                  </a:lnTo>
                  <a:close/>
                </a:path>
                <a:path w="1193800" h="13970">
                  <a:moveTo>
                    <a:pt x="1185471" y="0"/>
                  </a:moveTo>
                  <a:lnTo>
                    <a:pt x="1104439" y="0"/>
                  </a:lnTo>
                  <a:lnTo>
                    <a:pt x="1111630" y="13969"/>
                  </a:lnTo>
                  <a:lnTo>
                    <a:pt x="1193282" y="13969"/>
                  </a:lnTo>
                  <a:lnTo>
                    <a:pt x="1185471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6187287" y="3658870"/>
              <a:ext cx="1177925" cy="13970"/>
            </a:xfrm>
            <a:custGeom>
              <a:avLst/>
              <a:gdLst/>
              <a:ahLst/>
              <a:cxnLst/>
              <a:rect l="l" t="t" r="r" b="b"/>
              <a:pathLst>
                <a:path w="1177925" h="13970">
                  <a:moveTo>
                    <a:pt x="16406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2937" y="13969"/>
                  </a:lnTo>
                  <a:lnTo>
                    <a:pt x="164066" y="0"/>
                  </a:lnTo>
                  <a:close/>
                </a:path>
                <a:path w="1177925" h="13970">
                  <a:moveTo>
                    <a:pt x="1169724" y="0"/>
                  </a:moveTo>
                  <a:lnTo>
                    <a:pt x="1088128" y="0"/>
                  </a:lnTo>
                  <a:lnTo>
                    <a:pt x="1095320" y="13969"/>
                  </a:lnTo>
                  <a:lnTo>
                    <a:pt x="1177535" y="13969"/>
                  </a:lnTo>
                  <a:lnTo>
                    <a:pt x="1169724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6230700" y="3683000"/>
              <a:ext cx="1148080" cy="13970"/>
            </a:xfrm>
            <a:custGeom>
              <a:avLst/>
              <a:gdLst/>
              <a:ahLst/>
              <a:cxnLst/>
              <a:rect l="l" t="t" r="r" b="b"/>
              <a:pathLst>
                <a:path w="1148079" h="13970">
                  <a:moveTo>
                    <a:pt x="17052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9394" y="13969"/>
                  </a:lnTo>
                  <a:lnTo>
                    <a:pt x="170523" y="0"/>
                  </a:lnTo>
                  <a:close/>
                </a:path>
                <a:path w="1148079" h="13970">
                  <a:moveTo>
                    <a:pt x="1139804" y="0"/>
                  </a:moveTo>
                  <a:lnTo>
                    <a:pt x="1057138" y="0"/>
                  </a:lnTo>
                  <a:lnTo>
                    <a:pt x="1059099" y="3810"/>
                  </a:lnTo>
                  <a:lnTo>
                    <a:pt x="1067273" y="13969"/>
                  </a:lnTo>
                  <a:lnTo>
                    <a:pt x="1147616" y="13969"/>
                  </a:lnTo>
                  <a:lnTo>
                    <a:pt x="1139804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7296951" y="3695700"/>
              <a:ext cx="88265" cy="12700"/>
            </a:xfrm>
            <a:custGeom>
              <a:avLst/>
              <a:gdLst/>
              <a:ahLst/>
              <a:cxnLst/>
              <a:rect l="l" t="t" r="r" b="b"/>
              <a:pathLst>
                <a:path w="88265" h="12700">
                  <a:moveTo>
                    <a:pt x="80654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7755" y="12700"/>
                  </a:lnTo>
                  <a:lnTo>
                    <a:pt x="8065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6274112" y="3707129"/>
              <a:ext cx="1118235" cy="13970"/>
            </a:xfrm>
            <a:custGeom>
              <a:avLst/>
              <a:gdLst/>
              <a:ahLst/>
              <a:cxnLst/>
              <a:rect l="l" t="t" r="r" b="b"/>
              <a:pathLst>
                <a:path w="1118234" h="13970">
                  <a:moveTo>
                    <a:pt x="17697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5850" y="13970"/>
                  </a:lnTo>
                  <a:lnTo>
                    <a:pt x="176979" y="0"/>
                  </a:lnTo>
                  <a:close/>
                </a:path>
                <a:path w="1118234" h="13970">
                  <a:moveTo>
                    <a:pt x="1109885" y="0"/>
                  </a:moveTo>
                  <a:lnTo>
                    <a:pt x="1032035" y="0"/>
                  </a:lnTo>
                  <a:lnTo>
                    <a:pt x="1043274" y="13970"/>
                  </a:lnTo>
                  <a:lnTo>
                    <a:pt x="1117697" y="13970"/>
                  </a:lnTo>
                  <a:lnTo>
                    <a:pt x="1109885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6296961" y="371982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18037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9248" y="13970"/>
                  </a:lnTo>
                  <a:lnTo>
                    <a:pt x="180377" y="0"/>
                  </a:lnTo>
                  <a:close/>
                </a:path>
                <a:path w="1104265" h="13970">
                  <a:moveTo>
                    <a:pt x="1094138" y="0"/>
                  </a:moveTo>
                  <a:lnTo>
                    <a:pt x="1019404" y="0"/>
                  </a:lnTo>
                  <a:lnTo>
                    <a:pt x="1030643" y="13970"/>
                  </a:lnTo>
                  <a:lnTo>
                    <a:pt x="1104211" y="13970"/>
                  </a:lnTo>
                  <a:lnTo>
                    <a:pt x="1096978" y="5080"/>
                  </a:lnTo>
                  <a:lnTo>
                    <a:pt x="1094138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6320942" y="3732529"/>
              <a:ext cx="1089660" cy="12700"/>
            </a:xfrm>
            <a:custGeom>
              <a:avLst/>
              <a:gdLst/>
              <a:ahLst/>
              <a:cxnLst/>
              <a:rect l="l" t="t" r="r" b="b"/>
              <a:pathLst>
                <a:path w="1089659" h="12700">
                  <a:moveTo>
                    <a:pt x="208699" y="1270"/>
                  </a:moveTo>
                  <a:lnTo>
                    <a:pt x="183946" y="1270"/>
                  </a:lnTo>
                  <a:lnTo>
                    <a:pt x="183946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11430" y="1270"/>
                  </a:lnTo>
                  <a:lnTo>
                    <a:pt x="11430" y="12700"/>
                  </a:lnTo>
                  <a:lnTo>
                    <a:pt x="208699" y="12700"/>
                  </a:lnTo>
                  <a:lnTo>
                    <a:pt x="208699" y="1270"/>
                  </a:lnTo>
                  <a:close/>
                </a:path>
                <a:path w="1089659" h="12700">
                  <a:moveTo>
                    <a:pt x="1089520" y="12700"/>
                  </a:moveTo>
                  <a:lnTo>
                    <a:pt x="1079195" y="0"/>
                  </a:lnTo>
                  <a:lnTo>
                    <a:pt x="1005636" y="0"/>
                  </a:lnTo>
                  <a:lnTo>
                    <a:pt x="1015847" y="12700"/>
                  </a:lnTo>
                  <a:lnTo>
                    <a:pt x="1089520" y="1270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6340373" y="3743959"/>
              <a:ext cx="1080770" cy="13970"/>
            </a:xfrm>
            <a:custGeom>
              <a:avLst/>
              <a:gdLst/>
              <a:ahLst/>
              <a:cxnLst/>
              <a:rect l="l" t="t" r="r" b="b"/>
              <a:pathLst>
                <a:path w="1080770" h="13970">
                  <a:moveTo>
                    <a:pt x="20750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264807" y="13969"/>
                  </a:lnTo>
                  <a:lnTo>
                    <a:pt x="207508" y="0"/>
                  </a:lnTo>
                  <a:close/>
                </a:path>
                <a:path w="1080770" h="13970">
                  <a:moveTo>
                    <a:pt x="1069065" y="0"/>
                  </a:moveTo>
                  <a:lnTo>
                    <a:pt x="995405" y="0"/>
                  </a:lnTo>
                  <a:lnTo>
                    <a:pt x="1006645" y="13969"/>
                  </a:lnTo>
                  <a:lnTo>
                    <a:pt x="1080431" y="13969"/>
                  </a:lnTo>
                  <a:lnTo>
                    <a:pt x="1069065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6363220" y="3756659"/>
              <a:ext cx="1067435" cy="12700"/>
            </a:xfrm>
            <a:custGeom>
              <a:avLst/>
              <a:gdLst/>
              <a:ahLst/>
              <a:cxnLst/>
              <a:rect l="l" t="t" r="r" b="b"/>
              <a:pathLst>
                <a:path w="1067434" h="12700">
                  <a:moveTo>
                    <a:pt x="288836" y="12700"/>
                  </a:moveTo>
                  <a:lnTo>
                    <a:pt x="236740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288836" y="12700"/>
                  </a:lnTo>
                  <a:close/>
                </a:path>
                <a:path w="1067434" h="12700">
                  <a:moveTo>
                    <a:pt x="1066876" y="12700"/>
                  </a:moveTo>
                  <a:lnTo>
                    <a:pt x="1056551" y="0"/>
                  </a:lnTo>
                  <a:lnTo>
                    <a:pt x="982764" y="0"/>
                  </a:lnTo>
                  <a:lnTo>
                    <a:pt x="992987" y="12700"/>
                  </a:lnTo>
                  <a:lnTo>
                    <a:pt x="1066876" y="1270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6383785" y="3768089"/>
              <a:ext cx="1057275" cy="13970"/>
            </a:xfrm>
            <a:custGeom>
              <a:avLst/>
              <a:gdLst/>
              <a:ahLst/>
              <a:cxnLst/>
              <a:rect l="l" t="t" r="r" b="b"/>
              <a:pathLst>
                <a:path w="1057275" h="13970">
                  <a:moveTo>
                    <a:pt x="263067" y="0"/>
                  </a:moveTo>
                  <a:lnTo>
                    <a:pt x="0" y="0"/>
                  </a:lnTo>
                  <a:lnTo>
                    <a:pt x="6854" y="3810"/>
                  </a:lnTo>
                  <a:lnTo>
                    <a:pt x="51155" y="13970"/>
                  </a:lnTo>
                  <a:lnTo>
                    <a:pt x="320365" y="13970"/>
                  </a:lnTo>
                  <a:lnTo>
                    <a:pt x="263067" y="0"/>
                  </a:lnTo>
                  <a:close/>
                </a:path>
                <a:path w="1057275" h="13970">
                  <a:moveTo>
                    <a:pt x="1045285" y="0"/>
                  </a:moveTo>
                  <a:lnTo>
                    <a:pt x="971406" y="0"/>
                  </a:lnTo>
                  <a:lnTo>
                    <a:pt x="982646" y="13970"/>
                  </a:lnTo>
                  <a:lnTo>
                    <a:pt x="1056651" y="13970"/>
                  </a:lnTo>
                  <a:lnTo>
                    <a:pt x="1045285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6429400" y="3780789"/>
              <a:ext cx="1020444" cy="12700"/>
            </a:xfrm>
            <a:custGeom>
              <a:avLst/>
              <a:gdLst/>
              <a:ahLst/>
              <a:cxnLst/>
              <a:rect l="l" t="t" r="r" b="b"/>
              <a:pathLst>
                <a:path w="1020445" h="12700">
                  <a:moveTo>
                    <a:pt x="321627" y="12700"/>
                  </a:moveTo>
                  <a:lnTo>
                    <a:pt x="269532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21627" y="12700"/>
                  </a:lnTo>
                  <a:close/>
                </a:path>
                <a:path w="1020445" h="12700">
                  <a:moveTo>
                    <a:pt x="1020330" y="12700"/>
                  </a:moveTo>
                  <a:lnTo>
                    <a:pt x="1009992" y="0"/>
                  </a:lnTo>
                  <a:lnTo>
                    <a:pt x="936002" y="0"/>
                  </a:lnTo>
                  <a:lnTo>
                    <a:pt x="946226" y="12700"/>
                  </a:lnTo>
                  <a:lnTo>
                    <a:pt x="1020330" y="1270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6484772" y="3793489"/>
              <a:ext cx="975360" cy="12700"/>
            </a:xfrm>
            <a:custGeom>
              <a:avLst/>
              <a:gdLst/>
              <a:ahLst/>
              <a:cxnLst/>
              <a:rect l="l" t="t" r="r" b="b"/>
              <a:pathLst>
                <a:path w="975359" h="12700">
                  <a:moveTo>
                    <a:pt x="318338" y="12700"/>
                  </a:moveTo>
                  <a:lnTo>
                    <a:pt x="266255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8338" y="12700"/>
                  </a:lnTo>
                  <a:close/>
                </a:path>
                <a:path w="975359" h="12700">
                  <a:moveTo>
                    <a:pt x="975296" y="12700"/>
                  </a:moveTo>
                  <a:lnTo>
                    <a:pt x="964958" y="0"/>
                  </a:lnTo>
                  <a:lnTo>
                    <a:pt x="890854" y="0"/>
                  </a:lnTo>
                  <a:lnTo>
                    <a:pt x="901065" y="12700"/>
                  </a:lnTo>
                  <a:lnTo>
                    <a:pt x="975296" y="1270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6534617" y="3804920"/>
              <a:ext cx="935990" cy="13970"/>
            </a:xfrm>
            <a:custGeom>
              <a:avLst/>
              <a:gdLst/>
              <a:ahLst/>
              <a:cxnLst/>
              <a:rect l="l" t="t" r="r" b="b"/>
              <a:pathLst>
                <a:path w="935990" h="13970">
                  <a:moveTo>
                    <a:pt x="263296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20595" y="13969"/>
                  </a:lnTo>
                  <a:lnTo>
                    <a:pt x="263296" y="0"/>
                  </a:lnTo>
                  <a:close/>
                </a:path>
                <a:path w="935990" h="13970">
                  <a:moveTo>
                    <a:pt x="924419" y="0"/>
                  </a:moveTo>
                  <a:lnTo>
                    <a:pt x="850206" y="0"/>
                  </a:lnTo>
                  <a:lnTo>
                    <a:pt x="861445" y="13969"/>
                  </a:lnTo>
                  <a:lnTo>
                    <a:pt x="935785" y="13969"/>
                  </a:lnTo>
                  <a:lnTo>
                    <a:pt x="924419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7395040" y="3817620"/>
              <a:ext cx="85090" cy="12700"/>
            </a:xfrm>
            <a:custGeom>
              <a:avLst/>
              <a:gdLst/>
              <a:ahLst/>
              <a:cxnLst/>
              <a:rect l="l" t="t" r="r" b="b"/>
              <a:pathLst>
                <a:path w="85090" h="12700">
                  <a:moveTo>
                    <a:pt x="74328" y="0"/>
                  </a:moveTo>
                  <a:lnTo>
                    <a:pt x="0" y="0"/>
                  </a:lnTo>
                  <a:lnTo>
                    <a:pt x="10217" y="12699"/>
                  </a:lnTo>
                  <a:lnTo>
                    <a:pt x="84660" y="12699"/>
                  </a:lnTo>
                  <a:lnTo>
                    <a:pt x="74328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6639830" y="3829050"/>
              <a:ext cx="850265" cy="13970"/>
            </a:xfrm>
            <a:custGeom>
              <a:avLst/>
              <a:gdLst/>
              <a:ahLst/>
              <a:cxnLst/>
              <a:rect l="l" t="t" r="r" b="b"/>
              <a:pathLst>
                <a:path w="850265" h="13970">
                  <a:moveTo>
                    <a:pt x="257053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4351" y="13969"/>
                  </a:lnTo>
                  <a:lnTo>
                    <a:pt x="257053" y="0"/>
                  </a:lnTo>
                  <a:close/>
                </a:path>
                <a:path w="850265" h="13970">
                  <a:moveTo>
                    <a:pt x="838837" y="0"/>
                  </a:moveTo>
                  <a:lnTo>
                    <a:pt x="764405" y="0"/>
                  </a:lnTo>
                  <a:lnTo>
                    <a:pt x="775645" y="13969"/>
                  </a:lnTo>
                  <a:lnTo>
                    <a:pt x="850203" y="13969"/>
                  </a:lnTo>
                  <a:lnTo>
                    <a:pt x="838837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6695206" y="3841750"/>
              <a:ext cx="805180" cy="13970"/>
            </a:xfrm>
            <a:custGeom>
              <a:avLst/>
              <a:gdLst/>
              <a:ahLst/>
              <a:cxnLst/>
              <a:rect l="l" t="t" r="r" b="b"/>
              <a:pathLst>
                <a:path w="805179" h="13970">
                  <a:moveTo>
                    <a:pt x="253767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1065" y="13969"/>
                  </a:lnTo>
                  <a:lnTo>
                    <a:pt x="253767" y="0"/>
                  </a:lnTo>
                  <a:close/>
                </a:path>
                <a:path w="805179" h="13970">
                  <a:moveTo>
                    <a:pt x="793794" y="0"/>
                  </a:moveTo>
                  <a:lnTo>
                    <a:pt x="719247" y="0"/>
                  </a:lnTo>
                  <a:lnTo>
                    <a:pt x="730487" y="13969"/>
                  </a:lnTo>
                  <a:lnTo>
                    <a:pt x="805160" y="13969"/>
                  </a:lnTo>
                  <a:lnTo>
                    <a:pt x="79379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7424672" y="3854450"/>
              <a:ext cx="85090" cy="12700"/>
            </a:xfrm>
            <a:custGeom>
              <a:avLst/>
              <a:gdLst/>
              <a:ahLst/>
              <a:cxnLst/>
              <a:rect l="l" t="t" r="r" b="b"/>
              <a:pathLst>
                <a:path w="85090" h="12700">
                  <a:moveTo>
                    <a:pt x="74662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4994" y="12700"/>
                  </a:lnTo>
                  <a:lnTo>
                    <a:pt x="74662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6800420" y="3865879"/>
              <a:ext cx="720090" cy="13970"/>
            </a:xfrm>
            <a:custGeom>
              <a:avLst/>
              <a:gdLst/>
              <a:ahLst/>
              <a:cxnLst/>
              <a:rect l="l" t="t" r="r" b="b"/>
              <a:pathLst>
                <a:path w="720090" h="13970">
                  <a:moveTo>
                    <a:pt x="247523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304822" y="13970"/>
                  </a:lnTo>
                  <a:lnTo>
                    <a:pt x="247523" y="0"/>
                  </a:lnTo>
                  <a:close/>
                </a:path>
                <a:path w="720090" h="13970">
                  <a:moveTo>
                    <a:pt x="708213" y="0"/>
                  </a:moveTo>
                  <a:lnTo>
                    <a:pt x="633447" y="0"/>
                  </a:lnTo>
                  <a:lnTo>
                    <a:pt x="644686" y="13970"/>
                  </a:lnTo>
                  <a:lnTo>
                    <a:pt x="719579" y="13970"/>
                  </a:lnTo>
                  <a:lnTo>
                    <a:pt x="708213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7444084" y="3878579"/>
              <a:ext cx="85725" cy="12700"/>
            </a:xfrm>
            <a:custGeom>
              <a:avLst/>
              <a:gdLst/>
              <a:ahLst/>
              <a:cxnLst/>
              <a:rect l="l" t="t" r="r" b="b"/>
              <a:pathLst>
                <a:path w="85725" h="12700">
                  <a:moveTo>
                    <a:pt x="74881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5213" y="12700"/>
                  </a:lnTo>
                  <a:lnTo>
                    <a:pt x="74881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6905633" y="3890009"/>
              <a:ext cx="634365" cy="13970"/>
            </a:xfrm>
            <a:custGeom>
              <a:avLst/>
              <a:gdLst/>
              <a:ahLst/>
              <a:cxnLst/>
              <a:rect l="l" t="t" r="r" b="b"/>
              <a:pathLst>
                <a:path w="634365" h="13970">
                  <a:moveTo>
                    <a:pt x="241280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82565" y="13969"/>
                  </a:lnTo>
                  <a:lnTo>
                    <a:pt x="267325" y="6350"/>
                  </a:lnTo>
                  <a:lnTo>
                    <a:pt x="241280" y="0"/>
                  </a:lnTo>
                  <a:close/>
                </a:path>
                <a:path w="634365" h="13970">
                  <a:moveTo>
                    <a:pt x="622631" y="0"/>
                  </a:moveTo>
                  <a:lnTo>
                    <a:pt x="547646" y="0"/>
                  </a:lnTo>
                  <a:lnTo>
                    <a:pt x="558886" y="13969"/>
                  </a:lnTo>
                  <a:lnTo>
                    <a:pt x="633997" y="13969"/>
                  </a:lnTo>
                  <a:lnTo>
                    <a:pt x="622631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6961010" y="3902709"/>
              <a:ext cx="589280" cy="13970"/>
            </a:xfrm>
            <a:custGeom>
              <a:avLst/>
              <a:gdLst/>
              <a:ahLst/>
              <a:cxnLst/>
              <a:rect l="l" t="t" r="r" b="b"/>
              <a:pathLst>
                <a:path w="589279" h="13970">
                  <a:moveTo>
                    <a:pt x="224649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52589" y="13969"/>
                  </a:lnTo>
                  <a:lnTo>
                    <a:pt x="224649" y="0"/>
                  </a:lnTo>
                  <a:close/>
                </a:path>
                <a:path w="589279" h="13970">
                  <a:moveTo>
                    <a:pt x="577588" y="0"/>
                  </a:moveTo>
                  <a:lnTo>
                    <a:pt x="502488" y="0"/>
                  </a:lnTo>
                  <a:lnTo>
                    <a:pt x="513727" y="13969"/>
                  </a:lnTo>
                  <a:lnTo>
                    <a:pt x="588954" y="13969"/>
                  </a:lnTo>
                  <a:lnTo>
                    <a:pt x="577588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7016382" y="3915409"/>
              <a:ext cx="542925" cy="12700"/>
            </a:xfrm>
            <a:custGeom>
              <a:avLst/>
              <a:gdLst/>
              <a:ahLst/>
              <a:cxnLst/>
              <a:rect l="l" t="t" r="r" b="b"/>
              <a:pathLst>
                <a:path w="542925" h="12700">
                  <a:moveTo>
                    <a:pt x="220078" y="12700"/>
                  </a:moveTo>
                  <a:lnTo>
                    <a:pt x="194678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20078" y="12700"/>
                  </a:lnTo>
                  <a:close/>
                </a:path>
                <a:path w="542925" h="12700">
                  <a:moveTo>
                    <a:pt x="542874" y="12700"/>
                  </a:moveTo>
                  <a:lnTo>
                    <a:pt x="532549" y="0"/>
                  </a:lnTo>
                  <a:lnTo>
                    <a:pt x="457327" y="0"/>
                  </a:lnTo>
                  <a:lnTo>
                    <a:pt x="467550" y="12700"/>
                  </a:lnTo>
                  <a:lnTo>
                    <a:pt x="542874" y="1270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7066224" y="3926839"/>
              <a:ext cx="503555" cy="13970"/>
            </a:xfrm>
            <a:custGeom>
              <a:avLst/>
              <a:gdLst/>
              <a:ahLst/>
              <a:cxnLst/>
              <a:rect l="l" t="t" r="r" b="b"/>
              <a:pathLst>
                <a:path w="503554" h="13970">
                  <a:moveTo>
                    <a:pt x="167696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195636" y="13970"/>
                  </a:lnTo>
                  <a:lnTo>
                    <a:pt x="167696" y="0"/>
                  </a:lnTo>
                  <a:close/>
                </a:path>
                <a:path w="503554" h="13970">
                  <a:moveTo>
                    <a:pt x="492006" y="0"/>
                  </a:moveTo>
                  <a:lnTo>
                    <a:pt x="416687" y="0"/>
                  </a:lnTo>
                  <a:lnTo>
                    <a:pt x="427927" y="13970"/>
                  </a:lnTo>
                  <a:lnTo>
                    <a:pt x="503372" y="13970"/>
                  </a:lnTo>
                  <a:lnTo>
                    <a:pt x="492006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7132663" y="3939539"/>
              <a:ext cx="446405" cy="12700"/>
            </a:xfrm>
            <a:custGeom>
              <a:avLst/>
              <a:gdLst/>
              <a:ahLst/>
              <a:cxnLst/>
              <a:rect l="l" t="t" r="r" b="b"/>
              <a:pathLst>
                <a:path w="446404" h="12700">
                  <a:moveTo>
                    <a:pt x="144424" y="5080"/>
                  </a:moveTo>
                  <a:lnTo>
                    <a:pt x="131724" y="5080"/>
                  </a:lnTo>
                  <a:lnTo>
                    <a:pt x="131724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8249" y="5080"/>
                  </a:lnTo>
                  <a:lnTo>
                    <a:pt x="18249" y="12700"/>
                  </a:lnTo>
                  <a:lnTo>
                    <a:pt x="144424" y="12700"/>
                  </a:lnTo>
                  <a:lnTo>
                    <a:pt x="144424" y="5080"/>
                  </a:lnTo>
                  <a:close/>
                </a:path>
                <a:path w="446404" h="12700">
                  <a:moveTo>
                    <a:pt x="446227" y="12700"/>
                  </a:moveTo>
                  <a:lnTo>
                    <a:pt x="435889" y="0"/>
                  </a:lnTo>
                  <a:lnTo>
                    <a:pt x="360464" y="0"/>
                  </a:lnTo>
                  <a:lnTo>
                    <a:pt x="370674" y="12700"/>
                  </a:lnTo>
                  <a:lnTo>
                    <a:pt x="446227" y="1270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7155709" y="3950970"/>
              <a:ext cx="433705" cy="13970"/>
            </a:xfrm>
            <a:custGeom>
              <a:avLst/>
              <a:gdLst/>
              <a:ahLst/>
              <a:cxnLst/>
              <a:rect l="l" t="t" r="r" b="b"/>
              <a:pathLst>
                <a:path w="433704" h="13970">
                  <a:moveTo>
                    <a:pt x="126470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4410" y="13969"/>
                  </a:lnTo>
                  <a:lnTo>
                    <a:pt x="126470" y="0"/>
                  </a:lnTo>
                  <a:close/>
                </a:path>
                <a:path w="433704" h="13970">
                  <a:moveTo>
                    <a:pt x="422153" y="0"/>
                  </a:moveTo>
                  <a:lnTo>
                    <a:pt x="346616" y="0"/>
                  </a:lnTo>
                  <a:lnTo>
                    <a:pt x="357855" y="13969"/>
                  </a:lnTo>
                  <a:lnTo>
                    <a:pt x="433519" y="13969"/>
                  </a:lnTo>
                  <a:lnTo>
                    <a:pt x="422153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7179628" y="3963669"/>
              <a:ext cx="419100" cy="12700"/>
            </a:xfrm>
            <a:custGeom>
              <a:avLst/>
              <a:gdLst/>
              <a:ahLst/>
              <a:cxnLst/>
              <a:rect l="l" t="t" r="r" b="b"/>
              <a:pathLst>
                <a:path w="419100" h="12700">
                  <a:moveTo>
                    <a:pt x="153352" y="12700"/>
                  </a:moveTo>
                  <a:lnTo>
                    <a:pt x="127952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3352" y="12700"/>
                  </a:lnTo>
                  <a:close/>
                </a:path>
                <a:path w="419100" h="12700">
                  <a:moveTo>
                    <a:pt x="418896" y="12700"/>
                  </a:moveTo>
                  <a:lnTo>
                    <a:pt x="408559" y="0"/>
                  </a:lnTo>
                  <a:lnTo>
                    <a:pt x="332905" y="0"/>
                  </a:lnTo>
                  <a:lnTo>
                    <a:pt x="343128" y="12700"/>
                  </a:lnTo>
                  <a:lnTo>
                    <a:pt x="418896" y="1270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7203542" y="3976369"/>
              <a:ext cx="405765" cy="12700"/>
            </a:xfrm>
            <a:custGeom>
              <a:avLst/>
              <a:gdLst/>
              <a:ahLst/>
              <a:cxnLst/>
              <a:rect l="l" t="t" r="r" b="b"/>
              <a:pathLst>
                <a:path w="405765" h="12700">
                  <a:moveTo>
                    <a:pt x="154838" y="12700"/>
                  </a:moveTo>
                  <a:lnTo>
                    <a:pt x="129438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4838" y="12700"/>
                  </a:lnTo>
                  <a:close/>
                </a:path>
                <a:path w="405765" h="12700">
                  <a:moveTo>
                    <a:pt x="405307" y="12700"/>
                  </a:moveTo>
                  <a:lnTo>
                    <a:pt x="394982" y="0"/>
                  </a:lnTo>
                  <a:lnTo>
                    <a:pt x="319214" y="0"/>
                  </a:lnTo>
                  <a:lnTo>
                    <a:pt x="329425" y="12700"/>
                  </a:lnTo>
                  <a:lnTo>
                    <a:pt x="405307" y="1270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7225072" y="3987800"/>
              <a:ext cx="394335" cy="13970"/>
            </a:xfrm>
            <a:custGeom>
              <a:avLst/>
              <a:gdLst/>
              <a:ahLst/>
              <a:cxnLst/>
              <a:rect l="l" t="t" r="r" b="b"/>
              <a:pathLst>
                <a:path w="394334" h="13970">
                  <a:moveTo>
                    <a:pt x="13076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8707" y="13969"/>
                  </a:lnTo>
                  <a:lnTo>
                    <a:pt x="130767" y="0"/>
                  </a:lnTo>
                  <a:close/>
                </a:path>
                <a:path w="394334" h="13970">
                  <a:moveTo>
                    <a:pt x="382755" y="0"/>
                  </a:moveTo>
                  <a:lnTo>
                    <a:pt x="306883" y="0"/>
                  </a:lnTo>
                  <a:lnTo>
                    <a:pt x="318123" y="13969"/>
                  </a:lnTo>
                  <a:lnTo>
                    <a:pt x="394121" y="13969"/>
                  </a:lnTo>
                  <a:lnTo>
                    <a:pt x="382755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7248982" y="4000499"/>
              <a:ext cx="379730" cy="12700"/>
            </a:xfrm>
            <a:custGeom>
              <a:avLst/>
              <a:gdLst/>
              <a:ahLst/>
              <a:cxnLst/>
              <a:rect l="l" t="t" r="r" b="b"/>
              <a:pathLst>
                <a:path w="379729" h="12700">
                  <a:moveTo>
                    <a:pt x="157645" y="12700"/>
                  </a:moveTo>
                  <a:lnTo>
                    <a:pt x="132257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57645" y="12700"/>
                  </a:lnTo>
                  <a:close/>
                </a:path>
                <a:path w="379729" h="12700">
                  <a:moveTo>
                    <a:pt x="379501" y="12700"/>
                  </a:moveTo>
                  <a:lnTo>
                    <a:pt x="369176" y="0"/>
                  </a:lnTo>
                  <a:lnTo>
                    <a:pt x="293179" y="0"/>
                  </a:lnTo>
                  <a:lnTo>
                    <a:pt x="303403" y="12700"/>
                  </a:lnTo>
                  <a:lnTo>
                    <a:pt x="379501" y="1270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7270517" y="4011929"/>
              <a:ext cx="368935" cy="13970"/>
            </a:xfrm>
            <a:custGeom>
              <a:avLst/>
              <a:gdLst/>
              <a:ahLst/>
              <a:cxnLst/>
              <a:rect l="l" t="t" r="r" b="b"/>
              <a:pathLst>
                <a:path w="368934" h="13970">
                  <a:moveTo>
                    <a:pt x="133582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1522" y="13970"/>
                  </a:lnTo>
                  <a:lnTo>
                    <a:pt x="133582" y="0"/>
                  </a:lnTo>
                  <a:close/>
                </a:path>
                <a:path w="368934" h="13970">
                  <a:moveTo>
                    <a:pt x="356942" y="0"/>
                  </a:moveTo>
                  <a:lnTo>
                    <a:pt x="280852" y="0"/>
                  </a:lnTo>
                  <a:lnTo>
                    <a:pt x="292091" y="13970"/>
                  </a:lnTo>
                  <a:lnTo>
                    <a:pt x="368308" y="13970"/>
                  </a:lnTo>
                  <a:lnTo>
                    <a:pt x="356942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7294435" y="4024629"/>
              <a:ext cx="353695" cy="12700"/>
            </a:xfrm>
            <a:custGeom>
              <a:avLst/>
              <a:gdLst/>
              <a:ahLst/>
              <a:cxnLst/>
              <a:rect l="l" t="t" r="r" b="b"/>
              <a:pathLst>
                <a:path w="353695" h="12700">
                  <a:moveTo>
                    <a:pt x="160464" y="12700"/>
                  </a:moveTo>
                  <a:lnTo>
                    <a:pt x="135064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0464" y="12700"/>
                  </a:lnTo>
                  <a:close/>
                </a:path>
                <a:path w="353695" h="12700">
                  <a:moveTo>
                    <a:pt x="353682" y="12700"/>
                  </a:moveTo>
                  <a:lnTo>
                    <a:pt x="343357" y="0"/>
                  </a:lnTo>
                  <a:lnTo>
                    <a:pt x="267144" y="0"/>
                  </a:lnTo>
                  <a:lnTo>
                    <a:pt x="277368" y="12700"/>
                  </a:lnTo>
                  <a:lnTo>
                    <a:pt x="353682" y="1270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7315961" y="4036059"/>
              <a:ext cx="342900" cy="13970"/>
            </a:xfrm>
            <a:custGeom>
              <a:avLst/>
              <a:gdLst/>
              <a:ahLst/>
              <a:cxnLst/>
              <a:rect l="l" t="t" r="r" b="b"/>
              <a:pathLst>
                <a:path w="342900" h="13970">
                  <a:moveTo>
                    <a:pt x="13639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4337" y="13969"/>
                  </a:lnTo>
                  <a:lnTo>
                    <a:pt x="136397" y="0"/>
                  </a:lnTo>
                  <a:close/>
                </a:path>
                <a:path w="342900" h="13970">
                  <a:moveTo>
                    <a:pt x="331130" y="0"/>
                  </a:moveTo>
                  <a:lnTo>
                    <a:pt x="254821" y="0"/>
                  </a:lnTo>
                  <a:lnTo>
                    <a:pt x="266060" y="13969"/>
                  </a:lnTo>
                  <a:lnTo>
                    <a:pt x="342496" y="13969"/>
                  </a:lnTo>
                  <a:lnTo>
                    <a:pt x="33113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7339880" y="4048759"/>
              <a:ext cx="328930" cy="13970"/>
            </a:xfrm>
            <a:custGeom>
              <a:avLst/>
              <a:gdLst/>
              <a:ahLst/>
              <a:cxnLst/>
              <a:rect l="l" t="t" r="r" b="b"/>
              <a:pathLst>
                <a:path w="328929" h="13970">
                  <a:moveTo>
                    <a:pt x="137879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5819" y="13969"/>
                  </a:lnTo>
                  <a:lnTo>
                    <a:pt x="137879" y="0"/>
                  </a:lnTo>
                  <a:close/>
                </a:path>
                <a:path w="328929" h="13970">
                  <a:moveTo>
                    <a:pt x="317544" y="0"/>
                  </a:moveTo>
                  <a:lnTo>
                    <a:pt x="241120" y="0"/>
                  </a:lnTo>
                  <a:lnTo>
                    <a:pt x="252359" y="13969"/>
                  </a:lnTo>
                  <a:lnTo>
                    <a:pt x="328910" y="13969"/>
                  </a:lnTo>
                  <a:lnTo>
                    <a:pt x="317544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7363790" y="4061459"/>
              <a:ext cx="314325" cy="12700"/>
            </a:xfrm>
            <a:custGeom>
              <a:avLst/>
              <a:gdLst/>
              <a:ahLst/>
              <a:cxnLst/>
              <a:rect l="l" t="t" r="r" b="b"/>
              <a:pathLst>
                <a:path w="314325" h="12700">
                  <a:moveTo>
                    <a:pt x="164769" y="12700"/>
                  </a:moveTo>
                  <a:lnTo>
                    <a:pt x="139369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64769" y="12700"/>
                  </a:lnTo>
                  <a:close/>
                </a:path>
                <a:path w="314325" h="12700">
                  <a:moveTo>
                    <a:pt x="314299" y="12700"/>
                  </a:moveTo>
                  <a:lnTo>
                    <a:pt x="303961" y="0"/>
                  </a:lnTo>
                  <a:lnTo>
                    <a:pt x="227418" y="0"/>
                  </a:lnTo>
                  <a:lnTo>
                    <a:pt x="237642" y="12700"/>
                  </a:lnTo>
                  <a:lnTo>
                    <a:pt x="314299" y="1270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7385324" y="4072889"/>
              <a:ext cx="303530" cy="13970"/>
            </a:xfrm>
            <a:custGeom>
              <a:avLst/>
              <a:gdLst/>
              <a:ahLst/>
              <a:cxnLst/>
              <a:rect l="l" t="t" r="r" b="b"/>
              <a:pathLst>
                <a:path w="303529" h="13970">
                  <a:moveTo>
                    <a:pt x="140694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8634" y="13970"/>
                  </a:lnTo>
                  <a:lnTo>
                    <a:pt x="140694" y="0"/>
                  </a:lnTo>
                  <a:close/>
                </a:path>
                <a:path w="303529" h="13970">
                  <a:moveTo>
                    <a:pt x="291732" y="0"/>
                  </a:moveTo>
                  <a:lnTo>
                    <a:pt x="215088" y="0"/>
                  </a:lnTo>
                  <a:lnTo>
                    <a:pt x="226328" y="13970"/>
                  </a:lnTo>
                  <a:lnTo>
                    <a:pt x="303098" y="13970"/>
                  </a:lnTo>
                  <a:lnTo>
                    <a:pt x="291732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7409243" y="4085589"/>
              <a:ext cx="289560" cy="13970"/>
            </a:xfrm>
            <a:custGeom>
              <a:avLst/>
              <a:gdLst/>
              <a:ahLst/>
              <a:cxnLst/>
              <a:rect l="l" t="t" r="r" b="b"/>
              <a:pathLst>
                <a:path w="289559" h="13970">
                  <a:moveTo>
                    <a:pt x="142176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70116" y="13970"/>
                  </a:lnTo>
                  <a:lnTo>
                    <a:pt x="142176" y="0"/>
                  </a:lnTo>
                  <a:close/>
                </a:path>
                <a:path w="289559" h="13970">
                  <a:moveTo>
                    <a:pt x="278146" y="0"/>
                  </a:moveTo>
                  <a:lnTo>
                    <a:pt x="201388" y="0"/>
                  </a:lnTo>
                  <a:lnTo>
                    <a:pt x="212627" y="13970"/>
                  </a:lnTo>
                  <a:lnTo>
                    <a:pt x="289512" y="13970"/>
                  </a:lnTo>
                  <a:lnTo>
                    <a:pt x="2781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7433157" y="4098289"/>
              <a:ext cx="274955" cy="12700"/>
            </a:xfrm>
            <a:custGeom>
              <a:avLst/>
              <a:gdLst/>
              <a:ahLst/>
              <a:cxnLst/>
              <a:rect l="l" t="t" r="r" b="b"/>
              <a:pathLst>
                <a:path w="274954" h="12700">
                  <a:moveTo>
                    <a:pt x="169049" y="12700"/>
                  </a:moveTo>
                  <a:lnTo>
                    <a:pt x="143649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9049" y="12700"/>
                  </a:lnTo>
                  <a:close/>
                </a:path>
                <a:path w="274954" h="12700">
                  <a:moveTo>
                    <a:pt x="274891" y="12700"/>
                  </a:moveTo>
                  <a:lnTo>
                    <a:pt x="264553" y="0"/>
                  </a:lnTo>
                  <a:lnTo>
                    <a:pt x="187680" y="0"/>
                  </a:lnTo>
                  <a:lnTo>
                    <a:pt x="197904" y="12700"/>
                  </a:lnTo>
                  <a:lnTo>
                    <a:pt x="274891" y="1270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7454688" y="4109720"/>
              <a:ext cx="264160" cy="13970"/>
            </a:xfrm>
            <a:custGeom>
              <a:avLst/>
              <a:gdLst/>
              <a:ahLst/>
              <a:cxnLst/>
              <a:rect l="l" t="t" r="r" b="b"/>
              <a:pathLst>
                <a:path w="264159" h="13970">
                  <a:moveTo>
                    <a:pt x="144991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72931" y="13969"/>
                  </a:lnTo>
                  <a:lnTo>
                    <a:pt x="144991" y="0"/>
                  </a:lnTo>
                  <a:close/>
                </a:path>
                <a:path w="264159" h="13970">
                  <a:moveTo>
                    <a:pt x="252333" y="0"/>
                  </a:moveTo>
                  <a:lnTo>
                    <a:pt x="175356" y="0"/>
                  </a:lnTo>
                  <a:lnTo>
                    <a:pt x="186595" y="13969"/>
                  </a:lnTo>
                  <a:lnTo>
                    <a:pt x="263699" y="13969"/>
                  </a:lnTo>
                  <a:lnTo>
                    <a:pt x="2523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7478606" y="4122420"/>
              <a:ext cx="407500" cy="1473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7636279" y="4268470"/>
              <a:ext cx="275590" cy="13970"/>
            </a:xfrm>
            <a:custGeom>
              <a:avLst/>
              <a:gdLst/>
              <a:ahLst/>
              <a:cxnLst/>
              <a:rect l="l" t="t" r="r" b="b"/>
              <a:pathLst>
                <a:path w="275590" h="13970">
                  <a:moveTo>
                    <a:pt x="24726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75439" y="13969"/>
                  </a:lnTo>
                  <a:lnTo>
                    <a:pt x="247267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7608063" y="4281170"/>
              <a:ext cx="327025" cy="12700"/>
            </a:xfrm>
            <a:custGeom>
              <a:avLst/>
              <a:gdLst/>
              <a:ahLst/>
              <a:cxnLst/>
              <a:rect l="l" t="t" r="r" b="b"/>
              <a:pathLst>
                <a:path w="327025" h="12700">
                  <a:moveTo>
                    <a:pt x="301094" y="0"/>
                  </a:moveTo>
                  <a:lnTo>
                    <a:pt x="31350" y="0"/>
                  </a:lnTo>
                  <a:lnTo>
                    <a:pt x="0" y="12699"/>
                  </a:lnTo>
                  <a:lnTo>
                    <a:pt x="326705" y="12699"/>
                  </a:lnTo>
                  <a:lnTo>
                    <a:pt x="301094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7576713" y="4292600"/>
              <a:ext cx="382270" cy="13970"/>
            </a:xfrm>
            <a:custGeom>
              <a:avLst/>
              <a:gdLst/>
              <a:ahLst/>
              <a:cxnLst/>
              <a:rect l="l" t="t" r="r" b="b"/>
              <a:pathLst>
                <a:path w="382270" h="13970">
                  <a:moveTo>
                    <a:pt x="355494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81819" y="13969"/>
                  </a:lnTo>
                  <a:lnTo>
                    <a:pt x="381106" y="12700"/>
                  </a:lnTo>
                  <a:lnTo>
                    <a:pt x="355494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7548497" y="4305300"/>
              <a:ext cx="416559" cy="12700"/>
            </a:xfrm>
            <a:custGeom>
              <a:avLst/>
              <a:gdLst/>
              <a:ahLst/>
              <a:cxnLst/>
              <a:rect l="l" t="t" r="r" b="b"/>
              <a:pathLst>
                <a:path w="416559" h="12700">
                  <a:moveTo>
                    <a:pt x="409321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16450" y="12700"/>
                  </a:lnTo>
                  <a:lnTo>
                    <a:pt x="409321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7517147" y="4316729"/>
              <a:ext cx="455295" cy="13970"/>
            </a:xfrm>
            <a:custGeom>
              <a:avLst/>
              <a:gdLst/>
              <a:ahLst/>
              <a:cxnLst/>
              <a:rect l="l" t="t" r="r" b="b"/>
              <a:pathLst>
                <a:path w="455295" h="13970">
                  <a:moveTo>
                    <a:pt x="447088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454929" y="13970"/>
                  </a:lnTo>
                  <a:lnTo>
                    <a:pt x="447088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7488932" y="4329429"/>
              <a:ext cx="489584" cy="12700"/>
            </a:xfrm>
            <a:custGeom>
              <a:avLst/>
              <a:gdLst/>
              <a:ahLst/>
              <a:cxnLst/>
              <a:rect l="l" t="t" r="r" b="b"/>
              <a:pathLst>
                <a:path w="489584" h="12700">
                  <a:moveTo>
                    <a:pt x="482432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89560" y="12700"/>
                  </a:lnTo>
                  <a:lnTo>
                    <a:pt x="48243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7471690" y="4342129"/>
              <a:ext cx="514350" cy="12700"/>
            </a:xfrm>
            <a:custGeom>
              <a:avLst/>
              <a:gdLst/>
              <a:ahLst/>
              <a:cxnLst/>
              <a:rect l="l" t="t" r="r" b="b"/>
              <a:pathLst>
                <a:path w="514350" h="12700">
                  <a:moveTo>
                    <a:pt x="513930" y="12700"/>
                  </a:moveTo>
                  <a:lnTo>
                    <a:pt x="507504" y="1270"/>
                  </a:lnTo>
                  <a:lnTo>
                    <a:pt x="507149" y="1270"/>
                  </a:lnTo>
                  <a:lnTo>
                    <a:pt x="507149" y="0"/>
                  </a:lnTo>
                  <a:lnTo>
                    <a:pt x="15671" y="0"/>
                  </a:lnTo>
                  <a:lnTo>
                    <a:pt x="15671" y="1270"/>
                  </a:lnTo>
                  <a:lnTo>
                    <a:pt x="0" y="1270"/>
                  </a:lnTo>
                  <a:lnTo>
                    <a:pt x="0" y="12700"/>
                  </a:lnTo>
                  <a:lnTo>
                    <a:pt x="348957" y="12700"/>
                  </a:lnTo>
                  <a:lnTo>
                    <a:pt x="348957" y="1270"/>
                  </a:lnTo>
                  <a:lnTo>
                    <a:pt x="370560" y="1270"/>
                  </a:lnTo>
                  <a:lnTo>
                    <a:pt x="370255" y="12700"/>
                  </a:lnTo>
                  <a:lnTo>
                    <a:pt x="513930" y="1270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7426231" y="4353559"/>
              <a:ext cx="567055" cy="13970"/>
            </a:xfrm>
            <a:custGeom>
              <a:avLst/>
              <a:gdLst/>
              <a:ahLst/>
              <a:cxnLst/>
              <a:rect l="l" t="t" r="r" b="b"/>
              <a:pathLst>
                <a:path w="567054" h="13970">
                  <a:moveTo>
                    <a:pt x="558677" y="0"/>
                  </a:moveTo>
                  <a:lnTo>
                    <a:pt x="415748" y="0"/>
                  </a:lnTo>
                  <a:lnTo>
                    <a:pt x="415378" y="13969"/>
                  </a:lnTo>
                  <a:lnTo>
                    <a:pt x="566519" y="13969"/>
                  </a:lnTo>
                  <a:lnTo>
                    <a:pt x="558677" y="0"/>
                  </a:lnTo>
                  <a:close/>
                </a:path>
                <a:path w="567054" h="13970">
                  <a:moveTo>
                    <a:pt x="377629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24844" y="13969"/>
                  </a:lnTo>
                  <a:lnTo>
                    <a:pt x="377629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7398004" y="4366259"/>
              <a:ext cx="601345" cy="12700"/>
            </a:xfrm>
            <a:custGeom>
              <a:avLst/>
              <a:gdLst/>
              <a:ahLst/>
              <a:cxnLst/>
              <a:rect l="l" t="t" r="r" b="b"/>
              <a:pathLst>
                <a:path w="601345" h="12700">
                  <a:moveTo>
                    <a:pt x="35786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309880" y="12700"/>
                  </a:lnTo>
                  <a:lnTo>
                    <a:pt x="357860" y="0"/>
                  </a:lnTo>
                  <a:close/>
                </a:path>
                <a:path w="601345" h="12700">
                  <a:moveTo>
                    <a:pt x="601154" y="12700"/>
                  </a:moveTo>
                  <a:lnTo>
                    <a:pt x="594029" y="0"/>
                  </a:lnTo>
                  <a:lnTo>
                    <a:pt x="443636" y="0"/>
                  </a:lnTo>
                  <a:lnTo>
                    <a:pt x="443293" y="12700"/>
                  </a:lnTo>
                  <a:lnTo>
                    <a:pt x="601154" y="1270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7366666" y="4377689"/>
              <a:ext cx="640080" cy="13970"/>
            </a:xfrm>
            <a:custGeom>
              <a:avLst/>
              <a:gdLst/>
              <a:ahLst/>
              <a:cxnLst/>
              <a:rect l="l" t="t" r="r" b="b"/>
              <a:pathLst>
                <a:path w="640079" h="13970">
                  <a:moveTo>
                    <a:pt x="631787" y="0"/>
                  </a:moveTo>
                  <a:lnTo>
                    <a:pt x="474674" y="0"/>
                  </a:lnTo>
                  <a:lnTo>
                    <a:pt x="474304" y="13970"/>
                  </a:lnTo>
                  <a:lnTo>
                    <a:pt x="639629" y="13970"/>
                  </a:lnTo>
                  <a:lnTo>
                    <a:pt x="631787" y="0"/>
                  </a:lnTo>
                  <a:close/>
                </a:path>
                <a:path w="640079" h="13970">
                  <a:moveTo>
                    <a:pt x="346021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293236" y="13970"/>
                  </a:lnTo>
                  <a:lnTo>
                    <a:pt x="346021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7338441" y="4390389"/>
              <a:ext cx="674370" cy="12700"/>
            </a:xfrm>
            <a:custGeom>
              <a:avLst/>
              <a:gdLst/>
              <a:ahLst/>
              <a:cxnLst/>
              <a:rect l="l" t="t" r="r" b="b"/>
              <a:pathLst>
                <a:path w="674370" h="12700">
                  <a:moveTo>
                    <a:pt x="32625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278269" y="12700"/>
                  </a:lnTo>
                  <a:lnTo>
                    <a:pt x="326250" y="0"/>
                  </a:lnTo>
                  <a:close/>
                </a:path>
                <a:path w="674370" h="12700">
                  <a:moveTo>
                    <a:pt x="674268" y="12700"/>
                  </a:moveTo>
                  <a:lnTo>
                    <a:pt x="667131" y="0"/>
                  </a:lnTo>
                  <a:lnTo>
                    <a:pt x="502551" y="0"/>
                  </a:lnTo>
                  <a:lnTo>
                    <a:pt x="502221" y="12700"/>
                  </a:lnTo>
                  <a:lnTo>
                    <a:pt x="674268" y="1270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7307100" y="4401820"/>
              <a:ext cx="713105" cy="13970"/>
            </a:xfrm>
            <a:custGeom>
              <a:avLst/>
              <a:gdLst/>
              <a:ahLst/>
              <a:cxnLst/>
              <a:rect l="l" t="t" r="r" b="b"/>
              <a:pathLst>
                <a:path w="713104" h="13970">
                  <a:moveTo>
                    <a:pt x="704898" y="0"/>
                  </a:moveTo>
                  <a:lnTo>
                    <a:pt x="533600" y="0"/>
                  </a:lnTo>
                  <a:lnTo>
                    <a:pt x="533230" y="13969"/>
                  </a:lnTo>
                  <a:lnTo>
                    <a:pt x="712739" y="13969"/>
                  </a:lnTo>
                  <a:lnTo>
                    <a:pt x="704898" y="0"/>
                  </a:lnTo>
                  <a:close/>
                </a:path>
                <a:path w="713104" h="13970">
                  <a:moveTo>
                    <a:pt x="314412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61628" y="13969"/>
                  </a:lnTo>
                  <a:lnTo>
                    <a:pt x="314412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7275750" y="4414520"/>
              <a:ext cx="751840" cy="13970"/>
            </a:xfrm>
            <a:custGeom>
              <a:avLst/>
              <a:gdLst/>
              <a:ahLst/>
              <a:cxnLst/>
              <a:rect l="l" t="t" r="r" b="b"/>
              <a:pathLst>
                <a:path w="751840" h="13970">
                  <a:moveTo>
                    <a:pt x="743377" y="0"/>
                  </a:moveTo>
                  <a:lnTo>
                    <a:pt x="564614" y="0"/>
                  </a:lnTo>
                  <a:lnTo>
                    <a:pt x="564243" y="13969"/>
                  </a:lnTo>
                  <a:lnTo>
                    <a:pt x="751219" y="13969"/>
                  </a:lnTo>
                  <a:lnTo>
                    <a:pt x="743377" y="0"/>
                  </a:lnTo>
                  <a:close/>
                </a:path>
                <a:path w="751840" h="13970">
                  <a:moveTo>
                    <a:pt x="29777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44992" y="13969"/>
                  </a:lnTo>
                  <a:lnTo>
                    <a:pt x="29777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7253377" y="4427219"/>
              <a:ext cx="780415" cy="12700"/>
            </a:xfrm>
            <a:custGeom>
              <a:avLst/>
              <a:gdLst/>
              <a:ahLst/>
              <a:cxnLst/>
              <a:rect l="l" t="t" r="r" b="b"/>
              <a:pathLst>
                <a:path w="780415" h="12700">
                  <a:moveTo>
                    <a:pt x="264960" y="0"/>
                  </a:moveTo>
                  <a:lnTo>
                    <a:pt x="20802" y="0"/>
                  </a:lnTo>
                  <a:lnTo>
                    <a:pt x="20802" y="3810"/>
                  </a:lnTo>
                  <a:lnTo>
                    <a:pt x="0" y="3810"/>
                  </a:lnTo>
                  <a:lnTo>
                    <a:pt x="0" y="12700"/>
                  </a:lnTo>
                  <a:lnTo>
                    <a:pt x="240969" y="12700"/>
                  </a:lnTo>
                  <a:lnTo>
                    <a:pt x="240969" y="3810"/>
                  </a:lnTo>
                  <a:lnTo>
                    <a:pt x="264960" y="3810"/>
                  </a:lnTo>
                  <a:lnTo>
                    <a:pt x="264960" y="0"/>
                  </a:lnTo>
                  <a:close/>
                </a:path>
                <a:path w="780415" h="12700">
                  <a:moveTo>
                    <a:pt x="780008" y="12700"/>
                  </a:moveTo>
                  <a:lnTo>
                    <a:pt x="775017" y="3810"/>
                  </a:lnTo>
                  <a:lnTo>
                    <a:pt x="773938" y="3810"/>
                  </a:lnTo>
                  <a:lnTo>
                    <a:pt x="773938" y="0"/>
                  </a:lnTo>
                  <a:lnTo>
                    <a:pt x="586600" y="0"/>
                  </a:lnTo>
                  <a:lnTo>
                    <a:pt x="586600" y="3810"/>
                  </a:lnTo>
                  <a:lnTo>
                    <a:pt x="586422" y="3810"/>
                  </a:lnTo>
                  <a:lnTo>
                    <a:pt x="586422" y="12700"/>
                  </a:lnTo>
                  <a:lnTo>
                    <a:pt x="731266" y="12700"/>
                  </a:lnTo>
                  <a:lnTo>
                    <a:pt x="731266" y="3810"/>
                  </a:lnTo>
                  <a:lnTo>
                    <a:pt x="732383" y="3810"/>
                  </a:lnTo>
                  <a:lnTo>
                    <a:pt x="737857" y="12700"/>
                  </a:lnTo>
                  <a:lnTo>
                    <a:pt x="780008" y="1270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7191276" y="4438650"/>
              <a:ext cx="849630" cy="13970"/>
            </a:xfrm>
            <a:custGeom>
              <a:avLst/>
              <a:gdLst/>
              <a:ahLst/>
              <a:cxnLst/>
              <a:rect l="l" t="t" r="r" b="b"/>
              <a:pathLst>
                <a:path w="849629" h="13970">
                  <a:moveTo>
                    <a:pt x="792569" y="0"/>
                  </a:moveTo>
                  <a:lnTo>
                    <a:pt x="648448" y="0"/>
                  </a:lnTo>
                  <a:lnTo>
                    <a:pt x="648077" y="13969"/>
                  </a:lnTo>
                  <a:lnTo>
                    <a:pt x="789058" y="13969"/>
                  </a:lnTo>
                  <a:lnTo>
                    <a:pt x="792569" y="0"/>
                  </a:lnTo>
                  <a:close/>
                </a:path>
                <a:path w="849629" h="13970">
                  <a:moveTo>
                    <a:pt x="291077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8292" y="13969"/>
                  </a:lnTo>
                  <a:lnTo>
                    <a:pt x="291077" y="0"/>
                  </a:lnTo>
                  <a:close/>
                </a:path>
                <a:path w="849629" h="13970">
                  <a:moveTo>
                    <a:pt x="841395" y="0"/>
                  </a:moveTo>
                  <a:lnTo>
                    <a:pt x="799182" y="0"/>
                  </a:lnTo>
                  <a:lnTo>
                    <a:pt x="807797" y="13969"/>
                  </a:lnTo>
                  <a:lnTo>
                    <a:pt x="849237" y="13969"/>
                  </a:lnTo>
                  <a:lnTo>
                    <a:pt x="841395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7145273" y="4451350"/>
              <a:ext cx="902969" cy="13970"/>
            </a:xfrm>
            <a:custGeom>
              <a:avLst/>
              <a:gdLst/>
              <a:ahLst/>
              <a:cxnLst/>
              <a:rect l="l" t="t" r="r" b="b"/>
              <a:pathLst>
                <a:path w="902970" h="13970">
                  <a:moveTo>
                    <a:pt x="835379" y="0"/>
                  </a:moveTo>
                  <a:lnTo>
                    <a:pt x="694113" y="0"/>
                  </a:lnTo>
                  <a:lnTo>
                    <a:pt x="693743" y="13969"/>
                  </a:lnTo>
                  <a:lnTo>
                    <a:pt x="831869" y="13969"/>
                  </a:lnTo>
                  <a:lnTo>
                    <a:pt x="835379" y="0"/>
                  </a:lnTo>
                  <a:close/>
                </a:path>
                <a:path w="902970" h="13970">
                  <a:moveTo>
                    <a:pt x="28909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6308" y="13969"/>
                  </a:lnTo>
                  <a:lnTo>
                    <a:pt x="289093" y="0"/>
                  </a:lnTo>
                  <a:close/>
                </a:path>
                <a:path w="902970" h="13970">
                  <a:moveTo>
                    <a:pt x="894526" y="0"/>
                  </a:moveTo>
                  <a:lnTo>
                    <a:pt x="853016" y="0"/>
                  </a:lnTo>
                  <a:lnTo>
                    <a:pt x="861631" y="13969"/>
                  </a:lnTo>
                  <a:lnTo>
                    <a:pt x="902368" y="13969"/>
                  </a:lnTo>
                  <a:lnTo>
                    <a:pt x="894526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7103872" y="4464050"/>
              <a:ext cx="950594" cy="12700"/>
            </a:xfrm>
            <a:custGeom>
              <a:avLst/>
              <a:gdLst/>
              <a:ahLst/>
              <a:cxnLst/>
              <a:rect l="l" t="t" r="r" b="b"/>
              <a:pathLst>
                <a:path w="950595" h="12700">
                  <a:moveTo>
                    <a:pt x="282498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34518" y="12700"/>
                  </a:lnTo>
                  <a:lnTo>
                    <a:pt x="282498" y="0"/>
                  </a:lnTo>
                  <a:close/>
                </a:path>
                <a:path w="950595" h="12700">
                  <a:moveTo>
                    <a:pt x="873582" y="0"/>
                  </a:moveTo>
                  <a:lnTo>
                    <a:pt x="735177" y="0"/>
                  </a:lnTo>
                  <a:lnTo>
                    <a:pt x="734834" y="12700"/>
                  </a:lnTo>
                  <a:lnTo>
                    <a:pt x="870394" y="12700"/>
                  </a:lnTo>
                  <a:lnTo>
                    <a:pt x="873582" y="0"/>
                  </a:lnTo>
                  <a:close/>
                </a:path>
                <a:path w="950595" h="12700">
                  <a:moveTo>
                    <a:pt x="950175" y="12700"/>
                  </a:moveTo>
                  <a:lnTo>
                    <a:pt x="943051" y="0"/>
                  </a:lnTo>
                  <a:lnTo>
                    <a:pt x="902246" y="0"/>
                  </a:lnTo>
                  <a:lnTo>
                    <a:pt x="910082" y="12700"/>
                  </a:lnTo>
                  <a:lnTo>
                    <a:pt x="950175" y="1270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7057869" y="4475479"/>
              <a:ext cx="1003935" cy="13970"/>
            </a:xfrm>
            <a:custGeom>
              <a:avLst/>
              <a:gdLst/>
              <a:ahLst/>
              <a:cxnLst/>
              <a:rect l="l" t="t" r="r" b="b"/>
              <a:pathLst>
                <a:path w="1003934" h="13970">
                  <a:moveTo>
                    <a:pt x="916720" y="0"/>
                  </a:moveTo>
                  <a:lnTo>
                    <a:pt x="780878" y="0"/>
                  </a:lnTo>
                  <a:lnTo>
                    <a:pt x="780507" y="13970"/>
                  </a:lnTo>
                  <a:lnTo>
                    <a:pt x="913210" y="13970"/>
                  </a:lnTo>
                  <a:lnTo>
                    <a:pt x="916720" y="0"/>
                  </a:lnTo>
                  <a:close/>
                </a:path>
                <a:path w="1003934" h="13970">
                  <a:moveTo>
                    <a:pt x="285323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32538" y="13970"/>
                  </a:lnTo>
                  <a:lnTo>
                    <a:pt x="285323" y="0"/>
                  </a:lnTo>
                  <a:close/>
                </a:path>
                <a:path w="1003934" h="13970">
                  <a:moveTo>
                    <a:pt x="995475" y="0"/>
                  </a:moveTo>
                  <a:lnTo>
                    <a:pt x="955301" y="0"/>
                  </a:lnTo>
                  <a:lnTo>
                    <a:pt x="963915" y="13970"/>
                  </a:lnTo>
                  <a:lnTo>
                    <a:pt x="1003317" y="13970"/>
                  </a:lnTo>
                  <a:lnTo>
                    <a:pt x="995475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7016458" y="4488179"/>
              <a:ext cx="1051560" cy="12700"/>
            </a:xfrm>
            <a:custGeom>
              <a:avLst/>
              <a:gdLst/>
              <a:ahLst/>
              <a:cxnLst/>
              <a:rect l="l" t="t" r="r" b="b"/>
              <a:pathLst>
                <a:path w="1051559" h="12700">
                  <a:moveTo>
                    <a:pt x="278739" y="0"/>
                  </a:moveTo>
                  <a:lnTo>
                    <a:pt x="46012" y="0"/>
                  </a:lnTo>
                  <a:lnTo>
                    <a:pt x="0" y="12700"/>
                  </a:lnTo>
                  <a:lnTo>
                    <a:pt x="230759" y="12700"/>
                  </a:lnTo>
                  <a:lnTo>
                    <a:pt x="278739" y="0"/>
                  </a:lnTo>
                  <a:close/>
                </a:path>
                <a:path w="1051559" h="12700">
                  <a:moveTo>
                    <a:pt x="954938" y="0"/>
                  </a:moveTo>
                  <a:lnTo>
                    <a:pt x="821944" y="0"/>
                  </a:lnTo>
                  <a:lnTo>
                    <a:pt x="821613" y="12700"/>
                  </a:lnTo>
                  <a:lnTo>
                    <a:pt x="951738" y="12700"/>
                  </a:lnTo>
                  <a:lnTo>
                    <a:pt x="954938" y="0"/>
                  </a:lnTo>
                  <a:close/>
                </a:path>
                <a:path w="1051559" h="12700">
                  <a:moveTo>
                    <a:pt x="1051140" y="12700"/>
                  </a:moveTo>
                  <a:lnTo>
                    <a:pt x="1044016" y="0"/>
                  </a:lnTo>
                  <a:lnTo>
                    <a:pt x="1004544" y="0"/>
                  </a:lnTo>
                  <a:lnTo>
                    <a:pt x="1012367" y="12700"/>
                  </a:lnTo>
                  <a:lnTo>
                    <a:pt x="1051140" y="1270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6970465" y="449960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998061" y="0"/>
                  </a:moveTo>
                  <a:lnTo>
                    <a:pt x="867642" y="0"/>
                  </a:lnTo>
                  <a:lnTo>
                    <a:pt x="867272" y="13969"/>
                  </a:lnTo>
                  <a:lnTo>
                    <a:pt x="994551" y="13969"/>
                  </a:lnTo>
                  <a:lnTo>
                    <a:pt x="998061" y="0"/>
                  </a:lnTo>
                  <a:close/>
                </a:path>
                <a:path w="1104265" h="13970">
                  <a:moveTo>
                    <a:pt x="28155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8768" y="13969"/>
                  </a:lnTo>
                  <a:lnTo>
                    <a:pt x="281553" y="0"/>
                  </a:lnTo>
                  <a:close/>
                </a:path>
                <a:path w="1104265" h="13970">
                  <a:moveTo>
                    <a:pt x="1096424" y="0"/>
                  </a:moveTo>
                  <a:lnTo>
                    <a:pt x="1057585" y="0"/>
                  </a:lnTo>
                  <a:lnTo>
                    <a:pt x="1062284" y="7619"/>
                  </a:lnTo>
                  <a:lnTo>
                    <a:pt x="1067594" y="13969"/>
                  </a:lnTo>
                  <a:lnTo>
                    <a:pt x="1104266" y="13969"/>
                  </a:lnTo>
                  <a:lnTo>
                    <a:pt x="1096424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6929056" y="4512309"/>
              <a:ext cx="1152525" cy="12700"/>
            </a:xfrm>
            <a:custGeom>
              <a:avLst/>
              <a:gdLst/>
              <a:ahLst/>
              <a:cxnLst/>
              <a:rect l="l" t="t" r="r" b="b"/>
              <a:pathLst>
                <a:path w="1152525" h="12700">
                  <a:moveTo>
                    <a:pt x="274967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6987" y="12700"/>
                  </a:lnTo>
                  <a:lnTo>
                    <a:pt x="274967" y="0"/>
                  </a:lnTo>
                  <a:close/>
                </a:path>
                <a:path w="1152525" h="12700">
                  <a:moveTo>
                    <a:pt x="1036269" y="0"/>
                  </a:moveTo>
                  <a:lnTo>
                    <a:pt x="908710" y="0"/>
                  </a:lnTo>
                  <a:lnTo>
                    <a:pt x="908367" y="12700"/>
                  </a:lnTo>
                  <a:lnTo>
                    <a:pt x="1033081" y="12700"/>
                  </a:lnTo>
                  <a:lnTo>
                    <a:pt x="1036269" y="0"/>
                  </a:lnTo>
                  <a:close/>
                </a:path>
                <a:path w="1152525" h="12700">
                  <a:moveTo>
                    <a:pt x="1152080" y="12700"/>
                  </a:moveTo>
                  <a:lnTo>
                    <a:pt x="1144955" y="0"/>
                  </a:lnTo>
                  <a:lnTo>
                    <a:pt x="1107935" y="0"/>
                  </a:lnTo>
                  <a:lnTo>
                    <a:pt x="1118552" y="12700"/>
                  </a:lnTo>
                  <a:lnTo>
                    <a:pt x="1152080" y="1270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6883057" y="4525009"/>
              <a:ext cx="1205230" cy="12700"/>
            </a:xfrm>
            <a:custGeom>
              <a:avLst/>
              <a:gdLst/>
              <a:ahLst/>
              <a:cxnLst/>
              <a:rect l="l" t="t" r="r" b="b"/>
              <a:pathLst>
                <a:path w="1205229" h="12700">
                  <a:moveTo>
                    <a:pt x="272986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4993" y="12700"/>
                  </a:lnTo>
                  <a:lnTo>
                    <a:pt x="272986" y="0"/>
                  </a:lnTo>
                  <a:close/>
                </a:path>
                <a:path w="1205229" h="12700">
                  <a:moveTo>
                    <a:pt x="1079080" y="0"/>
                  </a:moveTo>
                  <a:lnTo>
                    <a:pt x="954366" y="0"/>
                  </a:lnTo>
                  <a:lnTo>
                    <a:pt x="954036" y="12700"/>
                  </a:lnTo>
                  <a:lnTo>
                    <a:pt x="1075893" y="12700"/>
                  </a:lnTo>
                  <a:lnTo>
                    <a:pt x="1079080" y="0"/>
                  </a:lnTo>
                  <a:close/>
                </a:path>
                <a:path w="1205229" h="12700">
                  <a:moveTo>
                    <a:pt x="1205217" y="12700"/>
                  </a:moveTo>
                  <a:lnTo>
                    <a:pt x="1198079" y="0"/>
                  </a:lnTo>
                  <a:lnTo>
                    <a:pt x="1164551" y="0"/>
                  </a:lnTo>
                  <a:lnTo>
                    <a:pt x="1175181" y="12700"/>
                  </a:lnTo>
                  <a:lnTo>
                    <a:pt x="1205217" y="1270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6837059" y="4536439"/>
              <a:ext cx="1258570" cy="13970"/>
            </a:xfrm>
            <a:custGeom>
              <a:avLst/>
              <a:gdLst/>
              <a:ahLst/>
              <a:cxnLst/>
              <a:rect l="l" t="t" r="r" b="b"/>
              <a:pathLst>
                <a:path w="1258570" h="13970">
                  <a:moveTo>
                    <a:pt x="1122213" y="0"/>
                  </a:moveTo>
                  <a:lnTo>
                    <a:pt x="1000072" y="0"/>
                  </a:lnTo>
                  <a:lnTo>
                    <a:pt x="999701" y="13970"/>
                  </a:lnTo>
                  <a:lnTo>
                    <a:pt x="1118702" y="13970"/>
                  </a:lnTo>
                  <a:lnTo>
                    <a:pt x="1122213" y="0"/>
                  </a:lnTo>
                  <a:close/>
                </a:path>
                <a:path w="1258570" h="13970">
                  <a:moveTo>
                    <a:pt x="275800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23015" y="13970"/>
                  </a:lnTo>
                  <a:lnTo>
                    <a:pt x="275800" y="0"/>
                  </a:lnTo>
                  <a:close/>
                </a:path>
                <a:path w="1258570" h="13970">
                  <a:moveTo>
                    <a:pt x="1250504" y="0"/>
                  </a:moveTo>
                  <a:lnTo>
                    <a:pt x="1220118" y="0"/>
                  </a:lnTo>
                  <a:lnTo>
                    <a:pt x="1231801" y="13970"/>
                  </a:lnTo>
                  <a:lnTo>
                    <a:pt x="1258346" y="13970"/>
                  </a:lnTo>
                  <a:lnTo>
                    <a:pt x="1250504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6807149" y="4549139"/>
              <a:ext cx="1294765" cy="12700"/>
            </a:xfrm>
            <a:custGeom>
              <a:avLst/>
              <a:gdLst/>
              <a:ahLst/>
              <a:cxnLst/>
              <a:rect l="l" t="t" r="r" b="b"/>
              <a:pathLst>
                <a:path w="1294765" h="12700">
                  <a:moveTo>
                    <a:pt x="245719" y="0"/>
                  </a:moveTo>
                  <a:lnTo>
                    <a:pt x="22999" y="0"/>
                  </a:lnTo>
                  <a:lnTo>
                    <a:pt x="22999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222389" y="12700"/>
                  </a:lnTo>
                  <a:lnTo>
                    <a:pt x="222389" y="6350"/>
                  </a:lnTo>
                  <a:lnTo>
                    <a:pt x="245719" y="6350"/>
                  </a:lnTo>
                  <a:lnTo>
                    <a:pt x="245719" y="0"/>
                  </a:lnTo>
                  <a:close/>
                </a:path>
                <a:path w="1294765" h="12700">
                  <a:moveTo>
                    <a:pt x="1148930" y="0"/>
                  </a:moveTo>
                  <a:lnTo>
                    <a:pt x="1029639" y="0"/>
                  </a:lnTo>
                  <a:lnTo>
                    <a:pt x="1029296" y="12700"/>
                  </a:lnTo>
                  <a:lnTo>
                    <a:pt x="1145730" y="12700"/>
                  </a:lnTo>
                  <a:lnTo>
                    <a:pt x="1148930" y="0"/>
                  </a:lnTo>
                  <a:close/>
                </a:path>
                <a:path w="1294765" h="12700">
                  <a:moveTo>
                    <a:pt x="1294663" y="12700"/>
                  </a:moveTo>
                  <a:lnTo>
                    <a:pt x="1287538" y="0"/>
                  </a:lnTo>
                  <a:lnTo>
                    <a:pt x="1260640" y="0"/>
                  </a:lnTo>
                  <a:lnTo>
                    <a:pt x="1271257" y="12700"/>
                  </a:lnTo>
                  <a:lnTo>
                    <a:pt x="1294663" y="1270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6749655" y="4560570"/>
              <a:ext cx="1359535" cy="13970"/>
            </a:xfrm>
            <a:custGeom>
              <a:avLst/>
              <a:gdLst/>
              <a:ahLst/>
              <a:cxnLst/>
              <a:rect l="l" t="t" r="r" b="b"/>
              <a:pathLst>
                <a:path w="1359534" h="13970">
                  <a:moveTo>
                    <a:pt x="1203554" y="0"/>
                  </a:moveTo>
                  <a:lnTo>
                    <a:pt x="1086836" y="0"/>
                  </a:lnTo>
                  <a:lnTo>
                    <a:pt x="1086466" y="13969"/>
                  </a:lnTo>
                  <a:lnTo>
                    <a:pt x="1200043" y="13969"/>
                  </a:lnTo>
                  <a:lnTo>
                    <a:pt x="1203554" y="0"/>
                  </a:lnTo>
                  <a:close/>
                </a:path>
                <a:path w="1359534" h="13970">
                  <a:moveTo>
                    <a:pt x="273086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3206" y="13969"/>
                  </a:lnTo>
                  <a:lnTo>
                    <a:pt x="273086" y="0"/>
                  </a:lnTo>
                  <a:close/>
                </a:path>
                <a:path w="1359534" h="13970">
                  <a:moveTo>
                    <a:pt x="1351453" y="0"/>
                  </a:moveTo>
                  <a:lnTo>
                    <a:pt x="1327701" y="0"/>
                  </a:lnTo>
                  <a:lnTo>
                    <a:pt x="1339384" y="13969"/>
                  </a:lnTo>
                  <a:lnTo>
                    <a:pt x="1359295" y="13969"/>
                  </a:lnTo>
                  <a:lnTo>
                    <a:pt x="1351453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6708242" y="4573269"/>
              <a:ext cx="1405255" cy="12700"/>
            </a:xfrm>
            <a:custGeom>
              <a:avLst/>
              <a:gdLst/>
              <a:ahLst/>
              <a:cxnLst/>
              <a:rect l="l" t="t" r="r" b="b"/>
              <a:pathLst>
                <a:path w="1405254" h="12700">
                  <a:moveTo>
                    <a:pt x="269151" y="0"/>
                  </a:moveTo>
                  <a:lnTo>
                    <a:pt x="46012" y="0"/>
                  </a:lnTo>
                  <a:lnTo>
                    <a:pt x="0" y="12700"/>
                  </a:lnTo>
                  <a:lnTo>
                    <a:pt x="223799" y="12700"/>
                  </a:lnTo>
                  <a:lnTo>
                    <a:pt x="269151" y="0"/>
                  </a:lnTo>
                  <a:close/>
                </a:path>
                <a:path w="1405254" h="12700">
                  <a:moveTo>
                    <a:pt x="1241767" y="0"/>
                  </a:moveTo>
                  <a:lnTo>
                    <a:pt x="1127912" y="0"/>
                  </a:lnTo>
                  <a:lnTo>
                    <a:pt x="1127569" y="12700"/>
                  </a:lnTo>
                  <a:lnTo>
                    <a:pt x="1238580" y="12700"/>
                  </a:lnTo>
                  <a:lnTo>
                    <a:pt x="1241767" y="0"/>
                  </a:lnTo>
                  <a:close/>
                </a:path>
                <a:path w="1405254" h="12700">
                  <a:moveTo>
                    <a:pt x="1405153" y="1270"/>
                  </a:moveTo>
                  <a:lnTo>
                    <a:pt x="1400340" y="1270"/>
                  </a:lnTo>
                  <a:lnTo>
                    <a:pt x="1400340" y="0"/>
                  </a:lnTo>
                  <a:lnTo>
                    <a:pt x="1380261" y="0"/>
                  </a:lnTo>
                  <a:lnTo>
                    <a:pt x="1380261" y="1270"/>
                  </a:lnTo>
                  <a:lnTo>
                    <a:pt x="1385570" y="1270"/>
                  </a:lnTo>
                  <a:lnTo>
                    <a:pt x="1385570" y="12700"/>
                  </a:lnTo>
                  <a:lnTo>
                    <a:pt x="1405153" y="12700"/>
                  </a:lnTo>
                  <a:lnTo>
                    <a:pt x="1405153" y="127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6662250" y="4584700"/>
              <a:ext cx="1465580" cy="13970"/>
            </a:xfrm>
            <a:custGeom>
              <a:avLst/>
              <a:gdLst/>
              <a:ahLst/>
              <a:cxnLst/>
              <a:rect l="l" t="t" r="r" b="b"/>
              <a:pathLst>
                <a:path w="1465579" h="13970">
                  <a:moveTo>
                    <a:pt x="1284894" y="0"/>
                  </a:moveTo>
                  <a:lnTo>
                    <a:pt x="1173601" y="0"/>
                  </a:lnTo>
                  <a:lnTo>
                    <a:pt x="1173230" y="13969"/>
                  </a:lnTo>
                  <a:lnTo>
                    <a:pt x="1281384" y="13969"/>
                  </a:lnTo>
                  <a:lnTo>
                    <a:pt x="1284894" y="0"/>
                  </a:lnTo>
                  <a:close/>
                </a:path>
                <a:path w="1465579" h="13970">
                  <a:moveTo>
                    <a:pt x="274334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4454" y="13969"/>
                  </a:lnTo>
                  <a:lnTo>
                    <a:pt x="274334" y="0"/>
                  </a:lnTo>
                  <a:close/>
                </a:path>
                <a:path w="1465579" h="13970">
                  <a:moveTo>
                    <a:pt x="1454619" y="0"/>
                  </a:moveTo>
                  <a:lnTo>
                    <a:pt x="1435285" y="0"/>
                  </a:lnTo>
                  <a:lnTo>
                    <a:pt x="1446968" y="13969"/>
                  </a:lnTo>
                  <a:lnTo>
                    <a:pt x="1465510" y="13969"/>
                  </a:lnTo>
                  <a:lnTo>
                    <a:pt x="1454619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6620055" y="4597400"/>
              <a:ext cx="1517650" cy="13970"/>
            </a:xfrm>
            <a:custGeom>
              <a:avLst/>
              <a:gdLst/>
              <a:ahLst/>
              <a:cxnLst/>
              <a:rect l="l" t="t" r="r" b="b"/>
              <a:pathLst>
                <a:path w="1517650" h="13970">
                  <a:moveTo>
                    <a:pt x="1323899" y="0"/>
                  </a:moveTo>
                  <a:lnTo>
                    <a:pt x="1215460" y="0"/>
                  </a:lnTo>
                  <a:lnTo>
                    <a:pt x="1215089" y="13969"/>
                  </a:lnTo>
                  <a:lnTo>
                    <a:pt x="1320388" y="13969"/>
                  </a:lnTo>
                  <a:lnTo>
                    <a:pt x="1323899" y="0"/>
                  </a:lnTo>
                  <a:close/>
                </a:path>
                <a:path w="1517650" h="13970">
                  <a:moveTo>
                    <a:pt x="271184" y="0"/>
                  </a:moveTo>
                  <a:lnTo>
                    <a:pt x="46795" y="0"/>
                  </a:lnTo>
                  <a:lnTo>
                    <a:pt x="28394" y="5080"/>
                  </a:lnTo>
                  <a:lnTo>
                    <a:pt x="0" y="13969"/>
                  </a:lnTo>
                  <a:lnTo>
                    <a:pt x="221304" y="13969"/>
                  </a:lnTo>
                  <a:lnTo>
                    <a:pt x="271184" y="0"/>
                  </a:lnTo>
                  <a:close/>
                </a:path>
                <a:path w="1517650" h="13970">
                  <a:moveTo>
                    <a:pt x="1506715" y="0"/>
                  </a:moveTo>
                  <a:lnTo>
                    <a:pt x="1488101" y="0"/>
                  </a:lnTo>
                  <a:lnTo>
                    <a:pt x="1499784" y="13969"/>
                  </a:lnTo>
                  <a:lnTo>
                    <a:pt x="1517606" y="13969"/>
                  </a:lnTo>
                  <a:lnTo>
                    <a:pt x="1506715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6583540" y="4610100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26234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17004" y="12700"/>
                  </a:lnTo>
                  <a:lnTo>
                    <a:pt x="262343" y="0"/>
                  </a:lnTo>
                  <a:close/>
                </a:path>
                <a:path w="1563370" h="12700">
                  <a:moveTo>
                    <a:pt x="1357210" y="0"/>
                  </a:moveTo>
                  <a:lnTo>
                    <a:pt x="1251635" y="0"/>
                  </a:lnTo>
                  <a:lnTo>
                    <a:pt x="1251292" y="12700"/>
                  </a:lnTo>
                  <a:lnTo>
                    <a:pt x="1354023" y="12700"/>
                  </a:lnTo>
                  <a:lnTo>
                    <a:pt x="1357210" y="0"/>
                  </a:lnTo>
                  <a:close/>
                </a:path>
                <a:path w="1563370" h="12700">
                  <a:moveTo>
                    <a:pt x="1563027" y="12700"/>
                  </a:moveTo>
                  <a:lnTo>
                    <a:pt x="1553121" y="0"/>
                  </a:lnTo>
                  <a:lnTo>
                    <a:pt x="1535226" y="0"/>
                  </a:lnTo>
                  <a:lnTo>
                    <a:pt x="1545856" y="12700"/>
                  </a:lnTo>
                  <a:lnTo>
                    <a:pt x="1563027" y="1270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6542983" y="4621529"/>
              <a:ext cx="1613535" cy="13970"/>
            </a:xfrm>
            <a:custGeom>
              <a:avLst/>
              <a:gdLst/>
              <a:ahLst/>
              <a:cxnLst/>
              <a:rect l="l" t="t" r="r" b="b"/>
              <a:pathLst>
                <a:path w="1613534" h="13970">
                  <a:moveTo>
                    <a:pt x="1394907" y="0"/>
                  </a:moveTo>
                  <a:lnTo>
                    <a:pt x="1291892" y="0"/>
                  </a:lnTo>
                  <a:lnTo>
                    <a:pt x="1291521" y="13970"/>
                  </a:lnTo>
                  <a:lnTo>
                    <a:pt x="1391397" y="13970"/>
                  </a:lnTo>
                  <a:lnTo>
                    <a:pt x="1394907" y="0"/>
                  </a:lnTo>
                  <a:close/>
                </a:path>
                <a:path w="1613534" h="13970">
                  <a:moveTo>
                    <a:pt x="262100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12220" y="13970"/>
                  </a:lnTo>
                  <a:lnTo>
                    <a:pt x="262100" y="0"/>
                  </a:lnTo>
                  <a:close/>
                </a:path>
                <a:path w="1613534" h="13970">
                  <a:moveTo>
                    <a:pt x="1602598" y="0"/>
                  </a:moveTo>
                  <a:lnTo>
                    <a:pt x="1585352" y="0"/>
                  </a:lnTo>
                  <a:lnTo>
                    <a:pt x="1597035" y="13970"/>
                  </a:lnTo>
                  <a:lnTo>
                    <a:pt x="1613489" y="13970"/>
                  </a:lnTo>
                  <a:lnTo>
                    <a:pt x="1602598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6502419" y="4634229"/>
              <a:ext cx="1664335" cy="13970"/>
            </a:xfrm>
            <a:custGeom>
              <a:avLst/>
              <a:gdLst/>
              <a:ahLst/>
              <a:cxnLst/>
              <a:rect l="l" t="t" r="r" b="b"/>
              <a:pathLst>
                <a:path w="1664334" h="13970">
                  <a:moveTo>
                    <a:pt x="1432280" y="0"/>
                  </a:moveTo>
                  <a:lnTo>
                    <a:pt x="1332119" y="0"/>
                  </a:lnTo>
                  <a:lnTo>
                    <a:pt x="1331749" y="13970"/>
                  </a:lnTo>
                  <a:lnTo>
                    <a:pt x="1428770" y="13970"/>
                  </a:lnTo>
                  <a:lnTo>
                    <a:pt x="1432280" y="0"/>
                  </a:lnTo>
                  <a:close/>
                </a:path>
                <a:path w="1664334" h="13970">
                  <a:moveTo>
                    <a:pt x="257318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07438" y="13970"/>
                  </a:lnTo>
                  <a:lnTo>
                    <a:pt x="257318" y="0"/>
                  </a:lnTo>
                  <a:close/>
                </a:path>
                <a:path w="1664334" h="13970">
                  <a:moveTo>
                    <a:pt x="1653063" y="0"/>
                  </a:moveTo>
                  <a:lnTo>
                    <a:pt x="1636537" y="0"/>
                  </a:lnTo>
                  <a:lnTo>
                    <a:pt x="1648220" y="13970"/>
                  </a:lnTo>
                  <a:lnTo>
                    <a:pt x="1663954" y="13970"/>
                  </a:lnTo>
                  <a:lnTo>
                    <a:pt x="165306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6465900" y="4646929"/>
              <a:ext cx="1709420" cy="12700"/>
            </a:xfrm>
            <a:custGeom>
              <a:avLst/>
              <a:gdLst/>
              <a:ahLst/>
              <a:cxnLst/>
              <a:rect l="l" t="t" r="r" b="b"/>
              <a:pathLst>
                <a:path w="1709420" h="12700">
                  <a:moveTo>
                    <a:pt x="248488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03136" y="12700"/>
                  </a:lnTo>
                  <a:lnTo>
                    <a:pt x="248488" y="0"/>
                  </a:lnTo>
                  <a:close/>
                </a:path>
                <a:path w="1709420" h="12700">
                  <a:moveTo>
                    <a:pt x="1465605" y="0"/>
                  </a:moveTo>
                  <a:lnTo>
                    <a:pt x="1368298" y="0"/>
                  </a:lnTo>
                  <a:lnTo>
                    <a:pt x="1367955" y="12700"/>
                  </a:lnTo>
                  <a:lnTo>
                    <a:pt x="1462405" y="12700"/>
                  </a:lnTo>
                  <a:lnTo>
                    <a:pt x="1465605" y="0"/>
                  </a:lnTo>
                  <a:close/>
                </a:path>
                <a:path w="1709420" h="12700">
                  <a:moveTo>
                    <a:pt x="1709381" y="12700"/>
                  </a:moveTo>
                  <a:lnTo>
                    <a:pt x="1699475" y="0"/>
                  </a:lnTo>
                  <a:lnTo>
                    <a:pt x="1683664" y="0"/>
                  </a:lnTo>
                  <a:lnTo>
                    <a:pt x="1694294" y="12700"/>
                  </a:lnTo>
                  <a:lnTo>
                    <a:pt x="1709381" y="1270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6425347" y="4658359"/>
              <a:ext cx="1760220" cy="13970"/>
            </a:xfrm>
            <a:custGeom>
              <a:avLst/>
              <a:gdLst/>
              <a:ahLst/>
              <a:cxnLst/>
              <a:rect l="l" t="t" r="r" b="b"/>
              <a:pathLst>
                <a:path w="1760220" h="13970">
                  <a:moveTo>
                    <a:pt x="1503289" y="0"/>
                  </a:moveTo>
                  <a:lnTo>
                    <a:pt x="1408551" y="0"/>
                  </a:lnTo>
                  <a:lnTo>
                    <a:pt x="1408181" y="13969"/>
                  </a:lnTo>
                  <a:lnTo>
                    <a:pt x="1499778" y="13969"/>
                  </a:lnTo>
                  <a:lnTo>
                    <a:pt x="1503289" y="0"/>
                  </a:lnTo>
                  <a:close/>
                </a:path>
                <a:path w="1760220" h="13970">
                  <a:moveTo>
                    <a:pt x="248234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98354" y="13969"/>
                  </a:lnTo>
                  <a:lnTo>
                    <a:pt x="248234" y="0"/>
                  </a:lnTo>
                  <a:close/>
                </a:path>
                <a:path w="1760220" h="13970">
                  <a:moveTo>
                    <a:pt x="1748946" y="0"/>
                  </a:moveTo>
                  <a:lnTo>
                    <a:pt x="1733788" y="0"/>
                  </a:lnTo>
                  <a:lnTo>
                    <a:pt x="1745471" y="13969"/>
                  </a:lnTo>
                  <a:lnTo>
                    <a:pt x="1759837" y="13969"/>
                  </a:lnTo>
                  <a:lnTo>
                    <a:pt x="1748946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6388836" y="4671059"/>
              <a:ext cx="1805305" cy="12700"/>
            </a:xfrm>
            <a:custGeom>
              <a:avLst/>
              <a:gdLst/>
              <a:ahLst/>
              <a:cxnLst/>
              <a:rect l="l" t="t" r="r" b="b"/>
              <a:pathLst>
                <a:path w="1805304" h="12700">
                  <a:moveTo>
                    <a:pt x="239395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94043" y="12700"/>
                  </a:lnTo>
                  <a:lnTo>
                    <a:pt x="239395" y="0"/>
                  </a:lnTo>
                  <a:close/>
                </a:path>
                <a:path w="1805304" h="12700">
                  <a:moveTo>
                    <a:pt x="1535645" y="0"/>
                  </a:moveTo>
                  <a:lnTo>
                    <a:pt x="1444612" y="0"/>
                  </a:lnTo>
                  <a:lnTo>
                    <a:pt x="1444612" y="7620"/>
                  </a:lnTo>
                  <a:lnTo>
                    <a:pt x="1444053" y="7620"/>
                  </a:lnTo>
                  <a:lnTo>
                    <a:pt x="1444053" y="12700"/>
                  </a:lnTo>
                  <a:lnTo>
                    <a:pt x="1534045" y="12700"/>
                  </a:lnTo>
                  <a:lnTo>
                    <a:pt x="1534045" y="7620"/>
                  </a:lnTo>
                  <a:lnTo>
                    <a:pt x="1535645" y="7620"/>
                  </a:lnTo>
                  <a:lnTo>
                    <a:pt x="1535645" y="0"/>
                  </a:lnTo>
                  <a:close/>
                </a:path>
                <a:path w="1805304" h="12700">
                  <a:moveTo>
                    <a:pt x="1805254" y="12700"/>
                  </a:moveTo>
                  <a:lnTo>
                    <a:pt x="1795348" y="0"/>
                  </a:lnTo>
                  <a:lnTo>
                    <a:pt x="1780908" y="0"/>
                  </a:lnTo>
                  <a:lnTo>
                    <a:pt x="1791538" y="12700"/>
                  </a:lnTo>
                  <a:lnTo>
                    <a:pt x="1805254" y="1270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6348274" y="4682489"/>
              <a:ext cx="1856105" cy="13970"/>
            </a:xfrm>
            <a:custGeom>
              <a:avLst/>
              <a:gdLst/>
              <a:ahLst/>
              <a:cxnLst/>
              <a:rect l="l" t="t" r="r" b="b"/>
              <a:pathLst>
                <a:path w="1856104" h="13970">
                  <a:moveTo>
                    <a:pt x="1574297" y="0"/>
                  </a:moveTo>
                  <a:lnTo>
                    <a:pt x="1484397" y="0"/>
                  </a:lnTo>
                  <a:lnTo>
                    <a:pt x="1481877" y="13970"/>
                  </a:lnTo>
                  <a:lnTo>
                    <a:pt x="1570787" y="13970"/>
                  </a:lnTo>
                  <a:lnTo>
                    <a:pt x="1574297" y="0"/>
                  </a:lnTo>
                  <a:close/>
                </a:path>
                <a:path w="1856104" h="13970">
                  <a:moveTo>
                    <a:pt x="239149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189269" y="13970"/>
                  </a:lnTo>
                  <a:lnTo>
                    <a:pt x="239149" y="0"/>
                  </a:lnTo>
                  <a:close/>
                </a:path>
                <a:path w="1856104" h="13970">
                  <a:moveTo>
                    <a:pt x="1844829" y="0"/>
                  </a:moveTo>
                  <a:lnTo>
                    <a:pt x="1831039" y="0"/>
                  </a:lnTo>
                  <a:lnTo>
                    <a:pt x="1842722" y="13970"/>
                  </a:lnTo>
                  <a:lnTo>
                    <a:pt x="1855720" y="13970"/>
                  </a:lnTo>
                  <a:lnTo>
                    <a:pt x="18448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6311760" y="4695189"/>
              <a:ext cx="1901189" cy="12700"/>
            </a:xfrm>
            <a:custGeom>
              <a:avLst/>
              <a:gdLst/>
              <a:ahLst/>
              <a:cxnLst/>
              <a:rect l="l" t="t" r="r" b="b"/>
              <a:pathLst>
                <a:path w="1901190" h="12700">
                  <a:moveTo>
                    <a:pt x="230314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4962" y="12700"/>
                  </a:lnTo>
                  <a:lnTo>
                    <a:pt x="230314" y="0"/>
                  </a:lnTo>
                  <a:close/>
                </a:path>
                <a:path w="1901190" h="12700">
                  <a:moveTo>
                    <a:pt x="1607616" y="0"/>
                  </a:moveTo>
                  <a:lnTo>
                    <a:pt x="1518615" y="0"/>
                  </a:lnTo>
                  <a:lnTo>
                    <a:pt x="1516329" y="12700"/>
                  </a:lnTo>
                  <a:lnTo>
                    <a:pt x="1604429" y="12700"/>
                  </a:lnTo>
                  <a:lnTo>
                    <a:pt x="1607616" y="0"/>
                  </a:lnTo>
                  <a:close/>
                </a:path>
                <a:path w="1901190" h="12700">
                  <a:moveTo>
                    <a:pt x="1901139" y="12700"/>
                  </a:moveTo>
                  <a:lnTo>
                    <a:pt x="1891233" y="0"/>
                  </a:lnTo>
                  <a:lnTo>
                    <a:pt x="1878164" y="0"/>
                  </a:lnTo>
                  <a:lnTo>
                    <a:pt x="1888794" y="12700"/>
                  </a:lnTo>
                  <a:lnTo>
                    <a:pt x="1901139" y="1270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6271196" y="4707889"/>
              <a:ext cx="1951989" cy="12700"/>
            </a:xfrm>
            <a:custGeom>
              <a:avLst/>
              <a:gdLst/>
              <a:ahLst/>
              <a:cxnLst/>
              <a:rect l="l" t="t" r="r" b="b"/>
              <a:pathLst>
                <a:path w="1951990" h="12700">
                  <a:moveTo>
                    <a:pt x="22552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0187" y="12700"/>
                  </a:lnTo>
                  <a:lnTo>
                    <a:pt x="225526" y="0"/>
                  </a:lnTo>
                  <a:close/>
                </a:path>
                <a:path w="1951990" h="12700">
                  <a:moveTo>
                    <a:pt x="1644992" y="0"/>
                  </a:moveTo>
                  <a:lnTo>
                    <a:pt x="1556893" y="0"/>
                  </a:lnTo>
                  <a:lnTo>
                    <a:pt x="1554594" y="12700"/>
                  </a:lnTo>
                  <a:lnTo>
                    <a:pt x="1641792" y="12700"/>
                  </a:lnTo>
                  <a:lnTo>
                    <a:pt x="1644992" y="0"/>
                  </a:lnTo>
                  <a:close/>
                </a:path>
                <a:path w="1951990" h="12700">
                  <a:moveTo>
                    <a:pt x="1951609" y="12700"/>
                  </a:moveTo>
                  <a:lnTo>
                    <a:pt x="1941703" y="0"/>
                  </a:lnTo>
                  <a:lnTo>
                    <a:pt x="1929358" y="0"/>
                  </a:lnTo>
                  <a:lnTo>
                    <a:pt x="1939975" y="12700"/>
                  </a:lnTo>
                  <a:lnTo>
                    <a:pt x="1951609" y="1270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6230639" y="4719320"/>
              <a:ext cx="2002155" cy="13970"/>
            </a:xfrm>
            <a:custGeom>
              <a:avLst/>
              <a:gdLst/>
              <a:ahLst/>
              <a:cxnLst/>
              <a:rect l="l" t="t" r="r" b="b"/>
              <a:pathLst>
                <a:path w="2002154" h="13970">
                  <a:moveTo>
                    <a:pt x="1682678" y="0"/>
                  </a:moveTo>
                  <a:lnTo>
                    <a:pt x="1595389" y="0"/>
                  </a:lnTo>
                  <a:lnTo>
                    <a:pt x="1592869" y="13969"/>
                  </a:lnTo>
                  <a:lnTo>
                    <a:pt x="1679168" y="13969"/>
                  </a:lnTo>
                  <a:lnTo>
                    <a:pt x="1682678" y="0"/>
                  </a:lnTo>
                  <a:close/>
                </a:path>
                <a:path w="2002154" h="13970">
                  <a:moveTo>
                    <a:pt x="225283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75403" y="13969"/>
                  </a:lnTo>
                  <a:lnTo>
                    <a:pt x="225283" y="0"/>
                  </a:lnTo>
                  <a:close/>
                </a:path>
                <a:path w="2002154" h="13970">
                  <a:moveTo>
                    <a:pt x="1991177" y="0"/>
                  </a:moveTo>
                  <a:lnTo>
                    <a:pt x="1979475" y="0"/>
                  </a:lnTo>
                  <a:lnTo>
                    <a:pt x="1991158" y="13969"/>
                  </a:lnTo>
                  <a:lnTo>
                    <a:pt x="2002067" y="13969"/>
                  </a:lnTo>
                  <a:lnTo>
                    <a:pt x="1991177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6194120" y="4732019"/>
              <a:ext cx="2047875" cy="12700"/>
            </a:xfrm>
            <a:custGeom>
              <a:avLst/>
              <a:gdLst/>
              <a:ahLst/>
              <a:cxnLst/>
              <a:rect l="l" t="t" r="r" b="b"/>
              <a:pathLst>
                <a:path w="2047875" h="12700">
                  <a:moveTo>
                    <a:pt x="21644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1107" y="12700"/>
                  </a:lnTo>
                  <a:lnTo>
                    <a:pt x="216446" y="0"/>
                  </a:lnTo>
                  <a:close/>
                </a:path>
                <a:path w="2047875" h="12700">
                  <a:moveTo>
                    <a:pt x="1715998" y="0"/>
                  </a:moveTo>
                  <a:lnTo>
                    <a:pt x="1629613" y="0"/>
                  </a:lnTo>
                  <a:lnTo>
                    <a:pt x="1627314" y="12700"/>
                  </a:lnTo>
                  <a:lnTo>
                    <a:pt x="1712810" y="12700"/>
                  </a:lnTo>
                  <a:lnTo>
                    <a:pt x="1715998" y="0"/>
                  </a:lnTo>
                  <a:close/>
                </a:path>
                <a:path w="2047875" h="12700">
                  <a:moveTo>
                    <a:pt x="2047494" y="12700"/>
                  </a:moveTo>
                  <a:lnTo>
                    <a:pt x="2037588" y="0"/>
                  </a:lnTo>
                  <a:lnTo>
                    <a:pt x="2026615" y="0"/>
                  </a:lnTo>
                  <a:lnTo>
                    <a:pt x="2037232" y="12700"/>
                  </a:lnTo>
                  <a:lnTo>
                    <a:pt x="2047494" y="1270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6153567" y="4743450"/>
              <a:ext cx="2098040" cy="13970"/>
            </a:xfrm>
            <a:custGeom>
              <a:avLst/>
              <a:gdLst/>
              <a:ahLst/>
              <a:cxnLst/>
              <a:rect l="l" t="t" r="r" b="b"/>
              <a:pathLst>
                <a:path w="2098040" h="13970">
                  <a:moveTo>
                    <a:pt x="1753687" y="0"/>
                  </a:moveTo>
                  <a:lnTo>
                    <a:pt x="1668108" y="0"/>
                  </a:lnTo>
                  <a:lnTo>
                    <a:pt x="1665588" y="13969"/>
                  </a:lnTo>
                  <a:lnTo>
                    <a:pt x="1750177" y="13969"/>
                  </a:lnTo>
                  <a:lnTo>
                    <a:pt x="1753687" y="0"/>
                  </a:lnTo>
                  <a:close/>
                </a:path>
                <a:path w="2098040" h="13970">
                  <a:moveTo>
                    <a:pt x="216199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69210" y="13969"/>
                  </a:lnTo>
                  <a:lnTo>
                    <a:pt x="179922" y="10160"/>
                  </a:lnTo>
                  <a:lnTo>
                    <a:pt x="216199" y="0"/>
                  </a:lnTo>
                  <a:close/>
                </a:path>
                <a:path w="2098040" h="13970">
                  <a:moveTo>
                    <a:pt x="2087060" y="0"/>
                  </a:moveTo>
                  <a:lnTo>
                    <a:pt x="2076727" y="0"/>
                  </a:lnTo>
                  <a:lnTo>
                    <a:pt x="2088409" y="13969"/>
                  </a:lnTo>
                  <a:lnTo>
                    <a:pt x="2097950" y="13969"/>
                  </a:lnTo>
                  <a:lnTo>
                    <a:pt x="2087060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6117056" y="4756150"/>
              <a:ext cx="2143760" cy="12700"/>
            </a:xfrm>
            <a:custGeom>
              <a:avLst/>
              <a:gdLst/>
              <a:ahLst/>
              <a:cxnLst/>
              <a:rect l="l" t="t" r="r" b="b"/>
              <a:pathLst>
                <a:path w="2143759" h="12700">
                  <a:moveTo>
                    <a:pt x="20928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3583" y="12700"/>
                  </a:lnTo>
                  <a:lnTo>
                    <a:pt x="209283" y="0"/>
                  </a:lnTo>
                  <a:close/>
                </a:path>
                <a:path w="2143759" h="12700">
                  <a:moveTo>
                    <a:pt x="1787004" y="0"/>
                  </a:moveTo>
                  <a:lnTo>
                    <a:pt x="1702320" y="0"/>
                  </a:lnTo>
                  <a:lnTo>
                    <a:pt x="1700034" y="12700"/>
                  </a:lnTo>
                  <a:lnTo>
                    <a:pt x="1783803" y="12700"/>
                  </a:lnTo>
                  <a:lnTo>
                    <a:pt x="1787004" y="0"/>
                  </a:lnTo>
                  <a:close/>
                </a:path>
                <a:path w="2143759" h="12700">
                  <a:moveTo>
                    <a:pt x="2143366" y="12700"/>
                  </a:moveTo>
                  <a:lnTo>
                    <a:pt x="2133460" y="0"/>
                  </a:lnTo>
                  <a:lnTo>
                    <a:pt x="2123846" y="0"/>
                  </a:lnTo>
                  <a:lnTo>
                    <a:pt x="2134476" y="12700"/>
                  </a:lnTo>
                  <a:lnTo>
                    <a:pt x="2143366" y="1270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6080752" y="4767579"/>
              <a:ext cx="2190115" cy="13970"/>
            </a:xfrm>
            <a:custGeom>
              <a:avLst/>
              <a:gdLst/>
              <a:ahLst/>
              <a:cxnLst/>
              <a:rect l="l" t="t" r="r" b="b"/>
              <a:pathLst>
                <a:path w="2190115" h="13970">
                  <a:moveTo>
                    <a:pt x="1820438" y="0"/>
                  </a:moveTo>
                  <a:lnTo>
                    <a:pt x="1736570" y="0"/>
                  </a:lnTo>
                  <a:lnTo>
                    <a:pt x="1734050" y="13970"/>
                  </a:lnTo>
                  <a:lnTo>
                    <a:pt x="1816927" y="13970"/>
                  </a:lnTo>
                  <a:lnTo>
                    <a:pt x="1820438" y="0"/>
                  </a:lnTo>
                  <a:close/>
                </a:path>
                <a:path w="2190115" h="13970">
                  <a:moveTo>
                    <a:pt x="213458" y="0"/>
                  </a:moveTo>
                  <a:lnTo>
                    <a:pt x="40363" y="0"/>
                  </a:lnTo>
                  <a:lnTo>
                    <a:pt x="24137" y="5080"/>
                  </a:lnTo>
                  <a:lnTo>
                    <a:pt x="0" y="13970"/>
                  </a:lnTo>
                  <a:lnTo>
                    <a:pt x="174180" y="13970"/>
                  </a:lnTo>
                  <a:lnTo>
                    <a:pt x="213458" y="0"/>
                  </a:lnTo>
                  <a:close/>
                </a:path>
                <a:path w="2190115" h="13970">
                  <a:moveTo>
                    <a:pt x="2178685" y="0"/>
                  </a:moveTo>
                  <a:lnTo>
                    <a:pt x="2169720" y="0"/>
                  </a:lnTo>
                  <a:lnTo>
                    <a:pt x="2181403" y="13970"/>
                  </a:lnTo>
                  <a:lnTo>
                    <a:pt x="2189576" y="13970"/>
                  </a:lnTo>
                  <a:lnTo>
                    <a:pt x="2178685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6046270" y="4780279"/>
              <a:ext cx="2234565" cy="13970"/>
            </a:xfrm>
            <a:custGeom>
              <a:avLst/>
              <a:gdLst/>
              <a:ahLst/>
              <a:cxnLst/>
              <a:rect l="l" t="t" r="r" b="b"/>
              <a:pathLst>
                <a:path w="2234565" h="13970">
                  <a:moveTo>
                    <a:pt x="1851729" y="0"/>
                  </a:moveTo>
                  <a:lnTo>
                    <a:pt x="1768761" y="0"/>
                  </a:lnTo>
                  <a:lnTo>
                    <a:pt x="1766241" y="13970"/>
                  </a:lnTo>
                  <a:lnTo>
                    <a:pt x="1848218" y="13970"/>
                  </a:lnTo>
                  <a:lnTo>
                    <a:pt x="1851729" y="0"/>
                  </a:lnTo>
                  <a:close/>
                </a:path>
                <a:path w="2234565" h="13970">
                  <a:moveTo>
                    <a:pt x="212233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72954" y="13970"/>
                  </a:lnTo>
                  <a:lnTo>
                    <a:pt x="212233" y="0"/>
                  </a:lnTo>
                  <a:close/>
                </a:path>
                <a:path w="2234565" h="13970">
                  <a:moveTo>
                    <a:pt x="2223068" y="0"/>
                  </a:moveTo>
                  <a:lnTo>
                    <a:pt x="2214823" y="0"/>
                  </a:lnTo>
                  <a:lnTo>
                    <a:pt x="2226506" y="13970"/>
                  </a:lnTo>
                  <a:lnTo>
                    <a:pt x="2233958" y="13970"/>
                  </a:lnTo>
                  <a:lnTo>
                    <a:pt x="2223068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6015228" y="4792979"/>
              <a:ext cx="2273935" cy="12700"/>
            </a:xfrm>
            <a:custGeom>
              <a:avLst/>
              <a:gdLst/>
              <a:ahLst/>
              <a:cxnLst/>
              <a:rect l="l" t="t" r="r" b="b"/>
              <a:pathLst>
                <a:path w="2273934" h="12700">
                  <a:moveTo>
                    <a:pt x="207556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71856" y="12700"/>
                  </a:lnTo>
                  <a:lnTo>
                    <a:pt x="207556" y="0"/>
                  </a:lnTo>
                  <a:close/>
                </a:path>
                <a:path w="2273934" h="12700">
                  <a:moveTo>
                    <a:pt x="1879574" y="0"/>
                  </a:moveTo>
                  <a:lnTo>
                    <a:pt x="1797507" y="0"/>
                  </a:lnTo>
                  <a:lnTo>
                    <a:pt x="1795221" y="12700"/>
                  </a:lnTo>
                  <a:lnTo>
                    <a:pt x="1876386" y="12700"/>
                  </a:lnTo>
                  <a:lnTo>
                    <a:pt x="1879574" y="0"/>
                  </a:lnTo>
                  <a:close/>
                </a:path>
                <a:path w="2273934" h="12700">
                  <a:moveTo>
                    <a:pt x="2273909" y="12700"/>
                  </a:moveTo>
                  <a:lnTo>
                    <a:pt x="2264003" y="0"/>
                  </a:lnTo>
                  <a:lnTo>
                    <a:pt x="2256485" y="0"/>
                  </a:lnTo>
                  <a:lnTo>
                    <a:pt x="2267102" y="12700"/>
                  </a:lnTo>
                  <a:lnTo>
                    <a:pt x="2273909" y="1270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5980754" y="4804409"/>
              <a:ext cx="2319020" cy="13970"/>
            </a:xfrm>
            <a:custGeom>
              <a:avLst/>
              <a:gdLst/>
              <a:ahLst/>
              <a:cxnLst/>
              <a:rect l="l" t="t" r="r" b="b"/>
              <a:pathLst>
                <a:path w="2319020" h="13970">
                  <a:moveTo>
                    <a:pt x="1911181" y="0"/>
                  </a:moveTo>
                  <a:lnTo>
                    <a:pt x="1829924" y="0"/>
                  </a:lnTo>
                  <a:lnTo>
                    <a:pt x="1827404" y="13969"/>
                  </a:lnTo>
                  <a:lnTo>
                    <a:pt x="1907671" y="13969"/>
                  </a:lnTo>
                  <a:lnTo>
                    <a:pt x="1911181" y="0"/>
                  </a:lnTo>
                  <a:close/>
                </a:path>
                <a:path w="2319020" h="13970">
                  <a:moveTo>
                    <a:pt x="209904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70625" y="13969"/>
                  </a:lnTo>
                  <a:lnTo>
                    <a:pt x="209904" y="0"/>
                  </a:lnTo>
                  <a:close/>
                </a:path>
                <a:path w="2319020" h="13970">
                  <a:moveTo>
                    <a:pt x="2307394" y="0"/>
                  </a:moveTo>
                  <a:lnTo>
                    <a:pt x="2300518" y="0"/>
                  </a:lnTo>
                  <a:lnTo>
                    <a:pt x="2312201" y="13969"/>
                  </a:lnTo>
                  <a:lnTo>
                    <a:pt x="2318721" y="13969"/>
                  </a:lnTo>
                  <a:lnTo>
                    <a:pt x="2312345" y="6350"/>
                  </a:lnTo>
                  <a:lnTo>
                    <a:pt x="2307394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5915228" y="4817109"/>
              <a:ext cx="2404745" cy="25400"/>
            </a:xfrm>
            <a:custGeom>
              <a:avLst/>
              <a:gdLst/>
              <a:ahLst/>
              <a:cxnLst/>
              <a:rect l="l" t="t" r="r" b="b"/>
              <a:pathLst>
                <a:path w="2404745" h="25400">
                  <a:moveTo>
                    <a:pt x="239712" y="0"/>
                  </a:moveTo>
                  <a:lnTo>
                    <a:pt x="68973" y="0"/>
                  </a:lnTo>
                  <a:lnTo>
                    <a:pt x="34480" y="12700"/>
                  </a:lnTo>
                  <a:lnTo>
                    <a:pt x="31038" y="13970"/>
                  </a:lnTo>
                  <a:lnTo>
                    <a:pt x="0" y="25400"/>
                  </a:lnTo>
                  <a:lnTo>
                    <a:pt x="168300" y="25400"/>
                  </a:lnTo>
                  <a:lnTo>
                    <a:pt x="200431" y="13970"/>
                  </a:lnTo>
                  <a:lnTo>
                    <a:pt x="204012" y="12700"/>
                  </a:lnTo>
                  <a:lnTo>
                    <a:pt x="239712" y="0"/>
                  </a:lnTo>
                  <a:close/>
                </a:path>
                <a:path w="2404745" h="25400">
                  <a:moveTo>
                    <a:pt x="1973516" y="0"/>
                  </a:moveTo>
                  <a:lnTo>
                    <a:pt x="1893150" y="0"/>
                  </a:lnTo>
                  <a:lnTo>
                    <a:pt x="1890864" y="12700"/>
                  </a:lnTo>
                  <a:lnTo>
                    <a:pt x="1890636" y="13970"/>
                  </a:lnTo>
                  <a:lnTo>
                    <a:pt x="1888566" y="25400"/>
                  </a:lnTo>
                  <a:lnTo>
                    <a:pt x="1967128" y="25400"/>
                  </a:lnTo>
                  <a:lnTo>
                    <a:pt x="1969985" y="13970"/>
                  </a:lnTo>
                  <a:lnTo>
                    <a:pt x="1970316" y="12700"/>
                  </a:lnTo>
                  <a:lnTo>
                    <a:pt x="1973516" y="0"/>
                  </a:lnTo>
                  <a:close/>
                </a:path>
                <a:path w="2404745" h="25400">
                  <a:moveTo>
                    <a:pt x="2404427" y="25400"/>
                  </a:moveTo>
                  <a:lnTo>
                    <a:pt x="2394864" y="13970"/>
                  </a:lnTo>
                  <a:lnTo>
                    <a:pt x="2393810" y="12700"/>
                  </a:lnTo>
                  <a:lnTo>
                    <a:pt x="2383180" y="0"/>
                  </a:lnTo>
                  <a:lnTo>
                    <a:pt x="2376665" y="0"/>
                  </a:lnTo>
                  <a:lnTo>
                    <a:pt x="2388336" y="13970"/>
                  </a:lnTo>
                  <a:lnTo>
                    <a:pt x="2397899" y="25400"/>
                  </a:lnTo>
                  <a:lnTo>
                    <a:pt x="2404427" y="2540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5880757" y="4841239"/>
              <a:ext cx="2449830" cy="13970"/>
            </a:xfrm>
            <a:custGeom>
              <a:avLst/>
              <a:gdLst/>
              <a:ahLst/>
              <a:cxnLst/>
              <a:rect l="l" t="t" r="r" b="b"/>
              <a:pathLst>
                <a:path w="2449829" h="13970">
                  <a:moveTo>
                    <a:pt x="2001924" y="0"/>
                  </a:moveTo>
                  <a:lnTo>
                    <a:pt x="1923278" y="0"/>
                  </a:lnTo>
                  <a:lnTo>
                    <a:pt x="1920758" y="13970"/>
                  </a:lnTo>
                  <a:lnTo>
                    <a:pt x="1998414" y="13970"/>
                  </a:lnTo>
                  <a:lnTo>
                    <a:pt x="2001924" y="0"/>
                  </a:lnTo>
                  <a:close/>
                </a:path>
                <a:path w="2449829" h="13970">
                  <a:moveTo>
                    <a:pt x="206349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67070" y="13970"/>
                  </a:lnTo>
                  <a:lnTo>
                    <a:pt x="206349" y="0"/>
                  </a:lnTo>
                  <a:close/>
                </a:path>
                <a:path w="2449829" h="13970">
                  <a:moveTo>
                    <a:pt x="2437846" y="0"/>
                  </a:moveTo>
                  <a:lnTo>
                    <a:pt x="2431316" y="0"/>
                  </a:lnTo>
                  <a:lnTo>
                    <a:pt x="2442998" y="13970"/>
                  </a:lnTo>
                  <a:lnTo>
                    <a:pt x="2449535" y="13970"/>
                  </a:lnTo>
                  <a:lnTo>
                    <a:pt x="243784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7799451" y="4853939"/>
              <a:ext cx="541020" cy="12700"/>
            </a:xfrm>
            <a:custGeom>
              <a:avLst/>
              <a:gdLst/>
              <a:ahLst/>
              <a:cxnLst/>
              <a:rect l="l" t="t" r="r" b="b"/>
              <a:pathLst>
                <a:path w="541020" h="12700">
                  <a:moveTo>
                    <a:pt x="80035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76847" y="12700"/>
                  </a:lnTo>
                  <a:lnTo>
                    <a:pt x="80035" y="0"/>
                  </a:lnTo>
                  <a:close/>
                </a:path>
                <a:path w="541020" h="12700">
                  <a:moveTo>
                    <a:pt x="540397" y="12700"/>
                  </a:moveTo>
                  <a:lnTo>
                    <a:pt x="529767" y="0"/>
                  </a:lnTo>
                  <a:lnTo>
                    <a:pt x="523240" y="0"/>
                  </a:lnTo>
                  <a:lnTo>
                    <a:pt x="533857" y="12700"/>
                  </a:lnTo>
                  <a:lnTo>
                    <a:pt x="540397" y="1270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5815241" y="4865370"/>
              <a:ext cx="2535555" cy="13970"/>
            </a:xfrm>
            <a:custGeom>
              <a:avLst/>
              <a:gdLst/>
              <a:ahLst/>
              <a:cxnLst/>
              <a:rect l="l" t="t" r="r" b="b"/>
              <a:pathLst>
                <a:path w="2535554" h="13970">
                  <a:moveTo>
                    <a:pt x="2061376" y="0"/>
                  </a:moveTo>
                  <a:lnTo>
                    <a:pt x="1984441" y="0"/>
                  </a:lnTo>
                  <a:lnTo>
                    <a:pt x="1981921" y="13969"/>
                  </a:lnTo>
                  <a:lnTo>
                    <a:pt x="2057866" y="13969"/>
                  </a:lnTo>
                  <a:lnTo>
                    <a:pt x="2061376" y="0"/>
                  </a:lnTo>
                  <a:close/>
                </a:path>
                <a:path w="2535554" h="13970">
                  <a:moveTo>
                    <a:pt x="204020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4741" y="13969"/>
                  </a:lnTo>
                  <a:lnTo>
                    <a:pt x="204020" y="0"/>
                  </a:lnTo>
                  <a:close/>
                </a:path>
                <a:path w="2535554" h="13970">
                  <a:moveTo>
                    <a:pt x="2523552" y="0"/>
                  </a:moveTo>
                  <a:lnTo>
                    <a:pt x="2517011" y="0"/>
                  </a:lnTo>
                  <a:lnTo>
                    <a:pt x="2528693" y="13969"/>
                  </a:lnTo>
                  <a:lnTo>
                    <a:pt x="2535241" y="13969"/>
                  </a:lnTo>
                  <a:lnTo>
                    <a:pt x="2523552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5784202" y="4878069"/>
              <a:ext cx="2576195" cy="12700"/>
            </a:xfrm>
            <a:custGeom>
              <a:avLst/>
              <a:gdLst/>
              <a:ahLst/>
              <a:cxnLst/>
              <a:rect l="l" t="t" r="r" b="b"/>
              <a:pathLst>
                <a:path w="2576195" h="12700">
                  <a:moveTo>
                    <a:pt x="199339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3639" y="12700"/>
                  </a:lnTo>
                  <a:lnTo>
                    <a:pt x="199339" y="0"/>
                  </a:lnTo>
                  <a:close/>
                </a:path>
                <a:path w="2576195" h="12700">
                  <a:moveTo>
                    <a:pt x="2089213" y="0"/>
                  </a:moveTo>
                  <a:lnTo>
                    <a:pt x="2013178" y="0"/>
                  </a:lnTo>
                  <a:lnTo>
                    <a:pt x="2010892" y="12700"/>
                  </a:lnTo>
                  <a:lnTo>
                    <a:pt x="2086025" y="12700"/>
                  </a:lnTo>
                  <a:lnTo>
                    <a:pt x="2089213" y="0"/>
                  </a:lnTo>
                  <a:close/>
                </a:path>
                <a:path w="2576195" h="12700">
                  <a:moveTo>
                    <a:pt x="2575839" y="12700"/>
                  </a:moveTo>
                  <a:lnTo>
                    <a:pt x="2565209" y="0"/>
                  </a:lnTo>
                  <a:lnTo>
                    <a:pt x="2558669" y="0"/>
                  </a:lnTo>
                  <a:lnTo>
                    <a:pt x="2569286" y="12700"/>
                  </a:lnTo>
                  <a:lnTo>
                    <a:pt x="2575839" y="1270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5749721" y="4890769"/>
              <a:ext cx="2621280" cy="12700"/>
            </a:xfrm>
            <a:custGeom>
              <a:avLst/>
              <a:gdLst/>
              <a:ahLst/>
              <a:cxnLst/>
              <a:rect l="l" t="t" r="r" b="b"/>
              <a:pathLst>
                <a:path w="2621279" h="12700">
                  <a:moveTo>
                    <a:pt x="198120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2407" y="12700"/>
                  </a:lnTo>
                  <a:lnTo>
                    <a:pt x="198120" y="0"/>
                  </a:lnTo>
                  <a:close/>
                </a:path>
                <a:path w="2621279" h="12700">
                  <a:moveTo>
                    <a:pt x="2120506" y="0"/>
                  </a:moveTo>
                  <a:lnTo>
                    <a:pt x="2045373" y="0"/>
                  </a:lnTo>
                  <a:lnTo>
                    <a:pt x="2043087" y="12700"/>
                  </a:lnTo>
                  <a:lnTo>
                    <a:pt x="2117318" y="12700"/>
                  </a:lnTo>
                  <a:lnTo>
                    <a:pt x="2120506" y="0"/>
                  </a:lnTo>
                  <a:close/>
                </a:path>
                <a:path w="2621279" h="12700">
                  <a:moveTo>
                    <a:pt x="2620949" y="12700"/>
                  </a:moveTo>
                  <a:lnTo>
                    <a:pt x="2610320" y="0"/>
                  </a:lnTo>
                  <a:lnTo>
                    <a:pt x="2603766" y="0"/>
                  </a:lnTo>
                  <a:lnTo>
                    <a:pt x="2614384" y="12700"/>
                  </a:lnTo>
                  <a:lnTo>
                    <a:pt x="2620949" y="1270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5715243" y="4902200"/>
              <a:ext cx="2666365" cy="13970"/>
            </a:xfrm>
            <a:custGeom>
              <a:avLst/>
              <a:gdLst/>
              <a:ahLst/>
              <a:cxnLst/>
              <a:rect l="l" t="t" r="r" b="b"/>
              <a:pathLst>
                <a:path w="2666365" h="13970">
                  <a:moveTo>
                    <a:pt x="2152119" y="0"/>
                  </a:moveTo>
                  <a:lnTo>
                    <a:pt x="2077795" y="0"/>
                  </a:lnTo>
                  <a:lnTo>
                    <a:pt x="2075275" y="13969"/>
                  </a:lnTo>
                  <a:lnTo>
                    <a:pt x="2148609" y="13969"/>
                  </a:lnTo>
                  <a:lnTo>
                    <a:pt x="2152119" y="0"/>
                  </a:lnTo>
                  <a:close/>
                </a:path>
                <a:path w="2666365" h="13970">
                  <a:moveTo>
                    <a:pt x="200465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1187" y="13969"/>
                  </a:lnTo>
                  <a:lnTo>
                    <a:pt x="200465" y="0"/>
                  </a:lnTo>
                  <a:close/>
                </a:path>
                <a:path w="2666365" h="13970">
                  <a:moveTo>
                    <a:pt x="2654367" y="0"/>
                  </a:moveTo>
                  <a:lnTo>
                    <a:pt x="2647808" y="0"/>
                  </a:lnTo>
                  <a:lnTo>
                    <a:pt x="2659491" y="13969"/>
                  </a:lnTo>
                  <a:lnTo>
                    <a:pt x="2666056" y="13969"/>
                  </a:lnTo>
                  <a:lnTo>
                    <a:pt x="2654367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7788567" y="4914900"/>
              <a:ext cx="602615" cy="12700"/>
            </a:xfrm>
            <a:custGeom>
              <a:avLst/>
              <a:gdLst/>
              <a:ahLst/>
              <a:cxnLst/>
              <a:rect l="l" t="t" r="r" b="b"/>
              <a:pathLst>
                <a:path w="602615" h="12700">
                  <a:moveTo>
                    <a:pt x="74168" y="0"/>
                  </a:moveTo>
                  <a:lnTo>
                    <a:pt x="1143" y="0"/>
                  </a:lnTo>
                  <a:lnTo>
                    <a:pt x="1143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72694" y="12700"/>
                  </a:lnTo>
                  <a:lnTo>
                    <a:pt x="72694" y="11430"/>
                  </a:lnTo>
                  <a:lnTo>
                    <a:pt x="74168" y="11430"/>
                  </a:lnTo>
                  <a:lnTo>
                    <a:pt x="74168" y="0"/>
                  </a:lnTo>
                  <a:close/>
                </a:path>
                <a:path w="602615" h="12700">
                  <a:moveTo>
                    <a:pt x="602284" y="12700"/>
                  </a:moveTo>
                  <a:lnTo>
                    <a:pt x="591667" y="0"/>
                  </a:lnTo>
                  <a:lnTo>
                    <a:pt x="585101" y="0"/>
                  </a:lnTo>
                  <a:lnTo>
                    <a:pt x="595718" y="12700"/>
                  </a:lnTo>
                  <a:lnTo>
                    <a:pt x="602284" y="1270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5649728" y="4926329"/>
              <a:ext cx="2751455" cy="13970"/>
            </a:xfrm>
            <a:custGeom>
              <a:avLst/>
              <a:gdLst/>
              <a:ahLst/>
              <a:cxnLst/>
              <a:rect l="l" t="t" r="r" b="b"/>
              <a:pathLst>
                <a:path w="2751454" h="13970">
                  <a:moveTo>
                    <a:pt x="2211572" y="0"/>
                  </a:moveTo>
                  <a:lnTo>
                    <a:pt x="2138957" y="0"/>
                  </a:lnTo>
                  <a:lnTo>
                    <a:pt x="2136437" y="13970"/>
                  </a:lnTo>
                  <a:lnTo>
                    <a:pt x="2210891" y="13970"/>
                  </a:lnTo>
                  <a:lnTo>
                    <a:pt x="2211572" y="0"/>
                  </a:lnTo>
                  <a:close/>
                </a:path>
                <a:path w="2751454" h="13970">
                  <a:moveTo>
                    <a:pt x="198136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58858" y="13970"/>
                  </a:lnTo>
                  <a:lnTo>
                    <a:pt x="198136" y="0"/>
                  </a:lnTo>
                  <a:close/>
                </a:path>
                <a:path w="2751454" h="13970">
                  <a:moveTo>
                    <a:pt x="2740073" y="0"/>
                  </a:moveTo>
                  <a:lnTo>
                    <a:pt x="2733503" y="0"/>
                  </a:lnTo>
                  <a:lnTo>
                    <a:pt x="2745186" y="13970"/>
                  </a:lnTo>
                  <a:lnTo>
                    <a:pt x="2751322" y="13970"/>
                  </a:lnTo>
                  <a:lnTo>
                    <a:pt x="2747512" y="8890"/>
                  </a:lnTo>
                  <a:lnTo>
                    <a:pt x="2740073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7784097" y="4939029"/>
              <a:ext cx="626110" cy="12700"/>
            </a:xfrm>
            <a:custGeom>
              <a:avLst/>
              <a:gdLst/>
              <a:ahLst/>
              <a:cxnLst/>
              <a:rect l="l" t="t" r="r" b="b"/>
              <a:pathLst>
                <a:path w="626109" h="12700">
                  <a:moveTo>
                    <a:pt x="76581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75958" y="12700"/>
                  </a:lnTo>
                  <a:lnTo>
                    <a:pt x="76581" y="0"/>
                  </a:lnTo>
                  <a:close/>
                </a:path>
                <a:path w="626109" h="12700">
                  <a:moveTo>
                    <a:pt x="625525" y="12700"/>
                  </a:moveTo>
                  <a:lnTo>
                    <a:pt x="616000" y="0"/>
                  </a:lnTo>
                  <a:lnTo>
                    <a:pt x="609752" y="0"/>
                  </a:lnTo>
                  <a:lnTo>
                    <a:pt x="620369" y="12700"/>
                  </a:lnTo>
                  <a:lnTo>
                    <a:pt x="625525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5584212" y="4950459"/>
              <a:ext cx="2835275" cy="13970"/>
            </a:xfrm>
            <a:custGeom>
              <a:avLst/>
              <a:gdLst/>
              <a:ahLst/>
              <a:cxnLst/>
              <a:rect l="l" t="t" r="r" b="b"/>
              <a:pathLst>
                <a:path w="2835275" h="13970">
                  <a:moveTo>
                    <a:pt x="2275912" y="0"/>
                  </a:moveTo>
                  <a:lnTo>
                    <a:pt x="2200120" y="0"/>
                  </a:lnTo>
                  <a:lnTo>
                    <a:pt x="2197600" y="13969"/>
                  </a:lnTo>
                  <a:lnTo>
                    <a:pt x="2275232" y="13969"/>
                  </a:lnTo>
                  <a:lnTo>
                    <a:pt x="2275912" y="0"/>
                  </a:lnTo>
                  <a:close/>
                </a:path>
                <a:path w="2835275" h="13970">
                  <a:moveTo>
                    <a:pt x="195807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6529" y="13969"/>
                  </a:lnTo>
                  <a:lnTo>
                    <a:pt x="195807" y="0"/>
                  </a:lnTo>
                  <a:close/>
                </a:path>
                <a:path w="2835275" h="13970">
                  <a:moveTo>
                    <a:pt x="2824457" y="0"/>
                  </a:moveTo>
                  <a:lnTo>
                    <a:pt x="2819198" y="0"/>
                  </a:lnTo>
                  <a:lnTo>
                    <a:pt x="2830881" y="13969"/>
                  </a:lnTo>
                  <a:lnTo>
                    <a:pt x="2834935" y="13969"/>
                  </a:lnTo>
                  <a:lnTo>
                    <a:pt x="2824457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5549730" y="4963159"/>
              <a:ext cx="2879090" cy="13970"/>
            </a:xfrm>
            <a:custGeom>
              <a:avLst/>
              <a:gdLst/>
              <a:ahLst/>
              <a:cxnLst/>
              <a:rect l="l" t="t" r="r" b="b"/>
              <a:pathLst>
                <a:path w="2879090" h="13970">
                  <a:moveTo>
                    <a:pt x="2309776" y="0"/>
                  </a:moveTo>
                  <a:lnTo>
                    <a:pt x="2232311" y="0"/>
                  </a:lnTo>
                  <a:lnTo>
                    <a:pt x="2229791" y="13969"/>
                  </a:lnTo>
                  <a:lnTo>
                    <a:pt x="2309095" y="13969"/>
                  </a:lnTo>
                  <a:lnTo>
                    <a:pt x="2309776" y="0"/>
                  </a:lnTo>
                  <a:close/>
                </a:path>
                <a:path w="2879090" h="13970">
                  <a:moveTo>
                    <a:pt x="194581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5303" y="13969"/>
                  </a:lnTo>
                  <a:lnTo>
                    <a:pt x="194581" y="0"/>
                  </a:lnTo>
                  <a:close/>
                </a:path>
                <a:path w="2879090" h="13970">
                  <a:moveTo>
                    <a:pt x="2868464" y="0"/>
                  </a:moveTo>
                  <a:lnTo>
                    <a:pt x="2864301" y="0"/>
                  </a:lnTo>
                  <a:lnTo>
                    <a:pt x="2875984" y="13969"/>
                  </a:lnTo>
                  <a:lnTo>
                    <a:pt x="2878942" y="13969"/>
                  </a:lnTo>
                  <a:lnTo>
                    <a:pt x="2868464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5518696" y="4975859"/>
              <a:ext cx="2919095" cy="12700"/>
            </a:xfrm>
            <a:custGeom>
              <a:avLst/>
              <a:gdLst/>
              <a:ahLst/>
              <a:cxnLst/>
              <a:rect l="l" t="t" r="r" b="b"/>
              <a:pathLst>
                <a:path w="2919095" h="12700">
                  <a:moveTo>
                    <a:pt x="189903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54190" y="12700"/>
                  </a:lnTo>
                  <a:lnTo>
                    <a:pt x="189903" y="0"/>
                  </a:lnTo>
                  <a:close/>
                </a:path>
                <a:path w="2919095" h="12700">
                  <a:moveTo>
                    <a:pt x="2340191" y="0"/>
                  </a:moveTo>
                  <a:lnTo>
                    <a:pt x="2261044" y="0"/>
                  </a:lnTo>
                  <a:lnTo>
                    <a:pt x="2258758" y="12700"/>
                  </a:lnTo>
                  <a:lnTo>
                    <a:pt x="2339568" y="12700"/>
                  </a:lnTo>
                  <a:lnTo>
                    <a:pt x="2340191" y="0"/>
                  </a:lnTo>
                  <a:close/>
                </a:path>
                <a:path w="2919095" h="12700">
                  <a:moveTo>
                    <a:pt x="2918549" y="12700"/>
                  </a:moveTo>
                  <a:lnTo>
                    <a:pt x="2909024" y="0"/>
                  </a:lnTo>
                  <a:lnTo>
                    <a:pt x="2905950" y="0"/>
                  </a:lnTo>
                  <a:lnTo>
                    <a:pt x="2916567" y="12700"/>
                  </a:lnTo>
                  <a:lnTo>
                    <a:pt x="2918549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5490312" y="4987289"/>
              <a:ext cx="2956560" cy="13970"/>
            </a:xfrm>
            <a:custGeom>
              <a:avLst/>
              <a:gdLst/>
              <a:ahLst/>
              <a:cxnLst/>
              <a:rect l="l" t="t" r="r" b="b"/>
              <a:pathLst>
                <a:path w="2956559" h="13970">
                  <a:moveTo>
                    <a:pt x="2368018" y="0"/>
                  </a:moveTo>
                  <a:lnTo>
                    <a:pt x="2287376" y="0"/>
                  </a:lnTo>
                  <a:lnTo>
                    <a:pt x="2284856" y="13970"/>
                  </a:lnTo>
                  <a:lnTo>
                    <a:pt x="2367338" y="13970"/>
                  </a:lnTo>
                  <a:lnTo>
                    <a:pt x="2368018" y="0"/>
                  </a:lnTo>
                  <a:close/>
                </a:path>
                <a:path w="2956559" h="13970">
                  <a:moveTo>
                    <a:pt x="186155" y="0"/>
                  </a:moveTo>
                  <a:lnTo>
                    <a:pt x="31832" y="0"/>
                  </a:lnTo>
                  <a:lnTo>
                    <a:pt x="21487" y="3810"/>
                  </a:lnTo>
                  <a:lnTo>
                    <a:pt x="0" y="13970"/>
                  </a:lnTo>
                  <a:lnTo>
                    <a:pt x="146876" y="13970"/>
                  </a:lnTo>
                  <a:lnTo>
                    <a:pt x="186155" y="0"/>
                  </a:lnTo>
                  <a:close/>
                </a:path>
                <a:path w="2956559" h="13970">
                  <a:moveTo>
                    <a:pt x="2945980" y="0"/>
                  </a:moveTo>
                  <a:lnTo>
                    <a:pt x="2943898" y="0"/>
                  </a:lnTo>
                  <a:lnTo>
                    <a:pt x="2955581" y="13970"/>
                  </a:lnTo>
                  <a:lnTo>
                    <a:pt x="2956457" y="13970"/>
                  </a:lnTo>
                  <a:lnTo>
                    <a:pt x="2945980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5463452" y="4999989"/>
              <a:ext cx="2991485" cy="13970"/>
            </a:xfrm>
            <a:custGeom>
              <a:avLst/>
              <a:gdLst/>
              <a:ahLst/>
              <a:cxnLst/>
              <a:rect l="l" t="t" r="r" b="b"/>
              <a:pathLst>
                <a:path w="2991484" h="13970">
                  <a:moveTo>
                    <a:pt x="2394260" y="0"/>
                  </a:moveTo>
                  <a:lnTo>
                    <a:pt x="2311945" y="0"/>
                  </a:lnTo>
                  <a:lnTo>
                    <a:pt x="2311487" y="2540"/>
                  </a:lnTo>
                  <a:lnTo>
                    <a:pt x="2312341" y="13970"/>
                  </a:lnTo>
                  <a:lnTo>
                    <a:pt x="2393579" y="13970"/>
                  </a:lnTo>
                  <a:lnTo>
                    <a:pt x="2394260" y="0"/>
                  </a:lnTo>
                  <a:close/>
                </a:path>
                <a:path w="2991484" h="13970">
                  <a:moveTo>
                    <a:pt x="177307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138028" y="13970"/>
                  </a:lnTo>
                  <a:lnTo>
                    <a:pt x="177307" y="0"/>
                  </a:lnTo>
                  <a:close/>
                </a:path>
                <a:path w="2991484" h="13970">
                  <a:moveTo>
                    <a:pt x="2982365" y="0"/>
                  </a:moveTo>
                  <a:lnTo>
                    <a:pt x="2981378" y="0"/>
                  </a:lnTo>
                  <a:lnTo>
                    <a:pt x="2990937" y="11430"/>
                  </a:lnTo>
                  <a:lnTo>
                    <a:pt x="298236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5439270" y="5012689"/>
              <a:ext cx="2418080" cy="12700"/>
            </a:xfrm>
            <a:custGeom>
              <a:avLst/>
              <a:gdLst/>
              <a:ahLst/>
              <a:cxnLst/>
              <a:rect l="l" t="t" r="r" b="b"/>
              <a:pathLst>
                <a:path w="2418079" h="12700">
                  <a:moveTo>
                    <a:pt x="165773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130073" y="12700"/>
                  </a:lnTo>
                  <a:lnTo>
                    <a:pt x="165773" y="0"/>
                  </a:lnTo>
                  <a:close/>
                </a:path>
                <a:path w="2418079" h="12700">
                  <a:moveTo>
                    <a:pt x="2417813" y="0"/>
                  </a:moveTo>
                  <a:lnTo>
                    <a:pt x="2336419" y="0"/>
                  </a:lnTo>
                  <a:lnTo>
                    <a:pt x="2337371" y="12700"/>
                  </a:lnTo>
                  <a:lnTo>
                    <a:pt x="2417203" y="12700"/>
                  </a:lnTo>
                  <a:lnTo>
                    <a:pt x="2417813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5412418" y="5024120"/>
              <a:ext cx="2444115" cy="13970"/>
            </a:xfrm>
            <a:custGeom>
              <a:avLst/>
              <a:gdLst/>
              <a:ahLst/>
              <a:cxnLst/>
              <a:rect l="l" t="t" r="r" b="b"/>
              <a:pathLst>
                <a:path w="2444115" h="13970">
                  <a:moveTo>
                    <a:pt x="2444118" y="0"/>
                  </a:moveTo>
                  <a:lnTo>
                    <a:pt x="2364133" y="0"/>
                  </a:lnTo>
                  <a:lnTo>
                    <a:pt x="2365176" y="13969"/>
                  </a:lnTo>
                  <a:lnTo>
                    <a:pt x="2443438" y="13969"/>
                  </a:lnTo>
                  <a:lnTo>
                    <a:pt x="2444118" y="0"/>
                  </a:lnTo>
                  <a:close/>
                </a:path>
                <a:path w="2444115" h="13970">
                  <a:moveTo>
                    <a:pt x="160495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21217" y="13969"/>
                  </a:lnTo>
                  <a:lnTo>
                    <a:pt x="160495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2" name="object 1652"/>
            <p:cNvSpPr/>
            <p:nvPr/>
          </p:nvSpPr>
          <p:spPr>
            <a:xfrm>
              <a:off x="5388242" y="5036819"/>
              <a:ext cx="2468245" cy="12700"/>
            </a:xfrm>
            <a:custGeom>
              <a:avLst/>
              <a:gdLst/>
              <a:ahLst/>
              <a:cxnLst/>
              <a:rect l="l" t="t" r="r" b="b"/>
              <a:pathLst>
                <a:path w="2468245" h="12700">
                  <a:moveTo>
                    <a:pt x="148958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113245" y="12700"/>
                  </a:lnTo>
                  <a:lnTo>
                    <a:pt x="148958" y="0"/>
                  </a:lnTo>
                  <a:close/>
                </a:path>
                <a:path w="2468245" h="12700">
                  <a:moveTo>
                    <a:pt x="2467673" y="0"/>
                  </a:moveTo>
                  <a:lnTo>
                    <a:pt x="2389251" y="0"/>
                  </a:lnTo>
                  <a:lnTo>
                    <a:pt x="2390203" y="12700"/>
                  </a:lnTo>
                  <a:lnTo>
                    <a:pt x="2467051" y="12700"/>
                  </a:lnTo>
                  <a:lnTo>
                    <a:pt x="2467673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3" name="object 1653"/>
            <p:cNvSpPr/>
            <p:nvPr/>
          </p:nvSpPr>
          <p:spPr>
            <a:xfrm>
              <a:off x="5361385" y="5048250"/>
              <a:ext cx="2494280" cy="13970"/>
            </a:xfrm>
            <a:custGeom>
              <a:avLst/>
              <a:gdLst/>
              <a:ahLst/>
              <a:cxnLst/>
              <a:rect l="l" t="t" r="r" b="b"/>
              <a:pathLst>
                <a:path w="2494279" h="13970">
                  <a:moveTo>
                    <a:pt x="2493977" y="0"/>
                  </a:moveTo>
                  <a:lnTo>
                    <a:pt x="2416968" y="0"/>
                  </a:lnTo>
                  <a:lnTo>
                    <a:pt x="2418012" y="13969"/>
                  </a:lnTo>
                  <a:lnTo>
                    <a:pt x="2493296" y="13969"/>
                  </a:lnTo>
                  <a:lnTo>
                    <a:pt x="2493977" y="0"/>
                  </a:lnTo>
                  <a:close/>
                </a:path>
                <a:path w="2494279" h="13970">
                  <a:moveTo>
                    <a:pt x="14368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4406" y="13969"/>
                  </a:lnTo>
                  <a:lnTo>
                    <a:pt x="143684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4" name="object 1654"/>
            <p:cNvSpPr/>
            <p:nvPr/>
          </p:nvSpPr>
          <p:spPr>
            <a:xfrm>
              <a:off x="5337200" y="5060950"/>
              <a:ext cx="2517775" cy="12700"/>
            </a:xfrm>
            <a:custGeom>
              <a:avLst/>
              <a:gdLst/>
              <a:ahLst/>
              <a:cxnLst/>
              <a:rect l="l" t="t" r="r" b="b"/>
              <a:pathLst>
                <a:path w="2517775" h="12700">
                  <a:moveTo>
                    <a:pt x="132156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96443" y="12700"/>
                  </a:lnTo>
                  <a:lnTo>
                    <a:pt x="132156" y="0"/>
                  </a:lnTo>
                  <a:close/>
                </a:path>
                <a:path w="2517775" h="12700">
                  <a:moveTo>
                    <a:pt x="2517533" y="0"/>
                  </a:moveTo>
                  <a:lnTo>
                    <a:pt x="2442095" y="0"/>
                  </a:lnTo>
                  <a:lnTo>
                    <a:pt x="2443048" y="12700"/>
                  </a:lnTo>
                  <a:lnTo>
                    <a:pt x="2516924" y="12700"/>
                  </a:lnTo>
                  <a:lnTo>
                    <a:pt x="2517533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5310340" y="5073650"/>
              <a:ext cx="2543810" cy="12700"/>
            </a:xfrm>
            <a:custGeom>
              <a:avLst/>
              <a:gdLst/>
              <a:ahLst/>
              <a:cxnLst/>
              <a:rect l="l" t="t" r="r" b="b"/>
              <a:pathLst>
                <a:path w="2543809" h="12700">
                  <a:moveTo>
                    <a:pt x="12330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87604" y="12700"/>
                  </a:lnTo>
                  <a:lnTo>
                    <a:pt x="123304" y="0"/>
                  </a:lnTo>
                  <a:close/>
                </a:path>
                <a:path w="2543809" h="12700">
                  <a:moveTo>
                    <a:pt x="2543784" y="0"/>
                  </a:moveTo>
                  <a:lnTo>
                    <a:pt x="2469908" y="0"/>
                  </a:lnTo>
                  <a:lnTo>
                    <a:pt x="2470848" y="12700"/>
                  </a:lnTo>
                  <a:lnTo>
                    <a:pt x="2543162" y="12700"/>
                  </a:lnTo>
                  <a:lnTo>
                    <a:pt x="2543784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5283491" y="5085079"/>
              <a:ext cx="2570480" cy="13970"/>
            </a:xfrm>
            <a:custGeom>
              <a:avLst/>
              <a:gdLst/>
              <a:ahLst/>
              <a:cxnLst/>
              <a:rect l="l" t="t" r="r" b="b"/>
              <a:pathLst>
                <a:path w="2570479" h="13970">
                  <a:moveTo>
                    <a:pt x="2570076" y="0"/>
                  </a:moveTo>
                  <a:lnTo>
                    <a:pt x="2497612" y="0"/>
                  </a:lnTo>
                  <a:lnTo>
                    <a:pt x="2498655" y="13970"/>
                  </a:lnTo>
                  <a:lnTo>
                    <a:pt x="2569396" y="13970"/>
                  </a:lnTo>
                  <a:lnTo>
                    <a:pt x="2570076" y="0"/>
                  </a:lnTo>
                  <a:close/>
                </a:path>
                <a:path w="2570479" h="13970">
                  <a:moveTo>
                    <a:pt x="11802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78747" y="13970"/>
                  </a:lnTo>
                  <a:lnTo>
                    <a:pt x="118025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5259311" y="5097779"/>
              <a:ext cx="2593975" cy="12700"/>
            </a:xfrm>
            <a:custGeom>
              <a:avLst/>
              <a:gdLst/>
              <a:ahLst/>
              <a:cxnLst/>
              <a:rect l="l" t="t" r="r" b="b"/>
              <a:pathLst>
                <a:path w="2593975" h="12700">
                  <a:moveTo>
                    <a:pt x="106489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70789" y="12700"/>
                  </a:lnTo>
                  <a:lnTo>
                    <a:pt x="106489" y="0"/>
                  </a:lnTo>
                  <a:close/>
                </a:path>
                <a:path w="2593975" h="12700">
                  <a:moveTo>
                    <a:pt x="2593632" y="0"/>
                  </a:moveTo>
                  <a:lnTo>
                    <a:pt x="2522740" y="0"/>
                  </a:lnTo>
                  <a:lnTo>
                    <a:pt x="2523680" y="12700"/>
                  </a:lnTo>
                  <a:lnTo>
                    <a:pt x="2593009" y="12700"/>
                  </a:lnTo>
                  <a:lnTo>
                    <a:pt x="2593632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5232458" y="5109209"/>
              <a:ext cx="2620010" cy="13970"/>
            </a:xfrm>
            <a:custGeom>
              <a:avLst/>
              <a:gdLst/>
              <a:ahLst/>
              <a:cxnLst/>
              <a:rect l="l" t="t" r="r" b="b"/>
              <a:pathLst>
                <a:path w="2620009" h="13970">
                  <a:moveTo>
                    <a:pt x="2619935" y="0"/>
                  </a:moveTo>
                  <a:lnTo>
                    <a:pt x="2550447" y="0"/>
                  </a:lnTo>
                  <a:lnTo>
                    <a:pt x="2551491" y="13969"/>
                  </a:lnTo>
                  <a:lnTo>
                    <a:pt x="2619254" y="13969"/>
                  </a:lnTo>
                  <a:lnTo>
                    <a:pt x="2619935" y="0"/>
                  </a:lnTo>
                  <a:close/>
                </a:path>
                <a:path w="2620009" h="13970">
                  <a:moveTo>
                    <a:pt x="10121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61935" y="13969"/>
                  </a:lnTo>
                  <a:lnTo>
                    <a:pt x="101214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5208282" y="5121909"/>
              <a:ext cx="2643505" cy="12700"/>
            </a:xfrm>
            <a:custGeom>
              <a:avLst/>
              <a:gdLst/>
              <a:ahLst/>
              <a:cxnLst/>
              <a:rect l="l" t="t" r="r" b="b"/>
              <a:pathLst>
                <a:path w="2643504" h="12700">
                  <a:moveTo>
                    <a:pt x="8967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53962" y="12700"/>
                  </a:lnTo>
                  <a:lnTo>
                    <a:pt x="89674" y="0"/>
                  </a:lnTo>
                  <a:close/>
                </a:path>
                <a:path w="2643504" h="12700">
                  <a:moveTo>
                    <a:pt x="2643492" y="0"/>
                  </a:moveTo>
                  <a:lnTo>
                    <a:pt x="2575560" y="0"/>
                  </a:lnTo>
                  <a:lnTo>
                    <a:pt x="2576512" y="12700"/>
                  </a:lnTo>
                  <a:lnTo>
                    <a:pt x="2642870" y="12700"/>
                  </a:lnTo>
                  <a:lnTo>
                    <a:pt x="2643492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5181424" y="5133339"/>
              <a:ext cx="2670175" cy="13970"/>
            </a:xfrm>
            <a:custGeom>
              <a:avLst/>
              <a:gdLst/>
              <a:ahLst/>
              <a:cxnLst/>
              <a:rect l="l" t="t" r="r" b="b"/>
              <a:pathLst>
                <a:path w="2670175" h="13970">
                  <a:moveTo>
                    <a:pt x="2669793" y="0"/>
                  </a:moveTo>
                  <a:lnTo>
                    <a:pt x="2603283" y="0"/>
                  </a:lnTo>
                  <a:lnTo>
                    <a:pt x="2604326" y="13970"/>
                  </a:lnTo>
                  <a:lnTo>
                    <a:pt x="2669113" y="13970"/>
                  </a:lnTo>
                  <a:lnTo>
                    <a:pt x="2669793" y="0"/>
                  </a:lnTo>
                  <a:close/>
                </a:path>
                <a:path w="2670175" h="13970">
                  <a:moveTo>
                    <a:pt x="84403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45124" y="13970"/>
                  </a:lnTo>
                  <a:lnTo>
                    <a:pt x="84403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5154564" y="5146039"/>
              <a:ext cx="2696210" cy="13970"/>
            </a:xfrm>
            <a:custGeom>
              <a:avLst/>
              <a:gdLst/>
              <a:ahLst/>
              <a:cxnLst/>
              <a:rect l="l" t="t" r="r" b="b"/>
              <a:pathLst>
                <a:path w="2696209" h="13970">
                  <a:moveTo>
                    <a:pt x="2696034" y="0"/>
                  </a:moveTo>
                  <a:lnTo>
                    <a:pt x="2631091" y="0"/>
                  </a:lnTo>
                  <a:lnTo>
                    <a:pt x="2632134" y="13970"/>
                  </a:lnTo>
                  <a:lnTo>
                    <a:pt x="2695354" y="13970"/>
                  </a:lnTo>
                  <a:lnTo>
                    <a:pt x="2696034" y="0"/>
                  </a:lnTo>
                  <a:close/>
                </a:path>
                <a:path w="2696209" h="13970">
                  <a:moveTo>
                    <a:pt x="7555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36276" y="13970"/>
                  </a:lnTo>
                  <a:lnTo>
                    <a:pt x="75555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5130391" y="5158739"/>
              <a:ext cx="2719705" cy="12700"/>
            </a:xfrm>
            <a:custGeom>
              <a:avLst/>
              <a:gdLst/>
              <a:ahLst/>
              <a:cxnLst/>
              <a:rect l="l" t="t" r="r" b="b"/>
              <a:pathLst>
                <a:path w="2719704" h="12700">
                  <a:moveTo>
                    <a:pt x="2719590" y="0"/>
                  </a:moveTo>
                  <a:lnTo>
                    <a:pt x="2656213" y="0"/>
                  </a:lnTo>
                  <a:lnTo>
                    <a:pt x="2657162" y="12700"/>
                  </a:lnTo>
                  <a:lnTo>
                    <a:pt x="2718971" y="12700"/>
                  </a:lnTo>
                  <a:lnTo>
                    <a:pt x="2719590" y="0"/>
                  </a:lnTo>
                  <a:close/>
                </a:path>
                <a:path w="2719704" h="12700">
                  <a:moveTo>
                    <a:pt x="64021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28313" y="12700"/>
                  </a:lnTo>
                  <a:lnTo>
                    <a:pt x="64021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5103531" y="5170170"/>
              <a:ext cx="2746375" cy="13970"/>
            </a:xfrm>
            <a:custGeom>
              <a:avLst/>
              <a:gdLst/>
              <a:ahLst/>
              <a:cxnLst/>
              <a:rect l="l" t="t" r="r" b="b"/>
              <a:pathLst>
                <a:path w="2746375" h="13970">
                  <a:moveTo>
                    <a:pt x="2745893" y="0"/>
                  </a:moveTo>
                  <a:lnTo>
                    <a:pt x="2683927" y="0"/>
                  </a:lnTo>
                  <a:lnTo>
                    <a:pt x="2684970" y="13969"/>
                  </a:lnTo>
                  <a:lnTo>
                    <a:pt x="2745212" y="13969"/>
                  </a:lnTo>
                  <a:lnTo>
                    <a:pt x="2745893" y="0"/>
                  </a:lnTo>
                  <a:close/>
                </a:path>
                <a:path w="2746375" h="13970">
                  <a:moveTo>
                    <a:pt x="5874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9465" y="13969"/>
                  </a:lnTo>
                  <a:lnTo>
                    <a:pt x="58744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5076671" y="5182870"/>
              <a:ext cx="2772410" cy="13970"/>
            </a:xfrm>
            <a:custGeom>
              <a:avLst/>
              <a:gdLst/>
              <a:ahLst/>
              <a:cxnLst/>
              <a:rect l="l" t="t" r="r" b="b"/>
              <a:pathLst>
                <a:path w="2772409" h="13970">
                  <a:moveTo>
                    <a:pt x="2772134" y="0"/>
                  </a:moveTo>
                  <a:lnTo>
                    <a:pt x="2711735" y="0"/>
                  </a:lnTo>
                  <a:lnTo>
                    <a:pt x="2712778" y="13969"/>
                  </a:lnTo>
                  <a:lnTo>
                    <a:pt x="2771454" y="13969"/>
                  </a:lnTo>
                  <a:lnTo>
                    <a:pt x="2772134" y="0"/>
                  </a:lnTo>
                  <a:close/>
                </a:path>
                <a:path w="2772409" h="13970">
                  <a:moveTo>
                    <a:pt x="49896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617" y="13969"/>
                  </a:lnTo>
                  <a:lnTo>
                    <a:pt x="49896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5" name="object 1665"/>
            <p:cNvSpPr/>
            <p:nvPr/>
          </p:nvSpPr>
          <p:spPr>
            <a:xfrm>
              <a:off x="5052497" y="5195570"/>
              <a:ext cx="2795905" cy="12700"/>
            </a:xfrm>
            <a:custGeom>
              <a:avLst/>
              <a:gdLst/>
              <a:ahLst/>
              <a:cxnLst/>
              <a:rect l="l" t="t" r="r" b="b"/>
              <a:pathLst>
                <a:path w="2795904" h="12700">
                  <a:moveTo>
                    <a:pt x="2795689" y="0"/>
                  </a:moveTo>
                  <a:lnTo>
                    <a:pt x="2736857" y="0"/>
                  </a:lnTo>
                  <a:lnTo>
                    <a:pt x="2737805" y="12699"/>
                  </a:lnTo>
                  <a:lnTo>
                    <a:pt x="2795071" y="12699"/>
                  </a:lnTo>
                  <a:lnTo>
                    <a:pt x="2795689" y="0"/>
                  </a:lnTo>
                  <a:close/>
                </a:path>
                <a:path w="2795904" h="12700">
                  <a:moveTo>
                    <a:pt x="38362" y="0"/>
                  </a:moveTo>
                  <a:lnTo>
                    <a:pt x="26859" y="0"/>
                  </a:lnTo>
                  <a:lnTo>
                    <a:pt x="0" y="12699"/>
                  </a:lnTo>
                  <a:lnTo>
                    <a:pt x="2654" y="12699"/>
                  </a:lnTo>
                  <a:lnTo>
                    <a:pt x="38362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6" name="object 1666"/>
            <p:cNvSpPr/>
            <p:nvPr/>
          </p:nvSpPr>
          <p:spPr>
            <a:xfrm>
              <a:off x="5044439" y="5207000"/>
              <a:ext cx="2803525" cy="13970"/>
            </a:xfrm>
            <a:custGeom>
              <a:avLst/>
              <a:gdLst/>
              <a:ahLst/>
              <a:cxnLst/>
              <a:rect l="l" t="t" r="r" b="b"/>
              <a:pathLst>
                <a:path w="2803525" h="13970">
                  <a:moveTo>
                    <a:pt x="2803191" y="0"/>
                  </a:moveTo>
                  <a:lnTo>
                    <a:pt x="2745768" y="0"/>
                  </a:lnTo>
                  <a:lnTo>
                    <a:pt x="2746812" y="13969"/>
                  </a:lnTo>
                  <a:lnTo>
                    <a:pt x="2802510" y="13969"/>
                  </a:lnTo>
                  <a:lnTo>
                    <a:pt x="2803191" y="0"/>
                  </a:lnTo>
                  <a:close/>
                </a:path>
                <a:path w="2803525" h="13970">
                  <a:moveTo>
                    <a:pt x="14283" y="0"/>
                  </a:moveTo>
                  <a:lnTo>
                    <a:pt x="10743" y="0"/>
                  </a:lnTo>
                  <a:lnTo>
                    <a:pt x="0" y="5080"/>
                  </a:lnTo>
                  <a:lnTo>
                    <a:pt x="14283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7791157" y="5219700"/>
              <a:ext cx="55880" cy="12700"/>
            </a:xfrm>
            <a:custGeom>
              <a:avLst/>
              <a:gdLst/>
              <a:ahLst/>
              <a:cxnLst/>
              <a:rect l="l" t="t" r="r" b="b"/>
              <a:pathLst>
                <a:path w="55879" h="12700">
                  <a:moveTo>
                    <a:pt x="55855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5236" y="12700"/>
                  </a:lnTo>
                  <a:lnTo>
                    <a:pt x="55855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7792010" y="5231129"/>
              <a:ext cx="54610" cy="13970"/>
            </a:xfrm>
            <a:custGeom>
              <a:avLst/>
              <a:gdLst/>
              <a:ahLst/>
              <a:cxnLst/>
              <a:rect l="l" t="t" r="r" b="b"/>
              <a:pathLst>
                <a:path w="54609" h="13970">
                  <a:moveTo>
                    <a:pt x="54445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53764" y="13970"/>
                  </a:lnTo>
                  <a:lnTo>
                    <a:pt x="54445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7792958" y="5243829"/>
              <a:ext cx="53340" cy="12700"/>
            </a:xfrm>
            <a:custGeom>
              <a:avLst/>
              <a:gdLst/>
              <a:ahLst/>
              <a:cxnLst/>
              <a:rect l="l" t="t" r="r" b="b"/>
              <a:pathLst>
                <a:path w="53340" h="12700">
                  <a:moveTo>
                    <a:pt x="52878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2259" y="12700"/>
                  </a:lnTo>
                  <a:lnTo>
                    <a:pt x="52878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7793907" y="525652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5131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0692" y="12700"/>
                  </a:lnTo>
                  <a:lnTo>
                    <a:pt x="5131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7794761" y="52679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990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9220" y="13969"/>
                  </a:lnTo>
                  <a:lnTo>
                    <a:pt x="4990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7795709" y="528065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8334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7715" y="12699"/>
                  </a:lnTo>
                  <a:lnTo>
                    <a:pt x="4833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7796563" y="5292089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6924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46243" y="13970"/>
                  </a:lnTo>
                  <a:lnTo>
                    <a:pt x="46924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7797511" y="530478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45357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4738" y="12700"/>
                  </a:lnTo>
                  <a:lnTo>
                    <a:pt x="45357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7798364" y="5316220"/>
              <a:ext cx="45720" cy="13970"/>
            </a:xfrm>
            <a:custGeom>
              <a:avLst/>
              <a:gdLst/>
              <a:ahLst/>
              <a:cxnLst/>
              <a:rect l="l" t="t" r="r" b="b"/>
              <a:pathLst>
                <a:path w="45720" h="13970">
                  <a:moveTo>
                    <a:pt x="43946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333" y="13969"/>
                  </a:lnTo>
                  <a:lnTo>
                    <a:pt x="43885" y="1269"/>
                  </a:lnTo>
                  <a:lnTo>
                    <a:pt x="43946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6" name="object 1676"/>
            <p:cNvSpPr/>
            <p:nvPr/>
          </p:nvSpPr>
          <p:spPr>
            <a:xfrm>
              <a:off x="7799313" y="5328920"/>
              <a:ext cx="46355" cy="13970"/>
            </a:xfrm>
            <a:custGeom>
              <a:avLst/>
              <a:gdLst/>
              <a:ahLst/>
              <a:cxnLst/>
              <a:rect l="l" t="t" r="r" b="b"/>
              <a:pathLst>
                <a:path w="46354" h="13970">
                  <a:moveTo>
                    <a:pt x="44240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834" y="13969"/>
                  </a:lnTo>
                  <a:lnTo>
                    <a:pt x="4424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7" name="object 1677"/>
            <p:cNvSpPr/>
            <p:nvPr/>
          </p:nvSpPr>
          <p:spPr>
            <a:xfrm>
              <a:off x="7800261" y="5341620"/>
              <a:ext cx="46355" cy="12700"/>
            </a:xfrm>
            <a:custGeom>
              <a:avLst/>
              <a:gdLst/>
              <a:ahLst/>
              <a:cxnLst/>
              <a:rect l="l" t="t" r="r" b="b"/>
              <a:pathLst>
                <a:path w="46354" h="12700">
                  <a:moveTo>
                    <a:pt x="44740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6189" y="12699"/>
                  </a:lnTo>
                  <a:lnTo>
                    <a:pt x="447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8" name="object 1678"/>
            <p:cNvSpPr/>
            <p:nvPr/>
          </p:nvSpPr>
          <p:spPr>
            <a:xfrm>
              <a:off x="7801114" y="5353050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51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6784" y="13969"/>
                  </a:lnTo>
                  <a:lnTo>
                    <a:pt x="45191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9" name="object 1679"/>
            <p:cNvSpPr/>
            <p:nvPr/>
          </p:nvSpPr>
          <p:spPr>
            <a:xfrm>
              <a:off x="7802063" y="5365750"/>
              <a:ext cx="47625" cy="13970"/>
            </a:xfrm>
            <a:custGeom>
              <a:avLst/>
              <a:gdLst/>
              <a:ahLst/>
              <a:cxnLst/>
              <a:rect l="l" t="t" r="r" b="b"/>
              <a:pathLst>
                <a:path w="47625" h="13970">
                  <a:moveTo>
                    <a:pt x="456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7284" y="13969"/>
                  </a:lnTo>
                  <a:lnTo>
                    <a:pt x="45691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0" name="object 1680"/>
            <p:cNvSpPr/>
            <p:nvPr/>
          </p:nvSpPr>
          <p:spPr>
            <a:xfrm>
              <a:off x="7803011" y="53784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619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7640" y="12700"/>
                  </a:lnTo>
                  <a:lnTo>
                    <a:pt x="4619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7803865" y="5389879"/>
              <a:ext cx="48260" cy="13970"/>
            </a:xfrm>
            <a:custGeom>
              <a:avLst/>
              <a:gdLst/>
              <a:ahLst/>
              <a:cxnLst/>
              <a:rect l="l" t="t" r="r" b="b"/>
              <a:pathLst>
                <a:path w="48259" h="13970">
                  <a:moveTo>
                    <a:pt x="46641" y="0"/>
                  </a:moveTo>
                  <a:lnTo>
                    <a:pt x="0" y="0"/>
                  </a:lnTo>
                  <a:lnTo>
                    <a:pt x="284" y="3810"/>
                  </a:lnTo>
                  <a:lnTo>
                    <a:pt x="1370" y="13970"/>
                  </a:lnTo>
                  <a:lnTo>
                    <a:pt x="48235" y="13970"/>
                  </a:lnTo>
                  <a:lnTo>
                    <a:pt x="46641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7805100" y="54025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6856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304" y="12700"/>
                  </a:lnTo>
                  <a:lnTo>
                    <a:pt x="46856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7806321" y="541400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693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532" y="13969"/>
                  </a:lnTo>
                  <a:lnTo>
                    <a:pt x="46938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7807678" y="54267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03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478" y="12699"/>
                  </a:lnTo>
                  <a:lnTo>
                    <a:pt x="4703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5" name="object 1685"/>
            <p:cNvSpPr/>
            <p:nvPr/>
          </p:nvSpPr>
          <p:spPr>
            <a:xfrm>
              <a:off x="7809035" y="54394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121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570" y="12699"/>
                  </a:lnTo>
                  <a:lnTo>
                    <a:pt x="4712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6" name="object 1686"/>
            <p:cNvSpPr/>
            <p:nvPr/>
          </p:nvSpPr>
          <p:spPr>
            <a:xfrm>
              <a:off x="7810257" y="545083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7204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8797" y="13970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7" name="object 1687"/>
            <p:cNvSpPr/>
            <p:nvPr/>
          </p:nvSpPr>
          <p:spPr>
            <a:xfrm>
              <a:off x="7811613" y="546353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29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744" y="12700"/>
                  </a:lnTo>
                  <a:lnTo>
                    <a:pt x="47295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8" name="object 1688"/>
            <p:cNvSpPr/>
            <p:nvPr/>
          </p:nvSpPr>
          <p:spPr>
            <a:xfrm>
              <a:off x="7812835" y="547497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37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971" y="13969"/>
                  </a:lnTo>
                  <a:lnTo>
                    <a:pt x="4737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9" name="object 1689"/>
            <p:cNvSpPr/>
            <p:nvPr/>
          </p:nvSpPr>
          <p:spPr>
            <a:xfrm>
              <a:off x="7814192" y="548767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469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918" y="12699"/>
                  </a:lnTo>
                  <a:lnTo>
                    <a:pt x="4746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0" name="object 1690"/>
            <p:cNvSpPr/>
            <p:nvPr/>
          </p:nvSpPr>
          <p:spPr>
            <a:xfrm>
              <a:off x="7815413" y="54991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55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145" y="13969"/>
                  </a:lnTo>
                  <a:lnTo>
                    <a:pt x="47552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1" name="object 1691"/>
            <p:cNvSpPr/>
            <p:nvPr/>
          </p:nvSpPr>
          <p:spPr>
            <a:xfrm>
              <a:off x="7816770" y="55118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644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237" y="13969"/>
                  </a:lnTo>
                  <a:lnTo>
                    <a:pt x="47644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2" name="object 1692"/>
            <p:cNvSpPr/>
            <p:nvPr/>
          </p:nvSpPr>
          <p:spPr>
            <a:xfrm>
              <a:off x="7818127" y="552450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73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184" y="12700"/>
                  </a:lnTo>
                  <a:lnTo>
                    <a:pt x="47735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3" name="object 1693"/>
            <p:cNvSpPr/>
            <p:nvPr/>
          </p:nvSpPr>
          <p:spPr>
            <a:xfrm>
              <a:off x="7819348" y="55359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81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411" y="13970"/>
                  </a:lnTo>
                  <a:lnTo>
                    <a:pt x="4781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7820706" y="55486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909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503" y="13970"/>
                  </a:lnTo>
                  <a:lnTo>
                    <a:pt x="4790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7822063" y="5561329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800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449" y="12700"/>
                  </a:lnTo>
                  <a:lnTo>
                    <a:pt x="48001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7823284" y="55727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08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677" y="13969"/>
                  </a:lnTo>
                  <a:lnTo>
                    <a:pt x="48083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7824641" y="558545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17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9624" y="12699"/>
                  </a:lnTo>
                  <a:lnTo>
                    <a:pt x="4817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8" name="object 1698"/>
            <p:cNvSpPr/>
            <p:nvPr/>
          </p:nvSpPr>
          <p:spPr>
            <a:xfrm>
              <a:off x="7825863" y="559688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257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851" y="13970"/>
                  </a:lnTo>
                  <a:lnTo>
                    <a:pt x="4825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9" name="object 1699"/>
            <p:cNvSpPr/>
            <p:nvPr/>
          </p:nvSpPr>
          <p:spPr>
            <a:xfrm>
              <a:off x="7827219" y="56095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34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798" y="12700"/>
                  </a:lnTo>
                  <a:lnTo>
                    <a:pt x="4834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0" name="object 1700"/>
            <p:cNvSpPr/>
            <p:nvPr/>
          </p:nvSpPr>
          <p:spPr>
            <a:xfrm>
              <a:off x="7828576" y="56222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44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889" y="12700"/>
                  </a:lnTo>
                  <a:lnTo>
                    <a:pt x="48441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1" name="object 1701"/>
            <p:cNvSpPr/>
            <p:nvPr/>
          </p:nvSpPr>
          <p:spPr>
            <a:xfrm>
              <a:off x="7829798" y="5633720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52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117" y="13969"/>
                  </a:lnTo>
                  <a:lnTo>
                    <a:pt x="48523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7831155" y="5646420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61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063" y="12699"/>
                  </a:lnTo>
                  <a:lnTo>
                    <a:pt x="4861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7832376" y="5657850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69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291" y="13969"/>
                  </a:lnTo>
                  <a:lnTo>
                    <a:pt x="48697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7833733" y="56705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878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237" y="12700"/>
                  </a:lnTo>
                  <a:lnTo>
                    <a:pt x="48789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7834955" y="56819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871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465" y="13970"/>
                  </a:lnTo>
                  <a:lnTo>
                    <a:pt x="4887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6" name="object 1706"/>
            <p:cNvSpPr/>
            <p:nvPr/>
          </p:nvSpPr>
          <p:spPr>
            <a:xfrm>
              <a:off x="7836312" y="56946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963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556" y="13970"/>
                  </a:lnTo>
                  <a:lnTo>
                    <a:pt x="48963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7" name="object 1707"/>
            <p:cNvSpPr/>
            <p:nvPr/>
          </p:nvSpPr>
          <p:spPr>
            <a:xfrm>
              <a:off x="7837669" y="570737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05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503" y="12700"/>
                  </a:lnTo>
                  <a:lnTo>
                    <a:pt x="49054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8" name="object 1708"/>
            <p:cNvSpPr/>
            <p:nvPr/>
          </p:nvSpPr>
          <p:spPr>
            <a:xfrm>
              <a:off x="7838890" y="571880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913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730" y="13969"/>
                  </a:lnTo>
                  <a:lnTo>
                    <a:pt x="49137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9" name="object 1709"/>
            <p:cNvSpPr/>
            <p:nvPr/>
          </p:nvSpPr>
          <p:spPr>
            <a:xfrm>
              <a:off x="7840247" y="573150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22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822" y="13969"/>
                  </a:lnTo>
                  <a:lnTo>
                    <a:pt x="4922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0" name="object 1710"/>
            <p:cNvSpPr/>
            <p:nvPr/>
          </p:nvSpPr>
          <p:spPr>
            <a:xfrm>
              <a:off x="7841604" y="574420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32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769" y="12699"/>
                  </a:lnTo>
                  <a:lnTo>
                    <a:pt x="49320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7842826" y="575563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402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996" y="13970"/>
                  </a:lnTo>
                  <a:lnTo>
                    <a:pt x="49402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2" name="object 1712"/>
            <p:cNvSpPr/>
            <p:nvPr/>
          </p:nvSpPr>
          <p:spPr>
            <a:xfrm>
              <a:off x="7844182" y="576833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49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943" y="12700"/>
                  </a:lnTo>
                  <a:lnTo>
                    <a:pt x="4949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3" name="object 1713"/>
            <p:cNvSpPr/>
            <p:nvPr/>
          </p:nvSpPr>
          <p:spPr>
            <a:xfrm>
              <a:off x="7845404" y="577977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57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170" y="13969"/>
                  </a:lnTo>
                  <a:lnTo>
                    <a:pt x="49577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4" name="object 1714"/>
            <p:cNvSpPr/>
            <p:nvPr/>
          </p:nvSpPr>
          <p:spPr>
            <a:xfrm>
              <a:off x="7846761" y="57924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668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117" y="12699"/>
                  </a:lnTo>
                  <a:lnTo>
                    <a:pt x="49668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5" name="object 1715"/>
            <p:cNvSpPr/>
            <p:nvPr/>
          </p:nvSpPr>
          <p:spPr>
            <a:xfrm>
              <a:off x="7848118" y="58051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76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208" y="12699"/>
                  </a:lnTo>
                  <a:lnTo>
                    <a:pt x="4976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6" name="object 1716"/>
            <p:cNvSpPr/>
            <p:nvPr/>
          </p:nvSpPr>
          <p:spPr>
            <a:xfrm>
              <a:off x="7849339" y="581660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84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436" y="13969"/>
                  </a:lnTo>
                  <a:lnTo>
                    <a:pt x="49842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7" name="object 1717"/>
            <p:cNvSpPr/>
            <p:nvPr/>
          </p:nvSpPr>
          <p:spPr>
            <a:xfrm>
              <a:off x="7850697" y="582930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93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383" y="12700"/>
                  </a:lnTo>
                  <a:lnTo>
                    <a:pt x="49934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8" name="object 1718"/>
            <p:cNvSpPr/>
            <p:nvPr/>
          </p:nvSpPr>
          <p:spPr>
            <a:xfrm>
              <a:off x="7851918" y="584072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01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1610" y="13970"/>
                  </a:lnTo>
                  <a:lnTo>
                    <a:pt x="5001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7853275" y="585342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108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557" y="12700"/>
                  </a:lnTo>
                  <a:lnTo>
                    <a:pt x="50108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0" name="object 1720"/>
            <p:cNvSpPr/>
            <p:nvPr/>
          </p:nvSpPr>
          <p:spPr>
            <a:xfrm>
              <a:off x="7854497" y="58648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190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784" y="13969"/>
                  </a:lnTo>
                  <a:lnTo>
                    <a:pt x="50190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1" name="object 1721"/>
            <p:cNvSpPr/>
            <p:nvPr/>
          </p:nvSpPr>
          <p:spPr>
            <a:xfrm>
              <a:off x="7855853" y="58775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28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875" y="13969"/>
                  </a:lnTo>
                  <a:lnTo>
                    <a:pt x="5028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2" name="object 1722"/>
            <p:cNvSpPr/>
            <p:nvPr/>
          </p:nvSpPr>
          <p:spPr>
            <a:xfrm>
              <a:off x="7857210" y="589025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374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822" y="12699"/>
                  </a:lnTo>
                  <a:lnTo>
                    <a:pt x="503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3" name="object 1723"/>
            <p:cNvSpPr/>
            <p:nvPr/>
          </p:nvSpPr>
          <p:spPr>
            <a:xfrm>
              <a:off x="7858432" y="590168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45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050" y="13970"/>
                  </a:lnTo>
                  <a:lnTo>
                    <a:pt x="50456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4" name="object 1724"/>
            <p:cNvSpPr/>
            <p:nvPr/>
          </p:nvSpPr>
          <p:spPr>
            <a:xfrm>
              <a:off x="7859788" y="5914389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54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141" y="13970"/>
                  </a:lnTo>
                  <a:lnTo>
                    <a:pt x="50548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5" name="object 1725"/>
            <p:cNvSpPr/>
            <p:nvPr/>
          </p:nvSpPr>
          <p:spPr>
            <a:xfrm>
              <a:off x="7861146" y="5927089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63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2088" y="12700"/>
                  </a:lnTo>
                  <a:lnTo>
                    <a:pt x="50639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6" name="object 1726"/>
            <p:cNvSpPr/>
            <p:nvPr/>
          </p:nvSpPr>
          <p:spPr>
            <a:xfrm>
              <a:off x="7862367" y="593852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72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315" y="13969"/>
                  </a:lnTo>
                  <a:lnTo>
                    <a:pt x="50722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7" name="object 1727"/>
            <p:cNvSpPr/>
            <p:nvPr/>
          </p:nvSpPr>
          <p:spPr>
            <a:xfrm>
              <a:off x="7863725" y="595122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813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2262" y="12699"/>
                  </a:lnTo>
                  <a:lnTo>
                    <a:pt x="50813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8" name="object 1728"/>
            <p:cNvSpPr/>
            <p:nvPr/>
          </p:nvSpPr>
          <p:spPr>
            <a:xfrm>
              <a:off x="7864945" y="596265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896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489" y="13969"/>
                  </a:lnTo>
                  <a:lnTo>
                    <a:pt x="50896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9" name="object 1729"/>
            <p:cNvSpPr/>
            <p:nvPr/>
          </p:nvSpPr>
          <p:spPr>
            <a:xfrm>
              <a:off x="7866303" y="597535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98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014" y="12700"/>
                  </a:lnTo>
                  <a:lnTo>
                    <a:pt x="52146" y="10159"/>
                  </a:lnTo>
                  <a:lnTo>
                    <a:pt x="50987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0" name="object 1730"/>
            <p:cNvSpPr/>
            <p:nvPr/>
          </p:nvSpPr>
          <p:spPr>
            <a:xfrm>
              <a:off x="7867660" y="59880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765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31993" y="12700"/>
                  </a:lnTo>
                  <a:lnTo>
                    <a:pt x="47657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1" name="object 1731"/>
            <p:cNvSpPr/>
            <p:nvPr/>
          </p:nvSpPr>
          <p:spPr>
            <a:xfrm>
              <a:off x="7868881" y="5999479"/>
              <a:ext cx="32384" cy="13970"/>
            </a:xfrm>
            <a:custGeom>
              <a:avLst/>
              <a:gdLst/>
              <a:ahLst/>
              <a:cxnLst/>
              <a:rect l="l" t="t" r="r" b="b"/>
              <a:pathLst>
                <a:path w="32384" h="13970">
                  <a:moveTo>
                    <a:pt x="3233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15109" y="13970"/>
                  </a:lnTo>
                  <a:lnTo>
                    <a:pt x="3233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2" name="object 1732"/>
            <p:cNvSpPr/>
            <p:nvPr/>
          </p:nvSpPr>
          <p:spPr>
            <a:xfrm>
              <a:off x="7870238" y="6012179"/>
              <a:ext cx="15875" cy="11430"/>
            </a:xfrm>
            <a:custGeom>
              <a:avLst/>
              <a:gdLst/>
              <a:ahLst/>
              <a:cxnLst/>
              <a:rect l="l" t="t" r="r" b="b"/>
              <a:pathLst>
                <a:path w="15875" h="11429">
                  <a:moveTo>
                    <a:pt x="15318" y="0"/>
                  </a:moveTo>
                  <a:lnTo>
                    <a:pt x="0" y="0"/>
                  </a:lnTo>
                  <a:lnTo>
                    <a:pt x="1221" y="11430"/>
                  </a:lnTo>
                  <a:lnTo>
                    <a:pt x="15318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33" name="object 1733"/>
          <p:cNvSpPr txBox="1">
            <a:spLocks noGrp="1"/>
          </p:cNvSpPr>
          <p:nvPr>
            <p:ph type="title"/>
          </p:nvPr>
        </p:nvSpPr>
        <p:spPr>
          <a:xfrm>
            <a:off x="77469" y="193040"/>
            <a:ext cx="478091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1665" algn="l"/>
              </a:tabLst>
            </a:pPr>
            <a:r>
              <a:rPr sz="2800" dirty="0">
                <a:solidFill>
                  <a:srgbClr val="FF0000"/>
                </a:solidFill>
              </a:rPr>
              <a:t>(I)	</a:t>
            </a:r>
            <a:r>
              <a:rPr sz="2800" spc="-5" dirty="0">
                <a:solidFill>
                  <a:srgbClr val="FF0000"/>
                </a:solidFill>
              </a:rPr>
              <a:t>Authorised Shares</a:t>
            </a:r>
            <a:r>
              <a:rPr sz="2800" spc="-65" dirty="0">
                <a:solidFill>
                  <a:srgbClr val="FF0000"/>
                </a:solidFill>
              </a:rPr>
              <a:t> </a:t>
            </a:r>
            <a:r>
              <a:rPr sz="2800" spc="-5" dirty="0">
                <a:solidFill>
                  <a:srgbClr val="FF0000"/>
                </a:solidFill>
              </a:rPr>
              <a:t>Capital:</a:t>
            </a:r>
            <a:endParaRPr sz="2800"/>
          </a:p>
        </p:txBody>
      </p:sp>
      <p:sp>
        <p:nvSpPr>
          <p:cNvPr id="1734" name="object 1734"/>
          <p:cNvSpPr txBox="1"/>
          <p:nvPr/>
        </p:nvSpPr>
        <p:spPr>
          <a:xfrm>
            <a:off x="687069" y="840740"/>
            <a:ext cx="8373109" cy="1732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It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is the </a:t>
            </a:r>
            <a:r>
              <a:rPr sz="2800" spc="-10" dirty="0">
                <a:solidFill>
                  <a:srgbClr val="9900FF"/>
                </a:solidFill>
                <a:latin typeface="Times New Roman"/>
                <a:cs typeface="Times New Roman"/>
              </a:rPr>
              <a:t>maximum </a:t>
            </a:r>
            <a:r>
              <a:rPr sz="2800" spc="-30" dirty="0">
                <a:solidFill>
                  <a:srgbClr val="9900FF"/>
                </a:solidFill>
                <a:latin typeface="Times New Roman"/>
                <a:cs typeface="Times New Roman"/>
              </a:rPr>
              <a:t>capital</a:t>
            </a:r>
            <a:r>
              <a:rPr sz="2800" u="sng" spc="-30" dirty="0">
                <a:solidFill>
                  <a:srgbClr val="9900FF"/>
                </a:solidFill>
                <a:uFill>
                  <a:solidFill>
                    <a:srgbClr val="C6B0B9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which </a:t>
            </a:r>
            <a:r>
              <a:rPr sz="2800" spc="-10" dirty="0">
                <a:solidFill>
                  <a:srgbClr val="9900FF"/>
                </a:solidFill>
                <a:latin typeface="Times New Roman"/>
                <a:cs typeface="Times New Roman"/>
              </a:rPr>
              <a:t>can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be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issued at any time 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in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future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to the public.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The capital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is to be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mentioned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in  the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“memora</a:t>
            </a:r>
            <a:r>
              <a:rPr sz="2800" u="dbl" spc="-5" dirty="0">
                <a:solidFill>
                  <a:srgbClr val="9900FF"/>
                </a:solidFill>
                <a:uFill>
                  <a:solidFill>
                    <a:srgbClr val="BF936C"/>
                  </a:solidFill>
                </a:uFill>
                <a:latin typeface="Times New Roman"/>
                <a:cs typeface="Times New Roman"/>
              </a:rPr>
              <a:t>n</a:t>
            </a:r>
            <a:r>
              <a:rPr sz="2800" u="dbl" spc="-5" dirty="0">
                <a:solidFill>
                  <a:srgbClr val="9900FF"/>
                </a:solidFill>
                <a:uFill>
                  <a:solidFill>
                    <a:srgbClr val="BF926A"/>
                  </a:solidFill>
                </a:uFill>
                <a:latin typeface="Times New Roman"/>
                <a:cs typeface="Times New Roman"/>
              </a:rPr>
              <a:t>d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um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of </a:t>
            </a:r>
            <a:r>
              <a:rPr sz="2800" spc="-5" dirty="0">
                <a:solidFill>
                  <a:srgbClr val="9900FF"/>
                </a:solidFill>
                <a:latin typeface="Times New Roman"/>
                <a:cs typeface="Times New Roman"/>
              </a:rPr>
              <a:t>Association” </a:t>
            </a:r>
            <a:r>
              <a:rPr sz="2800" dirty="0">
                <a:solidFill>
                  <a:srgbClr val="9900FF"/>
                </a:solidFill>
                <a:latin typeface="Times New Roman"/>
                <a:cs typeface="Times New Roman"/>
              </a:rPr>
              <a:t>of the </a:t>
            </a:r>
            <a:r>
              <a:rPr sz="2800" spc="-445" dirty="0">
                <a:solidFill>
                  <a:srgbClr val="9900FF"/>
                </a:solidFill>
                <a:latin typeface="Times New Roman"/>
                <a:cs typeface="Times New Roman"/>
              </a:rPr>
              <a:t>c</a:t>
            </a:r>
            <a:r>
              <a:rPr sz="2800" strike="dblStrike" spc="-445" dirty="0">
                <a:solidFill>
                  <a:srgbClr val="9900FF"/>
                </a:solidFill>
                <a:latin typeface="Times New Roman"/>
                <a:cs typeface="Times New Roman"/>
              </a:rPr>
              <a:t>o</a:t>
            </a:r>
            <a:r>
              <a:rPr sz="2800" u="sng" strike="dblStrike" spc="-445" dirty="0">
                <a:solidFill>
                  <a:srgbClr val="9900FF"/>
                </a:solidFill>
                <a:uFill>
                  <a:solidFill>
                    <a:srgbClr val="B9751F"/>
                  </a:solidFill>
                </a:uFill>
                <a:latin typeface="Times New Roman"/>
                <a:cs typeface="Times New Roman"/>
              </a:rPr>
              <a:t>m</a:t>
            </a:r>
            <a:r>
              <a:rPr sz="2800" u="sng" strike="noStrike" spc="-445" dirty="0">
                <a:solidFill>
                  <a:srgbClr val="9900FF"/>
                </a:solidFill>
                <a:uFill>
                  <a:solidFill>
                    <a:srgbClr val="B9751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trike="dblStrike" dirty="0">
                <a:solidFill>
                  <a:srgbClr val="9900FF"/>
                </a:solidFill>
                <a:latin typeface="Times New Roman"/>
                <a:cs typeface="Times New Roman"/>
              </a:rPr>
              <a:t>p</a:t>
            </a:r>
            <a:r>
              <a:rPr sz="2800" strike="noStrike" dirty="0">
                <a:solidFill>
                  <a:srgbClr val="9900FF"/>
                </a:solidFill>
                <a:latin typeface="Times New Roman"/>
                <a:cs typeface="Times New Roman"/>
              </a:rPr>
              <a:t>any. It is  the </a:t>
            </a:r>
            <a:r>
              <a:rPr sz="2800" strike="noStrike" spc="-5" dirty="0">
                <a:solidFill>
                  <a:srgbClr val="9900FF"/>
                </a:solidFill>
                <a:latin typeface="Times New Roman"/>
                <a:cs typeface="Times New Roman"/>
              </a:rPr>
              <a:t>capital, with whi</a:t>
            </a:r>
            <a:r>
              <a:rPr sz="2800" strike="sngStrike" spc="-5" dirty="0">
                <a:solidFill>
                  <a:srgbClr val="9900FF"/>
                </a:solidFill>
                <a:latin typeface="Times New Roman"/>
                <a:cs typeface="Times New Roman"/>
              </a:rPr>
              <a:t>ch </a:t>
            </a:r>
            <a:r>
              <a:rPr sz="2800" strike="sngStrike" dirty="0">
                <a:solidFill>
                  <a:srgbClr val="9900FF"/>
                </a:solidFill>
                <a:latin typeface="Times New Roman"/>
                <a:cs typeface="Times New Roman"/>
              </a:rPr>
              <a:t>a</a:t>
            </a:r>
            <a:r>
              <a:rPr sz="2800" strike="noStrike" dirty="0">
                <a:solidFill>
                  <a:srgbClr val="9900FF"/>
                </a:solidFill>
                <a:latin typeface="Times New Roman"/>
                <a:cs typeface="Times New Roman"/>
              </a:rPr>
              <a:t> joint </a:t>
            </a:r>
            <a:r>
              <a:rPr sz="2800" strike="noStrike" spc="-5" dirty="0">
                <a:solidFill>
                  <a:srgbClr val="9900FF"/>
                </a:solidFill>
                <a:latin typeface="Times New Roman"/>
                <a:cs typeface="Times New Roman"/>
              </a:rPr>
              <a:t>stock company </a:t>
            </a:r>
            <a:r>
              <a:rPr sz="2800" strike="noStrike" dirty="0">
                <a:solidFill>
                  <a:srgbClr val="9900FF"/>
                </a:solidFill>
                <a:latin typeface="Times New Roman"/>
                <a:cs typeface="Times New Roman"/>
              </a:rPr>
              <a:t>is</a:t>
            </a:r>
            <a:r>
              <a:rPr sz="2800" strike="noStrike" spc="-5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800" strike="noStrike" spc="-5" dirty="0">
                <a:solidFill>
                  <a:srgbClr val="9900FF"/>
                </a:solidFill>
                <a:latin typeface="Times New Roman"/>
                <a:cs typeface="Times New Roman"/>
              </a:rPr>
              <a:t>registered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35" name="object 1735"/>
          <p:cNvSpPr txBox="1"/>
          <p:nvPr/>
        </p:nvSpPr>
        <p:spPr>
          <a:xfrm>
            <a:off x="77469" y="2547620"/>
            <a:ext cx="8982075" cy="1323340"/>
          </a:xfrm>
          <a:prstGeom prst="rect">
            <a:avLst/>
          </a:prstGeom>
        </p:spPr>
        <p:txBody>
          <a:bodyPr vert="horz" wrap="square" lIns="0" tIns="2349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0"/>
              </a:spcBef>
            </a:pP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(II) Issued 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Share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Capital</a:t>
            </a:r>
            <a:r>
              <a:rPr sz="2800" b="1" spc="2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:</a:t>
            </a:r>
            <a:endParaRPr sz="28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  <a:spcBef>
                <a:spcPts val="1750"/>
              </a:spcBef>
              <a:tabLst>
                <a:tab pos="1009650" algn="l"/>
                <a:tab pos="1417955" algn="l"/>
                <a:tab pos="2022475" algn="l"/>
                <a:tab pos="2745740" algn="l"/>
                <a:tab pos="3212465" algn="l"/>
                <a:tab pos="3816985" algn="l"/>
                <a:tab pos="5569585" algn="l"/>
                <a:tab pos="6488430" algn="l"/>
                <a:tab pos="7693659" algn="l"/>
                <a:tab pos="8731885" algn="l"/>
              </a:tabLst>
            </a:pP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I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t	is	the	</a:t>
            </a:r>
            <a:r>
              <a:rPr sz="2800" spc="5" dirty="0">
                <a:solidFill>
                  <a:srgbClr val="006600"/>
                </a:solidFill>
                <a:latin typeface="Times New Roman"/>
                <a:cs typeface="Times New Roman"/>
              </a:rPr>
              <a:t>p</a:t>
            </a:r>
            <a:r>
              <a:rPr sz="2800" spc="-15" dirty="0">
                <a:solidFill>
                  <a:srgbClr val="006600"/>
                </a:solidFill>
                <a:latin typeface="Times New Roman"/>
                <a:cs typeface="Times New Roman"/>
              </a:rPr>
              <a:t>a</a:t>
            </a:r>
            <a:r>
              <a:rPr sz="2800" spc="5" dirty="0">
                <a:solidFill>
                  <a:srgbClr val="006600"/>
                </a:solidFill>
                <a:latin typeface="Times New Roman"/>
                <a:cs typeface="Times New Roman"/>
              </a:rPr>
              <a:t>r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t	</a:t>
            </a:r>
            <a:r>
              <a:rPr sz="2800" spc="5" dirty="0">
                <a:solidFill>
                  <a:srgbClr val="006600"/>
                </a:solidFill>
                <a:latin typeface="Times New Roman"/>
                <a:cs typeface="Times New Roman"/>
              </a:rPr>
              <a:t>o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f	the	</a:t>
            </a: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A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ut</a:t>
            </a:r>
            <a:r>
              <a:rPr sz="2800" spc="5" dirty="0">
                <a:solidFill>
                  <a:srgbClr val="006600"/>
                </a:solidFill>
                <a:latin typeface="Times New Roman"/>
                <a:cs typeface="Times New Roman"/>
              </a:rPr>
              <a:t>h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o</a:t>
            </a:r>
            <a:r>
              <a:rPr sz="2800" spc="5" dirty="0">
                <a:solidFill>
                  <a:srgbClr val="006600"/>
                </a:solidFill>
                <a:latin typeface="Times New Roman"/>
                <a:cs typeface="Times New Roman"/>
              </a:rPr>
              <a:t>r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i</a:t>
            </a: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se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d	</a:t>
            </a: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sha</a:t>
            </a:r>
            <a:r>
              <a:rPr sz="2800" strike="sng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r</a:t>
            </a:r>
            <a:r>
              <a:rPr sz="2800" strike="sngStrike" dirty="0">
                <a:solidFill>
                  <a:srgbClr val="006600"/>
                </a:solidFill>
                <a:latin typeface="Times New Roman"/>
                <a:cs typeface="Times New Roman"/>
              </a:rPr>
              <a:t>e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	</a:t>
            </a:r>
            <a:r>
              <a:rPr sz="2800" u="sng" strike="noStrike" spc="-5" dirty="0">
                <a:solidFill>
                  <a:srgbClr val="006600"/>
                </a:solidFill>
                <a:uFill>
                  <a:solidFill>
                    <a:srgbClr val="C6B0B8"/>
                  </a:solidFill>
                </a:uFill>
                <a:latin typeface="Times New Roman"/>
                <a:cs typeface="Times New Roman"/>
              </a:rPr>
              <a:t>ca</a:t>
            </a:r>
            <a:r>
              <a:rPr sz="2800" u="sng" strike="noStrike" spc="-5" dirty="0">
                <a:solidFill>
                  <a:srgbClr val="006600"/>
                </a:solidFill>
                <a:uFill>
                  <a:solidFill>
                    <a:srgbClr val="C5AEB3"/>
                  </a:solidFill>
                </a:uFill>
                <a:latin typeface="Times New Roman"/>
                <a:cs typeface="Times New Roman"/>
              </a:rPr>
              <a:t>p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it</a:t>
            </a:r>
            <a:r>
              <a:rPr sz="2800" strike="dbl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a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l,	</a:t>
            </a:r>
            <a:r>
              <a:rPr sz="2800" strike="noStrike" spc="-15" dirty="0">
                <a:solidFill>
                  <a:srgbClr val="006600"/>
                </a:solidFill>
                <a:latin typeface="Times New Roman"/>
                <a:cs typeface="Times New Roman"/>
              </a:rPr>
              <a:t>w</a:t>
            </a:r>
            <a:r>
              <a:rPr sz="2800" strike="noStrike" spc="5" dirty="0">
                <a:solidFill>
                  <a:srgbClr val="006600"/>
                </a:solidFill>
                <a:latin typeface="Times New Roman"/>
                <a:cs typeface="Times New Roman"/>
              </a:rPr>
              <a:t>h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i</a:t>
            </a:r>
            <a:r>
              <a:rPr sz="2800" strike="noStrike" spc="-15" dirty="0">
                <a:solidFill>
                  <a:srgbClr val="006600"/>
                </a:solidFill>
                <a:latin typeface="Times New Roman"/>
                <a:cs typeface="Times New Roman"/>
              </a:rPr>
              <a:t>c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h	is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36" name="object 1736"/>
          <p:cNvSpPr txBox="1"/>
          <p:nvPr/>
        </p:nvSpPr>
        <p:spPr>
          <a:xfrm>
            <a:off x="77469" y="3624579"/>
            <a:ext cx="6072505" cy="1320800"/>
          </a:xfrm>
          <a:prstGeom prst="rect">
            <a:avLst/>
          </a:prstGeom>
        </p:spPr>
        <p:txBody>
          <a:bodyPr vert="horz" wrap="square" lIns="0" tIns="233679" rIns="0" bIns="0" rtlCol="0">
            <a:spAutoFit/>
          </a:bodyPr>
          <a:lstStyle/>
          <a:p>
            <a:pPr marL="622300">
              <a:lnSpc>
                <a:spcPct val="100000"/>
              </a:lnSpc>
              <a:spcBef>
                <a:spcPts val="1839"/>
              </a:spcBef>
            </a:pP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offered 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to the pub</a:t>
            </a:r>
            <a:r>
              <a:rPr sz="2800" u="sng" dirty="0">
                <a:solidFill>
                  <a:srgbClr val="006600"/>
                </a:solidFill>
                <a:uFill>
                  <a:solidFill>
                    <a:srgbClr val="C9C1E4"/>
                  </a:solidFill>
                </a:uFill>
                <a:latin typeface="Times New Roman"/>
                <a:cs typeface="Times New Roman"/>
              </a:rPr>
              <a:t>l</a:t>
            </a: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ic </a:t>
            </a: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for</a:t>
            </a:r>
            <a:r>
              <a:rPr sz="2800" spc="-6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6600"/>
                </a:solidFill>
                <a:latin typeface="Times New Roman"/>
                <a:cs typeface="Times New Roman"/>
              </a:rPr>
              <a:t>subscription.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39"/>
              </a:spcBef>
              <a:tabLst>
                <a:tab pos="926465" algn="l"/>
                <a:tab pos="5541010" algn="l"/>
                <a:tab pos="5772150" algn="l"/>
                <a:tab pos="6059170" algn="l"/>
              </a:tabLst>
            </a:pP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(III)	Subscribed Shares</a:t>
            </a:r>
            <a:r>
              <a:rPr sz="2800" b="1" spc="-7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Capital:	</a:t>
            </a:r>
            <a:r>
              <a:rPr sz="2800" u="sng" spc="-5" dirty="0">
                <a:solidFill>
                  <a:srgbClr val="0000FF"/>
                </a:solidFill>
                <a:uFill>
                  <a:solidFill>
                    <a:srgbClr val="BE8C5C"/>
                  </a:solidFill>
                </a:uFill>
                <a:latin typeface="Times New Roman"/>
                <a:cs typeface="Times New Roman"/>
              </a:rPr>
              <a:t> 	 	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37" name="object 1737"/>
          <p:cNvSpPr txBox="1"/>
          <p:nvPr/>
        </p:nvSpPr>
        <p:spPr>
          <a:xfrm>
            <a:off x="687069" y="5142229"/>
            <a:ext cx="8368665" cy="1469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51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it is a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part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of the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issued capital which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actually taken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up  or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subscribed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by the</a:t>
            </a:r>
            <a:r>
              <a:rPr sz="28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public.</a:t>
            </a:r>
            <a:endParaRPr sz="2800">
              <a:latin typeface="Times New Roman"/>
              <a:cs typeface="Times New Roman"/>
            </a:endParaRPr>
          </a:p>
          <a:p>
            <a:pPr marR="681990" algn="r">
              <a:lnSpc>
                <a:spcPct val="100000"/>
              </a:lnSpc>
              <a:spcBef>
                <a:spcPts val="225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69" y="0"/>
            <a:ext cx="9103360" cy="5387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latin typeface="Times New Roman"/>
                <a:cs typeface="Times New Roman"/>
              </a:rPr>
              <a:t>Entry for forfeiture </a:t>
            </a:r>
            <a:r>
              <a:rPr sz="3200" dirty="0">
                <a:latin typeface="Times New Roman"/>
                <a:cs typeface="Times New Roman"/>
              </a:rPr>
              <a:t>of shares issued at a</a:t>
            </a:r>
            <a:r>
              <a:rPr sz="3200" spc="2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Premium: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  <a:tabLst>
                <a:tab pos="508634" algn="l"/>
                <a:tab pos="9065895" algn="l"/>
              </a:tabLst>
            </a:pPr>
            <a:r>
              <a:rPr sz="3200" b="1" i="1" u="heavy" spc="-5" dirty="0">
                <a:solidFill>
                  <a:srgbClr val="006FBF"/>
                </a:solidFill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If	</a:t>
            </a:r>
            <a:r>
              <a:rPr sz="3200" b="1" i="1" u="heavy" dirty="0">
                <a:solidFill>
                  <a:srgbClr val="006FBF"/>
                </a:solidFill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premium </a:t>
            </a:r>
            <a:r>
              <a:rPr sz="3200" b="1" i="1" u="heavy" spc="-5" dirty="0">
                <a:solidFill>
                  <a:srgbClr val="006FBF"/>
                </a:solidFill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has </a:t>
            </a:r>
            <a:r>
              <a:rPr sz="3200" b="1" i="1" u="heavy" dirty="0">
                <a:solidFill>
                  <a:srgbClr val="006FBF"/>
                </a:solidFill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been</a:t>
            </a:r>
            <a:r>
              <a:rPr sz="3200" b="1" i="1" u="heavy" spc="-65" dirty="0">
                <a:solidFill>
                  <a:srgbClr val="006FBF"/>
                </a:solidFill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i="1" u="heavy" dirty="0">
                <a:solidFill>
                  <a:srgbClr val="006FBF"/>
                </a:solidFill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received:	</a:t>
            </a:r>
            <a:endParaRPr sz="3200">
              <a:latin typeface="Times New Roman"/>
              <a:cs typeface="Times New Roman"/>
            </a:endParaRPr>
          </a:p>
          <a:p>
            <a:pPr marL="12700" marR="638175">
              <a:lnSpc>
                <a:spcPts val="3840"/>
              </a:lnSpc>
              <a:spcBef>
                <a:spcPts val="120"/>
              </a:spcBef>
              <a:tabLst>
                <a:tab pos="1031875" algn="l"/>
              </a:tabLst>
            </a:pPr>
            <a:r>
              <a:rPr sz="3200" u="heavy" dirty="0">
                <a:uFill>
                  <a:solidFill>
                    <a:srgbClr val="006FBF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3200" dirty="0">
                <a:latin typeface="Times New Roman"/>
                <a:cs typeface="Times New Roman"/>
              </a:rPr>
              <a:t>Share </a:t>
            </a:r>
            <a:r>
              <a:rPr sz="3200" spc="-5" dirty="0">
                <a:latin typeface="Times New Roman"/>
                <a:cs typeface="Times New Roman"/>
              </a:rPr>
              <a:t>Capital A/c </a:t>
            </a:r>
            <a:r>
              <a:rPr sz="3200" dirty="0">
                <a:latin typeface="Times New Roman"/>
                <a:cs typeface="Times New Roman"/>
              </a:rPr>
              <a:t>Dr. </a:t>
            </a:r>
            <a:r>
              <a:rPr sz="3200" spc="-5" dirty="0">
                <a:latin typeface="Times New Roman"/>
                <a:cs typeface="Times New Roman"/>
              </a:rPr>
              <a:t>(Amount </a:t>
            </a:r>
            <a:r>
              <a:rPr sz="3200" dirty="0">
                <a:latin typeface="Times New Roman"/>
                <a:cs typeface="Times New Roman"/>
              </a:rPr>
              <a:t>called-up less  </a:t>
            </a:r>
            <a:r>
              <a:rPr sz="3200" spc="-5" dirty="0">
                <a:latin typeface="Times New Roman"/>
                <a:cs typeface="Times New Roman"/>
              </a:rPr>
              <a:t>premium)</a:t>
            </a:r>
            <a:endParaRPr sz="3200">
              <a:latin typeface="Times New Roman"/>
              <a:cs typeface="Times New Roman"/>
            </a:endParaRPr>
          </a:p>
          <a:p>
            <a:pPr marL="318770" marR="5080">
              <a:lnSpc>
                <a:spcPts val="3840"/>
              </a:lnSpc>
            </a:pPr>
            <a:r>
              <a:rPr sz="3200" spc="-5" dirty="0">
                <a:latin typeface="Times New Roman"/>
                <a:cs typeface="Times New Roman"/>
              </a:rPr>
              <a:t>To Forfeited </a:t>
            </a:r>
            <a:r>
              <a:rPr sz="3200" dirty="0">
                <a:latin typeface="Times New Roman"/>
                <a:cs typeface="Times New Roman"/>
              </a:rPr>
              <a:t>Shares A/c </a:t>
            </a:r>
            <a:r>
              <a:rPr sz="3200" spc="-5" dirty="0">
                <a:latin typeface="Times New Roman"/>
                <a:cs typeface="Times New Roman"/>
              </a:rPr>
              <a:t>(Amt received </a:t>
            </a:r>
            <a:r>
              <a:rPr sz="3200" dirty="0">
                <a:latin typeface="Times New Roman"/>
                <a:cs typeface="Times New Roman"/>
              </a:rPr>
              <a:t>less </a:t>
            </a:r>
            <a:r>
              <a:rPr sz="3200" spc="-5" dirty="0">
                <a:latin typeface="Times New Roman"/>
                <a:cs typeface="Times New Roman"/>
              </a:rPr>
              <a:t>premium)  To </a:t>
            </a:r>
            <a:r>
              <a:rPr sz="3200" dirty="0">
                <a:latin typeface="Times New Roman"/>
                <a:cs typeface="Times New Roman"/>
              </a:rPr>
              <a:t>Share </a:t>
            </a:r>
            <a:r>
              <a:rPr sz="3200" spc="-5" dirty="0">
                <a:latin typeface="Times New Roman"/>
                <a:cs typeface="Times New Roman"/>
              </a:rPr>
              <a:t>Allotment A/c </a:t>
            </a:r>
            <a:r>
              <a:rPr sz="3200" dirty="0">
                <a:latin typeface="Times New Roman"/>
                <a:cs typeface="Times New Roman"/>
              </a:rPr>
              <a:t>(amount not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2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  <a:tabLst>
                <a:tab pos="3669665" algn="l"/>
              </a:tabLst>
            </a:pPr>
            <a:r>
              <a:rPr sz="3200" spc="-5" dirty="0">
                <a:latin typeface="Times New Roman"/>
                <a:cs typeface="Times New Roman"/>
              </a:rPr>
              <a:t>To </a:t>
            </a:r>
            <a:r>
              <a:rPr sz="3200" dirty="0">
                <a:latin typeface="Times New Roman"/>
                <a:cs typeface="Times New Roman"/>
              </a:rPr>
              <a:t>Share</a:t>
            </a:r>
            <a:r>
              <a:rPr sz="3200" spc="2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Call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A/c	</a:t>
            </a:r>
            <a:r>
              <a:rPr sz="3200" spc="-5" dirty="0">
                <a:latin typeface="Times New Roman"/>
                <a:cs typeface="Times New Roman"/>
              </a:rPr>
              <a:t>(amount </a:t>
            </a:r>
            <a:r>
              <a:rPr sz="3200" dirty="0">
                <a:latin typeface="Times New Roman"/>
                <a:cs typeface="Times New Roman"/>
              </a:rPr>
              <a:t>not received on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call)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08634" algn="l"/>
              </a:tabLst>
            </a:pPr>
            <a:r>
              <a:rPr sz="3200" b="1" i="1" u="heavy" spc="-5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If	</a:t>
            </a:r>
            <a:r>
              <a:rPr sz="3200" b="1" i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premium </a:t>
            </a:r>
            <a:r>
              <a:rPr sz="3200" b="1" i="1" u="heavy" spc="-5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has </a:t>
            </a:r>
            <a:r>
              <a:rPr sz="3200" b="1" i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not been</a:t>
            </a:r>
            <a:r>
              <a:rPr sz="3200" b="1" i="1" u="heavy" spc="-10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i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received:</a:t>
            </a:r>
            <a:endParaRPr sz="3200">
              <a:latin typeface="Times New Roman"/>
              <a:cs typeface="Times New Roman"/>
            </a:endParaRPr>
          </a:p>
          <a:p>
            <a:pPr marL="12700" marR="1659255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Share </a:t>
            </a:r>
            <a:r>
              <a:rPr sz="3200" spc="-5" dirty="0">
                <a:latin typeface="Times New Roman"/>
                <a:cs typeface="Times New Roman"/>
              </a:rPr>
              <a:t>Capital A/c </a:t>
            </a:r>
            <a:r>
              <a:rPr sz="3200" dirty="0">
                <a:latin typeface="Times New Roman"/>
                <a:cs typeface="Times New Roman"/>
              </a:rPr>
              <a:t>Dr. </a:t>
            </a:r>
            <a:r>
              <a:rPr sz="3200" spc="-5" dirty="0">
                <a:latin typeface="Times New Roman"/>
                <a:cs typeface="Times New Roman"/>
              </a:rPr>
              <a:t>(Amount called-up </a:t>
            </a:r>
            <a:r>
              <a:rPr sz="3200" dirty="0">
                <a:latin typeface="Times New Roman"/>
                <a:cs typeface="Times New Roman"/>
              </a:rPr>
              <a:t>less  </a:t>
            </a:r>
            <a:r>
              <a:rPr sz="3200" spc="-5" dirty="0">
                <a:latin typeface="Times New Roman"/>
                <a:cs typeface="Times New Roman"/>
              </a:rPr>
              <a:t>premium)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469" y="5243829"/>
            <a:ext cx="454215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latin typeface="Times New Roman"/>
                <a:cs typeface="Times New Roman"/>
              </a:rPr>
              <a:t>Securities Premium A/c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Dr.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99418" y="5243829"/>
            <a:ext cx="4189729" cy="99949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908050" marR="5080" indent="-895985">
              <a:lnSpc>
                <a:spcPts val="3829"/>
              </a:lnSpc>
              <a:spcBef>
                <a:spcPts val="235"/>
              </a:spcBef>
            </a:pPr>
            <a:r>
              <a:rPr sz="3200" spc="-5" dirty="0">
                <a:latin typeface="Times New Roman"/>
                <a:cs typeface="Times New Roman"/>
              </a:rPr>
              <a:t>(Premium amount </a:t>
            </a:r>
            <a:r>
              <a:rPr sz="3200" dirty="0">
                <a:latin typeface="Times New Roman"/>
                <a:cs typeface="Times New Roman"/>
              </a:rPr>
              <a:t>called-  up but not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received)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3670" y="6217920"/>
            <a:ext cx="82626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265930" algn="l"/>
              </a:tabLst>
            </a:pPr>
            <a:r>
              <a:rPr sz="3200" dirty="0">
                <a:latin typeface="Times New Roman"/>
                <a:cs typeface="Times New Roman"/>
              </a:rPr>
              <a:t>To</a:t>
            </a:r>
            <a:r>
              <a:rPr sz="3200" spc="5" dirty="0">
                <a:latin typeface="Times New Roman"/>
                <a:cs typeface="Times New Roman"/>
              </a:rPr>
              <a:t> F</a:t>
            </a:r>
            <a:r>
              <a:rPr sz="3200" dirty="0">
                <a:latin typeface="Times New Roman"/>
                <a:cs typeface="Times New Roman"/>
              </a:rPr>
              <a:t>or</a:t>
            </a:r>
            <a:r>
              <a:rPr sz="3200" spc="-10" dirty="0">
                <a:latin typeface="Times New Roman"/>
                <a:cs typeface="Times New Roman"/>
              </a:rPr>
              <a:t>f</a:t>
            </a:r>
            <a:r>
              <a:rPr sz="3200" spc="5" dirty="0">
                <a:latin typeface="Times New Roman"/>
                <a:cs typeface="Times New Roman"/>
              </a:rPr>
              <a:t>e</a:t>
            </a:r>
            <a:r>
              <a:rPr sz="3200" spc="-10" dirty="0">
                <a:latin typeface="Times New Roman"/>
                <a:cs typeface="Times New Roman"/>
              </a:rPr>
              <a:t>i</a:t>
            </a:r>
            <a:r>
              <a:rPr sz="3200" spc="-5" dirty="0">
                <a:latin typeface="Times New Roman"/>
                <a:cs typeface="Times New Roman"/>
              </a:rPr>
              <a:t>t</a:t>
            </a:r>
            <a:r>
              <a:rPr sz="3200" spc="5" dirty="0">
                <a:latin typeface="Times New Roman"/>
                <a:cs typeface="Times New Roman"/>
              </a:rPr>
              <a:t>e</a:t>
            </a:r>
            <a:r>
              <a:rPr sz="3200" dirty="0">
                <a:latin typeface="Times New Roman"/>
                <a:cs typeface="Times New Roman"/>
              </a:rPr>
              <a:t>d</a:t>
            </a:r>
            <a:r>
              <a:rPr sz="3200" spc="5" dirty="0">
                <a:latin typeface="Times New Roman"/>
                <a:cs typeface="Times New Roman"/>
              </a:rPr>
              <a:t> Sha</a:t>
            </a:r>
            <a:r>
              <a:rPr sz="3200" dirty="0">
                <a:latin typeface="Times New Roman"/>
                <a:cs typeface="Times New Roman"/>
              </a:rPr>
              <a:t>res </a:t>
            </a:r>
            <a:r>
              <a:rPr sz="3200" spc="5" dirty="0">
                <a:latin typeface="Times New Roman"/>
                <a:cs typeface="Times New Roman"/>
              </a:rPr>
              <a:t>A</a:t>
            </a:r>
            <a:r>
              <a:rPr sz="3200" spc="-5" dirty="0">
                <a:latin typeface="Times New Roman"/>
                <a:cs typeface="Times New Roman"/>
              </a:rPr>
              <a:t>/</a:t>
            </a:r>
            <a:r>
              <a:rPr sz="3200" dirty="0">
                <a:latin typeface="Times New Roman"/>
                <a:cs typeface="Times New Roman"/>
              </a:rPr>
              <a:t>c	(a</a:t>
            </a:r>
            <a:r>
              <a:rPr sz="3200" spc="-10" dirty="0">
                <a:latin typeface="Times New Roman"/>
                <a:cs typeface="Times New Roman"/>
              </a:rPr>
              <a:t>m</a:t>
            </a:r>
            <a:r>
              <a:rPr sz="3200" dirty="0">
                <a:latin typeface="Times New Roman"/>
                <a:cs typeface="Times New Roman"/>
              </a:rPr>
              <a:t>o</a:t>
            </a:r>
            <a:r>
              <a:rPr sz="3200" spc="5" dirty="0">
                <a:latin typeface="Times New Roman"/>
                <a:cs typeface="Times New Roman"/>
              </a:rPr>
              <a:t>un</a:t>
            </a:r>
            <a:r>
              <a:rPr sz="3200" dirty="0">
                <a:latin typeface="Times New Roman"/>
                <a:cs typeface="Times New Roman"/>
              </a:rPr>
              <a:t>t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r</a:t>
            </a:r>
            <a:r>
              <a:rPr sz="3200" spc="5" dirty="0">
                <a:latin typeface="Times New Roman"/>
                <a:cs typeface="Times New Roman"/>
              </a:rPr>
              <a:t>ece</a:t>
            </a:r>
            <a:r>
              <a:rPr sz="3200" spc="-10" dirty="0">
                <a:latin typeface="Times New Roman"/>
                <a:cs typeface="Times New Roman"/>
              </a:rPr>
              <a:t>i</a:t>
            </a:r>
            <a:r>
              <a:rPr sz="3200" spc="5" dirty="0">
                <a:latin typeface="Times New Roman"/>
                <a:cs typeface="Times New Roman"/>
              </a:rPr>
              <a:t>ve</a:t>
            </a:r>
            <a:r>
              <a:rPr sz="3200" dirty="0">
                <a:latin typeface="Times New Roman"/>
                <a:cs typeface="Times New Roman"/>
              </a:rPr>
              <a:t>d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so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f</a:t>
            </a:r>
            <a:r>
              <a:rPr sz="3200" spc="-5" dirty="0">
                <a:latin typeface="Times New Roman"/>
                <a:cs typeface="Times New Roman"/>
              </a:rPr>
              <a:t>a</a:t>
            </a:r>
            <a:r>
              <a:rPr sz="3200" spc="-665" dirty="0">
                <a:latin typeface="Times New Roman"/>
                <a:cs typeface="Times New Roman"/>
              </a:rPr>
              <a:t>r</a:t>
            </a:r>
            <a:r>
              <a:rPr sz="2100" spc="-60" baseline="51587" dirty="0">
                <a:latin typeface="Times New Roman"/>
                <a:cs typeface="Times New Roman"/>
              </a:rPr>
              <a:t>3</a:t>
            </a:r>
            <a:r>
              <a:rPr sz="3200" spc="-1030" dirty="0">
                <a:latin typeface="Times New Roman"/>
                <a:cs typeface="Times New Roman"/>
              </a:rPr>
              <a:t>)</a:t>
            </a:r>
            <a:r>
              <a:rPr sz="2100" baseline="51587" dirty="0">
                <a:latin typeface="Times New Roman"/>
                <a:cs typeface="Times New Roman"/>
              </a:rPr>
              <a:t>0</a:t>
            </a:r>
            <a:endParaRPr sz="2100" baseline="51587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74990" y="6281420"/>
            <a:ext cx="2032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31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036727" y="71527"/>
            <a:ext cx="7473315" cy="410845"/>
            <a:chOff x="1036727" y="71527"/>
            <a:chExt cx="7473315" cy="410845"/>
          </a:xfrm>
        </p:grpSpPr>
        <p:sp>
          <p:nvSpPr>
            <p:cNvPr id="4" name="object 4"/>
            <p:cNvSpPr/>
            <p:nvPr/>
          </p:nvSpPr>
          <p:spPr>
            <a:xfrm>
              <a:off x="1112520" y="96519"/>
              <a:ext cx="7391400" cy="381000"/>
            </a:xfrm>
            <a:custGeom>
              <a:avLst/>
              <a:gdLst/>
              <a:ahLst/>
              <a:cxnLst/>
              <a:rect l="l" t="t" r="r" b="b"/>
              <a:pathLst>
                <a:path w="7391400" h="381000">
                  <a:moveTo>
                    <a:pt x="7391400" y="0"/>
                  </a:moveTo>
                  <a:lnTo>
                    <a:pt x="1231900" y="0"/>
                  </a:lnTo>
                  <a:lnTo>
                    <a:pt x="1002030" y="5080"/>
                  </a:lnTo>
                  <a:lnTo>
                    <a:pt x="779780" y="16510"/>
                  </a:lnTo>
                  <a:lnTo>
                    <a:pt x="571500" y="35560"/>
                  </a:lnTo>
                  <a:lnTo>
                    <a:pt x="386080" y="59690"/>
                  </a:lnTo>
                  <a:lnTo>
                    <a:pt x="227330" y="88900"/>
                  </a:lnTo>
                  <a:lnTo>
                    <a:pt x="161290" y="104140"/>
                  </a:lnTo>
                  <a:lnTo>
                    <a:pt x="106680" y="119380"/>
                  </a:lnTo>
                  <a:lnTo>
                    <a:pt x="60960" y="138430"/>
                  </a:lnTo>
                  <a:lnTo>
                    <a:pt x="15240" y="163830"/>
                  </a:lnTo>
                  <a:lnTo>
                    <a:pt x="5080" y="177800"/>
                  </a:lnTo>
                  <a:lnTo>
                    <a:pt x="1270" y="181610"/>
                  </a:lnTo>
                  <a:lnTo>
                    <a:pt x="0" y="186690"/>
                  </a:lnTo>
                  <a:lnTo>
                    <a:pt x="0" y="195580"/>
                  </a:lnTo>
                  <a:lnTo>
                    <a:pt x="1270" y="200660"/>
                  </a:lnTo>
                  <a:lnTo>
                    <a:pt x="5080" y="204482"/>
                  </a:lnTo>
                  <a:lnTo>
                    <a:pt x="7620" y="208280"/>
                  </a:lnTo>
                  <a:lnTo>
                    <a:pt x="15240" y="217182"/>
                  </a:lnTo>
                  <a:lnTo>
                    <a:pt x="27940" y="226060"/>
                  </a:lnTo>
                  <a:lnTo>
                    <a:pt x="43180" y="233680"/>
                  </a:lnTo>
                  <a:lnTo>
                    <a:pt x="60960" y="243840"/>
                  </a:lnTo>
                  <a:lnTo>
                    <a:pt x="106680" y="261620"/>
                  </a:lnTo>
                  <a:lnTo>
                    <a:pt x="161290" y="276860"/>
                  </a:lnTo>
                  <a:lnTo>
                    <a:pt x="227330" y="293370"/>
                  </a:lnTo>
                  <a:lnTo>
                    <a:pt x="386080" y="322580"/>
                  </a:lnTo>
                  <a:lnTo>
                    <a:pt x="571500" y="346710"/>
                  </a:lnTo>
                  <a:lnTo>
                    <a:pt x="779780" y="365760"/>
                  </a:lnTo>
                  <a:lnTo>
                    <a:pt x="1002030" y="377190"/>
                  </a:lnTo>
                  <a:lnTo>
                    <a:pt x="1174432" y="381000"/>
                  </a:lnTo>
                  <a:lnTo>
                    <a:pt x="7333932" y="381000"/>
                  </a:lnTo>
                  <a:lnTo>
                    <a:pt x="7161530" y="377190"/>
                  </a:lnTo>
                  <a:lnTo>
                    <a:pt x="6939280" y="365760"/>
                  </a:lnTo>
                  <a:lnTo>
                    <a:pt x="6731000" y="346710"/>
                  </a:lnTo>
                  <a:lnTo>
                    <a:pt x="6545580" y="322580"/>
                  </a:lnTo>
                  <a:lnTo>
                    <a:pt x="6386830" y="293370"/>
                  </a:lnTo>
                  <a:lnTo>
                    <a:pt x="6320790" y="276860"/>
                  </a:lnTo>
                  <a:lnTo>
                    <a:pt x="6266180" y="261620"/>
                  </a:lnTo>
                  <a:lnTo>
                    <a:pt x="6220460" y="243840"/>
                  </a:lnTo>
                  <a:lnTo>
                    <a:pt x="6202680" y="233680"/>
                  </a:lnTo>
                  <a:lnTo>
                    <a:pt x="6187440" y="226060"/>
                  </a:lnTo>
                  <a:lnTo>
                    <a:pt x="6167120" y="208280"/>
                  </a:lnTo>
                  <a:lnTo>
                    <a:pt x="6164580" y="204482"/>
                  </a:lnTo>
                  <a:lnTo>
                    <a:pt x="6160770" y="200660"/>
                  </a:lnTo>
                  <a:lnTo>
                    <a:pt x="6159500" y="195580"/>
                  </a:lnTo>
                  <a:lnTo>
                    <a:pt x="6159500" y="186690"/>
                  </a:lnTo>
                  <a:lnTo>
                    <a:pt x="6160770" y="181610"/>
                  </a:lnTo>
                  <a:lnTo>
                    <a:pt x="6164580" y="177800"/>
                  </a:lnTo>
                  <a:lnTo>
                    <a:pt x="6167120" y="172732"/>
                  </a:lnTo>
                  <a:lnTo>
                    <a:pt x="6220460" y="138430"/>
                  </a:lnTo>
                  <a:lnTo>
                    <a:pt x="6266180" y="119380"/>
                  </a:lnTo>
                  <a:lnTo>
                    <a:pt x="6320790" y="104140"/>
                  </a:lnTo>
                  <a:lnTo>
                    <a:pt x="6386830" y="88900"/>
                  </a:lnTo>
                  <a:lnTo>
                    <a:pt x="6545580" y="59690"/>
                  </a:lnTo>
                  <a:lnTo>
                    <a:pt x="6731000" y="35560"/>
                  </a:lnTo>
                  <a:lnTo>
                    <a:pt x="6939280" y="16510"/>
                  </a:lnTo>
                  <a:lnTo>
                    <a:pt x="7161530" y="5080"/>
                  </a:lnTo>
                  <a:lnTo>
                    <a:pt x="7391400" y="0"/>
                  </a:lnTo>
                  <a:close/>
                </a:path>
              </a:pathLst>
            </a:custGeom>
            <a:solidFill>
              <a:srgbClr val="000000">
                <a:alpha val="38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12520" y="96520"/>
              <a:ext cx="7392670" cy="381000"/>
            </a:xfrm>
            <a:custGeom>
              <a:avLst/>
              <a:gdLst/>
              <a:ahLst/>
              <a:cxnLst/>
              <a:rect l="l" t="t" r="r" b="b"/>
              <a:pathLst>
                <a:path w="7392670" h="381000">
                  <a:moveTo>
                    <a:pt x="1231900" y="381000"/>
                  </a:moveTo>
                  <a:lnTo>
                    <a:pt x="1160863" y="380582"/>
                  </a:lnTo>
                  <a:lnTo>
                    <a:pt x="1090038" y="379352"/>
                  </a:lnTo>
                  <a:lnTo>
                    <a:pt x="1019632" y="377341"/>
                  </a:lnTo>
                  <a:lnTo>
                    <a:pt x="949858" y="374583"/>
                  </a:lnTo>
                  <a:lnTo>
                    <a:pt x="880924" y="371109"/>
                  </a:lnTo>
                  <a:lnTo>
                    <a:pt x="813042" y="366953"/>
                  </a:lnTo>
                  <a:lnTo>
                    <a:pt x="746422" y="362146"/>
                  </a:lnTo>
                  <a:lnTo>
                    <a:pt x="681273" y="356721"/>
                  </a:lnTo>
                  <a:lnTo>
                    <a:pt x="617807" y="350711"/>
                  </a:lnTo>
                  <a:lnTo>
                    <a:pt x="556233" y="344148"/>
                  </a:lnTo>
                  <a:lnTo>
                    <a:pt x="496762" y="337065"/>
                  </a:lnTo>
                  <a:lnTo>
                    <a:pt x="439603" y="329494"/>
                  </a:lnTo>
                  <a:lnTo>
                    <a:pt x="384968" y="321468"/>
                  </a:lnTo>
                  <a:lnTo>
                    <a:pt x="333067" y="313020"/>
                  </a:lnTo>
                  <a:lnTo>
                    <a:pt x="284109" y="304181"/>
                  </a:lnTo>
                  <a:lnTo>
                    <a:pt x="238305" y="294984"/>
                  </a:lnTo>
                  <a:lnTo>
                    <a:pt x="195866" y="285462"/>
                  </a:lnTo>
                  <a:lnTo>
                    <a:pt x="157001" y="275648"/>
                  </a:lnTo>
                  <a:lnTo>
                    <a:pt x="90836" y="255271"/>
                  </a:lnTo>
                  <a:lnTo>
                    <a:pt x="41493" y="234114"/>
                  </a:lnTo>
                  <a:lnTo>
                    <a:pt x="2698" y="201484"/>
                  </a:lnTo>
                  <a:lnTo>
                    <a:pt x="0" y="190500"/>
                  </a:lnTo>
                  <a:lnTo>
                    <a:pt x="2698" y="179515"/>
                  </a:lnTo>
                  <a:lnTo>
                    <a:pt x="41493" y="146885"/>
                  </a:lnTo>
                  <a:lnTo>
                    <a:pt x="90836" y="125728"/>
                  </a:lnTo>
                  <a:lnTo>
                    <a:pt x="157001" y="105351"/>
                  </a:lnTo>
                  <a:lnTo>
                    <a:pt x="195866" y="95537"/>
                  </a:lnTo>
                  <a:lnTo>
                    <a:pt x="238305" y="86015"/>
                  </a:lnTo>
                  <a:lnTo>
                    <a:pt x="284109" y="76818"/>
                  </a:lnTo>
                  <a:lnTo>
                    <a:pt x="333067" y="67979"/>
                  </a:lnTo>
                  <a:lnTo>
                    <a:pt x="384968" y="59531"/>
                  </a:lnTo>
                  <a:lnTo>
                    <a:pt x="439603" y="51505"/>
                  </a:lnTo>
                  <a:lnTo>
                    <a:pt x="496762" y="43934"/>
                  </a:lnTo>
                  <a:lnTo>
                    <a:pt x="556233" y="36851"/>
                  </a:lnTo>
                  <a:lnTo>
                    <a:pt x="617807" y="30288"/>
                  </a:lnTo>
                  <a:lnTo>
                    <a:pt x="681273" y="24278"/>
                  </a:lnTo>
                  <a:lnTo>
                    <a:pt x="746422" y="18853"/>
                  </a:lnTo>
                  <a:lnTo>
                    <a:pt x="813042" y="14046"/>
                  </a:lnTo>
                  <a:lnTo>
                    <a:pt x="880924" y="9890"/>
                  </a:lnTo>
                  <a:lnTo>
                    <a:pt x="949858" y="6416"/>
                  </a:lnTo>
                  <a:lnTo>
                    <a:pt x="1019632" y="3658"/>
                  </a:lnTo>
                  <a:lnTo>
                    <a:pt x="1090038" y="1647"/>
                  </a:lnTo>
                  <a:lnTo>
                    <a:pt x="1160863" y="417"/>
                  </a:lnTo>
                  <a:lnTo>
                    <a:pt x="1231900" y="0"/>
                  </a:lnTo>
                  <a:lnTo>
                    <a:pt x="7392670" y="0"/>
                  </a:lnTo>
                  <a:lnTo>
                    <a:pt x="7321633" y="417"/>
                  </a:lnTo>
                  <a:lnTo>
                    <a:pt x="7250808" y="1647"/>
                  </a:lnTo>
                  <a:lnTo>
                    <a:pt x="7180402" y="3658"/>
                  </a:lnTo>
                  <a:lnTo>
                    <a:pt x="7110628" y="6416"/>
                  </a:lnTo>
                  <a:lnTo>
                    <a:pt x="7041694" y="9890"/>
                  </a:lnTo>
                  <a:lnTo>
                    <a:pt x="6973812" y="14046"/>
                  </a:lnTo>
                  <a:lnTo>
                    <a:pt x="6907192" y="18853"/>
                  </a:lnTo>
                  <a:lnTo>
                    <a:pt x="6842043" y="24278"/>
                  </a:lnTo>
                  <a:lnTo>
                    <a:pt x="6778577" y="30288"/>
                  </a:lnTo>
                  <a:lnTo>
                    <a:pt x="6717003" y="36851"/>
                  </a:lnTo>
                  <a:lnTo>
                    <a:pt x="6657532" y="43934"/>
                  </a:lnTo>
                  <a:lnTo>
                    <a:pt x="6600373" y="51505"/>
                  </a:lnTo>
                  <a:lnTo>
                    <a:pt x="6545738" y="59531"/>
                  </a:lnTo>
                  <a:lnTo>
                    <a:pt x="6493837" y="67979"/>
                  </a:lnTo>
                  <a:lnTo>
                    <a:pt x="6444879" y="76818"/>
                  </a:lnTo>
                  <a:lnTo>
                    <a:pt x="6399075" y="86015"/>
                  </a:lnTo>
                  <a:lnTo>
                    <a:pt x="6356636" y="95537"/>
                  </a:lnTo>
                  <a:lnTo>
                    <a:pt x="6317771" y="105351"/>
                  </a:lnTo>
                  <a:lnTo>
                    <a:pt x="6251606" y="125728"/>
                  </a:lnTo>
                  <a:lnTo>
                    <a:pt x="6202263" y="146885"/>
                  </a:lnTo>
                  <a:lnTo>
                    <a:pt x="6163468" y="179515"/>
                  </a:lnTo>
                  <a:lnTo>
                    <a:pt x="6160770" y="190500"/>
                  </a:lnTo>
                  <a:lnTo>
                    <a:pt x="6163468" y="201484"/>
                  </a:lnTo>
                  <a:lnTo>
                    <a:pt x="6202263" y="234114"/>
                  </a:lnTo>
                  <a:lnTo>
                    <a:pt x="6251606" y="255271"/>
                  </a:lnTo>
                  <a:lnTo>
                    <a:pt x="6317771" y="275648"/>
                  </a:lnTo>
                  <a:lnTo>
                    <a:pt x="6356636" y="285462"/>
                  </a:lnTo>
                  <a:lnTo>
                    <a:pt x="6399075" y="294984"/>
                  </a:lnTo>
                  <a:lnTo>
                    <a:pt x="6444879" y="304181"/>
                  </a:lnTo>
                  <a:lnTo>
                    <a:pt x="6493837" y="313020"/>
                  </a:lnTo>
                  <a:lnTo>
                    <a:pt x="6545738" y="321468"/>
                  </a:lnTo>
                  <a:lnTo>
                    <a:pt x="6600373" y="329494"/>
                  </a:lnTo>
                  <a:lnTo>
                    <a:pt x="6657532" y="337065"/>
                  </a:lnTo>
                  <a:lnTo>
                    <a:pt x="6717003" y="344148"/>
                  </a:lnTo>
                  <a:lnTo>
                    <a:pt x="6778577" y="350711"/>
                  </a:lnTo>
                  <a:lnTo>
                    <a:pt x="6842043" y="356721"/>
                  </a:lnTo>
                  <a:lnTo>
                    <a:pt x="6907192" y="362146"/>
                  </a:lnTo>
                  <a:lnTo>
                    <a:pt x="6973812" y="366953"/>
                  </a:lnTo>
                  <a:lnTo>
                    <a:pt x="7041694" y="371109"/>
                  </a:lnTo>
                  <a:lnTo>
                    <a:pt x="7110628" y="374583"/>
                  </a:lnTo>
                  <a:lnTo>
                    <a:pt x="7180402" y="377341"/>
                  </a:lnTo>
                  <a:lnTo>
                    <a:pt x="7250808" y="379352"/>
                  </a:lnTo>
                  <a:lnTo>
                    <a:pt x="7321633" y="380582"/>
                  </a:lnTo>
                  <a:lnTo>
                    <a:pt x="7392670" y="381000"/>
                  </a:lnTo>
                  <a:lnTo>
                    <a:pt x="1231900" y="381000"/>
                  </a:lnTo>
                  <a:close/>
                </a:path>
                <a:path w="7392670" h="381000">
                  <a:moveTo>
                    <a:pt x="0" y="0"/>
                  </a:moveTo>
                  <a:lnTo>
                    <a:pt x="0" y="0"/>
                  </a:lnTo>
                </a:path>
                <a:path w="7392670" h="381000">
                  <a:moveTo>
                    <a:pt x="7392670" y="381000"/>
                  </a:moveTo>
                  <a:lnTo>
                    <a:pt x="7392670" y="3810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68076" y="449580"/>
              <a:ext cx="6464935" cy="7620"/>
            </a:xfrm>
            <a:custGeom>
              <a:avLst/>
              <a:gdLst/>
              <a:ahLst/>
              <a:cxnLst/>
              <a:rect l="l" t="t" r="r" b="b"/>
              <a:pathLst>
                <a:path w="6464934" h="7620">
                  <a:moveTo>
                    <a:pt x="6161193" y="0"/>
                  </a:moveTo>
                  <a:lnTo>
                    <a:pt x="0" y="0"/>
                  </a:lnTo>
                  <a:lnTo>
                    <a:pt x="74083" y="3810"/>
                  </a:lnTo>
                  <a:lnTo>
                    <a:pt x="305223" y="7620"/>
                  </a:lnTo>
                  <a:lnTo>
                    <a:pt x="6464723" y="7620"/>
                  </a:lnTo>
                  <a:lnTo>
                    <a:pt x="6236123" y="3810"/>
                  </a:lnTo>
                  <a:lnTo>
                    <a:pt x="6161193" y="0"/>
                  </a:lnTo>
                  <a:close/>
                </a:path>
              </a:pathLst>
            </a:custGeom>
            <a:solidFill>
              <a:srgbClr val="DFFF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44604" y="443230"/>
              <a:ext cx="6309995" cy="7620"/>
            </a:xfrm>
            <a:custGeom>
              <a:avLst/>
              <a:gdLst/>
              <a:ahLst/>
              <a:cxnLst/>
              <a:rect l="l" t="t" r="r" b="b"/>
              <a:pathLst>
                <a:path w="6309995" h="7620">
                  <a:moveTo>
                    <a:pt x="6159782" y="0"/>
                  </a:moveTo>
                  <a:lnTo>
                    <a:pt x="0" y="0"/>
                  </a:lnTo>
                  <a:lnTo>
                    <a:pt x="148166" y="7620"/>
                  </a:lnTo>
                  <a:lnTo>
                    <a:pt x="6309642" y="7620"/>
                  </a:lnTo>
                  <a:lnTo>
                    <a:pt x="6159782" y="0"/>
                  </a:lnTo>
                  <a:close/>
                </a:path>
              </a:pathLst>
            </a:custGeom>
            <a:solidFill>
              <a:srgbClr val="DEFF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50906" y="435610"/>
              <a:ext cx="6253480" cy="7620"/>
            </a:xfrm>
            <a:custGeom>
              <a:avLst/>
              <a:gdLst/>
              <a:ahLst/>
              <a:cxnLst/>
              <a:rect l="l" t="t" r="r" b="b"/>
              <a:pathLst>
                <a:path w="6253480" h="7620">
                  <a:moveTo>
                    <a:pt x="6159499" y="0"/>
                  </a:moveTo>
                  <a:lnTo>
                    <a:pt x="0" y="0"/>
                  </a:lnTo>
                  <a:lnTo>
                    <a:pt x="69003" y="6350"/>
                  </a:lnTo>
                  <a:lnTo>
                    <a:pt x="93697" y="7619"/>
                  </a:lnTo>
                  <a:lnTo>
                    <a:pt x="6253479" y="7619"/>
                  </a:lnTo>
                  <a:lnTo>
                    <a:pt x="6228503" y="6350"/>
                  </a:lnTo>
                  <a:lnTo>
                    <a:pt x="6159499" y="0"/>
                  </a:lnTo>
                  <a:close/>
                </a:path>
              </a:pathLst>
            </a:custGeom>
            <a:solidFill>
              <a:srgbClr val="DDFF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668102" y="427989"/>
              <a:ext cx="6256655" cy="8890"/>
            </a:xfrm>
            <a:custGeom>
              <a:avLst/>
              <a:gdLst/>
              <a:ahLst/>
              <a:cxnLst/>
              <a:rect l="l" t="t" r="r" b="b"/>
              <a:pathLst>
                <a:path w="6256655" h="8890">
                  <a:moveTo>
                    <a:pt x="6159499" y="0"/>
                  </a:moveTo>
                  <a:lnTo>
                    <a:pt x="0" y="0"/>
                  </a:lnTo>
                  <a:lnTo>
                    <a:pt x="96604" y="8889"/>
                  </a:lnTo>
                  <a:lnTo>
                    <a:pt x="6256104" y="8889"/>
                  </a:lnTo>
                  <a:lnTo>
                    <a:pt x="6159499" y="0"/>
                  </a:lnTo>
                  <a:close/>
                </a:path>
              </a:pathLst>
            </a:custGeom>
            <a:solidFill>
              <a:srgbClr val="DBFF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03007" y="421639"/>
              <a:ext cx="6238875" cy="7620"/>
            </a:xfrm>
            <a:custGeom>
              <a:avLst/>
              <a:gdLst/>
              <a:ahLst/>
              <a:cxnLst/>
              <a:rect l="l" t="t" r="r" b="b"/>
              <a:pathLst>
                <a:path w="6238875" h="7620">
                  <a:moveTo>
                    <a:pt x="6159500" y="0"/>
                  </a:moveTo>
                  <a:lnTo>
                    <a:pt x="0" y="0"/>
                  </a:lnTo>
                  <a:lnTo>
                    <a:pt x="9892" y="1270"/>
                  </a:lnTo>
                  <a:lnTo>
                    <a:pt x="78895" y="7620"/>
                  </a:lnTo>
                  <a:lnTo>
                    <a:pt x="6238395" y="7620"/>
                  </a:lnTo>
                  <a:lnTo>
                    <a:pt x="6169392" y="127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DAFF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43651" y="414019"/>
              <a:ext cx="6219190" cy="7620"/>
            </a:xfrm>
            <a:custGeom>
              <a:avLst/>
              <a:gdLst/>
              <a:ahLst/>
              <a:cxnLst/>
              <a:rect l="l" t="t" r="r" b="b"/>
              <a:pathLst>
                <a:path w="6219190" h="7620">
                  <a:moveTo>
                    <a:pt x="6159500" y="0"/>
                  </a:moveTo>
                  <a:lnTo>
                    <a:pt x="0" y="0"/>
                  </a:lnTo>
                  <a:lnTo>
                    <a:pt x="59355" y="7619"/>
                  </a:lnTo>
                  <a:lnTo>
                    <a:pt x="6218855" y="7619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D8FF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84295" y="406400"/>
              <a:ext cx="6229350" cy="8890"/>
            </a:xfrm>
            <a:custGeom>
              <a:avLst/>
              <a:gdLst/>
              <a:ahLst/>
              <a:cxnLst/>
              <a:rect l="l" t="t" r="r" b="b"/>
              <a:pathLst>
                <a:path w="6229350" h="8890">
                  <a:moveTo>
                    <a:pt x="6159500" y="0"/>
                  </a:moveTo>
                  <a:lnTo>
                    <a:pt x="0" y="0"/>
                  </a:lnTo>
                  <a:lnTo>
                    <a:pt x="69248" y="8889"/>
                  </a:lnTo>
                  <a:lnTo>
                    <a:pt x="6228748" y="8889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D7FF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34832" y="400050"/>
              <a:ext cx="6219190" cy="7620"/>
            </a:xfrm>
            <a:custGeom>
              <a:avLst/>
              <a:gdLst/>
              <a:ahLst/>
              <a:cxnLst/>
              <a:rect l="l" t="t" r="r" b="b"/>
              <a:pathLst>
                <a:path w="6219190" h="7620">
                  <a:moveTo>
                    <a:pt x="6159500" y="0"/>
                  </a:moveTo>
                  <a:lnTo>
                    <a:pt x="0" y="0"/>
                  </a:lnTo>
                  <a:lnTo>
                    <a:pt x="59355" y="7620"/>
                  </a:lnTo>
                  <a:lnTo>
                    <a:pt x="6218855" y="762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D5FF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392131" y="392430"/>
              <a:ext cx="6202680" cy="7620"/>
            </a:xfrm>
            <a:custGeom>
              <a:avLst/>
              <a:gdLst/>
              <a:ahLst/>
              <a:cxnLst/>
              <a:rect l="l" t="t" r="r" b="b"/>
              <a:pathLst>
                <a:path w="6202680" h="7620">
                  <a:moveTo>
                    <a:pt x="6160029" y="0"/>
                  </a:moveTo>
                  <a:lnTo>
                    <a:pt x="0" y="0"/>
                  </a:lnTo>
                  <a:lnTo>
                    <a:pt x="32808" y="6350"/>
                  </a:lnTo>
                  <a:lnTo>
                    <a:pt x="42700" y="7620"/>
                  </a:lnTo>
                  <a:lnTo>
                    <a:pt x="6202200" y="7620"/>
                  </a:lnTo>
                  <a:lnTo>
                    <a:pt x="6192308" y="6350"/>
                  </a:lnTo>
                  <a:lnTo>
                    <a:pt x="6160029" y="0"/>
                  </a:lnTo>
                  <a:close/>
                </a:path>
              </a:pathLst>
            </a:custGeom>
            <a:solidFill>
              <a:srgbClr val="D4FF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352761" y="384810"/>
              <a:ext cx="6205855" cy="8890"/>
            </a:xfrm>
            <a:custGeom>
              <a:avLst/>
              <a:gdLst/>
              <a:ahLst/>
              <a:cxnLst/>
              <a:rect l="l" t="t" r="r" b="b"/>
              <a:pathLst>
                <a:path w="6205855" h="8889">
                  <a:moveTo>
                    <a:pt x="6160664" y="0"/>
                  </a:moveTo>
                  <a:lnTo>
                    <a:pt x="0" y="0"/>
                  </a:lnTo>
                  <a:lnTo>
                    <a:pt x="45931" y="8889"/>
                  </a:lnTo>
                  <a:lnTo>
                    <a:pt x="6205855" y="8889"/>
                  </a:lnTo>
                  <a:lnTo>
                    <a:pt x="6160664" y="0"/>
                  </a:lnTo>
                  <a:close/>
                </a:path>
              </a:pathLst>
            </a:custGeom>
            <a:solidFill>
              <a:srgbClr val="D2F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19953" y="378460"/>
              <a:ext cx="6200140" cy="7620"/>
            </a:xfrm>
            <a:custGeom>
              <a:avLst/>
              <a:gdLst/>
              <a:ahLst/>
              <a:cxnLst/>
              <a:rect l="l" t="t" r="r" b="b"/>
              <a:pathLst>
                <a:path w="6200140" h="7620">
                  <a:moveTo>
                    <a:pt x="6161193" y="0"/>
                  </a:moveTo>
                  <a:lnTo>
                    <a:pt x="0" y="0"/>
                  </a:lnTo>
                  <a:lnTo>
                    <a:pt x="39369" y="7619"/>
                  </a:lnTo>
                  <a:lnTo>
                    <a:pt x="6199928" y="7619"/>
                  </a:lnTo>
                  <a:lnTo>
                    <a:pt x="6161193" y="0"/>
                  </a:lnTo>
                  <a:close/>
                </a:path>
              </a:pathLst>
            </a:custGeom>
            <a:solidFill>
              <a:srgbClr val="D1F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80583" y="370839"/>
              <a:ext cx="6200775" cy="7620"/>
            </a:xfrm>
            <a:custGeom>
              <a:avLst/>
              <a:gdLst/>
              <a:ahLst/>
              <a:cxnLst/>
              <a:rect l="l" t="t" r="r" b="b"/>
              <a:pathLst>
                <a:path w="6200775" h="7620">
                  <a:moveTo>
                    <a:pt x="6161828" y="0"/>
                  </a:moveTo>
                  <a:lnTo>
                    <a:pt x="0" y="0"/>
                  </a:lnTo>
                  <a:lnTo>
                    <a:pt x="39370" y="7620"/>
                  </a:lnTo>
                  <a:lnTo>
                    <a:pt x="6200563" y="7620"/>
                  </a:lnTo>
                  <a:lnTo>
                    <a:pt x="6161828" y="0"/>
                  </a:lnTo>
                  <a:close/>
                </a:path>
              </a:pathLst>
            </a:custGeom>
            <a:solidFill>
              <a:srgbClr val="CFFF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243907" y="363219"/>
              <a:ext cx="6205220" cy="8890"/>
            </a:xfrm>
            <a:custGeom>
              <a:avLst/>
              <a:gdLst/>
              <a:ahLst/>
              <a:cxnLst/>
              <a:rect l="l" t="t" r="r" b="b"/>
              <a:pathLst>
                <a:path w="6205220" h="8889">
                  <a:moveTo>
                    <a:pt x="6161116" y="0"/>
                  </a:moveTo>
                  <a:lnTo>
                    <a:pt x="0" y="0"/>
                  </a:lnTo>
                  <a:lnTo>
                    <a:pt x="23552" y="5079"/>
                  </a:lnTo>
                  <a:lnTo>
                    <a:pt x="43237" y="8889"/>
                  </a:lnTo>
                  <a:lnTo>
                    <a:pt x="6204960" y="8889"/>
                  </a:lnTo>
                  <a:lnTo>
                    <a:pt x="6185592" y="5079"/>
                  </a:lnTo>
                  <a:lnTo>
                    <a:pt x="6161116" y="0"/>
                  </a:lnTo>
                  <a:close/>
                </a:path>
              </a:pathLst>
            </a:custGeom>
            <a:solidFill>
              <a:srgbClr val="CEFF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185494" y="349249"/>
              <a:ext cx="6226175" cy="15240"/>
            </a:xfrm>
            <a:custGeom>
              <a:avLst/>
              <a:gdLst/>
              <a:ahLst/>
              <a:cxnLst/>
              <a:rect l="l" t="t" r="r" b="b"/>
              <a:pathLst>
                <a:path w="6226175" h="15239">
                  <a:moveTo>
                    <a:pt x="6225641" y="15240"/>
                  </a:moveTo>
                  <a:lnTo>
                    <a:pt x="6188913" y="7620"/>
                  </a:lnTo>
                  <a:lnTo>
                    <a:pt x="6182804" y="6350"/>
                  </a:lnTo>
                  <a:lnTo>
                    <a:pt x="6176696" y="5080"/>
                  </a:lnTo>
                  <a:lnTo>
                    <a:pt x="6159500" y="0"/>
                  </a:lnTo>
                  <a:lnTo>
                    <a:pt x="0" y="0"/>
                  </a:lnTo>
                  <a:lnTo>
                    <a:pt x="17195" y="5080"/>
                  </a:lnTo>
                  <a:lnTo>
                    <a:pt x="23075" y="6350"/>
                  </a:lnTo>
                  <a:lnTo>
                    <a:pt x="64300" y="15240"/>
                  </a:lnTo>
                  <a:lnTo>
                    <a:pt x="6225641" y="15240"/>
                  </a:lnTo>
                  <a:close/>
                </a:path>
              </a:pathLst>
            </a:custGeom>
            <a:solidFill>
              <a:srgbClr val="CCFF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159705" y="341630"/>
              <a:ext cx="6185535" cy="7620"/>
            </a:xfrm>
            <a:custGeom>
              <a:avLst/>
              <a:gdLst/>
              <a:ahLst/>
              <a:cxnLst/>
              <a:rect l="l" t="t" r="r" b="b"/>
              <a:pathLst>
                <a:path w="6185534" h="7620">
                  <a:moveTo>
                    <a:pt x="6159500" y="0"/>
                  </a:moveTo>
                  <a:lnTo>
                    <a:pt x="0" y="0"/>
                  </a:lnTo>
                  <a:lnTo>
                    <a:pt x="25790" y="7620"/>
                  </a:lnTo>
                  <a:lnTo>
                    <a:pt x="6185290" y="762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9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137012" y="334010"/>
              <a:ext cx="6186805" cy="8890"/>
            </a:xfrm>
            <a:custGeom>
              <a:avLst/>
              <a:gdLst/>
              <a:ahLst/>
              <a:cxnLst/>
              <a:rect l="l" t="t" r="r" b="b"/>
              <a:pathLst>
                <a:path w="6186805" h="8889">
                  <a:moveTo>
                    <a:pt x="6159500" y="0"/>
                  </a:moveTo>
                  <a:lnTo>
                    <a:pt x="0" y="0"/>
                  </a:lnTo>
                  <a:lnTo>
                    <a:pt x="9797" y="3810"/>
                  </a:lnTo>
                  <a:lnTo>
                    <a:pt x="26990" y="8890"/>
                  </a:lnTo>
                  <a:lnTo>
                    <a:pt x="6186490" y="8890"/>
                  </a:lnTo>
                  <a:lnTo>
                    <a:pt x="6169297" y="381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8F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20684" y="327660"/>
              <a:ext cx="6179185" cy="7620"/>
            </a:xfrm>
            <a:custGeom>
              <a:avLst/>
              <a:gdLst/>
              <a:ahLst/>
              <a:cxnLst/>
              <a:rect l="l" t="t" r="r" b="b"/>
              <a:pathLst>
                <a:path w="6179184" h="7620">
                  <a:moveTo>
                    <a:pt x="6159500" y="0"/>
                  </a:moveTo>
                  <a:lnTo>
                    <a:pt x="0" y="0"/>
                  </a:lnTo>
                  <a:lnTo>
                    <a:pt x="19594" y="7620"/>
                  </a:lnTo>
                  <a:lnTo>
                    <a:pt x="6179094" y="762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6FF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01090" y="320039"/>
              <a:ext cx="6179185" cy="7620"/>
            </a:xfrm>
            <a:custGeom>
              <a:avLst/>
              <a:gdLst/>
              <a:ahLst/>
              <a:cxnLst/>
              <a:rect l="l" t="t" r="r" b="b"/>
              <a:pathLst>
                <a:path w="6179184" h="7620">
                  <a:moveTo>
                    <a:pt x="6159500" y="0"/>
                  </a:moveTo>
                  <a:lnTo>
                    <a:pt x="0" y="0"/>
                  </a:lnTo>
                  <a:lnTo>
                    <a:pt x="19594" y="7619"/>
                  </a:lnTo>
                  <a:lnTo>
                    <a:pt x="6179094" y="7619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5FF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085850" y="312419"/>
              <a:ext cx="6178550" cy="8890"/>
            </a:xfrm>
            <a:custGeom>
              <a:avLst/>
              <a:gdLst/>
              <a:ahLst/>
              <a:cxnLst/>
              <a:rect l="l" t="t" r="r" b="b"/>
              <a:pathLst>
                <a:path w="6178550" h="8889">
                  <a:moveTo>
                    <a:pt x="6159500" y="0"/>
                  </a:moveTo>
                  <a:lnTo>
                    <a:pt x="0" y="0"/>
                  </a:lnTo>
                  <a:lnTo>
                    <a:pt x="15239" y="7620"/>
                  </a:lnTo>
                  <a:lnTo>
                    <a:pt x="18505" y="8889"/>
                  </a:lnTo>
                  <a:lnTo>
                    <a:pt x="6178005" y="8889"/>
                  </a:lnTo>
                  <a:lnTo>
                    <a:pt x="6174740" y="762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3FF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73150" y="306069"/>
              <a:ext cx="6174740" cy="7620"/>
            </a:xfrm>
            <a:custGeom>
              <a:avLst/>
              <a:gdLst/>
              <a:ahLst/>
              <a:cxnLst/>
              <a:rect l="l" t="t" r="r" b="b"/>
              <a:pathLst>
                <a:path w="6174740" h="7620">
                  <a:moveTo>
                    <a:pt x="6159500" y="0"/>
                  </a:moveTo>
                  <a:lnTo>
                    <a:pt x="0" y="0"/>
                  </a:lnTo>
                  <a:lnTo>
                    <a:pt x="15239" y="7620"/>
                  </a:lnTo>
                  <a:lnTo>
                    <a:pt x="6174740" y="762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2FF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61538" y="298450"/>
              <a:ext cx="6171565" cy="7620"/>
            </a:xfrm>
            <a:custGeom>
              <a:avLst/>
              <a:gdLst/>
              <a:ahLst/>
              <a:cxnLst/>
              <a:rect l="l" t="t" r="r" b="b"/>
              <a:pathLst>
                <a:path w="6171565" h="7620">
                  <a:moveTo>
                    <a:pt x="6159500" y="0"/>
                  </a:moveTo>
                  <a:lnTo>
                    <a:pt x="0" y="0"/>
                  </a:lnTo>
                  <a:lnTo>
                    <a:pt x="6531" y="5079"/>
                  </a:lnTo>
                  <a:lnTo>
                    <a:pt x="11611" y="7620"/>
                  </a:lnTo>
                  <a:lnTo>
                    <a:pt x="6171111" y="7620"/>
                  </a:lnTo>
                  <a:lnTo>
                    <a:pt x="6166031" y="5079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C0FF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52830" y="290830"/>
              <a:ext cx="6170295" cy="8890"/>
            </a:xfrm>
            <a:custGeom>
              <a:avLst/>
              <a:gdLst/>
              <a:ahLst/>
              <a:cxnLst/>
              <a:rect l="l" t="t" r="r" b="b"/>
              <a:pathLst>
                <a:path w="6170295" h="8889">
                  <a:moveTo>
                    <a:pt x="6159500" y="0"/>
                  </a:moveTo>
                  <a:lnTo>
                    <a:pt x="0" y="0"/>
                  </a:lnTo>
                  <a:lnTo>
                    <a:pt x="3810" y="3810"/>
                  </a:lnTo>
                  <a:lnTo>
                    <a:pt x="10341" y="8890"/>
                  </a:lnTo>
                  <a:lnTo>
                    <a:pt x="6169841" y="8890"/>
                  </a:lnTo>
                  <a:lnTo>
                    <a:pt x="6163310" y="381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BFFF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7369" y="284479"/>
              <a:ext cx="6163310" cy="7620"/>
            </a:xfrm>
            <a:custGeom>
              <a:avLst/>
              <a:gdLst/>
              <a:ahLst/>
              <a:cxnLst/>
              <a:rect l="l" t="t" r="r" b="b"/>
              <a:pathLst>
                <a:path w="6163309" h="7620">
                  <a:moveTo>
                    <a:pt x="6163056" y="1270"/>
                  </a:moveTo>
                  <a:lnTo>
                    <a:pt x="6159500" y="1270"/>
                  </a:lnTo>
                  <a:lnTo>
                    <a:pt x="6159500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3556" y="1270"/>
                  </a:lnTo>
                  <a:lnTo>
                    <a:pt x="3556" y="7620"/>
                  </a:lnTo>
                  <a:lnTo>
                    <a:pt x="6163056" y="7620"/>
                  </a:lnTo>
                  <a:lnTo>
                    <a:pt x="6163056" y="1270"/>
                  </a:lnTo>
                  <a:close/>
                </a:path>
              </a:pathLst>
            </a:custGeom>
            <a:solidFill>
              <a:srgbClr val="BDFF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42670" y="276860"/>
              <a:ext cx="6163945" cy="7620"/>
            </a:xfrm>
            <a:custGeom>
              <a:avLst/>
              <a:gdLst/>
              <a:ahLst/>
              <a:cxnLst/>
              <a:rect l="l" t="t" r="r" b="b"/>
              <a:pathLst>
                <a:path w="6163945" h="7620">
                  <a:moveTo>
                    <a:pt x="6159500" y="0"/>
                  </a:moveTo>
                  <a:lnTo>
                    <a:pt x="0" y="0"/>
                  </a:lnTo>
                  <a:lnTo>
                    <a:pt x="1270" y="2540"/>
                  </a:lnTo>
                  <a:lnTo>
                    <a:pt x="4318" y="7620"/>
                  </a:lnTo>
                  <a:lnTo>
                    <a:pt x="6163818" y="7620"/>
                  </a:lnTo>
                  <a:lnTo>
                    <a:pt x="6160770" y="2540"/>
                  </a:lnTo>
                  <a:lnTo>
                    <a:pt x="6159500" y="0"/>
                  </a:lnTo>
                  <a:close/>
                </a:path>
              </a:pathLst>
            </a:custGeom>
            <a:solidFill>
              <a:srgbClr val="BCFF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41400" y="269239"/>
              <a:ext cx="6161405" cy="8890"/>
            </a:xfrm>
            <a:custGeom>
              <a:avLst/>
              <a:gdLst/>
              <a:ahLst/>
              <a:cxnLst/>
              <a:rect l="l" t="t" r="r" b="b"/>
              <a:pathLst>
                <a:path w="6161405" h="8889">
                  <a:moveTo>
                    <a:pt x="6161087" y="7620"/>
                  </a:moveTo>
                  <a:lnTo>
                    <a:pt x="6160135" y="7620"/>
                  </a:lnTo>
                  <a:lnTo>
                    <a:pt x="6160135" y="2540"/>
                  </a:lnTo>
                  <a:lnTo>
                    <a:pt x="6159500" y="2540"/>
                  </a:lnTo>
                  <a:lnTo>
                    <a:pt x="6159500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622" y="2540"/>
                  </a:lnTo>
                  <a:lnTo>
                    <a:pt x="622" y="7620"/>
                  </a:lnTo>
                  <a:lnTo>
                    <a:pt x="1587" y="7620"/>
                  </a:lnTo>
                  <a:lnTo>
                    <a:pt x="1587" y="8890"/>
                  </a:lnTo>
                  <a:lnTo>
                    <a:pt x="6161087" y="8890"/>
                  </a:lnTo>
                  <a:lnTo>
                    <a:pt x="6161087" y="7620"/>
                  </a:lnTo>
                  <a:close/>
                </a:path>
              </a:pathLst>
            </a:custGeom>
            <a:solidFill>
              <a:srgbClr val="BAFF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041400" y="261619"/>
              <a:ext cx="6160135" cy="8890"/>
            </a:xfrm>
            <a:custGeom>
              <a:avLst/>
              <a:gdLst/>
              <a:ahLst/>
              <a:cxnLst/>
              <a:rect l="l" t="t" r="r" b="b"/>
              <a:pathLst>
                <a:path w="6160134" h="8889">
                  <a:moveTo>
                    <a:pt x="6159652" y="0"/>
                  </a:moveTo>
                  <a:lnTo>
                    <a:pt x="152" y="0"/>
                  </a:lnTo>
                  <a:lnTo>
                    <a:pt x="152" y="1270"/>
                  </a:lnTo>
                  <a:lnTo>
                    <a:pt x="0" y="1270"/>
                  </a:lnTo>
                  <a:lnTo>
                    <a:pt x="0" y="8890"/>
                  </a:lnTo>
                  <a:lnTo>
                    <a:pt x="6159500" y="8890"/>
                  </a:lnTo>
                  <a:lnTo>
                    <a:pt x="6159500" y="1270"/>
                  </a:lnTo>
                  <a:lnTo>
                    <a:pt x="6159652" y="1270"/>
                  </a:lnTo>
                  <a:lnTo>
                    <a:pt x="6159652" y="0"/>
                  </a:lnTo>
                  <a:close/>
                </a:path>
              </a:pathLst>
            </a:custGeom>
            <a:solidFill>
              <a:srgbClr val="B9FF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42035" y="255269"/>
              <a:ext cx="6160770" cy="7620"/>
            </a:xfrm>
            <a:custGeom>
              <a:avLst/>
              <a:gdLst/>
              <a:ahLst/>
              <a:cxnLst/>
              <a:rect l="l" t="t" r="r" b="b"/>
              <a:pathLst>
                <a:path w="6160770" h="7620">
                  <a:moveTo>
                    <a:pt x="6160554" y="0"/>
                  </a:moveTo>
                  <a:lnTo>
                    <a:pt x="1054" y="0"/>
                  </a:lnTo>
                  <a:lnTo>
                    <a:pt x="1054" y="2540"/>
                  </a:lnTo>
                  <a:lnTo>
                    <a:pt x="0" y="254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59500" y="2540"/>
                  </a:lnTo>
                  <a:lnTo>
                    <a:pt x="6160554" y="2540"/>
                  </a:lnTo>
                  <a:lnTo>
                    <a:pt x="6160554" y="0"/>
                  </a:lnTo>
                  <a:close/>
                </a:path>
              </a:pathLst>
            </a:custGeom>
            <a:solidFill>
              <a:srgbClr val="B7FF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043516" y="247650"/>
              <a:ext cx="6165215" cy="7620"/>
            </a:xfrm>
            <a:custGeom>
              <a:avLst/>
              <a:gdLst/>
              <a:ahLst/>
              <a:cxnLst/>
              <a:rect l="l" t="t" r="r" b="b"/>
              <a:pathLst>
                <a:path w="6165215" h="7620">
                  <a:moveTo>
                    <a:pt x="6165214" y="0"/>
                  </a:moveTo>
                  <a:lnTo>
                    <a:pt x="5714" y="0"/>
                  </a:lnTo>
                  <a:lnTo>
                    <a:pt x="4233" y="1270"/>
                  </a:lnTo>
                  <a:lnTo>
                    <a:pt x="423" y="635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59923" y="6350"/>
                  </a:lnTo>
                  <a:lnTo>
                    <a:pt x="6163733" y="1270"/>
                  </a:lnTo>
                  <a:lnTo>
                    <a:pt x="6165214" y="0"/>
                  </a:lnTo>
                  <a:close/>
                </a:path>
              </a:pathLst>
            </a:custGeom>
            <a:solidFill>
              <a:srgbClr val="B6FF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047750" y="240030"/>
              <a:ext cx="6170295" cy="8890"/>
            </a:xfrm>
            <a:custGeom>
              <a:avLst/>
              <a:gdLst/>
              <a:ahLst/>
              <a:cxnLst/>
              <a:rect l="l" t="t" r="r" b="b"/>
              <a:pathLst>
                <a:path w="6170295" h="8889">
                  <a:moveTo>
                    <a:pt x="6169818" y="0"/>
                  </a:moveTo>
                  <a:lnTo>
                    <a:pt x="10318" y="0"/>
                  </a:lnTo>
                  <a:lnTo>
                    <a:pt x="8890" y="1270"/>
                  </a:lnTo>
                  <a:lnTo>
                    <a:pt x="0" y="8890"/>
                  </a:lnTo>
                  <a:lnTo>
                    <a:pt x="6159500" y="8890"/>
                  </a:lnTo>
                  <a:lnTo>
                    <a:pt x="6168390" y="1270"/>
                  </a:lnTo>
                  <a:lnTo>
                    <a:pt x="6169818" y="0"/>
                  </a:lnTo>
                  <a:close/>
                </a:path>
              </a:pathLst>
            </a:custGeom>
            <a:solidFill>
              <a:srgbClr val="B5FF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56640" y="233680"/>
              <a:ext cx="6168390" cy="7620"/>
            </a:xfrm>
            <a:custGeom>
              <a:avLst/>
              <a:gdLst/>
              <a:ahLst/>
              <a:cxnLst/>
              <a:rect l="l" t="t" r="r" b="b"/>
              <a:pathLst>
                <a:path w="6168390" h="7620">
                  <a:moveTo>
                    <a:pt x="6168072" y="0"/>
                  </a:moveTo>
                  <a:lnTo>
                    <a:pt x="8572" y="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68072" y="0"/>
                  </a:lnTo>
                  <a:close/>
                </a:path>
              </a:pathLst>
            </a:custGeom>
            <a:solidFill>
              <a:srgbClr val="B3F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65212" y="226060"/>
              <a:ext cx="6172835" cy="7620"/>
            </a:xfrm>
            <a:custGeom>
              <a:avLst/>
              <a:gdLst/>
              <a:ahLst/>
              <a:cxnLst/>
              <a:rect l="l" t="t" r="r" b="b"/>
              <a:pathLst>
                <a:path w="6172834" h="7620">
                  <a:moveTo>
                    <a:pt x="6172517" y="0"/>
                  </a:moveTo>
                  <a:lnTo>
                    <a:pt x="13017" y="0"/>
                  </a:lnTo>
                  <a:lnTo>
                    <a:pt x="2857" y="508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62357" y="5080"/>
                  </a:lnTo>
                  <a:lnTo>
                    <a:pt x="6172517" y="0"/>
                  </a:lnTo>
                  <a:close/>
                </a:path>
              </a:pathLst>
            </a:custGeom>
            <a:solidFill>
              <a:srgbClr val="B2FF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75690" y="218439"/>
              <a:ext cx="6177280" cy="8890"/>
            </a:xfrm>
            <a:custGeom>
              <a:avLst/>
              <a:gdLst/>
              <a:ahLst/>
              <a:cxnLst/>
              <a:rect l="l" t="t" r="r" b="b"/>
              <a:pathLst>
                <a:path w="6177280" h="8889">
                  <a:moveTo>
                    <a:pt x="6177280" y="0"/>
                  </a:moveTo>
                  <a:lnTo>
                    <a:pt x="17779" y="0"/>
                  </a:lnTo>
                  <a:lnTo>
                    <a:pt x="0" y="8889"/>
                  </a:lnTo>
                  <a:lnTo>
                    <a:pt x="6159500" y="8889"/>
                  </a:lnTo>
                  <a:lnTo>
                    <a:pt x="6177280" y="0"/>
                  </a:lnTo>
                  <a:close/>
                </a:path>
              </a:pathLst>
            </a:custGeom>
            <a:solidFill>
              <a:srgbClr val="B0FF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90930" y="212089"/>
              <a:ext cx="6177280" cy="7620"/>
            </a:xfrm>
            <a:custGeom>
              <a:avLst/>
              <a:gdLst/>
              <a:ahLst/>
              <a:cxnLst/>
              <a:rect l="l" t="t" r="r" b="b"/>
              <a:pathLst>
                <a:path w="6177280" h="7620">
                  <a:moveTo>
                    <a:pt x="6176693" y="0"/>
                  </a:moveTo>
                  <a:lnTo>
                    <a:pt x="17193" y="0"/>
                  </a:lnTo>
                  <a:lnTo>
                    <a:pt x="10159" y="2539"/>
                  </a:lnTo>
                  <a:lnTo>
                    <a:pt x="0" y="7619"/>
                  </a:lnTo>
                  <a:lnTo>
                    <a:pt x="6159500" y="7619"/>
                  </a:lnTo>
                  <a:lnTo>
                    <a:pt x="6169659" y="2539"/>
                  </a:lnTo>
                  <a:lnTo>
                    <a:pt x="6176693" y="0"/>
                  </a:lnTo>
                  <a:close/>
                </a:path>
              </a:pathLst>
            </a:custGeom>
            <a:solidFill>
              <a:srgbClr val="AFFF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108123" y="204470"/>
              <a:ext cx="6181090" cy="7620"/>
            </a:xfrm>
            <a:custGeom>
              <a:avLst/>
              <a:gdLst/>
              <a:ahLst/>
              <a:cxnLst/>
              <a:rect l="l" t="t" r="r" b="b"/>
              <a:pathLst>
                <a:path w="6181090" h="7620">
                  <a:moveTo>
                    <a:pt x="6180601" y="0"/>
                  </a:moveTo>
                  <a:lnTo>
                    <a:pt x="21101" y="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80601" y="0"/>
                  </a:lnTo>
                  <a:close/>
                </a:path>
              </a:pathLst>
            </a:custGeom>
            <a:solidFill>
              <a:srgbClr val="ADF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125708" y="196850"/>
              <a:ext cx="6184900" cy="8890"/>
            </a:xfrm>
            <a:custGeom>
              <a:avLst/>
              <a:gdLst/>
              <a:ahLst/>
              <a:cxnLst/>
              <a:rect l="l" t="t" r="r" b="b"/>
              <a:pathLst>
                <a:path w="6184900" h="8889">
                  <a:moveTo>
                    <a:pt x="6184900" y="0"/>
                  </a:moveTo>
                  <a:lnTo>
                    <a:pt x="25400" y="0"/>
                  </a:lnTo>
                  <a:lnTo>
                    <a:pt x="21101" y="1270"/>
                  </a:lnTo>
                  <a:lnTo>
                    <a:pt x="0" y="8890"/>
                  </a:lnTo>
                  <a:lnTo>
                    <a:pt x="6159500" y="8890"/>
                  </a:lnTo>
                  <a:lnTo>
                    <a:pt x="6180601" y="1270"/>
                  </a:lnTo>
                  <a:lnTo>
                    <a:pt x="6184900" y="0"/>
                  </a:lnTo>
                  <a:close/>
                </a:path>
              </a:pathLst>
            </a:custGeom>
            <a:solidFill>
              <a:srgbClr val="ACF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46810" y="190500"/>
              <a:ext cx="6185535" cy="7620"/>
            </a:xfrm>
            <a:custGeom>
              <a:avLst/>
              <a:gdLst/>
              <a:ahLst/>
              <a:cxnLst/>
              <a:rect l="l" t="t" r="r" b="b"/>
              <a:pathLst>
                <a:path w="6185534" h="7619">
                  <a:moveTo>
                    <a:pt x="6185290" y="0"/>
                  </a:moveTo>
                  <a:lnTo>
                    <a:pt x="25790" y="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85290" y="0"/>
                  </a:lnTo>
                  <a:close/>
                </a:path>
              </a:pathLst>
            </a:custGeom>
            <a:solidFill>
              <a:srgbClr val="AAF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172600" y="182880"/>
              <a:ext cx="6185535" cy="7620"/>
            </a:xfrm>
            <a:custGeom>
              <a:avLst/>
              <a:gdLst/>
              <a:ahLst/>
              <a:cxnLst/>
              <a:rect l="l" t="t" r="r" b="b"/>
              <a:pathLst>
                <a:path w="6185534" h="7619">
                  <a:moveTo>
                    <a:pt x="6185290" y="0"/>
                  </a:moveTo>
                  <a:lnTo>
                    <a:pt x="25790" y="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85290" y="0"/>
                  </a:lnTo>
                  <a:close/>
                </a:path>
              </a:pathLst>
            </a:custGeom>
            <a:solidFill>
              <a:srgbClr val="A9FF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194093" y="175260"/>
              <a:ext cx="6194425" cy="8890"/>
            </a:xfrm>
            <a:custGeom>
              <a:avLst/>
              <a:gdLst/>
              <a:ahLst/>
              <a:cxnLst/>
              <a:rect l="l" t="t" r="r" b="b"/>
              <a:pathLst>
                <a:path w="6194425" h="8889">
                  <a:moveTo>
                    <a:pt x="6193985" y="0"/>
                  </a:moveTo>
                  <a:lnTo>
                    <a:pt x="33508" y="0"/>
                  </a:lnTo>
                  <a:lnTo>
                    <a:pt x="8596" y="6350"/>
                  </a:lnTo>
                  <a:lnTo>
                    <a:pt x="0" y="8890"/>
                  </a:lnTo>
                  <a:lnTo>
                    <a:pt x="6159500" y="8890"/>
                  </a:lnTo>
                  <a:lnTo>
                    <a:pt x="6168096" y="6350"/>
                  </a:lnTo>
                  <a:lnTo>
                    <a:pt x="6193985" y="0"/>
                  </a:lnTo>
                  <a:close/>
                </a:path>
              </a:pathLst>
            </a:custGeom>
            <a:solidFill>
              <a:srgbClr val="A7FF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222619" y="167640"/>
              <a:ext cx="6196965" cy="8890"/>
            </a:xfrm>
            <a:custGeom>
              <a:avLst/>
              <a:gdLst/>
              <a:ahLst/>
              <a:cxnLst/>
              <a:rect l="l" t="t" r="r" b="b"/>
              <a:pathLst>
                <a:path w="6196965" h="8889">
                  <a:moveTo>
                    <a:pt x="6196525" y="0"/>
                  </a:moveTo>
                  <a:lnTo>
                    <a:pt x="34876" y="0"/>
                  </a:lnTo>
                  <a:lnTo>
                    <a:pt x="0" y="8889"/>
                  </a:lnTo>
                  <a:lnTo>
                    <a:pt x="6160281" y="8889"/>
                  </a:lnTo>
                  <a:lnTo>
                    <a:pt x="6196525" y="0"/>
                  </a:lnTo>
                  <a:close/>
                </a:path>
              </a:pathLst>
            </a:custGeom>
            <a:solidFill>
              <a:srgbClr val="A6FF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252513" y="161290"/>
              <a:ext cx="6197600" cy="7620"/>
            </a:xfrm>
            <a:custGeom>
              <a:avLst/>
              <a:gdLst/>
              <a:ahLst/>
              <a:cxnLst/>
              <a:rect l="l" t="t" r="r" b="b"/>
              <a:pathLst>
                <a:path w="6197600" h="7619">
                  <a:moveTo>
                    <a:pt x="6197196" y="0"/>
                  </a:moveTo>
                  <a:lnTo>
                    <a:pt x="35487" y="0"/>
                  </a:lnTo>
                  <a:lnTo>
                    <a:pt x="14946" y="3809"/>
                  </a:lnTo>
                  <a:lnTo>
                    <a:pt x="0" y="7619"/>
                  </a:lnTo>
                  <a:lnTo>
                    <a:pt x="6161453" y="7619"/>
                  </a:lnTo>
                  <a:lnTo>
                    <a:pt x="6176986" y="3809"/>
                  </a:lnTo>
                  <a:lnTo>
                    <a:pt x="6197196" y="0"/>
                  </a:lnTo>
                  <a:close/>
                </a:path>
              </a:pathLst>
            </a:custGeom>
            <a:solidFill>
              <a:srgbClr val="A4F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288000" y="153669"/>
              <a:ext cx="6202680" cy="7620"/>
            </a:xfrm>
            <a:custGeom>
              <a:avLst/>
              <a:gdLst/>
              <a:ahLst/>
              <a:cxnLst/>
              <a:rect l="l" t="t" r="r" b="b"/>
              <a:pathLst>
                <a:path w="6202680" h="7619">
                  <a:moveTo>
                    <a:pt x="6202127" y="0"/>
                  </a:moveTo>
                  <a:lnTo>
                    <a:pt x="41081" y="0"/>
                  </a:lnTo>
                  <a:lnTo>
                    <a:pt x="0" y="7620"/>
                  </a:lnTo>
                  <a:lnTo>
                    <a:pt x="6161708" y="7620"/>
                  </a:lnTo>
                  <a:lnTo>
                    <a:pt x="6202127" y="0"/>
                  </a:lnTo>
                  <a:close/>
                </a:path>
              </a:pathLst>
            </a:custGeom>
            <a:solidFill>
              <a:srgbClr val="A3F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322235" y="146050"/>
              <a:ext cx="6208395" cy="8890"/>
            </a:xfrm>
            <a:custGeom>
              <a:avLst/>
              <a:gdLst/>
              <a:ahLst/>
              <a:cxnLst/>
              <a:rect l="l" t="t" r="r" b="b"/>
              <a:pathLst>
                <a:path w="6208395" h="8889">
                  <a:moveTo>
                    <a:pt x="6208312" y="0"/>
                  </a:moveTo>
                  <a:lnTo>
                    <a:pt x="47928" y="0"/>
                  </a:lnTo>
                  <a:lnTo>
                    <a:pt x="0" y="8890"/>
                  </a:lnTo>
                  <a:lnTo>
                    <a:pt x="6161156" y="8890"/>
                  </a:lnTo>
                  <a:lnTo>
                    <a:pt x="6208312" y="0"/>
                  </a:lnTo>
                  <a:close/>
                </a:path>
              </a:pathLst>
            </a:custGeom>
            <a:solidFill>
              <a:srgbClr val="A1F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363317" y="139700"/>
              <a:ext cx="6201410" cy="7620"/>
            </a:xfrm>
            <a:custGeom>
              <a:avLst/>
              <a:gdLst/>
              <a:ahLst/>
              <a:cxnLst/>
              <a:rect l="l" t="t" r="r" b="b"/>
              <a:pathLst>
                <a:path w="6201409" h="7619">
                  <a:moveTo>
                    <a:pt x="6200913" y="0"/>
                  </a:moveTo>
                  <a:lnTo>
                    <a:pt x="41081" y="0"/>
                  </a:lnTo>
                  <a:lnTo>
                    <a:pt x="0" y="7620"/>
                  </a:lnTo>
                  <a:lnTo>
                    <a:pt x="6160493" y="7620"/>
                  </a:lnTo>
                  <a:lnTo>
                    <a:pt x="6200913" y="0"/>
                  </a:lnTo>
                  <a:close/>
                </a:path>
              </a:pathLst>
            </a:custGeom>
            <a:solidFill>
              <a:srgbClr val="A0F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404399" y="132080"/>
              <a:ext cx="6210300" cy="7620"/>
            </a:xfrm>
            <a:custGeom>
              <a:avLst/>
              <a:gdLst/>
              <a:ahLst/>
              <a:cxnLst/>
              <a:rect l="l" t="t" r="r" b="b"/>
              <a:pathLst>
                <a:path w="6210300" h="7619">
                  <a:moveTo>
                    <a:pt x="6209718" y="0"/>
                  </a:moveTo>
                  <a:lnTo>
                    <a:pt x="50218" y="0"/>
                  </a:lnTo>
                  <a:lnTo>
                    <a:pt x="20540" y="3810"/>
                  </a:lnTo>
                  <a:lnTo>
                    <a:pt x="0" y="7620"/>
                  </a:lnTo>
                  <a:lnTo>
                    <a:pt x="6159831" y="7620"/>
                  </a:lnTo>
                  <a:lnTo>
                    <a:pt x="6180040" y="3810"/>
                  </a:lnTo>
                  <a:lnTo>
                    <a:pt x="6209718" y="0"/>
                  </a:lnTo>
                  <a:close/>
                </a:path>
              </a:pathLst>
            </a:custGeom>
            <a:solidFill>
              <a:srgbClr val="9EF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444725" y="124460"/>
              <a:ext cx="6229350" cy="8890"/>
            </a:xfrm>
            <a:custGeom>
              <a:avLst/>
              <a:gdLst/>
              <a:ahLst/>
              <a:cxnLst/>
              <a:rect l="l" t="t" r="r" b="b"/>
              <a:pathLst>
                <a:path w="6229350" h="8889">
                  <a:moveTo>
                    <a:pt x="6228748" y="0"/>
                  </a:moveTo>
                  <a:lnTo>
                    <a:pt x="69248" y="0"/>
                  </a:lnTo>
                  <a:lnTo>
                    <a:pt x="0" y="8890"/>
                  </a:lnTo>
                  <a:lnTo>
                    <a:pt x="6159500" y="8890"/>
                  </a:lnTo>
                  <a:lnTo>
                    <a:pt x="6228748" y="0"/>
                  </a:lnTo>
                  <a:close/>
                </a:path>
              </a:pathLst>
            </a:custGeom>
            <a:solidFill>
              <a:srgbClr val="9DF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504081" y="118110"/>
              <a:ext cx="6219190" cy="7620"/>
            </a:xfrm>
            <a:custGeom>
              <a:avLst/>
              <a:gdLst/>
              <a:ahLst/>
              <a:cxnLst/>
              <a:rect l="l" t="t" r="r" b="b"/>
              <a:pathLst>
                <a:path w="6219190" h="7619">
                  <a:moveTo>
                    <a:pt x="6218855" y="0"/>
                  </a:moveTo>
                  <a:lnTo>
                    <a:pt x="59355" y="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218855" y="0"/>
                  </a:lnTo>
                  <a:close/>
                </a:path>
              </a:pathLst>
            </a:custGeom>
            <a:solidFill>
              <a:srgbClr val="9BFF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588160" y="110489"/>
              <a:ext cx="6191250" cy="7620"/>
            </a:xfrm>
            <a:custGeom>
              <a:avLst/>
              <a:gdLst/>
              <a:ahLst/>
              <a:cxnLst/>
              <a:rect l="l" t="t" r="r" b="b"/>
              <a:pathLst>
                <a:path w="6191250" h="7619">
                  <a:moveTo>
                    <a:pt x="6191135" y="0"/>
                  </a:moveTo>
                  <a:lnTo>
                    <a:pt x="31635" y="0"/>
                  </a:lnTo>
                  <a:lnTo>
                    <a:pt x="31635" y="1270"/>
                  </a:lnTo>
                  <a:lnTo>
                    <a:pt x="0" y="127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159500" y="1270"/>
                  </a:lnTo>
                  <a:lnTo>
                    <a:pt x="6191135" y="1270"/>
                  </a:lnTo>
                  <a:lnTo>
                    <a:pt x="6191135" y="0"/>
                  </a:lnTo>
                  <a:close/>
                </a:path>
              </a:pathLst>
            </a:custGeom>
            <a:solidFill>
              <a:srgbClr val="9AFF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612900" y="102870"/>
              <a:ext cx="6256655" cy="8890"/>
            </a:xfrm>
            <a:custGeom>
              <a:avLst/>
              <a:gdLst/>
              <a:ahLst/>
              <a:cxnLst/>
              <a:rect l="l" t="t" r="r" b="b"/>
              <a:pathLst>
                <a:path w="6256655" h="8889">
                  <a:moveTo>
                    <a:pt x="6256104" y="0"/>
                  </a:moveTo>
                  <a:lnTo>
                    <a:pt x="96604" y="0"/>
                  </a:lnTo>
                  <a:lnTo>
                    <a:pt x="0" y="8889"/>
                  </a:lnTo>
                  <a:lnTo>
                    <a:pt x="6159500" y="8889"/>
                  </a:lnTo>
                  <a:lnTo>
                    <a:pt x="6256104" y="0"/>
                  </a:lnTo>
                  <a:close/>
                </a:path>
              </a:pathLst>
            </a:custGeom>
            <a:solidFill>
              <a:srgbClr val="99FF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695704" y="96520"/>
              <a:ext cx="6242685" cy="7620"/>
            </a:xfrm>
            <a:custGeom>
              <a:avLst/>
              <a:gdLst/>
              <a:ahLst/>
              <a:cxnLst/>
              <a:rect l="l" t="t" r="r" b="b"/>
              <a:pathLst>
                <a:path w="6242684" h="7619">
                  <a:moveTo>
                    <a:pt x="6242304" y="0"/>
                  </a:moveTo>
                  <a:lnTo>
                    <a:pt x="82804" y="0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242304" y="0"/>
                  </a:lnTo>
                  <a:close/>
                </a:path>
              </a:pathLst>
            </a:custGeom>
            <a:solidFill>
              <a:srgbClr val="97FF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778508" y="88900"/>
              <a:ext cx="6276340" cy="7620"/>
            </a:xfrm>
            <a:custGeom>
              <a:avLst/>
              <a:gdLst/>
              <a:ahLst/>
              <a:cxnLst/>
              <a:rect l="l" t="t" r="r" b="b"/>
              <a:pathLst>
                <a:path w="6276340" h="7619">
                  <a:moveTo>
                    <a:pt x="6275831" y="0"/>
                  </a:moveTo>
                  <a:lnTo>
                    <a:pt x="115485" y="0"/>
                  </a:lnTo>
                  <a:lnTo>
                    <a:pt x="41402" y="3809"/>
                  </a:lnTo>
                  <a:lnTo>
                    <a:pt x="0" y="7620"/>
                  </a:lnTo>
                  <a:lnTo>
                    <a:pt x="6159500" y="7620"/>
                  </a:lnTo>
                  <a:lnTo>
                    <a:pt x="6200902" y="3809"/>
                  </a:lnTo>
                  <a:lnTo>
                    <a:pt x="6275831" y="0"/>
                  </a:lnTo>
                  <a:close/>
                </a:path>
              </a:pathLst>
            </a:custGeom>
            <a:solidFill>
              <a:srgbClr val="95F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869298" y="81280"/>
              <a:ext cx="6335395" cy="8890"/>
            </a:xfrm>
            <a:custGeom>
              <a:avLst/>
              <a:gdLst/>
              <a:ahLst/>
              <a:cxnLst/>
              <a:rect l="l" t="t" r="r" b="b"/>
              <a:pathLst>
                <a:path w="6335395" h="8890">
                  <a:moveTo>
                    <a:pt x="6334901" y="0"/>
                  </a:moveTo>
                  <a:lnTo>
                    <a:pt x="172861" y="0"/>
                  </a:lnTo>
                  <a:lnTo>
                    <a:pt x="0" y="8890"/>
                  </a:lnTo>
                  <a:lnTo>
                    <a:pt x="6160064" y="8890"/>
                  </a:lnTo>
                  <a:lnTo>
                    <a:pt x="6334901" y="0"/>
                  </a:lnTo>
                  <a:close/>
                </a:path>
              </a:pathLst>
            </a:custGeom>
            <a:solidFill>
              <a:srgbClr val="94F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017465" y="76200"/>
              <a:ext cx="6415405" cy="6350"/>
            </a:xfrm>
            <a:custGeom>
              <a:avLst/>
              <a:gdLst/>
              <a:ahLst/>
              <a:cxnLst/>
              <a:rect l="l" t="t" r="r" b="b"/>
              <a:pathLst>
                <a:path w="6415405" h="6350">
                  <a:moveTo>
                    <a:pt x="6415334" y="0"/>
                  </a:moveTo>
                  <a:lnTo>
                    <a:pt x="255834" y="0"/>
                  </a:lnTo>
                  <a:lnTo>
                    <a:pt x="24694" y="5079"/>
                  </a:lnTo>
                  <a:lnTo>
                    <a:pt x="0" y="6350"/>
                  </a:lnTo>
                  <a:lnTo>
                    <a:pt x="6161757" y="6350"/>
                  </a:lnTo>
                  <a:lnTo>
                    <a:pt x="6186734" y="5079"/>
                  </a:lnTo>
                  <a:lnTo>
                    <a:pt x="6415334" y="0"/>
                  </a:lnTo>
                  <a:close/>
                </a:path>
              </a:pathLst>
            </a:custGeom>
            <a:solidFill>
              <a:srgbClr val="92FF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41400" y="76200"/>
              <a:ext cx="7391400" cy="381000"/>
            </a:xfrm>
            <a:custGeom>
              <a:avLst/>
              <a:gdLst/>
              <a:ahLst/>
              <a:cxnLst/>
              <a:rect l="l" t="t" r="r" b="b"/>
              <a:pathLst>
                <a:path w="7391400" h="381000">
                  <a:moveTo>
                    <a:pt x="1231900" y="381000"/>
                  </a:moveTo>
                  <a:lnTo>
                    <a:pt x="1160863" y="380582"/>
                  </a:lnTo>
                  <a:lnTo>
                    <a:pt x="1090038" y="379352"/>
                  </a:lnTo>
                  <a:lnTo>
                    <a:pt x="1019632" y="377341"/>
                  </a:lnTo>
                  <a:lnTo>
                    <a:pt x="949858" y="374583"/>
                  </a:lnTo>
                  <a:lnTo>
                    <a:pt x="880924" y="371109"/>
                  </a:lnTo>
                  <a:lnTo>
                    <a:pt x="813042" y="366953"/>
                  </a:lnTo>
                  <a:lnTo>
                    <a:pt x="746422" y="362146"/>
                  </a:lnTo>
                  <a:lnTo>
                    <a:pt x="681273" y="356721"/>
                  </a:lnTo>
                  <a:lnTo>
                    <a:pt x="617807" y="350711"/>
                  </a:lnTo>
                  <a:lnTo>
                    <a:pt x="556233" y="344148"/>
                  </a:lnTo>
                  <a:lnTo>
                    <a:pt x="496762" y="337065"/>
                  </a:lnTo>
                  <a:lnTo>
                    <a:pt x="439603" y="329494"/>
                  </a:lnTo>
                  <a:lnTo>
                    <a:pt x="384968" y="321468"/>
                  </a:lnTo>
                  <a:lnTo>
                    <a:pt x="333067" y="313020"/>
                  </a:lnTo>
                  <a:lnTo>
                    <a:pt x="284109" y="304181"/>
                  </a:lnTo>
                  <a:lnTo>
                    <a:pt x="238305" y="294984"/>
                  </a:lnTo>
                  <a:lnTo>
                    <a:pt x="195866" y="285462"/>
                  </a:lnTo>
                  <a:lnTo>
                    <a:pt x="157001" y="275648"/>
                  </a:lnTo>
                  <a:lnTo>
                    <a:pt x="90836" y="255271"/>
                  </a:lnTo>
                  <a:lnTo>
                    <a:pt x="41493" y="234114"/>
                  </a:lnTo>
                  <a:lnTo>
                    <a:pt x="2698" y="201484"/>
                  </a:lnTo>
                  <a:lnTo>
                    <a:pt x="0" y="190500"/>
                  </a:lnTo>
                  <a:lnTo>
                    <a:pt x="2698" y="179515"/>
                  </a:lnTo>
                  <a:lnTo>
                    <a:pt x="41493" y="146885"/>
                  </a:lnTo>
                  <a:lnTo>
                    <a:pt x="90836" y="125728"/>
                  </a:lnTo>
                  <a:lnTo>
                    <a:pt x="157001" y="105351"/>
                  </a:lnTo>
                  <a:lnTo>
                    <a:pt x="195866" y="95537"/>
                  </a:lnTo>
                  <a:lnTo>
                    <a:pt x="238305" y="86015"/>
                  </a:lnTo>
                  <a:lnTo>
                    <a:pt x="284109" y="76818"/>
                  </a:lnTo>
                  <a:lnTo>
                    <a:pt x="333067" y="67979"/>
                  </a:lnTo>
                  <a:lnTo>
                    <a:pt x="384968" y="59531"/>
                  </a:lnTo>
                  <a:lnTo>
                    <a:pt x="439603" y="51505"/>
                  </a:lnTo>
                  <a:lnTo>
                    <a:pt x="496762" y="43934"/>
                  </a:lnTo>
                  <a:lnTo>
                    <a:pt x="556233" y="36851"/>
                  </a:lnTo>
                  <a:lnTo>
                    <a:pt x="617807" y="30288"/>
                  </a:lnTo>
                  <a:lnTo>
                    <a:pt x="681273" y="24278"/>
                  </a:lnTo>
                  <a:lnTo>
                    <a:pt x="746422" y="18853"/>
                  </a:lnTo>
                  <a:lnTo>
                    <a:pt x="813042" y="14046"/>
                  </a:lnTo>
                  <a:lnTo>
                    <a:pt x="880924" y="9890"/>
                  </a:lnTo>
                  <a:lnTo>
                    <a:pt x="949858" y="6416"/>
                  </a:lnTo>
                  <a:lnTo>
                    <a:pt x="1019632" y="3658"/>
                  </a:lnTo>
                  <a:lnTo>
                    <a:pt x="1090038" y="1647"/>
                  </a:lnTo>
                  <a:lnTo>
                    <a:pt x="1160863" y="417"/>
                  </a:lnTo>
                  <a:lnTo>
                    <a:pt x="1231900" y="0"/>
                  </a:lnTo>
                  <a:lnTo>
                    <a:pt x="7391400" y="0"/>
                  </a:lnTo>
                  <a:lnTo>
                    <a:pt x="7320363" y="417"/>
                  </a:lnTo>
                  <a:lnTo>
                    <a:pt x="7249538" y="1647"/>
                  </a:lnTo>
                  <a:lnTo>
                    <a:pt x="7179132" y="3658"/>
                  </a:lnTo>
                  <a:lnTo>
                    <a:pt x="7109358" y="6416"/>
                  </a:lnTo>
                  <a:lnTo>
                    <a:pt x="7040424" y="9890"/>
                  </a:lnTo>
                  <a:lnTo>
                    <a:pt x="6972542" y="14046"/>
                  </a:lnTo>
                  <a:lnTo>
                    <a:pt x="6905922" y="18853"/>
                  </a:lnTo>
                  <a:lnTo>
                    <a:pt x="6840773" y="24278"/>
                  </a:lnTo>
                  <a:lnTo>
                    <a:pt x="6777307" y="30288"/>
                  </a:lnTo>
                  <a:lnTo>
                    <a:pt x="6715733" y="36851"/>
                  </a:lnTo>
                  <a:lnTo>
                    <a:pt x="6656262" y="43934"/>
                  </a:lnTo>
                  <a:lnTo>
                    <a:pt x="6599103" y="51505"/>
                  </a:lnTo>
                  <a:lnTo>
                    <a:pt x="6544468" y="59531"/>
                  </a:lnTo>
                  <a:lnTo>
                    <a:pt x="6492567" y="67979"/>
                  </a:lnTo>
                  <a:lnTo>
                    <a:pt x="6443609" y="76818"/>
                  </a:lnTo>
                  <a:lnTo>
                    <a:pt x="6397805" y="86015"/>
                  </a:lnTo>
                  <a:lnTo>
                    <a:pt x="6355366" y="95537"/>
                  </a:lnTo>
                  <a:lnTo>
                    <a:pt x="6316501" y="105351"/>
                  </a:lnTo>
                  <a:lnTo>
                    <a:pt x="6250336" y="125728"/>
                  </a:lnTo>
                  <a:lnTo>
                    <a:pt x="6200993" y="146885"/>
                  </a:lnTo>
                  <a:lnTo>
                    <a:pt x="6162198" y="179515"/>
                  </a:lnTo>
                  <a:lnTo>
                    <a:pt x="6159500" y="190500"/>
                  </a:lnTo>
                  <a:lnTo>
                    <a:pt x="6162198" y="201484"/>
                  </a:lnTo>
                  <a:lnTo>
                    <a:pt x="6200993" y="234114"/>
                  </a:lnTo>
                  <a:lnTo>
                    <a:pt x="6250336" y="255271"/>
                  </a:lnTo>
                  <a:lnTo>
                    <a:pt x="6316501" y="275648"/>
                  </a:lnTo>
                  <a:lnTo>
                    <a:pt x="6355366" y="285462"/>
                  </a:lnTo>
                  <a:lnTo>
                    <a:pt x="6397805" y="294984"/>
                  </a:lnTo>
                  <a:lnTo>
                    <a:pt x="6443609" y="304181"/>
                  </a:lnTo>
                  <a:lnTo>
                    <a:pt x="6492567" y="313020"/>
                  </a:lnTo>
                  <a:lnTo>
                    <a:pt x="6544468" y="321468"/>
                  </a:lnTo>
                  <a:lnTo>
                    <a:pt x="6599103" y="329494"/>
                  </a:lnTo>
                  <a:lnTo>
                    <a:pt x="6656262" y="337065"/>
                  </a:lnTo>
                  <a:lnTo>
                    <a:pt x="6715733" y="344148"/>
                  </a:lnTo>
                  <a:lnTo>
                    <a:pt x="6777307" y="350711"/>
                  </a:lnTo>
                  <a:lnTo>
                    <a:pt x="6840773" y="356721"/>
                  </a:lnTo>
                  <a:lnTo>
                    <a:pt x="6905922" y="362146"/>
                  </a:lnTo>
                  <a:lnTo>
                    <a:pt x="6972542" y="366953"/>
                  </a:lnTo>
                  <a:lnTo>
                    <a:pt x="7040424" y="371109"/>
                  </a:lnTo>
                  <a:lnTo>
                    <a:pt x="7109358" y="374583"/>
                  </a:lnTo>
                  <a:lnTo>
                    <a:pt x="7179132" y="377341"/>
                  </a:lnTo>
                  <a:lnTo>
                    <a:pt x="7249538" y="379352"/>
                  </a:lnTo>
                  <a:lnTo>
                    <a:pt x="7320363" y="380582"/>
                  </a:lnTo>
                  <a:lnTo>
                    <a:pt x="7391400" y="381000"/>
                  </a:lnTo>
                  <a:lnTo>
                    <a:pt x="1231900" y="381000"/>
                  </a:lnTo>
                  <a:close/>
                </a:path>
                <a:path w="7391400" h="381000">
                  <a:moveTo>
                    <a:pt x="0" y="0"/>
                  </a:moveTo>
                  <a:lnTo>
                    <a:pt x="0" y="0"/>
                  </a:lnTo>
                </a:path>
                <a:path w="7391400" h="381000">
                  <a:moveTo>
                    <a:pt x="7391400" y="381000"/>
                  </a:moveTo>
                  <a:lnTo>
                    <a:pt x="7391400" y="381000"/>
                  </a:lnTo>
                </a:path>
              </a:pathLst>
            </a:custGeom>
            <a:ln w="9344">
              <a:solidFill>
                <a:srgbClr val="00CC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 txBox="1">
            <a:spLocks noGrp="1"/>
          </p:cNvSpPr>
          <p:nvPr>
            <p:ph type="title"/>
          </p:nvPr>
        </p:nvSpPr>
        <p:spPr>
          <a:xfrm>
            <a:off x="2350770" y="30479"/>
            <a:ext cx="46850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92630" algn="l"/>
              </a:tabLst>
            </a:pPr>
            <a:r>
              <a:rPr sz="4800" b="0" spc="-502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3200" b="0" spc="-335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4800" b="0" spc="-502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0" spc="-335" dirty="0">
                <a:solidFill>
                  <a:srgbClr val="000000"/>
                </a:solidFill>
                <a:latin typeface="Times New Roman"/>
                <a:cs typeface="Times New Roman"/>
              </a:rPr>
              <a:t>eissue</a:t>
            </a:r>
            <a:r>
              <a:rPr sz="3200" b="0" spc="-5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4800" b="0" spc="-51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3200" b="0" spc="-345" dirty="0">
                <a:solidFill>
                  <a:srgbClr val="000000"/>
                </a:solidFill>
                <a:latin typeface="Times New Roman"/>
                <a:cs typeface="Times New Roman"/>
              </a:rPr>
              <a:t>of	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F</a:t>
            </a:r>
            <a:r>
              <a:rPr sz="4800" b="0" spc="-78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orf</a:t>
            </a:r>
            <a:r>
              <a:rPr sz="4800" b="0" spc="-78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4800" b="0" spc="-78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4800" b="0" spc="-78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4800" b="0" spc="-78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4800" b="0" spc="-787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3200" b="0" spc="-525" dirty="0">
                <a:solidFill>
                  <a:srgbClr val="000000"/>
                </a:solidFill>
                <a:latin typeface="Times New Roman"/>
                <a:cs typeface="Times New Roman"/>
              </a:rPr>
              <a:t>d</a:t>
            </a:r>
            <a:r>
              <a:rPr sz="3200" b="0" spc="-2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spc="-555" dirty="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4800" b="0" spc="-832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3200" b="0" spc="-555" dirty="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sz="4800" b="0" spc="-832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3200" b="0" spc="-555" dirty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4800" b="0" spc="-832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3200" b="0" spc="-555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4800" b="0" spc="-832" baseline="2604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0" spc="-555" dirty="0">
                <a:solidFill>
                  <a:srgbClr val="000000"/>
                </a:solidFill>
                <a:latin typeface="Times New Roman"/>
                <a:cs typeface="Times New Roman"/>
              </a:rPr>
              <a:t>es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7469" y="491490"/>
            <a:ext cx="8910320" cy="5875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0645">
              <a:lnSpc>
                <a:spcPct val="99900"/>
              </a:lnSpc>
              <a:spcBef>
                <a:spcPts val="100"/>
              </a:spcBef>
            </a:pP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Forfeited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shares can be reissued at discount, but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the  amount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of discount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allowed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on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the reissue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of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forfeited 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shares </a:t>
            </a:r>
            <a:r>
              <a:rPr sz="3200" spc="-10" dirty="0">
                <a:solidFill>
                  <a:srgbClr val="FF00FF"/>
                </a:solidFill>
                <a:latin typeface="Times New Roman"/>
                <a:cs typeface="Times New Roman"/>
              </a:rPr>
              <a:t>must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not exceed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the amount forfeited 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on  </a:t>
            </a:r>
            <a:r>
              <a:rPr sz="3200" spc="-5" dirty="0">
                <a:solidFill>
                  <a:srgbClr val="FF00FF"/>
                </a:solidFill>
                <a:latin typeface="Times New Roman"/>
                <a:cs typeface="Times New Roman"/>
              </a:rPr>
              <a:t>reissued</a:t>
            </a:r>
            <a:r>
              <a:rPr sz="3200" dirty="0">
                <a:solidFill>
                  <a:srgbClr val="FF00FF"/>
                </a:solidFill>
                <a:latin typeface="Times New Roman"/>
                <a:cs typeface="Times New Roman"/>
              </a:rPr>
              <a:t> shares.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  <a:spcBef>
                <a:spcPts val="5"/>
              </a:spcBef>
            </a:pPr>
            <a:r>
              <a:rPr sz="32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Reissue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at</a:t>
            </a:r>
            <a:r>
              <a:rPr sz="3200" b="1" spc="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par:</a:t>
            </a:r>
            <a:endParaRPr sz="3200">
              <a:latin typeface="Times New Roman"/>
              <a:cs typeface="Times New Roman"/>
            </a:endParaRPr>
          </a:p>
          <a:p>
            <a:pPr marL="318770" marR="1433830" indent="-306070">
              <a:lnSpc>
                <a:spcPts val="3840"/>
              </a:lnSpc>
              <a:spcBef>
                <a:spcPts val="120"/>
              </a:spcBef>
              <a:tabLst>
                <a:tab pos="2755265" algn="l"/>
              </a:tabLst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Bank</a:t>
            </a:r>
            <a:r>
              <a:rPr sz="3200" spc="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r>
              <a:rPr sz="3200" spc="1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Dr.	(amount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received on reissue) 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Share Capital</a:t>
            </a:r>
            <a:r>
              <a:rPr sz="3200" spc="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Reissue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at</a:t>
            </a:r>
            <a:r>
              <a:rPr sz="3200" b="1" spc="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discount: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499995" algn="l"/>
              </a:tabLst>
            </a:pP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Bank</a:t>
            </a:r>
            <a:r>
              <a:rPr sz="3200" spc="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A/c</a:t>
            </a:r>
            <a:r>
              <a:rPr sz="3200" spc="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Dr.	(amount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received on</a:t>
            </a:r>
            <a:r>
              <a:rPr sz="3200" spc="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reissue)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Forfeited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Shares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A/c Dr.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(discount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allowed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on</a:t>
            </a:r>
            <a:r>
              <a:rPr sz="3200" spc="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reissue)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88009" y="6339840"/>
            <a:ext cx="757174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Share </a:t>
            </a:r>
            <a:r>
              <a:rPr sz="3200" spc="-5" dirty="0">
                <a:solidFill>
                  <a:srgbClr val="6F2F9F"/>
                </a:solidFill>
                <a:latin typeface="Times New Roman"/>
                <a:cs typeface="Times New Roman"/>
              </a:rPr>
              <a:t>Capital (amount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credited as</a:t>
            </a:r>
            <a:r>
              <a:rPr sz="3200" spc="-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6F2F9F"/>
                </a:solidFill>
                <a:latin typeface="Times New Roman"/>
                <a:cs typeface="Times New Roman"/>
              </a:rPr>
              <a:t>paid-up)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469" y="646429"/>
            <a:ext cx="8792845" cy="1974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10540">
              <a:lnSpc>
                <a:spcPct val="99900"/>
              </a:lnSpc>
              <a:spcBef>
                <a:spcPts val="100"/>
              </a:spcBef>
            </a:pP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If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the forfeited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shares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are reissued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at a price higher 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than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that of paid-up value,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excess of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reissue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price  over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paid-up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value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is credited to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Securities 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Premium  </a:t>
            </a:r>
            <a:r>
              <a:rPr sz="3200" dirty="0">
                <a:solidFill>
                  <a:srgbClr val="0000FF"/>
                </a:solidFill>
                <a:latin typeface="Times New Roman"/>
                <a:cs typeface="Times New Roman"/>
              </a:rPr>
              <a:t>Account.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469" y="3083559"/>
            <a:ext cx="3778250" cy="2462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Reissue </a:t>
            </a:r>
            <a:r>
              <a:rPr sz="3200" b="1" dirty="0">
                <a:solidFill>
                  <a:srgbClr val="FF00FF"/>
                </a:solidFill>
                <a:latin typeface="Times New Roman"/>
                <a:cs typeface="Times New Roman"/>
              </a:rPr>
              <a:t>at</a:t>
            </a:r>
            <a:r>
              <a:rPr sz="3200" b="1" spc="-2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3200" b="1" spc="5" dirty="0">
                <a:solidFill>
                  <a:srgbClr val="FF00FF"/>
                </a:solidFill>
                <a:latin typeface="Times New Roman"/>
                <a:cs typeface="Times New Roman"/>
              </a:rPr>
              <a:t>Premium:</a:t>
            </a:r>
            <a:endParaRPr sz="3200">
              <a:latin typeface="Times New Roman"/>
              <a:cs typeface="Times New Roman"/>
            </a:endParaRPr>
          </a:p>
          <a:p>
            <a:pPr marL="12700" marR="1576705">
              <a:lnSpc>
                <a:spcPct val="100000"/>
              </a:lnSpc>
            </a:pP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Bank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A/c</a:t>
            </a:r>
            <a:r>
              <a:rPr sz="3200" spc="-7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Dr.  reissue)</a:t>
            </a:r>
            <a:endParaRPr sz="3200">
              <a:latin typeface="Times New Roman"/>
              <a:cs typeface="Times New Roman"/>
            </a:endParaRPr>
          </a:p>
          <a:p>
            <a:pPr marL="12700" marR="5080" indent="306070">
              <a:lnSpc>
                <a:spcPct val="100000"/>
              </a:lnSpc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To Share Capital</a:t>
            </a:r>
            <a:r>
              <a:rPr sz="3200" spc="-9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A/c 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up)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8140" y="5520690"/>
            <a:ext cx="860298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To Securities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Premium A/c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(excess 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amount</a:t>
            </a:r>
            <a:r>
              <a:rPr sz="3200" spc="-2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over</a:t>
            </a:r>
            <a:endParaRPr sz="3200">
              <a:latin typeface="Times New Roman"/>
              <a:cs typeface="Times New Roman"/>
            </a:endParaRPr>
          </a:p>
          <a:p>
            <a:pPr marL="7084059">
              <a:lnSpc>
                <a:spcPct val="100000"/>
              </a:lnSpc>
            </a:pPr>
            <a:r>
              <a:rPr sz="3200" spc="5" dirty="0">
                <a:solidFill>
                  <a:srgbClr val="BF0000"/>
                </a:solidFill>
                <a:latin typeface="Times New Roman"/>
                <a:cs typeface="Times New Roman"/>
              </a:rPr>
              <a:t>p</a:t>
            </a: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ai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d</a:t>
            </a:r>
            <a:r>
              <a:rPr sz="3200" spc="-710" dirty="0">
                <a:solidFill>
                  <a:srgbClr val="BF0000"/>
                </a:solidFill>
                <a:latin typeface="Times New Roman"/>
                <a:cs typeface="Times New Roman"/>
              </a:rPr>
              <a:t>-</a:t>
            </a:r>
            <a:r>
              <a:rPr sz="2100" baseline="-13888" dirty="0">
                <a:latin typeface="Times New Roman"/>
                <a:cs typeface="Times New Roman"/>
              </a:rPr>
              <a:t>3</a:t>
            </a:r>
            <a:r>
              <a:rPr sz="2100" spc="-1042" baseline="-13888" dirty="0">
                <a:latin typeface="Times New Roman"/>
                <a:cs typeface="Times New Roman"/>
              </a:rPr>
              <a:t>2</a:t>
            </a:r>
            <a:r>
              <a:rPr sz="3200" spc="5" dirty="0">
                <a:solidFill>
                  <a:srgbClr val="BF0000"/>
                </a:solidFill>
                <a:latin typeface="Times New Roman"/>
                <a:cs typeface="Times New Roman"/>
              </a:rPr>
              <a:t>u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p</a:t>
            </a:r>
            <a:r>
              <a:rPr sz="3200" spc="5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47946" y="3571240"/>
            <a:ext cx="33699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(amount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received</a:t>
            </a:r>
            <a:r>
              <a:rPr sz="3200" spc="-6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39515" y="4546600"/>
            <a:ext cx="41732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BF0000"/>
                </a:solidFill>
                <a:latin typeface="Times New Roman"/>
                <a:cs typeface="Times New Roman"/>
              </a:rPr>
              <a:t>(amount credited as</a:t>
            </a:r>
            <a:r>
              <a:rPr sz="3200" dirty="0">
                <a:solidFill>
                  <a:srgbClr val="BF0000"/>
                </a:solidFill>
                <a:latin typeface="Times New Roman"/>
                <a:cs typeface="Times New Roman"/>
              </a:rPr>
              <a:t> paid-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98790" y="6281420"/>
            <a:ext cx="28067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4800" y="716280"/>
            <a:ext cx="8741410" cy="1554480"/>
          </a:xfrm>
          <a:prstGeom prst="rect">
            <a:avLst/>
          </a:prstGeom>
          <a:ln w="9344">
            <a:solidFill>
              <a:srgbClr val="000000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0805" marR="718820">
              <a:lnSpc>
                <a:spcPct val="99900"/>
              </a:lnSpc>
              <a:spcBef>
                <a:spcPts val="360"/>
              </a:spcBef>
            </a:pPr>
            <a:r>
              <a:rPr sz="3200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</a:rPr>
              <a:t>Note</a:t>
            </a:r>
            <a:r>
              <a:rPr sz="3200" dirty="0">
                <a:solidFill>
                  <a:srgbClr val="FF00FF"/>
                </a:solidFill>
              </a:rPr>
              <a:t>: </a:t>
            </a:r>
            <a:r>
              <a:rPr sz="3200" spc="-5" dirty="0">
                <a:solidFill>
                  <a:srgbClr val="006600"/>
                </a:solidFill>
              </a:rPr>
              <a:t>If </a:t>
            </a:r>
            <a:r>
              <a:rPr sz="3200" dirty="0">
                <a:solidFill>
                  <a:srgbClr val="006600"/>
                </a:solidFill>
              </a:rPr>
              <a:t>Shares are </a:t>
            </a:r>
            <a:r>
              <a:rPr sz="3200" spc="-5" dirty="0">
                <a:solidFill>
                  <a:srgbClr val="006600"/>
                </a:solidFill>
              </a:rPr>
              <a:t>reissued </a:t>
            </a:r>
            <a:r>
              <a:rPr sz="3200" dirty="0">
                <a:solidFill>
                  <a:srgbClr val="006600"/>
                </a:solidFill>
              </a:rPr>
              <a:t>then profit on  reissued shares </a:t>
            </a:r>
            <a:r>
              <a:rPr sz="3200" spc="5" dirty="0">
                <a:solidFill>
                  <a:srgbClr val="006600"/>
                </a:solidFill>
              </a:rPr>
              <a:t>must </a:t>
            </a:r>
            <a:r>
              <a:rPr sz="3200" dirty="0">
                <a:solidFill>
                  <a:srgbClr val="006600"/>
                </a:solidFill>
              </a:rPr>
              <a:t>be transferred to capital  reserve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382270" y="3082290"/>
            <a:ext cx="7380605" cy="1974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4205" indent="-612140">
              <a:lnSpc>
                <a:spcPct val="100000"/>
              </a:lnSpc>
              <a:spcBef>
                <a:spcPts val="100"/>
              </a:spcBef>
              <a:tabLst>
                <a:tab pos="3030220" algn="l"/>
                <a:tab pos="3923665" algn="l"/>
              </a:tabLst>
            </a:pP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Forfeiture</a:t>
            </a:r>
            <a:r>
              <a:rPr sz="3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Shares	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A/c	Dr.</a:t>
            </a:r>
            <a:endParaRPr sz="3200">
              <a:latin typeface="Times New Roman"/>
              <a:cs typeface="Times New Roman"/>
            </a:endParaRPr>
          </a:p>
          <a:p>
            <a:pPr marL="624205">
              <a:lnSpc>
                <a:spcPts val="3835"/>
              </a:lnSpc>
              <a:tabLst>
                <a:tab pos="3968750" algn="l"/>
              </a:tabLst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r>
              <a:rPr sz="3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Capital</a:t>
            </a:r>
            <a:r>
              <a:rPr sz="32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Reserve	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a/c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ts val="3840"/>
              </a:lnSpc>
              <a:spcBef>
                <a:spcPts val="120"/>
              </a:spcBef>
              <a:tabLst>
                <a:tab pos="1301115" algn="l"/>
                <a:tab pos="5188585" algn="l"/>
              </a:tabLst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(Being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profit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on</a:t>
            </a:r>
            <a:r>
              <a:rPr sz="3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reissue</a:t>
            </a:r>
            <a:r>
              <a:rPr sz="3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shares	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transferred</a:t>
            </a:r>
            <a:r>
              <a:rPr sz="32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imes New Roman"/>
                <a:cs typeface="Times New Roman"/>
              </a:rPr>
              <a:t>to 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capital	Reserve)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325120" cy="325120"/>
            </a:xfrm>
            <a:custGeom>
              <a:avLst/>
              <a:gdLst/>
              <a:ahLst/>
              <a:cxnLst/>
              <a:rect l="l" t="t" r="r" b="b"/>
              <a:pathLst>
                <a:path w="325120" h="325120">
                  <a:moveTo>
                    <a:pt x="325107" y="0"/>
                  </a:moveTo>
                  <a:lnTo>
                    <a:pt x="168910" y="0"/>
                  </a:lnTo>
                  <a:lnTo>
                    <a:pt x="153670" y="0"/>
                  </a:lnTo>
                  <a:lnTo>
                    <a:pt x="0" y="0"/>
                  </a:lnTo>
                  <a:lnTo>
                    <a:pt x="0" y="153670"/>
                  </a:lnTo>
                  <a:lnTo>
                    <a:pt x="0" y="168922"/>
                  </a:lnTo>
                  <a:lnTo>
                    <a:pt x="0" y="325120"/>
                  </a:lnTo>
                  <a:lnTo>
                    <a:pt x="325107" y="0"/>
                  </a:lnTo>
                  <a:close/>
                </a:path>
              </a:pathLst>
            </a:custGeom>
            <a:solidFill>
              <a:srgbClr val="FFFF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481330" cy="481330"/>
            </a:xfrm>
            <a:custGeom>
              <a:avLst/>
              <a:gdLst/>
              <a:ahLst/>
              <a:cxnLst/>
              <a:rect l="l" t="t" r="r" b="b"/>
              <a:pathLst>
                <a:path w="481330" h="481330">
                  <a:moveTo>
                    <a:pt x="481329" y="0"/>
                  </a:moveTo>
                  <a:lnTo>
                    <a:pt x="308610" y="0"/>
                  </a:lnTo>
                  <a:lnTo>
                    <a:pt x="0" y="308609"/>
                  </a:lnTo>
                  <a:lnTo>
                    <a:pt x="0" y="481330"/>
                  </a:lnTo>
                  <a:lnTo>
                    <a:pt x="481329" y="0"/>
                  </a:lnTo>
                  <a:close/>
                </a:path>
              </a:pathLst>
            </a:custGeom>
            <a:solidFill>
              <a:srgbClr val="FDFD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636269" y="0"/>
                  </a:moveTo>
                  <a:lnTo>
                    <a:pt x="466089" y="0"/>
                  </a:lnTo>
                  <a:lnTo>
                    <a:pt x="0" y="466089"/>
                  </a:lnTo>
                  <a:lnTo>
                    <a:pt x="0" y="636269"/>
                  </a:lnTo>
                  <a:lnTo>
                    <a:pt x="636269" y="0"/>
                  </a:lnTo>
                  <a:close/>
                </a:path>
              </a:pathLst>
            </a:custGeom>
            <a:solidFill>
              <a:srgbClr val="FCFC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791210" cy="791210"/>
            </a:xfrm>
            <a:custGeom>
              <a:avLst/>
              <a:gdLst/>
              <a:ahLst/>
              <a:cxnLst/>
              <a:rect l="l" t="t" r="r" b="b"/>
              <a:pathLst>
                <a:path w="791210" h="791210">
                  <a:moveTo>
                    <a:pt x="791210" y="0"/>
                  </a:moveTo>
                  <a:lnTo>
                    <a:pt x="621030" y="0"/>
                  </a:lnTo>
                  <a:lnTo>
                    <a:pt x="0" y="621029"/>
                  </a:lnTo>
                  <a:lnTo>
                    <a:pt x="0" y="791209"/>
                  </a:lnTo>
                  <a:lnTo>
                    <a:pt x="791210" y="0"/>
                  </a:lnTo>
                  <a:close/>
                </a:path>
              </a:pathLst>
            </a:custGeom>
            <a:solidFill>
              <a:srgbClr val="FBF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0"/>
              <a:ext cx="946150" cy="946150"/>
            </a:xfrm>
            <a:custGeom>
              <a:avLst/>
              <a:gdLst/>
              <a:ahLst/>
              <a:cxnLst/>
              <a:rect l="l" t="t" r="r" b="b"/>
              <a:pathLst>
                <a:path w="946150" h="946150">
                  <a:moveTo>
                    <a:pt x="946150" y="0"/>
                  </a:moveTo>
                  <a:lnTo>
                    <a:pt x="775969" y="0"/>
                  </a:lnTo>
                  <a:lnTo>
                    <a:pt x="0" y="775969"/>
                  </a:lnTo>
                  <a:lnTo>
                    <a:pt x="0" y="946149"/>
                  </a:lnTo>
                  <a:lnTo>
                    <a:pt x="946150" y="0"/>
                  </a:lnTo>
                  <a:close/>
                </a:path>
              </a:pathLst>
            </a:custGeom>
            <a:solidFill>
              <a:srgbClr val="FAFA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0"/>
              <a:ext cx="1101090" cy="1101090"/>
            </a:xfrm>
            <a:custGeom>
              <a:avLst/>
              <a:gdLst/>
              <a:ahLst/>
              <a:cxnLst/>
              <a:rect l="l" t="t" r="r" b="b"/>
              <a:pathLst>
                <a:path w="1101090" h="1101090">
                  <a:moveTo>
                    <a:pt x="1101090" y="0"/>
                  </a:moveTo>
                  <a:lnTo>
                    <a:pt x="930910" y="0"/>
                  </a:lnTo>
                  <a:lnTo>
                    <a:pt x="0" y="930910"/>
                  </a:lnTo>
                  <a:lnTo>
                    <a:pt x="0" y="1101090"/>
                  </a:lnTo>
                  <a:lnTo>
                    <a:pt x="1101090" y="0"/>
                  </a:lnTo>
                  <a:close/>
                </a:path>
              </a:pathLst>
            </a:custGeom>
            <a:solidFill>
              <a:srgbClr val="F9F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0"/>
              <a:ext cx="1256030" cy="1256030"/>
            </a:xfrm>
            <a:custGeom>
              <a:avLst/>
              <a:gdLst/>
              <a:ahLst/>
              <a:cxnLst/>
              <a:rect l="l" t="t" r="r" b="b"/>
              <a:pathLst>
                <a:path w="1256030" h="1256030">
                  <a:moveTo>
                    <a:pt x="1256029" y="0"/>
                  </a:moveTo>
                  <a:lnTo>
                    <a:pt x="1085850" y="0"/>
                  </a:lnTo>
                  <a:lnTo>
                    <a:pt x="0" y="1085850"/>
                  </a:lnTo>
                  <a:lnTo>
                    <a:pt x="0" y="1256030"/>
                  </a:lnTo>
                  <a:lnTo>
                    <a:pt x="1256029" y="0"/>
                  </a:lnTo>
                  <a:close/>
                </a:path>
              </a:pathLst>
            </a:custGeom>
            <a:solidFill>
              <a:srgbClr val="F8F8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0"/>
              <a:ext cx="1413510" cy="1413510"/>
            </a:xfrm>
            <a:custGeom>
              <a:avLst/>
              <a:gdLst/>
              <a:ahLst/>
              <a:cxnLst/>
              <a:rect l="l" t="t" r="r" b="b"/>
              <a:pathLst>
                <a:path w="1413510" h="1413510">
                  <a:moveTo>
                    <a:pt x="1413510" y="0"/>
                  </a:moveTo>
                  <a:lnTo>
                    <a:pt x="1242060" y="0"/>
                  </a:lnTo>
                  <a:lnTo>
                    <a:pt x="0" y="1242059"/>
                  </a:lnTo>
                  <a:lnTo>
                    <a:pt x="0" y="1413509"/>
                  </a:lnTo>
                  <a:lnTo>
                    <a:pt x="1413510" y="0"/>
                  </a:lnTo>
                  <a:close/>
                </a:path>
              </a:pathLst>
            </a:custGeom>
            <a:solidFill>
              <a:srgbClr val="F7F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0" y="0"/>
              <a:ext cx="1568450" cy="1568450"/>
            </a:xfrm>
            <a:custGeom>
              <a:avLst/>
              <a:gdLst/>
              <a:ahLst/>
              <a:cxnLst/>
              <a:rect l="l" t="t" r="r" b="b"/>
              <a:pathLst>
                <a:path w="1568450" h="1568450">
                  <a:moveTo>
                    <a:pt x="1568450" y="0"/>
                  </a:moveTo>
                  <a:lnTo>
                    <a:pt x="1397000" y="0"/>
                  </a:lnTo>
                  <a:lnTo>
                    <a:pt x="0" y="1397000"/>
                  </a:lnTo>
                  <a:lnTo>
                    <a:pt x="0" y="1568450"/>
                  </a:lnTo>
                  <a:lnTo>
                    <a:pt x="1568450" y="0"/>
                  </a:lnTo>
                  <a:close/>
                </a:path>
              </a:pathLst>
            </a:custGeom>
            <a:solidFill>
              <a:srgbClr val="F6F6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723389" cy="1723389"/>
            </a:xfrm>
            <a:custGeom>
              <a:avLst/>
              <a:gdLst/>
              <a:ahLst/>
              <a:cxnLst/>
              <a:rect l="l" t="t" r="r" b="b"/>
              <a:pathLst>
                <a:path w="1723389" h="1723389">
                  <a:moveTo>
                    <a:pt x="1723389" y="0"/>
                  </a:moveTo>
                  <a:lnTo>
                    <a:pt x="1553210" y="0"/>
                  </a:lnTo>
                  <a:lnTo>
                    <a:pt x="0" y="1553210"/>
                  </a:lnTo>
                  <a:lnTo>
                    <a:pt x="0" y="1723390"/>
                  </a:lnTo>
                  <a:lnTo>
                    <a:pt x="1723389" y="0"/>
                  </a:lnTo>
                  <a:close/>
                </a:path>
              </a:pathLst>
            </a:custGeom>
            <a:solidFill>
              <a:srgbClr val="F5F5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0"/>
              <a:ext cx="1878330" cy="1878330"/>
            </a:xfrm>
            <a:custGeom>
              <a:avLst/>
              <a:gdLst/>
              <a:ahLst/>
              <a:cxnLst/>
              <a:rect l="l" t="t" r="r" b="b"/>
              <a:pathLst>
                <a:path w="1878330" h="1878330">
                  <a:moveTo>
                    <a:pt x="1878329" y="0"/>
                  </a:moveTo>
                  <a:lnTo>
                    <a:pt x="1708150" y="0"/>
                  </a:lnTo>
                  <a:lnTo>
                    <a:pt x="0" y="1708150"/>
                  </a:lnTo>
                  <a:lnTo>
                    <a:pt x="0" y="1878330"/>
                  </a:lnTo>
                  <a:lnTo>
                    <a:pt x="1878329" y="0"/>
                  </a:lnTo>
                  <a:close/>
                </a:path>
              </a:pathLst>
            </a:custGeom>
            <a:solidFill>
              <a:srgbClr val="F4F4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0"/>
              <a:ext cx="2033270" cy="2033270"/>
            </a:xfrm>
            <a:custGeom>
              <a:avLst/>
              <a:gdLst/>
              <a:ahLst/>
              <a:cxnLst/>
              <a:rect l="l" t="t" r="r" b="b"/>
              <a:pathLst>
                <a:path w="2033270" h="2033270">
                  <a:moveTo>
                    <a:pt x="2033270" y="0"/>
                  </a:moveTo>
                  <a:lnTo>
                    <a:pt x="1863089" y="0"/>
                  </a:lnTo>
                  <a:lnTo>
                    <a:pt x="0" y="1863089"/>
                  </a:lnTo>
                  <a:lnTo>
                    <a:pt x="0" y="2033270"/>
                  </a:lnTo>
                  <a:lnTo>
                    <a:pt x="2033270" y="0"/>
                  </a:lnTo>
                  <a:close/>
                </a:path>
              </a:pathLst>
            </a:custGeom>
            <a:solidFill>
              <a:srgbClr val="F3F3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0" y="0"/>
              <a:ext cx="2189480" cy="2189480"/>
            </a:xfrm>
            <a:custGeom>
              <a:avLst/>
              <a:gdLst/>
              <a:ahLst/>
              <a:cxnLst/>
              <a:rect l="l" t="t" r="r" b="b"/>
              <a:pathLst>
                <a:path w="2189480" h="2189480">
                  <a:moveTo>
                    <a:pt x="2189480" y="0"/>
                  </a:moveTo>
                  <a:lnTo>
                    <a:pt x="2018030" y="0"/>
                  </a:lnTo>
                  <a:lnTo>
                    <a:pt x="0" y="2018029"/>
                  </a:lnTo>
                  <a:lnTo>
                    <a:pt x="0" y="2189480"/>
                  </a:lnTo>
                  <a:lnTo>
                    <a:pt x="2189480" y="0"/>
                  </a:lnTo>
                  <a:close/>
                </a:path>
              </a:pathLst>
            </a:custGeom>
            <a:solidFill>
              <a:srgbClr val="F2F2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0" y="0"/>
              <a:ext cx="2345690" cy="2345690"/>
            </a:xfrm>
            <a:custGeom>
              <a:avLst/>
              <a:gdLst/>
              <a:ahLst/>
              <a:cxnLst/>
              <a:rect l="l" t="t" r="r" b="b"/>
              <a:pathLst>
                <a:path w="2345690" h="2345690">
                  <a:moveTo>
                    <a:pt x="2345690" y="0"/>
                  </a:moveTo>
                  <a:lnTo>
                    <a:pt x="2172969" y="0"/>
                  </a:lnTo>
                  <a:lnTo>
                    <a:pt x="0" y="2172969"/>
                  </a:lnTo>
                  <a:lnTo>
                    <a:pt x="0" y="2345690"/>
                  </a:lnTo>
                  <a:lnTo>
                    <a:pt x="2345690" y="0"/>
                  </a:lnTo>
                  <a:close/>
                </a:path>
              </a:pathLst>
            </a:custGeom>
            <a:solidFill>
              <a:srgbClr val="F1F1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0" y="0"/>
              <a:ext cx="2500630" cy="2500630"/>
            </a:xfrm>
            <a:custGeom>
              <a:avLst/>
              <a:gdLst/>
              <a:ahLst/>
              <a:cxnLst/>
              <a:rect l="l" t="t" r="r" b="b"/>
              <a:pathLst>
                <a:path w="2500630" h="2500630">
                  <a:moveTo>
                    <a:pt x="2500630" y="0"/>
                  </a:moveTo>
                  <a:lnTo>
                    <a:pt x="2330450" y="0"/>
                  </a:lnTo>
                  <a:lnTo>
                    <a:pt x="0" y="2330450"/>
                  </a:lnTo>
                  <a:lnTo>
                    <a:pt x="0" y="2500630"/>
                  </a:lnTo>
                  <a:lnTo>
                    <a:pt x="2500630" y="0"/>
                  </a:lnTo>
                  <a:close/>
                </a:path>
              </a:pathLst>
            </a:custGeom>
            <a:solidFill>
              <a:srgbClr val="F0F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0" y="0"/>
              <a:ext cx="2655570" cy="2655570"/>
            </a:xfrm>
            <a:custGeom>
              <a:avLst/>
              <a:gdLst/>
              <a:ahLst/>
              <a:cxnLst/>
              <a:rect l="l" t="t" r="r" b="b"/>
              <a:pathLst>
                <a:path w="2655570" h="2655570">
                  <a:moveTo>
                    <a:pt x="2655570" y="0"/>
                  </a:moveTo>
                  <a:lnTo>
                    <a:pt x="2485389" y="0"/>
                  </a:lnTo>
                  <a:lnTo>
                    <a:pt x="0" y="2485389"/>
                  </a:lnTo>
                  <a:lnTo>
                    <a:pt x="0" y="2655570"/>
                  </a:lnTo>
                  <a:lnTo>
                    <a:pt x="2655570" y="0"/>
                  </a:lnTo>
                  <a:close/>
                </a:path>
              </a:pathLst>
            </a:custGeom>
            <a:solidFill>
              <a:srgbClr val="EFEF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0" y="0"/>
              <a:ext cx="2810510" cy="2810510"/>
            </a:xfrm>
            <a:custGeom>
              <a:avLst/>
              <a:gdLst/>
              <a:ahLst/>
              <a:cxnLst/>
              <a:rect l="l" t="t" r="r" b="b"/>
              <a:pathLst>
                <a:path w="2810510" h="2810510">
                  <a:moveTo>
                    <a:pt x="2810510" y="0"/>
                  </a:moveTo>
                  <a:lnTo>
                    <a:pt x="2640330" y="0"/>
                  </a:lnTo>
                  <a:lnTo>
                    <a:pt x="0" y="2640329"/>
                  </a:lnTo>
                  <a:lnTo>
                    <a:pt x="0" y="2810509"/>
                  </a:lnTo>
                  <a:lnTo>
                    <a:pt x="2810510" y="0"/>
                  </a:lnTo>
                  <a:close/>
                </a:path>
              </a:pathLst>
            </a:custGeom>
            <a:solidFill>
              <a:srgbClr val="EEE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0" y="0"/>
              <a:ext cx="2966720" cy="2966720"/>
            </a:xfrm>
            <a:custGeom>
              <a:avLst/>
              <a:gdLst/>
              <a:ahLst/>
              <a:cxnLst/>
              <a:rect l="l" t="t" r="r" b="b"/>
              <a:pathLst>
                <a:path w="2966720" h="2966720">
                  <a:moveTo>
                    <a:pt x="2966719" y="0"/>
                  </a:moveTo>
                  <a:lnTo>
                    <a:pt x="2795269" y="0"/>
                  </a:lnTo>
                  <a:lnTo>
                    <a:pt x="0" y="2795269"/>
                  </a:lnTo>
                  <a:lnTo>
                    <a:pt x="0" y="2966719"/>
                  </a:lnTo>
                  <a:lnTo>
                    <a:pt x="2966719" y="0"/>
                  </a:lnTo>
                  <a:close/>
                </a:path>
              </a:pathLst>
            </a:custGeom>
            <a:solidFill>
              <a:srgbClr val="EDED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0" y="0"/>
              <a:ext cx="3122930" cy="3122930"/>
            </a:xfrm>
            <a:custGeom>
              <a:avLst/>
              <a:gdLst/>
              <a:ahLst/>
              <a:cxnLst/>
              <a:rect l="l" t="t" r="r" b="b"/>
              <a:pathLst>
                <a:path w="3122930" h="3122930">
                  <a:moveTo>
                    <a:pt x="3122930" y="0"/>
                  </a:moveTo>
                  <a:lnTo>
                    <a:pt x="2951480" y="0"/>
                  </a:lnTo>
                  <a:lnTo>
                    <a:pt x="0" y="2951479"/>
                  </a:lnTo>
                  <a:lnTo>
                    <a:pt x="0" y="3122930"/>
                  </a:lnTo>
                  <a:lnTo>
                    <a:pt x="3122930" y="0"/>
                  </a:lnTo>
                  <a:close/>
                </a:path>
              </a:pathLst>
            </a:custGeom>
            <a:solidFill>
              <a:srgbClr val="ECEC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0" y="0"/>
              <a:ext cx="3276600" cy="3276600"/>
            </a:xfrm>
            <a:custGeom>
              <a:avLst/>
              <a:gdLst/>
              <a:ahLst/>
              <a:cxnLst/>
              <a:rect l="l" t="t" r="r" b="b"/>
              <a:pathLst>
                <a:path w="3276600" h="3276600">
                  <a:moveTo>
                    <a:pt x="3276600" y="0"/>
                  </a:moveTo>
                  <a:lnTo>
                    <a:pt x="3107689" y="0"/>
                  </a:lnTo>
                  <a:lnTo>
                    <a:pt x="0" y="3107689"/>
                  </a:lnTo>
                  <a:lnTo>
                    <a:pt x="0" y="3276600"/>
                  </a:lnTo>
                  <a:lnTo>
                    <a:pt x="3276600" y="0"/>
                  </a:lnTo>
                  <a:close/>
                </a:path>
              </a:pathLst>
            </a:custGeom>
            <a:solidFill>
              <a:srgbClr val="EBEB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0" y="0"/>
              <a:ext cx="3432810" cy="3432810"/>
            </a:xfrm>
            <a:custGeom>
              <a:avLst/>
              <a:gdLst/>
              <a:ahLst/>
              <a:cxnLst/>
              <a:rect l="l" t="t" r="r" b="b"/>
              <a:pathLst>
                <a:path w="3432810" h="3432810">
                  <a:moveTo>
                    <a:pt x="3432810" y="0"/>
                  </a:moveTo>
                  <a:lnTo>
                    <a:pt x="3262630" y="0"/>
                  </a:lnTo>
                  <a:lnTo>
                    <a:pt x="0" y="3262629"/>
                  </a:lnTo>
                  <a:lnTo>
                    <a:pt x="0" y="3432809"/>
                  </a:lnTo>
                  <a:lnTo>
                    <a:pt x="3432810" y="0"/>
                  </a:lnTo>
                  <a:close/>
                </a:path>
              </a:pathLst>
            </a:custGeom>
            <a:solidFill>
              <a:srgbClr val="EAEA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0" y="0"/>
              <a:ext cx="3587750" cy="3587750"/>
            </a:xfrm>
            <a:custGeom>
              <a:avLst/>
              <a:gdLst/>
              <a:ahLst/>
              <a:cxnLst/>
              <a:rect l="l" t="t" r="r" b="b"/>
              <a:pathLst>
                <a:path w="3587750" h="3587750">
                  <a:moveTo>
                    <a:pt x="3587750" y="0"/>
                  </a:moveTo>
                  <a:lnTo>
                    <a:pt x="3417570" y="0"/>
                  </a:lnTo>
                  <a:lnTo>
                    <a:pt x="0" y="3417570"/>
                  </a:lnTo>
                  <a:lnTo>
                    <a:pt x="0" y="3587750"/>
                  </a:lnTo>
                  <a:lnTo>
                    <a:pt x="3587750" y="0"/>
                  </a:lnTo>
                  <a:close/>
                </a:path>
              </a:pathLst>
            </a:custGeom>
            <a:solidFill>
              <a:srgbClr val="E9E9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0" y="0"/>
              <a:ext cx="3742690" cy="3742690"/>
            </a:xfrm>
            <a:custGeom>
              <a:avLst/>
              <a:gdLst/>
              <a:ahLst/>
              <a:cxnLst/>
              <a:rect l="l" t="t" r="r" b="b"/>
              <a:pathLst>
                <a:path w="3742690" h="3742690">
                  <a:moveTo>
                    <a:pt x="3742690" y="0"/>
                  </a:moveTo>
                  <a:lnTo>
                    <a:pt x="3572510" y="0"/>
                  </a:lnTo>
                  <a:lnTo>
                    <a:pt x="0" y="3572510"/>
                  </a:lnTo>
                  <a:lnTo>
                    <a:pt x="0" y="3742690"/>
                  </a:lnTo>
                  <a:lnTo>
                    <a:pt x="3742690" y="0"/>
                  </a:lnTo>
                  <a:close/>
                </a:path>
              </a:pathLst>
            </a:custGeom>
            <a:solidFill>
              <a:srgbClr val="E8E8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0" y="0"/>
              <a:ext cx="3897629" cy="3897629"/>
            </a:xfrm>
            <a:custGeom>
              <a:avLst/>
              <a:gdLst/>
              <a:ahLst/>
              <a:cxnLst/>
              <a:rect l="l" t="t" r="r" b="b"/>
              <a:pathLst>
                <a:path w="3897629" h="3897629">
                  <a:moveTo>
                    <a:pt x="3897629" y="0"/>
                  </a:moveTo>
                  <a:lnTo>
                    <a:pt x="3727450" y="0"/>
                  </a:lnTo>
                  <a:lnTo>
                    <a:pt x="0" y="3727450"/>
                  </a:lnTo>
                  <a:lnTo>
                    <a:pt x="0" y="3897629"/>
                  </a:lnTo>
                  <a:lnTo>
                    <a:pt x="3897629" y="0"/>
                  </a:lnTo>
                  <a:close/>
                </a:path>
              </a:pathLst>
            </a:custGeom>
            <a:solidFill>
              <a:srgbClr val="E7E7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0" y="0"/>
              <a:ext cx="4052570" cy="4052570"/>
            </a:xfrm>
            <a:custGeom>
              <a:avLst/>
              <a:gdLst/>
              <a:ahLst/>
              <a:cxnLst/>
              <a:rect l="l" t="t" r="r" b="b"/>
              <a:pathLst>
                <a:path w="4052570" h="4052570">
                  <a:moveTo>
                    <a:pt x="4052570" y="0"/>
                  </a:moveTo>
                  <a:lnTo>
                    <a:pt x="3882390" y="0"/>
                  </a:lnTo>
                  <a:lnTo>
                    <a:pt x="0" y="3882390"/>
                  </a:lnTo>
                  <a:lnTo>
                    <a:pt x="0" y="4052570"/>
                  </a:lnTo>
                  <a:lnTo>
                    <a:pt x="4052570" y="0"/>
                  </a:lnTo>
                  <a:close/>
                </a:path>
              </a:pathLst>
            </a:custGeom>
            <a:solidFill>
              <a:srgbClr val="E6E6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0" y="0"/>
              <a:ext cx="4210050" cy="4210050"/>
            </a:xfrm>
            <a:custGeom>
              <a:avLst/>
              <a:gdLst/>
              <a:ahLst/>
              <a:cxnLst/>
              <a:rect l="l" t="t" r="r" b="b"/>
              <a:pathLst>
                <a:path w="4210050" h="4210050">
                  <a:moveTo>
                    <a:pt x="4210050" y="0"/>
                  </a:moveTo>
                  <a:lnTo>
                    <a:pt x="4038600" y="0"/>
                  </a:lnTo>
                  <a:lnTo>
                    <a:pt x="0" y="4038600"/>
                  </a:lnTo>
                  <a:lnTo>
                    <a:pt x="0" y="4210050"/>
                  </a:lnTo>
                  <a:lnTo>
                    <a:pt x="4210050" y="0"/>
                  </a:lnTo>
                  <a:close/>
                </a:path>
              </a:pathLst>
            </a:custGeom>
            <a:solidFill>
              <a:srgbClr val="E5E5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0" y="0"/>
              <a:ext cx="4364990" cy="4364990"/>
            </a:xfrm>
            <a:custGeom>
              <a:avLst/>
              <a:gdLst/>
              <a:ahLst/>
              <a:cxnLst/>
              <a:rect l="l" t="t" r="r" b="b"/>
              <a:pathLst>
                <a:path w="4364990" h="4364990">
                  <a:moveTo>
                    <a:pt x="4364989" y="0"/>
                  </a:moveTo>
                  <a:lnTo>
                    <a:pt x="4194809" y="0"/>
                  </a:lnTo>
                  <a:lnTo>
                    <a:pt x="0" y="4194810"/>
                  </a:lnTo>
                  <a:lnTo>
                    <a:pt x="0" y="4364989"/>
                  </a:lnTo>
                  <a:lnTo>
                    <a:pt x="4364989" y="0"/>
                  </a:lnTo>
                  <a:close/>
                </a:path>
              </a:pathLst>
            </a:custGeom>
            <a:solidFill>
              <a:srgbClr val="E4E4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0" y="0"/>
              <a:ext cx="4519930" cy="4519930"/>
            </a:xfrm>
            <a:custGeom>
              <a:avLst/>
              <a:gdLst/>
              <a:ahLst/>
              <a:cxnLst/>
              <a:rect l="l" t="t" r="r" b="b"/>
              <a:pathLst>
                <a:path w="4519930" h="4519930">
                  <a:moveTo>
                    <a:pt x="4519930" y="0"/>
                  </a:moveTo>
                  <a:lnTo>
                    <a:pt x="4349749" y="0"/>
                  </a:lnTo>
                  <a:lnTo>
                    <a:pt x="0" y="4349750"/>
                  </a:lnTo>
                  <a:lnTo>
                    <a:pt x="0" y="4519930"/>
                  </a:lnTo>
                  <a:lnTo>
                    <a:pt x="4519930" y="0"/>
                  </a:lnTo>
                  <a:close/>
                </a:path>
              </a:pathLst>
            </a:custGeom>
            <a:solidFill>
              <a:srgbClr val="E3E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0" y="0"/>
              <a:ext cx="4674870" cy="4674870"/>
            </a:xfrm>
            <a:custGeom>
              <a:avLst/>
              <a:gdLst/>
              <a:ahLst/>
              <a:cxnLst/>
              <a:rect l="l" t="t" r="r" b="b"/>
              <a:pathLst>
                <a:path w="4674870" h="4674870">
                  <a:moveTo>
                    <a:pt x="4674870" y="0"/>
                  </a:moveTo>
                  <a:lnTo>
                    <a:pt x="4504690" y="0"/>
                  </a:lnTo>
                  <a:lnTo>
                    <a:pt x="0" y="4504690"/>
                  </a:lnTo>
                  <a:lnTo>
                    <a:pt x="0" y="4674870"/>
                  </a:lnTo>
                  <a:lnTo>
                    <a:pt x="4674870" y="0"/>
                  </a:lnTo>
                  <a:close/>
                </a:path>
              </a:pathLst>
            </a:custGeom>
            <a:solidFill>
              <a:srgbClr val="E2E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0" y="0"/>
              <a:ext cx="4829810" cy="4829810"/>
            </a:xfrm>
            <a:custGeom>
              <a:avLst/>
              <a:gdLst/>
              <a:ahLst/>
              <a:cxnLst/>
              <a:rect l="l" t="t" r="r" b="b"/>
              <a:pathLst>
                <a:path w="4829810" h="4829810">
                  <a:moveTo>
                    <a:pt x="4829810" y="0"/>
                  </a:moveTo>
                  <a:lnTo>
                    <a:pt x="4659630" y="0"/>
                  </a:lnTo>
                  <a:lnTo>
                    <a:pt x="0" y="4659630"/>
                  </a:lnTo>
                  <a:lnTo>
                    <a:pt x="0" y="4829810"/>
                  </a:lnTo>
                  <a:lnTo>
                    <a:pt x="4829810" y="0"/>
                  </a:lnTo>
                  <a:close/>
                </a:path>
              </a:pathLst>
            </a:custGeom>
            <a:solidFill>
              <a:srgbClr val="E1E1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0" y="0"/>
              <a:ext cx="4986020" cy="4986020"/>
            </a:xfrm>
            <a:custGeom>
              <a:avLst/>
              <a:gdLst/>
              <a:ahLst/>
              <a:cxnLst/>
              <a:rect l="l" t="t" r="r" b="b"/>
              <a:pathLst>
                <a:path w="4986020" h="4986020">
                  <a:moveTo>
                    <a:pt x="4986020" y="0"/>
                  </a:moveTo>
                  <a:lnTo>
                    <a:pt x="4814570" y="0"/>
                  </a:lnTo>
                  <a:lnTo>
                    <a:pt x="0" y="4814570"/>
                  </a:lnTo>
                  <a:lnTo>
                    <a:pt x="0" y="4986020"/>
                  </a:lnTo>
                  <a:lnTo>
                    <a:pt x="4986020" y="0"/>
                  </a:lnTo>
                  <a:close/>
                </a:path>
              </a:pathLst>
            </a:custGeom>
            <a:solidFill>
              <a:srgbClr val="E0E0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0" y="0"/>
              <a:ext cx="5142230" cy="5142230"/>
            </a:xfrm>
            <a:custGeom>
              <a:avLst/>
              <a:gdLst/>
              <a:ahLst/>
              <a:cxnLst/>
              <a:rect l="l" t="t" r="r" b="b"/>
              <a:pathLst>
                <a:path w="5142230" h="5142230">
                  <a:moveTo>
                    <a:pt x="5142230" y="0"/>
                  </a:moveTo>
                  <a:lnTo>
                    <a:pt x="4970780" y="0"/>
                  </a:lnTo>
                  <a:lnTo>
                    <a:pt x="0" y="4970780"/>
                  </a:lnTo>
                  <a:lnTo>
                    <a:pt x="0" y="5142230"/>
                  </a:lnTo>
                  <a:lnTo>
                    <a:pt x="5142230" y="0"/>
                  </a:lnTo>
                  <a:close/>
                </a:path>
              </a:pathLst>
            </a:custGeom>
            <a:solidFill>
              <a:srgbClr val="DFDF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0" y="0"/>
              <a:ext cx="5297170" cy="5297170"/>
            </a:xfrm>
            <a:custGeom>
              <a:avLst/>
              <a:gdLst/>
              <a:ahLst/>
              <a:cxnLst/>
              <a:rect l="l" t="t" r="r" b="b"/>
              <a:pathLst>
                <a:path w="5297170" h="5297170">
                  <a:moveTo>
                    <a:pt x="5297170" y="0"/>
                  </a:moveTo>
                  <a:lnTo>
                    <a:pt x="5126990" y="0"/>
                  </a:lnTo>
                  <a:lnTo>
                    <a:pt x="0" y="5126990"/>
                  </a:lnTo>
                  <a:lnTo>
                    <a:pt x="0" y="5297170"/>
                  </a:lnTo>
                  <a:lnTo>
                    <a:pt x="5297170" y="0"/>
                  </a:lnTo>
                  <a:close/>
                </a:path>
              </a:pathLst>
            </a:custGeom>
            <a:solidFill>
              <a:srgbClr val="DEDE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0" y="0"/>
              <a:ext cx="5452110" cy="5452110"/>
            </a:xfrm>
            <a:custGeom>
              <a:avLst/>
              <a:gdLst/>
              <a:ahLst/>
              <a:cxnLst/>
              <a:rect l="l" t="t" r="r" b="b"/>
              <a:pathLst>
                <a:path w="5452110" h="5452110">
                  <a:moveTo>
                    <a:pt x="5452110" y="0"/>
                  </a:moveTo>
                  <a:lnTo>
                    <a:pt x="5281930" y="0"/>
                  </a:lnTo>
                  <a:lnTo>
                    <a:pt x="0" y="5281930"/>
                  </a:lnTo>
                  <a:lnTo>
                    <a:pt x="0" y="5452110"/>
                  </a:lnTo>
                  <a:lnTo>
                    <a:pt x="5452110" y="0"/>
                  </a:lnTo>
                  <a:close/>
                </a:path>
              </a:pathLst>
            </a:custGeom>
            <a:solidFill>
              <a:srgbClr val="DDD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0" y="0"/>
              <a:ext cx="5761990" cy="5761990"/>
            </a:xfrm>
            <a:custGeom>
              <a:avLst/>
              <a:gdLst/>
              <a:ahLst/>
              <a:cxnLst/>
              <a:rect l="l" t="t" r="r" b="b"/>
              <a:pathLst>
                <a:path w="5761990" h="5761990">
                  <a:moveTo>
                    <a:pt x="5761977" y="0"/>
                  </a:moveTo>
                  <a:lnTo>
                    <a:pt x="5607050" y="0"/>
                  </a:lnTo>
                  <a:lnTo>
                    <a:pt x="5591810" y="0"/>
                  </a:lnTo>
                  <a:lnTo>
                    <a:pt x="5436857" y="0"/>
                  </a:lnTo>
                  <a:lnTo>
                    <a:pt x="0" y="5436870"/>
                  </a:lnTo>
                  <a:lnTo>
                    <a:pt x="0" y="5591822"/>
                  </a:lnTo>
                  <a:lnTo>
                    <a:pt x="0" y="5607062"/>
                  </a:lnTo>
                  <a:lnTo>
                    <a:pt x="0" y="5761990"/>
                  </a:lnTo>
                  <a:lnTo>
                    <a:pt x="5761977" y="0"/>
                  </a:lnTo>
                  <a:close/>
                </a:path>
              </a:pathLst>
            </a:custGeom>
            <a:solidFill>
              <a:srgbClr val="DCDC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0" y="0"/>
              <a:ext cx="5919470" cy="5919470"/>
            </a:xfrm>
            <a:custGeom>
              <a:avLst/>
              <a:gdLst/>
              <a:ahLst/>
              <a:cxnLst/>
              <a:rect l="l" t="t" r="r" b="b"/>
              <a:pathLst>
                <a:path w="5919470" h="5919470">
                  <a:moveTo>
                    <a:pt x="5919470" y="0"/>
                  </a:moveTo>
                  <a:lnTo>
                    <a:pt x="5746749" y="0"/>
                  </a:lnTo>
                  <a:lnTo>
                    <a:pt x="0" y="5746750"/>
                  </a:lnTo>
                  <a:lnTo>
                    <a:pt x="0" y="5919470"/>
                  </a:lnTo>
                  <a:lnTo>
                    <a:pt x="5919470" y="0"/>
                  </a:lnTo>
                  <a:close/>
                </a:path>
              </a:pathLst>
            </a:custGeom>
            <a:solidFill>
              <a:srgbClr val="DBDB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0" y="0"/>
              <a:ext cx="6074410" cy="6074410"/>
            </a:xfrm>
            <a:custGeom>
              <a:avLst/>
              <a:gdLst/>
              <a:ahLst/>
              <a:cxnLst/>
              <a:rect l="l" t="t" r="r" b="b"/>
              <a:pathLst>
                <a:path w="6074410" h="6074410">
                  <a:moveTo>
                    <a:pt x="6074410" y="0"/>
                  </a:moveTo>
                  <a:lnTo>
                    <a:pt x="5904230" y="0"/>
                  </a:lnTo>
                  <a:lnTo>
                    <a:pt x="0" y="5904230"/>
                  </a:lnTo>
                  <a:lnTo>
                    <a:pt x="0" y="6074410"/>
                  </a:lnTo>
                  <a:lnTo>
                    <a:pt x="6074410" y="0"/>
                  </a:lnTo>
                  <a:close/>
                </a:path>
              </a:pathLst>
            </a:custGeom>
            <a:solidFill>
              <a:srgbClr val="DADA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0" y="0"/>
              <a:ext cx="6229350" cy="6229350"/>
            </a:xfrm>
            <a:custGeom>
              <a:avLst/>
              <a:gdLst/>
              <a:ahLst/>
              <a:cxnLst/>
              <a:rect l="l" t="t" r="r" b="b"/>
              <a:pathLst>
                <a:path w="6229350" h="6229350">
                  <a:moveTo>
                    <a:pt x="6229350" y="0"/>
                  </a:moveTo>
                  <a:lnTo>
                    <a:pt x="6059170" y="0"/>
                  </a:lnTo>
                  <a:lnTo>
                    <a:pt x="0" y="6059170"/>
                  </a:lnTo>
                  <a:lnTo>
                    <a:pt x="0" y="6229350"/>
                  </a:lnTo>
                  <a:lnTo>
                    <a:pt x="6229350" y="0"/>
                  </a:lnTo>
                  <a:close/>
                </a:path>
              </a:pathLst>
            </a:custGeom>
            <a:solidFill>
              <a:srgbClr val="D9D9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0" y="0"/>
              <a:ext cx="6384290" cy="6384290"/>
            </a:xfrm>
            <a:custGeom>
              <a:avLst/>
              <a:gdLst/>
              <a:ahLst/>
              <a:cxnLst/>
              <a:rect l="l" t="t" r="r" b="b"/>
              <a:pathLst>
                <a:path w="6384290" h="6384290">
                  <a:moveTo>
                    <a:pt x="6384289" y="0"/>
                  </a:moveTo>
                  <a:lnTo>
                    <a:pt x="6214110" y="0"/>
                  </a:lnTo>
                  <a:lnTo>
                    <a:pt x="0" y="6214110"/>
                  </a:lnTo>
                  <a:lnTo>
                    <a:pt x="0" y="6384289"/>
                  </a:lnTo>
                  <a:lnTo>
                    <a:pt x="6384289" y="0"/>
                  </a:lnTo>
                  <a:close/>
                </a:path>
              </a:pathLst>
            </a:custGeom>
            <a:solidFill>
              <a:srgbClr val="D8D8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0" y="0"/>
              <a:ext cx="6539230" cy="6539230"/>
            </a:xfrm>
            <a:custGeom>
              <a:avLst/>
              <a:gdLst/>
              <a:ahLst/>
              <a:cxnLst/>
              <a:rect l="l" t="t" r="r" b="b"/>
              <a:pathLst>
                <a:path w="6539230" h="6539230">
                  <a:moveTo>
                    <a:pt x="6539229" y="0"/>
                  </a:moveTo>
                  <a:lnTo>
                    <a:pt x="6369049" y="0"/>
                  </a:lnTo>
                  <a:lnTo>
                    <a:pt x="0" y="6369049"/>
                  </a:lnTo>
                  <a:lnTo>
                    <a:pt x="0" y="6539229"/>
                  </a:lnTo>
                  <a:lnTo>
                    <a:pt x="6539229" y="0"/>
                  </a:lnTo>
                  <a:close/>
                </a:path>
              </a:pathLst>
            </a:custGeom>
            <a:solidFill>
              <a:srgbClr val="D7D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0" y="0"/>
              <a:ext cx="6696709" cy="6696709"/>
            </a:xfrm>
            <a:custGeom>
              <a:avLst/>
              <a:gdLst/>
              <a:ahLst/>
              <a:cxnLst/>
              <a:rect l="l" t="t" r="r" b="b"/>
              <a:pathLst>
                <a:path w="6696709" h="6696709">
                  <a:moveTo>
                    <a:pt x="6696710" y="0"/>
                  </a:moveTo>
                  <a:lnTo>
                    <a:pt x="6523989" y="0"/>
                  </a:lnTo>
                  <a:lnTo>
                    <a:pt x="0" y="6523990"/>
                  </a:lnTo>
                  <a:lnTo>
                    <a:pt x="0" y="6696710"/>
                  </a:lnTo>
                  <a:lnTo>
                    <a:pt x="6696710" y="0"/>
                  </a:lnTo>
                  <a:close/>
                </a:path>
              </a:pathLst>
            </a:custGeom>
            <a:solidFill>
              <a:srgbClr val="D6D6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0" y="0"/>
              <a:ext cx="6851650" cy="6851650"/>
            </a:xfrm>
            <a:custGeom>
              <a:avLst/>
              <a:gdLst/>
              <a:ahLst/>
              <a:cxnLst/>
              <a:rect l="l" t="t" r="r" b="b"/>
              <a:pathLst>
                <a:path w="6851650" h="6851650">
                  <a:moveTo>
                    <a:pt x="6851650" y="0"/>
                  </a:moveTo>
                  <a:lnTo>
                    <a:pt x="6680200" y="0"/>
                  </a:lnTo>
                  <a:lnTo>
                    <a:pt x="0" y="6680200"/>
                  </a:lnTo>
                  <a:lnTo>
                    <a:pt x="0" y="6851650"/>
                  </a:lnTo>
                  <a:lnTo>
                    <a:pt x="6851650" y="0"/>
                  </a:lnTo>
                  <a:close/>
                </a:path>
              </a:pathLst>
            </a:custGeom>
            <a:solidFill>
              <a:srgbClr val="D5D5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0" y="0"/>
              <a:ext cx="7006590" cy="6858000"/>
            </a:xfrm>
            <a:custGeom>
              <a:avLst/>
              <a:gdLst/>
              <a:ahLst/>
              <a:cxnLst/>
              <a:rect l="l" t="t" r="r" b="b"/>
              <a:pathLst>
                <a:path w="7006590" h="6858000">
                  <a:moveTo>
                    <a:pt x="7006589" y="0"/>
                  </a:moveTo>
                  <a:lnTo>
                    <a:pt x="6836410" y="0"/>
                  </a:lnTo>
                  <a:lnTo>
                    <a:pt x="0" y="6836409"/>
                  </a:lnTo>
                  <a:lnTo>
                    <a:pt x="0" y="6858000"/>
                  </a:lnTo>
                  <a:lnTo>
                    <a:pt x="148589" y="6858000"/>
                  </a:lnTo>
                  <a:lnTo>
                    <a:pt x="7006589" y="0"/>
                  </a:lnTo>
                  <a:close/>
                </a:path>
              </a:pathLst>
            </a:custGeom>
            <a:solidFill>
              <a:srgbClr val="D4D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33349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79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D3D3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288290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7999" y="0"/>
                  </a:lnTo>
                  <a:lnTo>
                    <a:pt x="0" y="6858000"/>
                  </a:lnTo>
                  <a:lnTo>
                    <a:pt x="170180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D2D2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43230" y="0"/>
              <a:ext cx="7029450" cy="6858000"/>
            </a:xfrm>
            <a:custGeom>
              <a:avLst/>
              <a:gdLst/>
              <a:ahLst/>
              <a:cxnLst/>
              <a:rect l="l" t="t" r="r" b="b"/>
              <a:pathLst>
                <a:path w="7029450" h="6858000">
                  <a:moveTo>
                    <a:pt x="702945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1450" y="6858000"/>
                  </a:lnTo>
                  <a:lnTo>
                    <a:pt x="7029450" y="0"/>
                  </a:lnTo>
                  <a:close/>
                </a:path>
              </a:pathLst>
            </a:custGeom>
            <a:solidFill>
              <a:srgbClr val="D1D1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99440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80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D0D0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755649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79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CFCF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910589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7999" y="0"/>
                  </a:lnTo>
                  <a:lnTo>
                    <a:pt x="0" y="6858000"/>
                  </a:lnTo>
                  <a:lnTo>
                    <a:pt x="170180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CECE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65530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80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CDCD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220469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80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375410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79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79" y="6858000"/>
                  </a:lnTo>
                  <a:lnTo>
                    <a:pt x="7028179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530349" y="0"/>
              <a:ext cx="7030720" cy="6858000"/>
            </a:xfrm>
            <a:custGeom>
              <a:avLst/>
              <a:gdLst/>
              <a:ahLst/>
              <a:cxnLst/>
              <a:rect l="l" t="t" r="r" b="b"/>
              <a:pathLst>
                <a:path w="7030720" h="6858000">
                  <a:moveTo>
                    <a:pt x="703072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2720" y="6858000"/>
                  </a:lnTo>
                  <a:lnTo>
                    <a:pt x="7030720" y="0"/>
                  </a:lnTo>
                  <a:close/>
                </a:path>
              </a:pathLst>
            </a:custGeom>
            <a:solidFill>
              <a:srgbClr val="CDCD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686560" y="0"/>
              <a:ext cx="7029450" cy="6858000"/>
            </a:xfrm>
            <a:custGeom>
              <a:avLst/>
              <a:gdLst/>
              <a:ahLst/>
              <a:cxnLst/>
              <a:rect l="l" t="t" r="r" b="b"/>
              <a:pathLst>
                <a:path w="7029450" h="6858000">
                  <a:moveTo>
                    <a:pt x="702945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1450" y="6858000"/>
                  </a:lnTo>
                  <a:lnTo>
                    <a:pt x="7029450" y="0"/>
                  </a:lnTo>
                  <a:close/>
                </a:path>
              </a:pathLst>
            </a:custGeom>
            <a:solidFill>
              <a:srgbClr val="CECE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842770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8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79" y="6858000"/>
                  </a:lnTo>
                  <a:lnTo>
                    <a:pt x="7028180" y="0"/>
                  </a:lnTo>
                  <a:close/>
                </a:path>
              </a:pathLst>
            </a:custGeom>
            <a:solidFill>
              <a:srgbClr val="CFCF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997710" y="0"/>
              <a:ext cx="7028180" cy="6858000"/>
            </a:xfrm>
            <a:custGeom>
              <a:avLst/>
              <a:gdLst/>
              <a:ahLst/>
              <a:cxnLst/>
              <a:rect l="l" t="t" r="r" b="b"/>
              <a:pathLst>
                <a:path w="7028180" h="6858000">
                  <a:moveTo>
                    <a:pt x="7028179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79" y="6858000"/>
                  </a:lnTo>
                  <a:lnTo>
                    <a:pt x="7028179" y="0"/>
                  </a:lnTo>
                  <a:close/>
                </a:path>
              </a:pathLst>
            </a:custGeom>
            <a:solidFill>
              <a:srgbClr val="D0D0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152649" y="0"/>
              <a:ext cx="6991350" cy="6858000"/>
            </a:xfrm>
            <a:custGeom>
              <a:avLst/>
              <a:gdLst/>
              <a:ahLst/>
              <a:cxnLst/>
              <a:rect l="l" t="t" r="r" b="b"/>
              <a:pathLst>
                <a:path w="6991350" h="6858000">
                  <a:moveTo>
                    <a:pt x="6991350" y="0"/>
                  </a:moveTo>
                  <a:lnTo>
                    <a:pt x="6858000" y="0"/>
                  </a:lnTo>
                  <a:lnTo>
                    <a:pt x="0" y="6858000"/>
                  </a:lnTo>
                  <a:lnTo>
                    <a:pt x="170179" y="6858000"/>
                  </a:lnTo>
                  <a:lnTo>
                    <a:pt x="6991350" y="36829"/>
                  </a:lnTo>
                  <a:lnTo>
                    <a:pt x="6991350" y="0"/>
                  </a:lnTo>
                  <a:close/>
                </a:path>
              </a:pathLst>
            </a:custGeom>
            <a:solidFill>
              <a:srgbClr val="D1D1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307589" y="21590"/>
              <a:ext cx="6836409" cy="6836409"/>
            </a:xfrm>
            <a:custGeom>
              <a:avLst/>
              <a:gdLst/>
              <a:ahLst/>
              <a:cxnLst/>
              <a:rect l="l" t="t" r="r" b="b"/>
              <a:pathLst>
                <a:path w="6836409" h="6836409">
                  <a:moveTo>
                    <a:pt x="6836409" y="0"/>
                  </a:moveTo>
                  <a:lnTo>
                    <a:pt x="0" y="6836410"/>
                  </a:lnTo>
                  <a:lnTo>
                    <a:pt x="171450" y="6836410"/>
                  </a:lnTo>
                  <a:lnTo>
                    <a:pt x="6836409" y="171450"/>
                  </a:lnTo>
                  <a:lnTo>
                    <a:pt x="6836409" y="0"/>
                  </a:lnTo>
                  <a:close/>
                </a:path>
              </a:pathLst>
            </a:custGeom>
            <a:solidFill>
              <a:srgbClr val="D2D2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2463799" y="177800"/>
              <a:ext cx="6680200" cy="6680200"/>
            </a:xfrm>
            <a:custGeom>
              <a:avLst/>
              <a:gdLst/>
              <a:ahLst/>
              <a:cxnLst/>
              <a:rect l="l" t="t" r="r" b="b"/>
              <a:pathLst>
                <a:path w="6680200" h="6680200">
                  <a:moveTo>
                    <a:pt x="6680200" y="0"/>
                  </a:moveTo>
                  <a:lnTo>
                    <a:pt x="0" y="6680200"/>
                  </a:lnTo>
                  <a:lnTo>
                    <a:pt x="171450" y="6680200"/>
                  </a:lnTo>
                  <a:lnTo>
                    <a:pt x="6680200" y="171450"/>
                  </a:lnTo>
                  <a:lnTo>
                    <a:pt x="6680200" y="0"/>
                  </a:lnTo>
                  <a:close/>
                </a:path>
              </a:pathLst>
            </a:custGeom>
            <a:solidFill>
              <a:srgbClr val="D3D3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620010" y="334009"/>
              <a:ext cx="6523990" cy="6523990"/>
            </a:xfrm>
            <a:custGeom>
              <a:avLst/>
              <a:gdLst/>
              <a:ahLst/>
              <a:cxnLst/>
              <a:rect l="l" t="t" r="r" b="b"/>
              <a:pathLst>
                <a:path w="6523990" h="6523990">
                  <a:moveTo>
                    <a:pt x="6523990" y="0"/>
                  </a:moveTo>
                  <a:lnTo>
                    <a:pt x="0" y="6523989"/>
                  </a:lnTo>
                  <a:lnTo>
                    <a:pt x="170179" y="6523989"/>
                  </a:lnTo>
                  <a:lnTo>
                    <a:pt x="6523990" y="170179"/>
                  </a:lnTo>
                  <a:lnTo>
                    <a:pt x="6523990" y="0"/>
                  </a:lnTo>
                  <a:close/>
                </a:path>
              </a:pathLst>
            </a:custGeom>
            <a:solidFill>
              <a:srgbClr val="D4D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2774949" y="488950"/>
              <a:ext cx="6369050" cy="6369050"/>
            </a:xfrm>
            <a:custGeom>
              <a:avLst/>
              <a:gdLst/>
              <a:ahLst/>
              <a:cxnLst/>
              <a:rect l="l" t="t" r="r" b="b"/>
              <a:pathLst>
                <a:path w="6369050" h="6369050">
                  <a:moveTo>
                    <a:pt x="6369050" y="0"/>
                  </a:moveTo>
                  <a:lnTo>
                    <a:pt x="0" y="6369050"/>
                  </a:lnTo>
                  <a:lnTo>
                    <a:pt x="170179" y="6369050"/>
                  </a:lnTo>
                  <a:lnTo>
                    <a:pt x="6369050" y="170180"/>
                  </a:lnTo>
                  <a:lnTo>
                    <a:pt x="6369050" y="0"/>
                  </a:lnTo>
                  <a:close/>
                </a:path>
              </a:pathLst>
            </a:custGeom>
            <a:solidFill>
              <a:srgbClr val="D5D5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2929889" y="643890"/>
              <a:ext cx="6214110" cy="6214110"/>
            </a:xfrm>
            <a:custGeom>
              <a:avLst/>
              <a:gdLst/>
              <a:ahLst/>
              <a:cxnLst/>
              <a:rect l="l" t="t" r="r" b="b"/>
              <a:pathLst>
                <a:path w="6214110" h="6214109">
                  <a:moveTo>
                    <a:pt x="6214110" y="0"/>
                  </a:moveTo>
                  <a:lnTo>
                    <a:pt x="0" y="6214110"/>
                  </a:lnTo>
                  <a:lnTo>
                    <a:pt x="170180" y="6214110"/>
                  </a:lnTo>
                  <a:lnTo>
                    <a:pt x="6214110" y="170180"/>
                  </a:lnTo>
                  <a:lnTo>
                    <a:pt x="6214110" y="0"/>
                  </a:lnTo>
                  <a:close/>
                </a:path>
              </a:pathLst>
            </a:custGeom>
            <a:solidFill>
              <a:srgbClr val="D6D6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084829" y="798830"/>
              <a:ext cx="6059170" cy="6059170"/>
            </a:xfrm>
            <a:custGeom>
              <a:avLst/>
              <a:gdLst/>
              <a:ahLst/>
              <a:cxnLst/>
              <a:rect l="l" t="t" r="r" b="b"/>
              <a:pathLst>
                <a:path w="6059170" h="6059170">
                  <a:moveTo>
                    <a:pt x="6059170" y="0"/>
                  </a:moveTo>
                  <a:lnTo>
                    <a:pt x="0" y="6059170"/>
                  </a:lnTo>
                  <a:lnTo>
                    <a:pt x="170179" y="6059170"/>
                  </a:lnTo>
                  <a:lnTo>
                    <a:pt x="6059170" y="170180"/>
                  </a:lnTo>
                  <a:lnTo>
                    <a:pt x="6059170" y="0"/>
                  </a:lnTo>
                  <a:close/>
                </a:path>
              </a:pathLst>
            </a:custGeom>
            <a:solidFill>
              <a:srgbClr val="D7D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239770" y="953769"/>
              <a:ext cx="5904230" cy="5904230"/>
            </a:xfrm>
            <a:custGeom>
              <a:avLst/>
              <a:gdLst/>
              <a:ahLst/>
              <a:cxnLst/>
              <a:rect l="l" t="t" r="r" b="b"/>
              <a:pathLst>
                <a:path w="5904230" h="5904230">
                  <a:moveTo>
                    <a:pt x="5904230" y="0"/>
                  </a:moveTo>
                  <a:lnTo>
                    <a:pt x="0" y="5904230"/>
                  </a:lnTo>
                  <a:lnTo>
                    <a:pt x="172720" y="5904230"/>
                  </a:lnTo>
                  <a:lnTo>
                    <a:pt x="5904230" y="172719"/>
                  </a:lnTo>
                  <a:lnTo>
                    <a:pt x="5904230" y="0"/>
                  </a:lnTo>
                  <a:close/>
                </a:path>
              </a:pathLst>
            </a:custGeom>
            <a:solidFill>
              <a:srgbClr val="D8D8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397249" y="1111250"/>
              <a:ext cx="5746750" cy="5746750"/>
            </a:xfrm>
            <a:custGeom>
              <a:avLst/>
              <a:gdLst/>
              <a:ahLst/>
              <a:cxnLst/>
              <a:rect l="l" t="t" r="r" b="b"/>
              <a:pathLst>
                <a:path w="5746750" h="5746750">
                  <a:moveTo>
                    <a:pt x="5746750" y="0"/>
                  </a:moveTo>
                  <a:lnTo>
                    <a:pt x="0" y="5746750"/>
                  </a:lnTo>
                  <a:lnTo>
                    <a:pt x="170179" y="5746750"/>
                  </a:lnTo>
                  <a:lnTo>
                    <a:pt x="5746750" y="170180"/>
                  </a:lnTo>
                  <a:lnTo>
                    <a:pt x="5746750" y="0"/>
                  </a:lnTo>
                  <a:close/>
                </a:path>
              </a:pathLst>
            </a:custGeom>
            <a:solidFill>
              <a:srgbClr val="D9D9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552190" y="1266189"/>
              <a:ext cx="5591810" cy="5591810"/>
            </a:xfrm>
            <a:custGeom>
              <a:avLst/>
              <a:gdLst/>
              <a:ahLst/>
              <a:cxnLst/>
              <a:rect l="l" t="t" r="r" b="b"/>
              <a:pathLst>
                <a:path w="5591810" h="5591809">
                  <a:moveTo>
                    <a:pt x="5591810" y="0"/>
                  </a:moveTo>
                  <a:lnTo>
                    <a:pt x="0" y="5591810"/>
                  </a:lnTo>
                  <a:lnTo>
                    <a:pt x="170180" y="5591810"/>
                  </a:lnTo>
                  <a:lnTo>
                    <a:pt x="5591810" y="170180"/>
                  </a:lnTo>
                  <a:lnTo>
                    <a:pt x="5591810" y="0"/>
                  </a:lnTo>
                  <a:close/>
                </a:path>
              </a:pathLst>
            </a:custGeom>
            <a:solidFill>
              <a:srgbClr val="DADA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707129" y="1421130"/>
              <a:ext cx="5436870" cy="5436870"/>
            </a:xfrm>
            <a:custGeom>
              <a:avLst/>
              <a:gdLst/>
              <a:ahLst/>
              <a:cxnLst/>
              <a:rect l="l" t="t" r="r" b="b"/>
              <a:pathLst>
                <a:path w="5436870" h="5436870">
                  <a:moveTo>
                    <a:pt x="5436870" y="0"/>
                  </a:moveTo>
                  <a:lnTo>
                    <a:pt x="0" y="5436870"/>
                  </a:lnTo>
                  <a:lnTo>
                    <a:pt x="170179" y="5436870"/>
                  </a:lnTo>
                  <a:lnTo>
                    <a:pt x="5436870" y="170180"/>
                  </a:lnTo>
                  <a:lnTo>
                    <a:pt x="5436870" y="0"/>
                  </a:lnTo>
                  <a:close/>
                </a:path>
              </a:pathLst>
            </a:custGeom>
            <a:solidFill>
              <a:srgbClr val="DBDB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862070" y="1576069"/>
              <a:ext cx="5281930" cy="5281930"/>
            </a:xfrm>
            <a:custGeom>
              <a:avLst/>
              <a:gdLst/>
              <a:ahLst/>
              <a:cxnLst/>
              <a:rect l="l" t="t" r="r" b="b"/>
              <a:pathLst>
                <a:path w="5281930" h="5281930">
                  <a:moveTo>
                    <a:pt x="5281930" y="0"/>
                  </a:moveTo>
                  <a:lnTo>
                    <a:pt x="0" y="5281930"/>
                  </a:lnTo>
                  <a:lnTo>
                    <a:pt x="170180" y="5281930"/>
                  </a:lnTo>
                  <a:lnTo>
                    <a:pt x="5281930" y="170179"/>
                  </a:lnTo>
                  <a:lnTo>
                    <a:pt x="5281930" y="0"/>
                  </a:lnTo>
                  <a:close/>
                </a:path>
              </a:pathLst>
            </a:custGeom>
            <a:solidFill>
              <a:srgbClr val="DCDC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4017009" y="1731010"/>
              <a:ext cx="5126990" cy="5126990"/>
            </a:xfrm>
            <a:custGeom>
              <a:avLst/>
              <a:gdLst/>
              <a:ahLst/>
              <a:cxnLst/>
              <a:rect l="l" t="t" r="r" b="b"/>
              <a:pathLst>
                <a:path w="5126989" h="5126990">
                  <a:moveTo>
                    <a:pt x="5126990" y="0"/>
                  </a:moveTo>
                  <a:lnTo>
                    <a:pt x="0" y="5126989"/>
                  </a:lnTo>
                  <a:lnTo>
                    <a:pt x="171449" y="5126989"/>
                  </a:lnTo>
                  <a:lnTo>
                    <a:pt x="5126990" y="171449"/>
                  </a:lnTo>
                  <a:lnTo>
                    <a:pt x="5126990" y="0"/>
                  </a:lnTo>
                  <a:close/>
                </a:path>
              </a:pathLst>
            </a:custGeom>
            <a:solidFill>
              <a:srgbClr val="DDD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4173220" y="1887220"/>
              <a:ext cx="4970780" cy="4970780"/>
            </a:xfrm>
            <a:custGeom>
              <a:avLst/>
              <a:gdLst/>
              <a:ahLst/>
              <a:cxnLst/>
              <a:rect l="l" t="t" r="r" b="b"/>
              <a:pathLst>
                <a:path w="4970780" h="4970780">
                  <a:moveTo>
                    <a:pt x="4970780" y="0"/>
                  </a:moveTo>
                  <a:lnTo>
                    <a:pt x="0" y="4970780"/>
                  </a:lnTo>
                  <a:lnTo>
                    <a:pt x="171450" y="4970780"/>
                  </a:lnTo>
                  <a:lnTo>
                    <a:pt x="4970780" y="171450"/>
                  </a:lnTo>
                  <a:lnTo>
                    <a:pt x="4970780" y="0"/>
                  </a:lnTo>
                  <a:close/>
                </a:path>
              </a:pathLst>
            </a:custGeom>
            <a:solidFill>
              <a:srgbClr val="DEDE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4329429" y="2043429"/>
              <a:ext cx="4814570" cy="4814570"/>
            </a:xfrm>
            <a:custGeom>
              <a:avLst/>
              <a:gdLst/>
              <a:ahLst/>
              <a:cxnLst/>
              <a:rect l="l" t="t" r="r" b="b"/>
              <a:pathLst>
                <a:path w="4814570" h="4814570">
                  <a:moveTo>
                    <a:pt x="4814570" y="0"/>
                  </a:moveTo>
                  <a:lnTo>
                    <a:pt x="0" y="4814570"/>
                  </a:lnTo>
                  <a:lnTo>
                    <a:pt x="170179" y="4814570"/>
                  </a:lnTo>
                  <a:lnTo>
                    <a:pt x="4814570" y="170180"/>
                  </a:lnTo>
                  <a:lnTo>
                    <a:pt x="4814570" y="0"/>
                  </a:lnTo>
                  <a:close/>
                </a:path>
              </a:pathLst>
            </a:custGeom>
            <a:solidFill>
              <a:srgbClr val="DFDF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4484370" y="2198370"/>
              <a:ext cx="4659630" cy="4659630"/>
            </a:xfrm>
            <a:custGeom>
              <a:avLst/>
              <a:gdLst/>
              <a:ahLst/>
              <a:cxnLst/>
              <a:rect l="l" t="t" r="r" b="b"/>
              <a:pathLst>
                <a:path w="4659630" h="4659630">
                  <a:moveTo>
                    <a:pt x="4659630" y="0"/>
                  </a:moveTo>
                  <a:lnTo>
                    <a:pt x="0" y="4659630"/>
                  </a:lnTo>
                  <a:lnTo>
                    <a:pt x="170180" y="4659629"/>
                  </a:lnTo>
                  <a:lnTo>
                    <a:pt x="4659630" y="170179"/>
                  </a:lnTo>
                  <a:lnTo>
                    <a:pt x="4659630" y="0"/>
                  </a:lnTo>
                  <a:close/>
                </a:path>
              </a:pathLst>
            </a:custGeom>
            <a:solidFill>
              <a:srgbClr val="E0E0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4639309" y="2353310"/>
              <a:ext cx="4504690" cy="4504690"/>
            </a:xfrm>
            <a:custGeom>
              <a:avLst/>
              <a:gdLst/>
              <a:ahLst/>
              <a:cxnLst/>
              <a:rect l="l" t="t" r="r" b="b"/>
              <a:pathLst>
                <a:path w="4504689" h="4504690">
                  <a:moveTo>
                    <a:pt x="4504690" y="0"/>
                  </a:moveTo>
                  <a:lnTo>
                    <a:pt x="0" y="4504689"/>
                  </a:lnTo>
                  <a:lnTo>
                    <a:pt x="170180" y="4504689"/>
                  </a:lnTo>
                  <a:lnTo>
                    <a:pt x="4504690" y="170179"/>
                  </a:lnTo>
                  <a:lnTo>
                    <a:pt x="4504690" y="0"/>
                  </a:lnTo>
                  <a:close/>
                </a:path>
              </a:pathLst>
            </a:custGeom>
            <a:solidFill>
              <a:srgbClr val="E1E1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4794249" y="2508250"/>
              <a:ext cx="4349750" cy="4349750"/>
            </a:xfrm>
            <a:custGeom>
              <a:avLst/>
              <a:gdLst/>
              <a:ahLst/>
              <a:cxnLst/>
              <a:rect l="l" t="t" r="r" b="b"/>
              <a:pathLst>
                <a:path w="4349750" h="4349750">
                  <a:moveTo>
                    <a:pt x="4349750" y="0"/>
                  </a:moveTo>
                  <a:lnTo>
                    <a:pt x="0" y="4349750"/>
                  </a:lnTo>
                  <a:lnTo>
                    <a:pt x="170179" y="4349750"/>
                  </a:lnTo>
                  <a:lnTo>
                    <a:pt x="4349750" y="170180"/>
                  </a:lnTo>
                  <a:lnTo>
                    <a:pt x="4349750" y="0"/>
                  </a:lnTo>
                  <a:close/>
                </a:path>
              </a:pathLst>
            </a:custGeom>
            <a:solidFill>
              <a:srgbClr val="E2E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4949190" y="2663189"/>
              <a:ext cx="4194810" cy="4194810"/>
            </a:xfrm>
            <a:custGeom>
              <a:avLst/>
              <a:gdLst/>
              <a:ahLst/>
              <a:cxnLst/>
              <a:rect l="l" t="t" r="r" b="b"/>
              <a:pathLst>
                <a:path w="4194810" h="4194809">
                  <a:moveTo>
                    <a:pt x="4194810" y="0"/>
                  </a:moveTo>
                  <a:lnTo>
                    <a:pt x="0" y="4194810"/>
                  </a:lnTo>
                  <a:lnTo>
                    <a:pt x="171450" y="4194810"/>
                  </a:lnTo>
                  <a:lnTo>
                    <a:pt x="4194810" y="171450"/>
                  </a:lnTo>
                  <a:lnTo>
                    <a:pt x="4194810" y="0"/>
                  </a:lnTo>
                  <a:close/>
                </a:path>
              </a:pathLst>
            </a:custGeom>
            <a:solidFill>
              <a:srgbClr val="E3E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5105399" y="2819400"/>
              <a:ext cx="4038600" cy="4038600"/>
            </a:xfrm>
            <a:custGeom>
              <a:avLst/>
              <a:gdLst/>
              <a:ahLst/>
              <a:cxnLst/>
              <a:rect l="l" t="t" r="r" b="b"/>
              <a:pathLst>
                <a:path w="4038600" h="4038600">
                  <a:moveTo>
                    <a:pt x="4038600" y="0"/>
                  </a:moveTo>
                  <a:lnTo>
                    <a:pt x="0" y="4038600"/>
                  </a:lnTo>
                  <a:lnTo>
                    <a:pt x="171450" y="4038600"/>
                  </a:lnTo>
                  <a:lnTo>
                    <a:pt x="4038600" y="171450"/>
                  </a:lnTo>
                  <a:lnTo>
                    <a:pt x="4038600" y="0"/>
                  </a:lnTo>
                  <a:close/>
                </a:path>
              </a:pathLst>
            </a:custGeom>
            <a:solidFill>
              <a:srgbClr val="E4E4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5261609" y="2975610"/>
              <a:ext cx="3882390" cy="3882390"/>
            </a:xfrm>
            <a:custGeom>
              <a:avLst/>
              <a:gdLst/>
              <a:ahLst/>
              <a:cxnLst/>
              <a:rect l="l" t="t" r="r" b="b"/>
              <a:pathLst>
                <a:path w="3882389" h="3882390">
                  <a:moveTo>
                    <a:pt x="3882390" y="0"/>
                  </a:moveTo>
                  <a:lnTo>
                    <a:pt x="0" y="3882390"/>
                  </a:lnTo>
                  <a:lnTo>
                    <a:pt x="170180" y="3882390"/>
                  </a:lnTo>
                  <a:lnTo>
                    <a:pt x="3882390" y="170180"/>
                  </a:lnTo>
                  <a:lnTo>
                    <a:pt x="3882390" y="0"/>
                  </a:lnTo>
                  <a:close/>
                </a:path>
              </a:pathLst>
            </a:custGeom>
            <a:solidFill>
              <a:srgbClr val="E5E5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5416549" y="3130550"/>
              <a:ext cx="3727450" cy="3727450"/>
            </a:xfrm>
            <a:custGeom>
              <a:avLst/>
              <a:gdLst/>
              <a:ahLst/>
              <a:cxnLst/>
              <a:rect l="l" t="t" r="r" b="b"/>
              <a:pathLst>
                <a:path w="3727450" h="3727450">
                  <a:moveTo>
                    <a:pt x="3727450" y="0"/>
                  </a:moveTo>
                  <a:lnTo>
                    <a:pt x="0" y="3727450"/>
                  </a:lnTo>
                  <a:lnTo>
                    <a:pt x="170179" y="3727450"/>
                  </a:lnTo>
                  <a:lnTo>
                    <a:pt x="3727450" y="170180"/>
                  </a:lnTo>
                  <a:lnTo>
                    <a:pt x="3727450" y="0"/>
                  </a:lnTo>
                  <a:close/>
                </a:path>
              </a:pathLst>
            </a:custGeom>
            <a:solidFill>
              <a:srgbClr val="E6E6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5571490" y="3285490"/>
              <a:ext cx="3572510" cy="3572510"/>
            </a:xfrm>
            <a:custGeom>
              <a:avLst/>
              <a:gdLst/>
              <a:ahLst/>
              <a:cxnLst/>
              <a:rect l="l" t="t" r="r" b="b"/>
              <a:pathLst>
                <a:path w="3572510" h="3572509">
                  <a:moveTo>
                    <a:pt x="3572510" y="0"/>
                  </a:moveTo>
                  <a:lnTo>
                    <a:pt x="0" y="3572510"/>
                  </a:lnTo>
                  <a:lnTo>
                    <a:pt x="170180" y="3572510"/>
                  </a:lnTo>
                  <a:lnTo>
                    <a:pt x="3572510" y="170180"/>
                  </a:lnTo>
                  <a:lnTo>
                    <a:pt x="3572510" y="0"/>
                  </a:lnTo>
                  <a:close/>
                </a:path>
              </a:pathLst>
            </a:custGeom>
            <a:solidFill>
              <a:srgbClr val="E7E7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5726429" y="3440429"/>
              <a:ext cx="3417570" cy="3417570"/>
            </a:xfrm>
            <a:custGeom>
              <a:avLst/>
              <a:gdLst/>
              <a:ahLst/>
              <a:cxnLst/>
              <a:rect l="l" t="t" r="r" b="b"/>
              <a:pathLst>
                <a:path w="3417570" h="3417570">
                  <a:moveTo>
                    <a:pt x="3417570" y="0"/>
                  </a:moveTo>
                  <a:lnTo>
                    <a:pt x="0" y="3417570"/>
                  </a:lnTo>
                  <a:lnTo>
                    <a:pt x="170179" y="3417570"/>
                  </a:lnTo>
                  <a:lnTo>
                    <a:pt x="3417570" y="170180"/>
                  </a:lnTo>
                  <a:lnTo>
                    <a:pt x="3417570" y="0"/>
                  </a:lnTo>
                  <a:close/>
                </a:path>
              </a:pathLst>
            </a:custGeom>
            <a:solidFill>
              <a:srgbClr val="E8E8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5881370" y="3595370"/>
              <a:ext cx="3262629" cy="3262629"/>
            </a:xfrm>
            <a:custGeom>
              <a:avLst/>
              <a:gdLst/>
              <a:ahLst/>
              <a:cxnLst/>
              <a:rect l="l" t="t" r="r" b="b"/>
              <a:pathLst>
                <a:path w="3262629" h="3262629">
                  <a:moveTo>
                    <a:pt x="3262630" y="0"/>
                  </a:moveTo>
                  <a:lnTo>
                    <a:pt x="0" y="3262630"/>
                  </a:lnTo>
                  <a:lnTo>
                    <a:pt x="172720" y="3262630"/>
                  </a:lnTo>
                  <a:lnTo>
                    <a:pt x="3262630" y="172720"/>
                  </a:lnTo>
                  <a:lnTo>
                    <a:pt x="3262630" y="0"/>
                  </a:lnTo>
                  <a:close/>
                </a:path>
              </a:pathLst>
            </a:custGeom>
            <a:solidFill>
              <a:srgbClr val="E9E9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6037579" y="3751579"/>
              <a:ext cx="3106420" cy="3106420"/>
            </a:xfrm>
            <a:custGeom>
              <a:avLst/>
              <a:gdLst/>
              <a:ahLst/>
              <a:cxnLst/>
              <a:rect l="l" t="t" r="r" b="b"/>
              <a:pathLst>
                <a:path w="3106420" h="3106420">
                  <a:moveTo>
                    <a:pt x="3106420" y="0"/>
                  </a:moveTo>
                  <a:lnTo>
                    <a:pt x="0" y="3106420"/>
                  </a:lnTo>
                  <a:lnTo>
                    <a:pt x="171450" y="3106420"/>
                  </a:lnTo>
                  <a:lnTo>
                    <a:pt x="3106420" y="171450"/>
                  </a:lnTo>
                  <a:lnTo>
                    <a:pt x="3106420" y="0"/>
                  </a:lnTo>
                  <a:close/>
                </a:path>
              </a:pathLst>
            </a:custGeom>
            <a:solidFill>
              <a:srgbClr val="EAEA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193790" y="3907790"/>
              <a:ext cx="2950210" cy="2950210"/>
            </a:xfrm>
            <a:custGeom>
              <a:avLst/>
              <a:gdLst/>
              <a:ahLst/>
              <a:cxnLst/>
              <a:rect l="l" t="t" r="r" b="b"/>
              <a:pathLst>
                <a:path w="2950210" h="2950209">
                  <a:moveTo>
                    <a:pt x="2950210" y="0"/>
                  </a:moveTo>
                  <a:lnTo>
                    <a:pt x="0" y="2950210"/>
                  </a:lnTo>
                  <a:lnTo>
                    <a:pt x="170180" y="2950210"/>
                  </a:lnTo>
                  <a:lnTo>
                    <a:pt x="2950210" y="170180"/>
                  </a:lnTo>
                  <a:lnTo>
                    <a:pt x="2950210" y="0"/>
                  </a:lnTo>
                  <a:close/>
                </a:path>
              </a:pathLst>
            </a:custGeom>
            <a:solidFill>
              <a:srgbClr val="EBEB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348729" y="4062729"/>
              <a:ext cx="2795270" cy="2795270"/>
            </a:xfrm>
            <a:custGeom>
              <a:avLst/>
              <a:gdLst/>
              <a:ahLst/>
              <a:cxnLst/>
              <a:rect l="l" t="t" r="r" b="b"/>
              <a:pathLst>
                <a:path w="2795270" h="2795270">
                  <a:moveTo>
                    <a:pt x="2795270" y="0"/>
                  </a:moveTo>
                  <a:lnTo>
                    <a:pt x="0" y="2795270"/>
                  </a:lnTo>
                  <a:lnTo>
                    <a:pt x="170180" y="2795270"/>
                  </a:lnTo>
                  <a:lnTo>
                    <a:pt x="2795270" y="170180"/>
                  </a:lnTo>
                  <a:lnTo>
                    <a:pt x="2795270" y="0"/>
                  </a:lnTo>
                  <a:close/>
                </a:path>
              </a:pathLst>
            </a:custGeom>
            <a:solidFill>
              <a:srgbClr val="ECEC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6503670" y="4217669"/>
              <a:ext cx="2640330" cy="2640330"/>
            </a:xfrm>
            <a:custGeom>
              <a:avLst/>
              <a:gdLst/>
              <a:ahLst/>
              <a:cxnLst/>
              <a:rect l="l" t="t" r="r" b="b"/>
              <a:pathLst>
                <a:path w="2640329" h="2640329">
                  <a:moveTo>
                    <a:pt x="2640330" y="0"/>
                  </a:moveTo>
                  <a:lnTo>
                    <a:pt x="0" y="2640330"/>
                  </a:lnTo>
                  <a:lnTo>
                    <a:pt x="154940" y="2640330"/>
                  </a:lnTo>
                  <a:lnTo>
                    <a:pt x="170180" y="2640330"/>
                  </a:lnTo>
                  <a:lnTo>
                    <a:pt x="326390" y="2640330"/>
                  </a:lnTo>
                  <a:lnTo>
                    <a:pt x="2640330" y="326390"/>
                  </a:lnTo>
                  <a:lnTo>
                    <a:pt x="2640330" y="170180"/>
                  </a:lnTo>
                  <a:lnTo>
                    <a:pt x="2640330" y="154952"/>
                  </a:lnTo>
                  <a:lnTo>
                    <a:pt x="2640330" y="0"/>
                  </a:lnTo>
                  <a:close/>
                </a:path>
              </a:pathLst>
            </a:custGeom>
            <a:solidFill>
              <a:srgbClr val="EDED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813549" y="4527550"/>
              <a:ext cx="2330450" cy="2330450"/>
            </a:xfrm>
            <a:custGeom>
              <a:avLst/>
              <a:gdLst/>
              <a:ahLst/>
              <a:cxnLst/>
              <a:rect l="l" t="t" r="r" b="b"/>
              <a:pathLst>
                <a:path w="2330450" h="2330450">
                  <a:moveTo>
                    <a:pt x="2330450" y="0"/>
                  </a:moveTo>
                  <a:lnTo>
                    <a:pt x="0" y="2330450"/>
                  </a:lnTo>
                  <a:lnTo>
                    <a:pt x="172719" y="2330450"/>
                  </a:lnTo>
                  <a:lnTo>
                    <a:pt x="2330450" y="172720"/>
                  </a:lnTo>
                  <a:lnTo>
                    <a:pt x="2330450" y="0"/>
                  </a:lnTo>
                  <a:close/>
                </a:path>
              </a:pathLst>
            </a:custGeom>
            <a:solidFill>
              <a:srgbClr val="EEE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6971030" y="4685029"/>
              <a:ext cx="2172970" cy="2172970"/>
            </a:xfrm>
            <a:custGeom>
              <a:avLst/>
              <a:gdLst/>
              <a:ahLst/>
              <a:cxnLst/>
              <a:rect l="l" t="t" r="r" b="b"/>
              <a:pathLst>
                <a:path w="2172970" h="2172970">
                  <a:moveTo>
                    <a:pt x="2172970" y="0"/>
                  </a:moveTo>
                  <a:lnTo>
                    <a:pt x="0" y="2172970"/>
                  </a:lnTo>
                  <a:lnTo>
                    <a:pt x="170179" y="2172970"/>
                  </a:lnTo>
                  <a:lnTo>
                    <a:pt x="2172970" y="170180"/>
                  </a:lnTo>
                  <a:lnTo>
                    <a:pt x="2172970" y="0"/>
                  </a:lnTo>
                  <a:close/>
                </a:path>
              </a:pathLst>
            </a:custGeom>
            <a:solidFill>
              <a:srgbClr val="EFEF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7125969" y="4839970"/>
              <a:ext cx="2018030" cy="2018030"/>
            </a:xfrm>
            <a:custGeom>
              <a:avLst/>
              <a:gdLst/>
              <a:ahLst/>
              <a:cxnLst/>
              <a:rect l="l" t="t" r="r" b="b"/>
              <a:pathLst>
                <a:path w="2018029" h="2018029">
                  <a:moveTo>
                    <a:pt x="2018029" y="0"/>
                  </a:moveTo>
                  <a:lnTo>
                    <a:pt x="0" y="2018030"/>
                  </a:lnTo>
                  <a:lnTo>
                    <a:pt x="170179" y="2018030"/>
                  </a:lnTo>
                  <a:lnTo>
                    <a:pt x="2018029" y="170180"/>
                  </a:lnTo>
                  <a:lnTo>
                    <a:pt x="2018029" y="0"/>
                  </a:lnTo>
                  <a:close/>
                </a:path>
              </a:pathLst>
            </a:custGeom>
            <a:solidFill>
              <a:srgbClr val="F0F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7280909" y="4994909"/>
              <a:ext cx="1863089" cy="1863089"/>
            </a:xfrm>
            <a:custGeom>
              <a:avLst/>
              <a:gdLst/>
              <a:ahLst/>
              <a:cxnLst/>
              <a:rect l="l" t="t" r="r" b="b"/>
              <a:pathLst>
                <a:path w="1863089" h="1863090">
                  <a:moveTo>
                    <a:pt x="1863089" y="0"/>
                  </a:moveTo>
                  <a:lnTo>
                    <a:pt x="0" y="1863089"/>
                  </a:lnTo>
                  <a:lnTo>
                    <a:pt x="170179" y="1863089"/>
                  </a:lnTo>
                  <a:lnTo>
                    <a:pt x="1863089" y="170179"/>
                  </a:lnTo>
                  <a:lnTo>
                    <a:pt x="1863089" y="0"/>
                  </a:lnTo>
                  <a:close/>
                </a:path>
              </a:pathLst>
            </a:custGeom>
            <a:solidFill>
              <a:srgbClr val="F1F1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7435849" y="5149850"/>
              <a:ext cx="1708150" cy="1708150"/>
            </a:xfrm>
            <a:custGeom>
              <a:avLst/>
              <a:gdLst/>
              <a:ahLst/>
              <a:cxnLst/>
              <a:rect l="l" t="t" r="r" b="b"/>
              <a:pathLst>
                <a:path w="1708150" h="1708150">
                  <a:moveTo>
                    <a:pt x="1708150" y="0"/>
                  </a:moveTo>
                  <a:lnTo>
                    <a:pt x="0" y="1708150"/>
                  </a:lnTo>
                  <a:lnTo>
                    <a:pt x="170179" y="1708150"/>
                  </a:lnTo>
                  <a:lnTo>
                    <a:pt x="1708150" y="170180"/>
                  </a:lnTo>
                  <a:lnTo>
                    <a:pt x="1708150" y="0"/>
                  </a:lnTo>
                  <a:close/>
                </a:path>
              </a:pathLst>
            </a:custGeom>
            <a:solidFill>
              <a:srgbClr val="F2F2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7590790" y="5304790"/>
              <a:ext cx="1553210" cy="1553210"/>
            </a:xfrm>
            <a:custGeom>
              <a:avLst/>
              <a:gdLst/>
              <a:ahLst/>
              <a:cxnLst/>
              <a:rect l="l" t="t" r="r" b="b"/>
              <a:pathLst>
                <a:path w="1553209" h="1553209">
                  <a:moveTo>
                    <a:pt x="1553209" y="0"/>
                  </a:moveTo>
                  <a:lnTo>
                    <a:pt x="0" y="1553210"/>
                  </a:lnTo>
                  <a:lnTo>
                    <a:pt x="171450" y="1553210"/>
                  </a:lnTo>
                  <a:lnTo>
                    <a:pt x="1553209" y="171450"/>
                  </a:lnTo>
                  <a:lnTo>
                    <a:pt x="1553209" y="0"/>
                  </a:lnTo>
                  <a:close/>
                </a:path>
              </a:pathLst>
            </a:custGeom>
            <a:solidFill>
              <a:srgbClr val="F3F3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7748269" y="5462270"/>
              <a:ext cx="1395730" cy="1395730"/>
            </a:xfrm>
            <a:custGeom>
              <a:avLst/>
              <a:gdLst/>
              <a:ahLst/>
              <a:cxnLst/>
              <a:rect l="l" t="t" r="r" b="b"/>
              <a:pathLst>
                <a:path w="1395729" h="1395729">
                  <a:moveTo>
                    <a:pt x="1395729" y="0"/>
                  </a:moveTo>
                  <a:lnTo>
                    <a:pt x="0" y="1395729"/>
                  </a:lnTo>
                  <a:lnTo>
                    <a:pt x="170179" y="1395729"/>
                  </a:lnTo>
                  <a:lnTo>
                    <a:pt x="1395729" y="170179"/>
                  </a:lnTo>
                  <a:lnTo>
                    <a:pt x="1395729" y="0"/>
                  </a:lnTo>
                  <a:close/>
                </a:path>
              </a:pathLst>
            </a:custGeom>
            <a:solidFill>
              <a:srgbClr val="F4F4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7903209" y="5617209"/>
              <a:ext cx="1240790" cy="1240790"/>
            </a:xfrm>
            <a:custGeom>
              <a:avLst/>
              <a:gdLst/>
              <a:ahLst/>
              <a:cxnLst/>
              <a:rect l="l" t="t" r="r" b="b"/>
              <a:pathLst>
                <a:path w="1240790" h="1240790">
                  <a:moveTo>
                    <a:pt x="1240789" y="0"/>
                  </a:moveTo>
                  <a:lnTo>
                    <a:pt x="0" y="1240789"/>
                  </a:lnTo>
                  <a:lnTo>
                    <a:pt x="170179" y="1240789"/>
                  </a:lnTo>
                  <a:lnTo>
                    <a:pt x="1240789" y="170179"/>
                  </a:lnTo>
                  <a:lnTo>
                    <a:pt x="1240789" y="0"/>
                  </a:lnTo>
                  <a:close/>
                </a:path>
              </a:pathLst>
            </a:custGeom>
            <a:solidFill>
              <a:srgbClr val="F5F5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8058149" y="5772150"/>
              <a:ext cx="1085850" cy="1085850"/>
            </a:xfrm>
            <a:custGeom>
              <a:avLst/>
              <a:gdLst/>
              <a:ahLst/>
              <a:cxnLst/>
              <a:rect l="l" t="t" r="r" b="b"/>
              <a:pathLst>
                <a:path w="1085850" h="1085850">
                  <a:moveTo>
                    <a:pt x="1085850" y="0"/>
                  </a:moveTo>
                  <a:lnTo>
                    <a:pt x="0" y="1085850"/>
                  </a:lnTo>
                  <a:lnTo>
                    <a:pt x="170179" y="1085850"/>
                  </a:lnTo>
                  <a:lnTo>
                    <a:pt x="1085850" y="170180"/>
                  </a:lnTo>
                  <a:lnTo>
                    <a:pt x="1085850" y="0"/>
                  </a:lnTo>
                  <a:close/>
                </a:path>
              </a:pathLst>
            </a:custGeom>
            <a:solidFill>
              <a:srgbClr val="F6F6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213090" y="5927090"/>
              <a:ext cx="930910" cy="930910"/>
            </a:xfrm>
            <a:custGeom>
              <a:avLst/>
              <a:gdLst/>
              <a:ahLst/>
              <a:cxnLst/>
              <a:rect l="l" t="t" r="r" b="b"/>
              <a:pathLst>
                <a:path w="930909" h="930909">
                  <a:moveTo>
                    <a:pt x="930910" y="0"/>
                  </a:moveTo>
                  <a:lnTo>
                    <a:pt x="0" y="930910"/>
                  </a:lnTo>
                  <a:lnTo>
                    <a:pt x="170180" y="930910"/>
                  </a:lnTo>
                  <a:lnTo>
                    <a:pt x="930910" y="170180"/>
                  </a:lnTo>
                  <a:lnTo>
                    <a:pt x="930910" y="0"/>
                  </a:lnTo>
                  <a:close/>
                </a:path>
              </a:pathLst>
            </a:custGeom>
            <a:solidFill>
              <a:srgbClr val="F7F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8368030" y="6082029"/>
              <a:ext cx="775970" cy="775970"/>
            </a:xfrm>
            <a:custGeom>
              <a:avLst/>
              <a:gdLst/>
              <a:ahLst/>
              <a:cxnLst/>
              <a:rect l="l" t="t" r="r" b="b"/>
              <a:pathLst>
                <a:path w="775970" h="775970">
                  <a:moveTo>
                    <a:pt x="775969" y="0"/>
                  </a:moveTo>
                  <a:lnTo>
                    <a:pt x="0" y="775970"/>
                  </a:lnTo>
                  <a:lnTo>
                    <a:pt x="171450" y="775970"/>
                  </a:lnTo>
                  <a:lnTo>
                    <a:pt x="775969" y="171450"/>
                  </a:lnTo>
                  <a:lnTo>
                    <a:pt x="775969" y="0"/>
                  </a:lnTo>
                  <a:close/>
                </a:path>
              </a:pathLst>
            </a:custGeom>
            <a:solidFill>
              <a:srgbClr val="F8F8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8524240" y="6238240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59" h="619759">
                  <a:moveTo>
                    <a:pt x="619759" y="0"/>
                  </a:moveTo>
                  <a:lnTo>
                    <a:pt x="0" y="619760"/>
                  </a:lnTo>
                  <a:lnTo>
                    <a:pt x="171450" y="619760"/>
                  </a:lnTo>
                  <a:lnTo>
                    <a:pt x="619759" y="171450"/>
                  </a:lnTo>
                  <a:lnTo>
                    <a:pt x="619759" y="0"/>
                  </a:lnTo>
                  <a:close/>
                </a:path>
              </a:pathLst>
            </a:custGeom>
            <a:solidFill>
              <a:srgbClr val="F9F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8680449" y="6394450"/>
              <a:ext cx="463550" cy="463550"/>
            </a:xfrm>
            <a:custGeom>
              <a:avLst/>
              <a:gdLst/>
              <a:ahLst/>
              <a:cxnLst/>
              <a:rect l="l" t="t" r="r" b="b"/>
              <a:pathLst>
                <a:path w="463550" h="463550">
                  <a:moveTo>
                    <a:pt x="463550" y="0"/>
                  </a:moveTo>
                  <a:lnTo>
                    <a:pt x="0" y="463550"/>
                  </a:lnTo>
                  <a:lnTo>
                    <a:pt x="170179" y="463550"/>
                  </a:lnTo>
                  <a:lnTo>
                    <a:pt x="463550" y="170180"/>
                  </a:lnTo>
                  <a:lnTo>
                    <a:pt x="463550" y="0"/>
                  </a:lnTo>
                  <a:close/>
                </a:path>
              </a:pathLst>
            </a:custGeom>
            <a:solidFill>
              <a:srgbClr val="FAFA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8835390" y="6549390"/>
              <a:ext cx="308610" cy="308610"/>
            </a:xfrm>
            <a:custGeom>
              <a:avLst/>
              <a:gdLst/>
              <a:ahLst/>
              <a:cxnLst/>
              <a:rect l="l" t="t" r="r" b="b"/>
              <a:pathLst>
                <a:path w="308609" h="308609">
                  <a:moveTo>
                    <a:pt x="308610" y="0"/>
                  </a:moveTo>
                  <a:lnTo>
                    <a:pt x="0" y="308610"/>
                  </a:lnTo>
                  <a:lnTo>
                    <a:pt x="170180" y="308610"/>
                  </a:lnTo>
                  <a:lnTo>
                    <a:pt x="308610" y="170180"/>
                  </a:lnTo>
                  <a:lnTo>
                    <a:pt x="308610" y="0"/>
                  </a:lnTo>
                  <a:close/>
                </a:path>
              </a:pathLst>
            </a:custGeom>
            <a:solidFill>
              <a:srgbClr val="FBF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8990330" y="6704330"/>
              <a:ext cx="153670" cy="153670"/>
            </a:xfrm>
            <a:custGeom>
              <a:avLst/>
              <a:gdLst/>
              <a:ahLst/>
              <a:cxnLst/>
              <a:rect l="l" t="t" r="r" b="b"/>
              <a:pathLst>
                <a:path w="153670" h="153670">
                  <a:moveTo>
                    <a:pt x="153669" y="0"/>
                  </a:moveTo>
                  <a:lnTo>
                    <a:pt x="0" y="153669"/>
                  </a:lnTo>
                  <a:lnTo>
                    <a:pt x="153669" y="153670"/>
                  </a:lnTo>
                  <a:lnTo>
                    <a:pt x="153669" y="0"/>
                  </a:lnTo>
                  <a:close/>
                </a:path>
              </a:pathLst>
            </a:custGeom>
            <a:solidFill>
              <a:srgbClr val="FCFC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" name="object 103"/>
          <p:cNvSpPr txBox="1">
            <a:spLocks noGrp="1"/>
          </p:cNvSpPr>
          <p:nvPr>
            <p:ph type="title"/>
          </p:nvPr>
        </p:nvSpPr>
        <p:spPr>
          <a:xfrm>
            <a:off x="430530" y="254000"/>
            <a:ext cx="821182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Calculation </a:t>
            </a:r>
            <a:r>
              <a:rPr sz="4000" u="heavy" spc="-1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under </a:t>
            </a:r>
            <a:r>
              <a:rPr sz="4000" u="heavy" spc="-3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Pro </a:t>
            </a:r>
            <a:r>
              <a:rPr sz="4000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Rata</a:t>
            </a:r>
            <a:r>
              <a:rPr sz="4000" u="heavy" spc="-6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 </a:t>
            </a:r>
            <a:r>
              <a:rPr sz="4000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allotment</a:t>
            </a:r>
            <a:endParaRPr sz="4000"/>
          </a:p>
        </p:txBody>
      </p:sp>
      <p:sp>
        <p:nvSpPr>
          <p:cNvPr id="104" name="object 104"/>
          <p:cNvSpPr txBox="1"/>
          <p:nvPr/>
        </p:nvSpPr>
        <p:spPr>
          <a:xfrm>
            <a:off x="359409" y="947420"/>
            <a:ext cx="8330565" cy="4665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 algn="just">
              <a:lnSpc>
                <a:spcPct val="100000"/>
              </a:lnSpc>
              <a:spcBef>
                <a:spcPts val="100"/>
              </a:spcBef>
            </a:pPr>
            <a:r>
              <a:rPr sz="3200" b="1" spc="5" dirty="0">
                <a:solidFill>
                  <a:srgbClr val="CC3399"/>
                </a:solidFill>
                <a:latin typeface="Times New Roman"/>
                <a:cs typeface="Times New Roman"/>
              </a:rPr>
              <a:t>Sometimes some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shareholder </a:t>
            </a:r>
            <a:r>
              <a:rPr sz="32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were  allotted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shares under Pro Rata </a:t>
            </a:r>
            <a:r>
              <a:rPr sz="32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system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i.e. they  applied </a:t>
            </a:r>
            <a:r>
              <a:rPr sz="3200" b="1" spc="5" dirty="0">
                <a:solidFill>
                  <a:srgbClr val="CC3399"/>
                </a:solidFill>
                <a:latin typeface="Times New Roman"/>
                <a:cs typeface="Times New Roman"/>
              </a:rPr>
              <a:t>for </a:t>
            </a:r>
            <a:r>
              <a:rPr sz="3200" b="1" spc="10" dirty="0">
                <a:solidFill>
                  <a:srgbClr val="CC3399"/>
                </a:solidFill>
                <a:latin typeface="Times New Roman"/>
                <a:cs typeface="Times New Roman"/>
              </a:rPr>
              <a:t>more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shares &amp; they </a:t>
            </a:r>
            <a:r>
              <a:rPr sz="32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were allotted  less </a:t>
            </a:r>
            <a:r>
              <a:rPr sz="3200" b="1" spc="5" dirty="0">
                <a:solidFill>
                  <a:srgbClr val="CC3399"/>
                </a:solidFill>
                <a:latin typeface="Times New Roman"/>
                <a:cs typeface="Times New Roman"/>
              </a:rPr>
              <a:t>number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of shares. Therefore their excess  </a:t>
            </a:r>
            <a:r>
              <a:rPr sz="32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application </a:t>
            </a:r>
            <a:r>
              <a:rPr sz="3200" b="1" spc="5" dirty="0">
                <a:solidFill>
                  <a:srgbClr val="CC3399"/>
                </a:solidFill>
                <a:latin typeface="Times New Roman"/>
                <a:cs typeface="Times New Roman"/>
              </a:rPr>
              <a:t>money </a:t>
            </a:r>
            <a:r>
              <a:rPr sz="32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were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transferred </a:t>
            </a:r>
            <a:r>
              <a:rPr sz="32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towards  </a:t>
            </a:r>
            <a:r>
              <a:rPr sz="3200" b="1" spc="5" dirty="0">
                <a:solidFill>
                  <a:srgbClr val="CC3399"/>
                </a:solidFill>
                <a:latin typeface="Times New Roman"/>
                <a:cs typeface="Times New Roman"/>
              </a:rPr>
              <a:t>some </a:t>
            </a:r>
            <a:r>
              <a:rPr sz="3200" b="1" dirty="0">
                <a:solidFill>
                  <a:srgbClr val="CC3399"/>
                </a:solidFill>
                <a:latin typeface="Times New Roman"/>
                <a:cs typeface="Times New Roman"/>
              </a:rPr>
              <a:t>due on allotment.</a:t>
            </a:r>
            <a:endParaRPr sz="3200">
              <a:latin typeface="Times New Roman"/>
              <a:cs typeface="Times New Roman"/>
            </a:endParaRPr>
          </a:p>
          <a:p>
            <a:pPr marL="12700" marR="6350" indent="914400" algn="just">
              <a:lnSpc>
                <a:spcPct val="99900"/>
              </a:lnSpc>
              <a:spcBef>
                <a:spcPts val="1989"/>
              </a:spcBef>
            </a:pP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Now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if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any of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the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shareholder under Pro  Rata allotment system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were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unable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to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pay  </a:t>
            </a:r>
            <a:r>
              <a:rPr sz="3200" b="1" spc="5" dirty="0">
                <a:solidFill>
                  <a:srgbClr val="00AF4F"/>
                </a:solidFill>
                <a:latin typeface="Times New Roman"/>
                <a:cs typeface="Times New Roman"/>
              </a:rPr>
              <a:t>amount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due on allotment then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to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find</a:t>
            </a:r>
            <a:r>
              <a:rPr sz="3200" b="1" spc="2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his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136291" y="5588000"/>
            <a:ext cx="3546475" cy="10236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on allotment, </a:t>
            </a:r>
            <a:r>
              <a:rPr sz="3200" b="1" spc="-10" dirty="0">
                <a:solidFill>
                  <a:srgbClr val="00AF4F"/>
                </a:solidFill>
                <a:latin typeface="Times New Roman"/>
                <a:cs typeface="Times New Roman"/>
              </a:rPr>
              <a:t>we</a:t>
            </a:r>
            <a:r>
              <a:rPr sz="3200" b="1" spc="16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do</a:t>
            </a:r>
            <a:endParaRPr sz="3200">
              <a:latin typeface="Times New Roman"/>
              <a:cs typeface="Times New Roman"/>
            </a:endParaRPr>
          </a:p>
          <a:p>
            <a:pPr marR="307975" algn="r">
              <a:lnSpc>
                <a:spcPct val="100000"/>
              </a:lnSpc>
              <a:spcBef>
                <a:spcPts val="1620"/>
              </a:spcBef>
            </a:pP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59409" y="5588000"/>
            <a:ext cx="451294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correct </a:t>
            </a:r>
            <a:r>
              <a:rPr sz="3200" b="1" spc="5" dirty="0">
                <a:solidFill>
                  <a:srgbClr val="00AF4F"/>
                </a:solidFill>
                <a:latin typeface="Times New Roman"/>
                <a:cs typeface="Times New Roman"/>
              </a:rPr>
              <a:t>amount </a:t>
            </a:r>
            <a:r>
              <a:rPr sz="3200" b="1" dirty="0">
                <a:solidFill>
                  <a:srgbClr val="00AF4F"/>
                </a:solidFill>
                <a:latin typeface="Times New Roman"/>
                <a:cs typeface="Times New Roman"/>
              </a:rPr>
              <a:t>of arrear  Pro Rata </a:t>
            </a:r>
            <a:r>
              <a:rPr sz="3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calculation.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87690" y="6313480"/>
            <a:ext cx="17780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0"/>
              </a:lnSpc>
            </a:pPr>
            <a:r>
              <a:rPr sz="1400" dirty="0">
                <a:latin typeface="Times New Roman"/>
                <a:cs typeface="Times New Roman"/>
              </a:rPr>
              <a:t>35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237739" y="3463290"/>
            <a:ext cx="48152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270" y="0"/>
            <a:ext cx="9146540" cy="6860540"/>
            <a:chOff x="-1270" y="0"/>
            <a:chExt cx="9146540" cy="6860540"/>
          </a:xfrm>
        </p:grpSpPr>
        <p:sp>
          <p:nvSpPr>
            <p:cNvPr id="3" name="object 3"/>
            <p:cNvSpPr/>
            <p:nvPr/>
          </p:nvSpPr>
          <p:spPr>
            <a:xfrm>
              <a:off x="-1270" y="0"/>
              <a:ext cx="9146540" cy="416559"/>
            </a:xfrm>
            <a:custGeom>
              <a:avLst/>
              <a:gdLst/>
              <a:ahLst/>
              <a:cxnLst/>
              <a:rect l="l" t="t" r="r" b="b"/>
              <a:pathLst>
                <a:path w="9146540" h="416559">
                  <a:moveTo>
                    <a:pt x="9146540" y="0"/>
                  </a:moveTo>
                  <a:lnTo>
                    <a:pt x="0" y="0"/>
                  </a:lnTo>
                  <a:lnTo>
                    <a:pt x="0" y="134620"/>
                  </a:lnTo>
                  <a:lnTo>
                    <a:pt x="0" y="148590"/>
                  </a:lnTo>
                  <a:lnTo>
                    <a:pt x="0" y="269240"/>
                  </a:lnTo>
                  <a:lnTo>
                    <a:pt x="0" y="283222"/>
                  </a:lnTo>
                  <a:lnTo>
                    <a:pt x="0" y="416560"/>
                  </a:lnTo>
                  <a:lnTo>
                    <a:pt x="9146540" y="416560"/>
                  </a:lnTo>
                  <a:lnTo>
                    <a:pt x="9146540" y="283222"/>
                  </a:lnTo>
                  <a:lnTo>
                    <a:pt x="9146540" y="269240"/>
                  </a:lnTo>
                  <a:lnTo>
                    <a:pt x="9146540" y="148590"/>
                  </a:lnTo>
                  <a:lnTo>
                    <a:pt x="9146540" y="134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1270" y="4025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-1270" y="53721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-1270" y="6718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-1270" y="80644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270" y="941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-1270" y="107569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1270" y="120904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1270" y="134366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1270" y="14782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1270" y="161289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1270" y="17475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1270" y="188214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-1270" y="20167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-1270" y="21513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-1270" y="22860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1270" y="24206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-1270" y="255396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-1270" y="268859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-1270" y="28232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-1270" y="29578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-1270" y="30924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-1270" y="3227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-1270" y="33616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-1270" y="34963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-1270" y="36309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-1270" y="376555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-1270" y="390017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-1270" y="40347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-1270" y="4169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-1270" y="4304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-1270" y="44373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-1270" y="457200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-1270" y="470662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-1270" y="484123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-1270" y="49758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-1270" y="51104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-1270" y="52451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-1270" y="537972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-1270" y="551433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-1270" y="56489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-1270" y="57823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-1270" y="59169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-1270" y="60515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-1270" y="618617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-1270" y="632078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-1270" y="6455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-1270" y="6590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0" y="6724649"/>
              <a:ext cx="9144000" cy="133350"/>
            </a:xfrm>
            <a:custGeom>
              <a:avLst/>
              <a:gdLst/>
              <a:ahLst/>
              <a:cxnLst/>
              <a:rect l="l" t="t" r="r" b="b"/>
              <a:pathLst>
                <a:path w="9144000" h="133350">
                  <a:moveTo>
                    <a:pt x="0" y="13335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04800" y="3877309"/>
              <a:ext cx="421978" cy="3519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0" y="4163878"/>
              <a:ext cx="769620" cy="798195"/>
            </a:xfrm>
            <a:custGeom>
              <a:avLst/>
              <a:gdLst/>
              <a:ahLst/>
              <a:cxnLst/>
              <a:rect l="l" t="t" r="r" b="b"/>
              <a:pathLst>
                <a:path w="769620" h="798195">
                  <a:moveTo>
                    <a:pt x="722511" y="0"/>
                  </a:moveTo>
                  <a:lnTo>
                    <a:pt x="660051" y="62482"/>
                  </a:lnTo>
                  <a:lnTo>
                    <a:pt x="704103" y="93907"/>
                  </a:lnTo>
                  <a:lnTo>
                    <a:pt x="769535" y="28475"/>
                  </a:lnTo>
                  <a:lnTo>
                    <a:pt x="751840" y="18231"/>
                  </a:lnTo>
                  <a:lnTo>
                    <a:pt x="722511" y="0"/>
                  </a:lnTo>
                  <a:close/>
                </a:path>
                <a:path w="769620" h="798195">
                  <a:moveTo>
                    <a:pt x="41373" y="756637"/>
                  </a:moveTo>
                  <a:lnTo>
                    <a:pt x="0" y="772611"/>
                  </a:lnTo>
                  <a:lnTo>
                    <a:pt x="0" y="798011"/>
                  </a:lnTo>
                  <a:lnTo>
                    <a:pt x="41373" y="75663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0" y="4190026"/>
              <a:ext cx="812165" cy="840740"/>
            </a:xfrm>
            <a:custGeom>
              <a:avLst/>
              <a:gdLst/>
              <a:ahLst/>
              <a:cxnLst/>
              <a:rect l="l" t="t" r="r" b="b"/>
              <a:pathLst>
                <a:path w="812165" h="840739">
                  <a:moveTo>
                    <a:pt x="153080" y="687362"/>
                  </a:moveTo>
                  <a:lnTo>
                    <a:pt x="31029" y="734483"/>
                  </a:lnTo>
                  <a:lnTo>
                    <a:pt x="0" y="765513"/>
                  </a:lnTo>
                  <a:lnTo>
                    <a:pt x="0" y="840443"/>
                  </a:lnTo>
                  <a:lnTo>
                    <a:pt x="153080" y="687362"/>
                  </a:lnTo>
                  <a:close/>
                </a:path>
                <a:path w="812165" h="840739">
                  <a:moveTo>
                    <a:pt x="765513" y="0"/>
                  </a:moveTo>
                  <a:lnTo>
                    <a:pt x="700397" y="65116"/>
                  </a:lnTo>
                  <a:lnTo>
                    <a:pt x="744131" y="96312"/>
                  </a:lnTo>
                  <a:lnTo>
                    <a:pt x="811601" y="28841"/>
                  </a:lnTo>
                  <a:lnTo>
                    <a:pt x="800100" y="20023"/>
                  </a:lnTo>
                  <a:lnTo>
                    <a:pt x="7655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0" y="4216362"/>
              <a:ext cx="849630" cy="884555"/>
            </a:xfrm>
            <a:custGeom>
              <a:avLst/>
              <a:gdLst/>
              <a:ahLst/>
              <a:cxnLst/>
              <a:rect l="l" t="t" r="r" b="b"/>
              <a:pathLst>
                <a:path w="849630" h="884554">
                  <a:moveTo>
                    <a:pt x="260168" y="623789"/>
                  </a:moveTo>
                  <a:lnTo>
                    <a:pt x="200660" y="642657"/>
                  </a:lnTo>
                  <a:lnTo>
                    <a:pt x="143288" y="664807"/>
                  </a:lnTo>
                  <a:lnTo>
                    <a:pt x="0" y="808044"/>
                  </a:lnTo>
                  <a:lnTo>
                    <a:pt x="0" y="883957"/>
                  </a:lnTo>
                  <a:lnTo>
                    <a:pt x="260168" y="623789"/>
                  </a:lnTo>
                  <a:close/>
                </a:path>
                <a:path w="849630" h="884554">
                  <a:moveTo>
                    <a:pt x="808333" y="0"/>
                  </a:moveTo>
                  <a:lnTo>
                    <a:pt x="740746" y="67562"/>
                  </a:lnTo>
                  <a:lnTo>
                    <a:pt x="784899" y="99058"/>
                  </a:lnTo>
                  <a:lnTo>
                    <a:pt x="849235" y="34722"/>
                  </a:lnTo>
                  <a:lnTo>
                    <a:pt x="838200" y="22897"/>
                  </a:lnTo>
                  <a:lnTo>
                    <a:pt x="808333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0" y="4247799"/>
              <a:ext cx="887094" cy="921385"/>
            </a:xfrm>
            <a:custGeom>
              <a:avLst/>
              <a:gdLst/>
              <a:ahLst/>
              <a:cxnLst/>
              <a:rect l="l" t="t" r="r" b="b"/>
              <a:pathLst>
                <a:path w="887094" h="921385">
                  <a:moveTo>
                    <a:pt x="361160" y="560329"/>
                  </a:moveTo>
                  <a:lnTo>
                    <a:pt x="250870" y="595299"/>
                  </a:lnTo>
                  <a:lnTo>
                    <a:pt x="0" y="846170"/>
                  </a:lnTo>
                  <a:lnTo>
                    <a:pt x="0" y="921361"/>
                  </a:lnTo>
                  <a:lnTo>
                    <a:pt x="361160" y="560329"/>
                  </a:lnTo>
                  <a:close/>
                </a:path>
                <a:path w="887094" h="921385">
                  <a:moveTo>
                    <a:pt x="846170" y="0"/>
                  </a:moveTo>
                  <a:lnTo>
                    <a:pt x="781193" y="64977"/>
                  </a:lnTo>
                  <a:lnTo>
                    <a:pt x="825250" y="96404"/>
                  </a:lnTo>
                  <a:lnTo>
                    <a:pt x="886844" y="34832"/>
                  </a:lnTo>
                  <a:lnTo>
                    <a:pt x="876300" y="29560"/>
                  </a:lnTo>
                  <a:lnTo>
                    <a:pt x="855980" y="10510"/>
                  </a:lnTo>
                  <a:lnTo>
                    <a:pt x="84617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0" y="4280323"/>
              <a:ext cx="929640" cy="958850"/>
            </a:xfrm>
            <a:custGeom>
              <a:avLst/>
              <a:gdLst/>
              <a:ahLst/>
              <a:cxnLst/>
              <a:rect l="l" t="t" r="r" b="b"/>
              <a:pathLst>
                <a:path w="929640" h="958850">
                  <a:moveTo>
                    <a:pt x="470323" y="488103"/>
                  </a:moveTo>
                  <a:lnTo>
                    <a:pt x="408940" y="512656"/>
                  </a:lnTo>
                  <a:lnTo>
                    <a:pt x="351291" y="530935"/>
                  </a:lnTo>
                  <a:lnTo>
                    <a:pt x="0" y="882226"/>
                  </a:lnTo>
                  <a:lnTo>
                    <a:pt x="0" y="958426"/>
                  </a:lnTo>
                  <a:lnTo>
                    <a:pt x="470323" y="488103"/>
                  </a:lnTo>
                  <a:close/>
                </a:path>
                <a:path w="929640" h="958850">
                  <a:moveTo>
                    <a:pt x="882226" y="0"/>
                  </a:moveTo>
                  <a:lnTo>
                    <a:pt x="821220" y="61006"/>
                  </a:lnTo>
                  <a:lnTo>
                    <a:pt x="865695" y="92731"/>
                  </a:lnTo>
                  <a:lnTo>
                    <a:pt x="929439" y="28987"/>
                  </a:lnTo>
                  <a:lnTo>
                    <a:pt x="894080" y="5926"/>
                  </a:lnTo>
                  <a:lnTo>
                    <a:pt x="88222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0" y="4306575"/>
              <a:ext cx="973455" cy="1002030"/>
            </a:xfrm>
            <a:custGeom>
              <a:avLst/>
              <a:gdLst/>
              <a:ahLst/>
              <a:cxnLst/>
              <a:rect l="l" t="t" r="r" b="b"/>
              <a:pathLst>
                <a:path w="973455" h="1002029">
                  <a:moveTo>
                    <a:pt x="587096" y="414483"/>
                  </a:moveTo>
                  <a:lnTo>
                    <a:pt x="513080" y="448304"/>
                  </a:lnTo>
                  <a:lnTo>
                    <a:pt x="504190" y="448304"/>
                  </a:lnTo>
                  <a:lnTo>
                    <a:pt x="459050" y="466360"/>
                  </a:lnTo>
                  <a:lnTo>
                    <a:pt x="0" y="925574"/>
                  </a:lnTo>
                  <a:lnTo>
                    <a:pt x="0" y="1001788"/>
                  </a:lnTo>
                  <a:lnTo>
                    <a:pt x="587096" y="414483"/>
                  </a:lnTo>
                  <a:close/>
                </a:path>
                <a:path w="973455" h="1002029">
                  <a:moveTo>
                    <a:pt x="925245" y="0"/>
                  </a:moveTo>
                  <a:lnTo>
                    <a:pt x="861663" y="63603"/>
                  </a:lnTo>
                  <a:lnTo>
                    <a:pt x="904240" y="93974"/>
                  </a:lnTo>
                  <a:lnTo>
                    <a:pt x="903319" y="98146"/>
                  </a:lnTo>
                  <a:lnTo>
                    <a:pt x="973277" y="28163"/>
                  </a:lnTo>
                  <a:lnTo>
                    <a:pt x="952500" y="17774"/>
                  </a:lnTo>
                  <a:lnTo>
                    <a:pt x="925245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0" y="3733800"/>
              <a:ext cx="1643380" cy="1620520"/>
            </a:xfrm>
            <a:custGeom>
              <a:avLst/>
              <a:gdLst/>
              <a:ahLst/>
              <a:cxnLst/>
              <a:rect l="l" t="t" r="r" b="b"/>
              <a:pathLst>
                <a:path w="1643380" h="1620520">
                  <a:moveTo>
                    <a:pt x="968975" y="598787"/>
                  </a:moveTo>
                  <a:lnTo>
                    <a:pt x="902342" y="665396"/>
                  </a:lnTo>
                  <a:lnTo>
                    <a:pt x="904240" y="666750"/>
                  </a:lnTo>
                  <a:lnTo>
                    <a:pt x="885190" y="753110"/>
                  </a:lnTo>
                  <a:lnTo>
                    <a:pt x="704850" y="933450"/>
                  </a:lnTo>
                  <a:lnTo>
                    <a:pt x="574700" y="992922"/>
                  </a:lnTo>
                  <a:lnTo>
                    <a:pt x="0" y="1567417"/>
                  </a:lnTo>
                  <a:lnTo>
                    <a:pt x="0" y="1620520"/>
                  </a:lnTo>
                  <a:lnTo>
                    <a:pt x="29565" y="1613814"/>
                  </a:lnTo>
                  <a:lnTo>
                    <a:pt x="1017269" y="626110"/>
                  </a:lnTo>
                  <a:lnTo>
                    <a:pt x="1010919" y="619760"/>
                  </a:lnTo>
                  <a:lnTo>
                    <a:pt x="968975" y="598787"/>
                  </a:lnTo>
                  <a:close/>
                </a:path>
                <a:path w="1643380" h="1620520">
                  <a:moveTo>
                    <a:pt x="1643379" y="0"/>
                  </a:moveTo>
                  <a:lnTo>
                    <a:pt x="1628139" y="0"/>
                  </a:lnTo>
                  <a:lnTo>
                    <a:pt x="1572260" y="38100"/>
                  </a:lnTo>
                  <a:lnTo>
                    <a:pt x="1517798" y="125581"/>
                  </a:lnTo>
                  <a:lnTo>
                    <a:pt x="164337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1352" y="3733800"/>
              <a:ext cx="1691005" cy="1616075"/>
            </a:xfrm>
            <a:custGeom>
              <a:avLst/>
              <a:gdLst/>
              <a:ahLst/>
              <a:cxnLst/>
              <a:rect l="l" t="t" r="r" b="b"/>
              <a:pathLst>
                <a:path w="1691005" h="1616075">
                  <a:moveTo>
                    <a:pt x="992742" y="622935"/>
                  </a:moveTo>
                  <a:lnTo>
                    <a:pt x="864196" y="751480"/>
                  </a:lnTo>
                  <a:lnTo>
                    <a:pt x="863837" y="753110"/>
                  </a:lnTo>
                  <a:lnTo>
                    <a:pt x="683497" y="933450"/>
                  </a:lnTo>
                  <a:lnTo>
                    <a:pt x="681158" y="934518"/>
                  </a:lnTo>
                  <a:lnTo>
                    <a:pt x="0" y="1615677"/>
                  </a:lnTo>
                  <a:lnTo>
                    <a:pt x="96909" y="1593697"/>
                  </a:lnTo>
                  <a:lnTo>
                    <a:pt x="1061957" y="628650"/>
                  </a:lnTo>
                  <a:lnTo>
                    <a:pt x="998457" y="628650"/>
                  </a:lnTo>
                  <a:lnTo>
                    <a:pt x="992742" y="622935"/>
                  </a:lnTo>
                  <a:close/>
                </a:path>
                <a:path w="1691005" h="1616075">
                  <a:moveTo>
                    <a:pt x="1193032" y="497574"/>
                  </a:moveTo>
                  <a:lnTo>
                    <a:pt x="1130537" y="533400"/>
                  </a:lnTo>
                  <a:lnTo>
                    <a:pt x="1008617" y="628650"/>
                  </a:lnTo>
                  <a:lnTo>
                    <a:pt x="1061957" y="628650"/>
                  </a:lnTo>
                  <a:lnTo>
                    <a:pt x="1193032" y="497574"/>
                  </a:lnTo>
                  <a:close/>
                </a:path>
                <a:path w="1691005" h="1616075">
                  <a:moveTo>
                    <a:pt x="1690607" y="0"/>
                  </a:moveTo>
                  <a:lnTo>
                    <a:pt x="1615677" y="0"/>
                  </a:lnTo>
                  <a:lnTo>
                    <a:pt x="1506918" y="108758"/>
                  </a:lnTo>
                  <a:lnTo>
                    <a:pt x="1389617" y="297180"/>
                  </a:lnTo>
                  <a:lnTo>
                    <a:pt x="1385962" y="304644"/>
                  </a:lnTo>
                  <a:lnTo>
                    <a:pt x="169060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10049" y="3701135"/>
              <a:ext cx="1704339" cy="1628775"/>
            </a:xfrm>
            <a:custGeom>
              <a:avLst/>
              <a:gdLst/>
              <a:ahLst/>
              <a:cxnLst/>
              <a:rect l="l" t="t" r="r" b="b"/>
              <a:pathLst>
                <a:path w="1704339" h="1628775">
                  <a:moveTo>
                    <a:pt x="1704001" y="0"/>
                  </a:moveTo>
                  <a:lnTo>
                    <a:pt x="1632390" y="32664"/>
                  </a:lnTo>
                  <a:lnTo>
                    <a:pt x="1595560" y="32664"/>
                  </a:lnTo>
                  <a:lnTo>
                    <a:pt x="1305109" y="323115"/>
                  </a:lnTo>
                  <a:lnTo>
                    <a:pt x="1300920" y="329844"/>
                  </a:lnTo>
                  <a:lnTo>
                    <a:pt x="1241230" y="451764"/>
                  </a:lnTo>
                  <a:lnTo>
                    <a:pt x="1089455" y="538769"/>
                  </a:lnTo>
                  <a:lnTo>
                    <a:pt x="0" y="1628224"/>
                  </a:lnTo>
                  <a:lnTo>
                    <a:pt x="13140" y="1625244"/>
                  </a:lnTo>
                  <a:lnTo>
                    <a:pt x="131335" y="1572105"/>
                  </a:lnTo>
                  <a:lnTo>
                    <a:pt x="170400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1122" y="3651288"/>
              <a:ext cx="1701800" cy="1626870"/>
            </a:xfrm>
            <a:custGeom>
              <a:avLst/>
              <a:gdLst/>
              <a:ahLst/>
              <a:cxnLst/>
              <a:rect l="l" t="t" r="r" b="b"/>
              <a:pathLst>
                <a:path w="1701800" h="1626870">
                  <a:moveTo>
                    <a:pt x="1701779" y="0"/>
                  </a:moveTo>
                  <a:lnTo>
                    <a:pt x="1656097" y="16471"/>
                  </a:lnTo>
                  <a:lnTo>
                    <a:pt x="1570481" y="55524"/>
                  </a:lnTo>
                  <a:lnTo>
                    <a:pt x="0" y="1626566"/>
                  </a:lnTo>
                  <a:lnTo>
                    <a:pt x="136649" y="1565129"/>
                  </a:lnTo>
                  <a:lnTo>
                    <a:pt x="170177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56234" y="3611898"/>
              <a:ext cx="1685925" cy="1609725"/>
            </a:xfrm>
            <a:custGeom>
              <a:avLst/>
              <a:gdLst/>
              <a:ahLst/>
              <a:cxnLst/>
              <a:rect l="l" t="t" r="r" b="b"/>
              <a:pathLst>
                <a:path w="1685925" h="1609725">
                  <a:moveTo>
                    <a:pt x="1685905" y="0"/>
                  </a:moveTo>
                  <a:lnTo>
                    <a:pt x="1566735" y="42969"/>
                  </a:lnTo>
                  <a:lnTo>
                    <a:pt x="0" y="1609705"/>
                  </a:lnTo>
                  <a:lnTo>
                    <a:pt x="138442" y="1547463"/>
                  </a:lnTo>
                  <a:lnTo>
                    <a:pt x="168590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1465" y="3572702"/>
              <a:ext cx="1669414" cy="1593215"/>
            </a:xfrm>
            <a:custGeom>
              <a:avLst/>
              <a:gdLst/>
              <a:ahLst/>
              <a:cxnLst/>
              <a:rect l="l" t="t" r="r" b="b"/>
              <a:pathLst>
                <a:path w="1669414" h="1593214">
                  <a:moveTo>
                    <a:pt x="1669382" y="0"/>
                  </a:moveTo>
                  <a:lnTo>
                    <a:pt x="1550166" y="42986"/>
                  </a:lnTo>
                  <a:lnTo>
                    <a:pt x="0" y="1592600"/>
                  </a:lnTo>
                  <a:lnTo>
                    <a:pt x="107814" y="1544127"/>
                  </a:lnTo>
                  <a:lnTo>
                    <a:pt x="124703" y="1544127"/>
                  </a:lnTo>
                  <a:lnTo>
                    <a:pt x="1669382" y="0"/>
                  </a:lnTo>
                  <a:close/>
                </a:path>
                <a:path w="1669414" h="1593214">
                  <a:moveTo>
                    <a:pt x="124703" y="1544127"/>
                  </a:moveTo>
                  <a:lnTo>
                    <a:pt x="107814" y="1544127"/>
                  </a:lnTo>
                  <a:lnTo>
                    <a:pt x="98973" y="1569848"/>
                  </a:lnTo>
                  <a:lnTo>
                    <a:pt x="124703" y="1544127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44043" y="3543300"/>
              <a:ext cx="1705610" cy="1705610"/>
            </a:xfrm>
            <a:custGeom>
              <a:avLst/>
              <a:gdLst/>
              <a:ahLst/>
              <a:cxnLst/>
              <a:rect l="l" t="t" r="r" b="b"/>
              <a:pathLst>
                <a:path w="1705610" h="1705610">
                  <a:moveTo>
                    <a:pt x="1705126" y="0"/>
                  </a:moveTo>
                  <a:lnTo>
                    <a:pt x="1607336" y="29210"/>
                  </a:lnTo>
                  <a:lnTo>
                    <a:pt x="1595419" y="33506"/>
                  </a:lnTo>
                  <a:lnTo>
                    <a:pt x="39914" y="1589011"/>
                  </a:lnTo>
                  <a:lnTo>
                    <a:pt x="0" y="1705126"/>
                  </a:lnTo>
                  <a:lnTo>
                    <a:pt x="1705126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51109" y="3505200"/>
              <a:ext cx="1975485" cy="2005964"/>
            </a:xfrm>
            <a:custGeom>
              <a:avLst/>
              <a:gdLst/>
              <a:ahLst/>
              <a:cxnLst/>
              <a:rect l="l" t="t" r="r" b="b"/>
              <a:pathLst>
                <a:path w="1975485" h="2005964">
                  <a:moveTo>
                    <a:pt x="1955210" y="0"/>
                  </a:moveTo>
                  <a:lnTo>
                    <a:pt x="1898060" y="38100"/>
                  </a:lnTo>
                  <a:lnTo>
                    <a:pt x="1887195" y="41345"/>
                  </a:lnTo>
                  <a:lnTo>
                    <a:pt x="196926" y="1731614"/>
                  </a:lnTo>
                  <a:lnTo>
                    <a:pt x="182290" y="1774189"/>
                  </a:lnTo>
                  <a:lnTo>
                    <a:pt x="680" y="2004060"/>
                  </a:lnTo>
                  <a:lnTo>
                    <a:pt x="0" y="2005747"/>
                  </a:lnTo>
                  <a:lnTo>
                    <a:pt x="1975143" y="29899"/>
                  </a:lnTo>
                  <a:lnTo>
                    <a:pt x="195521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05426" y="3531108"/>
              <a:ext cx="2039620" cy="2093595"/>
            </a:xfrm>
            <a:custGeom>
              <a:avLst/>
              <a:gdLst/>
              <a:ahLst/>
              <a:cxnLst/>
              <a:rect l="l" t="t" r="r" b="b"/>
              <a:pathLst>
                <a:path w="2039620" h="2093595">
                  <a:moveTo>
                    <a:pt x="2018165" y="0"/>
                  </a:moveTo>
                  <a:lnTo>
                    <a:pt x="70259" y="1947905"/>
                  </a:lnTo>
                  <a:lnTo>
                    <a:pt x="46363" y="1978152"/>
                  </a:lnTo>
                  <a:lnTo>
                    <a:pt x="0" y="2093095"/>
                  </a:lnTo>
                  <a:lnTo>
                    <a:pt x="2033951" y="59144"/>
                  </a:lnTo>
                  <a:lnTo>
                    <a:pt x="2038993" y="31241"/>
                  </a:lnTo>
                  <a:lnTo>
                    <a:pt x="2018165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32080" y="3583685"/>
              <a:ext cx="2208530" cy="2352675"/>
            </a:xfrm>
            <a:custGeom>
              <a:avLst/>
              <a:gdLst/>
              <a:ahLst/>
              <a:cxnLst/>
              <a:rect l="l" t="t" r="r" b="b"/>
              <a:pathLst>
                <a:path w="2208530" h="2352675">
                  <a:moveTo>
                    <a:pt x="2208479" y="0"/>
                  </a:moveTo>
                  <a:lnTo>
                    <a:pt x="177469" y="2030272"/>
                  </a:lnTo>
                  <a:lnTo>
                    <a:pt x="126111" y="2157603"/>
                  </a:lnTo>
                  <a:lnTo>
                    <a:pt x="97790" y="2227834"/>
                  </a:lnTo>
                  <a:lnTo>
                    <a:pt x="87630" y="2237994"/>
                  </a:lnTo>
                  <a:lnTo>
                    <a:pt x="78740" y="2245614"/>
                  </a:lnTo>
                  <a:lnTo>
                    <a:pt x="10160" y="2314194"/>
                  </a:lnTo>
                  <a:lnTo>
                    <a:pt x="0" y="2333244"/>
                  </a:lnTo>
                  <a:lnTo>
                    <a:pt x="88" y="2352344"/>
                  </a:lnTo>
                  <a:lnTo>
                    <a:pt x="1777212" y="575856"/>
                  </a:lnTo>
                  <a:lnTo>
                    <a:pt x="1704619" y="579094"/>
                  </a:lnTo>
                  <a:lnTo>
                    <a:pt x="1698256" y="579374"/>
                  </a:lnTo>
                  <a:lnTo>
                    <a:pt x="1698002" y="579374"/>
                  </a:lnTo>
                  <a:lnTo>
                    <a:pt x="1710550" y="573163"/>
                  </a:lnTo>
                  <a:lnTo>
                    <a:pt x="1847913" y="505193"/>
                  </a:lnTo>
                  <a:lnTo>
                    <a:pt x="2176297" y="176911"/>
                  </a:lnTo>
                  <a:lnTo>
                    <a:pt x="2191842" y="91871"/>
                  </a:lnTo>
                  <a:lnTo>
                    <a:pt x="2193290" y="84074"/>
                  </a:lnTo>
                  <a:lnTo>
                    <a:pt x="220847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32079" y="3751693"/>
              <a:ext cx="2191385" cy="2210435"/>
            </a:xfrm>
            <a:custGeom>
              <a:avLst/>
              <a:gdLst/>
              <a:ahLst/>
              <a:cxnLst/>
              <a:rect l="l" t="t" r="r" b="b"/>
              <a:pathLst>
                <a:path w="2191385" h="2210435">
                  <a:moveTo>
                    <a:pt x="1849503" y="404632"/>
                  </a:moveTo>
                  <a:lnTo>
                    <a:pt x="1769759" y="408176"/>
                  </a:lnTo>
                  <a:lnTo>
                    <a:pt x="0" y="2177936"/>
                  </a:lnTo>
                  <a:lnTo>
                    <a:pt x="0" y="2184286"/>
                  </a:lnTo>
                  <a:lnTo>
                    <a:pt x="20320" y="2194446"/>
                  </a:lnTo>
                  <a:lnTo>
                    <a:pt x="43729" y="2210407"/>
                  </a:lnTo>
                  <a:lnTo>
                    <a:pt x="1849503" y="404632"/>
                  </a:lnTo>
                  <a:close/>
                </a:path>
                <a:path w="2191385" h="2210435">
                  <a:moveTo>
                    <a:pt x="2177936" y="0"/>
                  </a:moveTo>
                  <a:lnTo>
                    <a:pt x="1833750" y="344185"/>
                  </a:lnTo>
                  <a:lnTo>
                    <a:pt x="1944370" y="289446"/>
                  </a:lnTo>
                  <a:lnTo>
                    <a:pt x="2125402" y="128733"/>
                  </a:lnTo>
                  <a:lnTo>
                    <a:pt x="2191133" y="63002"/>
                  </a:lnTo>
                  <a:lnTo>
                    <a:pt x="2174240" y="20206"/>
                  </a:lnTo>
                  <a:lnTo>
                    <a:pt x="21779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1943" y="3809485"/>
              <a:ext cx="2153920" cy="2193925"/>
            </a:xfrm>
            <a:custGeom>
              <a:avLst/>
              <a:gdLst/>
              <a:ahLst/>
              <a:cxnLst/>
              <a:rect l="l" t="t" r="r" b="b"/>
              <a:pathLst>
                <a:path w="2153920" h="2193925">
                  <a:moveTo>
                    <a:pt x="1881892" y="343628"/>
                  </a:moveTo>
                  <a:lnTo>
                    <a:pt x="1802164" y="347172"/>
                  </a:lnTo>
                  <a:lnTo>
                    <a:pt x="0" y="2149979"/>
                  </a:lnTo>
                  <a:lnTo>
                    <a:pt x="8396" y="2155704"/>
                  </a:lnTo>
                  <a:lnTo>
                    <a:pt x="28716" y="2183644"/>
                  </a:lnTo>
                  <a:lnTo>
                    <a:pt x="32627" y="2193553"/>
                  </a:lnTo>
                  <a:lnTo>
                    <a:pt x="1881892" y="343628"/>
                  </a:lnTo>
                  <a:close/>
                </a:path>
                <a:path w="2153920" h="2193925">
                  <a:moveTo>
                    <a:pt x="2149212" y="0"/>
                  </a:moveTo>
                  <a:lnTo>
                    <a:pt x="2021199" y="128059"/>
                  </a:lnTo>
                  <a:lnTo>
                    <a:pt x="2153426" y="10674"/>
                  </a:lnTo>
                  <a:lnTo>
                    <a:pt x="214921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2457" y="2854959"/>
              <a:ext cx="3181350" cy="3199765"/>
            </a:xfrm>
            <a:custGeom>
              <a:avLst/>
              <a:gdLst/>
              <a:ahLst/>
              <a:cxnLst/>
              <a:rect l="l" t="t" r="r" b="b"/>
              <a:pathLst>
                <a:path w="3181350" h="3199765">
                  <a:moveTo>
                    <a:pt x="1711432" y="1507489"/>
                  </a:moveTo>
                  <a:lnTo>
                    <a:pt x="1635232" y="1507489"/>
                  </a:lnTo>
                  <a:lnTo>
                    <a:pt x="0" y="3142722"/>
                  </a:lnTo>
                  <a:lnTo>
                    <a:pt x="17252" y="3186429"/>
                  </a:lnTo>
                  <a:lnTo>
                    <a:pt x="19553" y="3199369"/>
                  </a:lnTo>
                  <a:lnTo>
                    <a:pt x="1711432" y="1507489"/>
                  </a:lnTo>
                  <a:close/>
                </a:path>
                <a:path w="3181350" h="3199765">
                  <a:moveTo>
                    <a:pt x="3142722" y="0"/>
                  </a:moveTo>
                  <a:lnTo>
                    <a:pt x="1844251" y="1298471"/>
                  </a:lnTo>
                  <a:lnTo>
                    <a:pt x="1856212" y="1297939"/>
                  </a:lnTo>
                  <a:lnTo>
                    <a:pt x="1941508" y="1277414"/>
                  </a:lnTo>
                  <a:lnTo>
                    <a:pt x="3180822" y="38100"/>
                  </a:lnTo>
                  <a:lnTo>
                    <a:pt x="314272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21051" y="2890519"/>
              <a:ext cx="3196590" cy="3223895"/>
            </a:xfrm>
            <a:custGeom>
              <a:avLst/>
              <a:gdLst/>
              <a:ahLst/>
              <a:cxnLst/>
              <a:rect l="l" t="t" r="r" b="b"/>
              <a:pathLst>
                <a:path w="3196590" h="3223895">
                  <a:moveTo>
                    <a:pt x="1762688" y="1471929"/>
                  </a:moveTo>
                  <a:lnTo>
                    <a:pt x="1686488" y="1471929"/>
                  </a:lnTo>
                  <a:lnTo>
                    <a:pt x="0" y="3158418"/>
                  </a:lnTo>
                  <a:lnTo>
                    <a:pt x="8818" y="3208019"/>
                  </a:lnTo>
                  <a:lnTo>
                    <a:pt x="11299" y="3223319"/>
                  </a:lnTo>
                  <a:lnTo>
                    <a:pt x="1762688" y="1471929"/>
                  </a:lnTo>
                  <a:close/>
                </a:path>
                <a:path w="3196590" h="3223895">
                  <a:moveTo>
                    <a:pt x="3158418" y="0"/>
                  </a:moveTo>
                  <a:lnTo>
                    <a:pt x="1914551" y="1243866"/>
                  </a:lnTo>
                  <a:lnTo>
                    <a:pt x="2014899" y="1219718"/>
                  </a:lnTo>
                  <a:lnTo>
                    <a:pt x="3196518" y="38100"/>
                  </a:lnTo>
                  <a:lnTo>
                    <a:pt x="315841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31287" y="4078964"/>
              <a:ext cx="2105025" cy="2093595"/>
            </a:xfrm>
            <a:custGeom>
              <a:avLst/>
              <a:gdLst/>
              <a:ahLst/>
              <a:cxnLst/>
              <a:rect l="l" t="t" r="r" b="b"/>
              <a:pathLst>
                <a:path w="2105025" h="2093595">
                  <a:moveTo>
                    <a:pt x="2104517" y="0"/>
                  </a:moveTo>
                  <a:lnTo>
                    <a:pt x="2064872" y="16785"/>
                  </a:lnTo>
                  <a:lnTo>
                    <a:pt x="1994628" y="33688"/>
                  </a:lnTo>
                  <a:lnTo>
                    <a:pt x="0" y="2028317"/>
                  </a:lnTo>
                  <a:lnTo>
                    <a:pt x="6202" y="2066565"/>
                  </a:lnTo>
                  <a:lnTo>
                    <a:pt x="11141" y="2093376"/>
                  </a:lnTo>
                  <a:lnTo>
                    <a:pt x="210451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41243" y="4028608"/>
              <a:ext cx="2213610" cy="2199640"/>
            </a:xfrm>
            <a:custGeom>
              <a:avLst/>
              <a:gdLst/>
              <a:ahLst/>
              <a:cxnLst/>
              <a:rect l="l" t="t" r="r" b="b"/>
              <a:pathLst>
                <a:path w="2213610" h="2199640">
                  <a:moveTo>
                    <a:pt x="2213497" y="0"/>
                  </a:moveTo>
                  <a:lnTo>
                    <a:pt x="2081346" y="55951"/>
                  </a:lnTo>
                  <a:lnTo>
                    <a:pt x="0" y="2137297"/>
                  </a:lnTo>
                  <a:lnTo>
                    <a:pt x="5136" y="2165181"/>
                  </a:lnTo>
                  <a:lnTo>
                    <a:pt x="14226" y="2199270"/>
                  </a:lnTo>
                  <a:lnTo>
                    <a:pt x="2213497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54133" y="3977320"/>
              <a:ext cx="2322195" cy="2295525"/>
            </a:xfrm>
            <a:custGeom>
              <a:avLst/>
              <a:gdLst/>
              <a:ahLst/>
              <a:cxnLst/>
              <a:rect l="l" t="t" r="r" b="b"/>
              <a:pathLst>
                <a:path w="2322195" h="2295525">
                  <a:moveTo>
                    <a:pt x="2321746" y="0"/>
                  </a:moveTo>
                  <a:lnTo>
                    <a:pt x="2189594" y="55951"/>
                  </a:lnTo>
                  <a:lnTo>
                    <a:pt x="0" y="2245546"/>
                  </a:lnTo>
                  <a:lnTo>
                    <a:pt x="2406" y="2254569"/>
                  </a:lnTo>
                  <a:lnTo>
                    <a:pt x="2406" y="2263459"/>
                  </a:lnTo>
                  <a:lnTo>
                    <a:pt x="26304" y="2295441"/>
                  </a:lnTo>
                  <a:lnTo>
                    <a:pt x="2321746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77228" y="3950666"/>
              <a:ext cx="2395220" cy="2361565"/>
            </a:xfrm>
            <a:custGeom>
              <a:avLst/>
              <a:gdLst/>
              <a:ahLst/>
              <a:cxnLst/>
              <a:rect l="l" t="t" r="r" b="b"/>
              <a:pathLst>
                <a:path w="2395220" h="2361565">
                  <a:moveTo>
                    <a:pt x="2394839" y="0"/>
                  </a:moveTo>
                  <a:lnTo>
                    <a:pt x="2333891" y="11733"/>
                  </a:lnTo>
                  <a:lnTo>
                    <a:pt x="2287048" y="31565"/>
                  </a:lnTo>
                  <a:lnTo>
                    <a:pt x="0" y="2317799"/>
                  </a:lnTo>
                  <a:lnTo>
                    <a:pt x="32587" y="2361409"/>
                  </a:lnTo>
                  <a:lnTo>
                    <a:pt x="239483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07052" y="3934241"/>
              <a:ext cx="2450465" cy="2418080"/>
            </a:xfrm>
            <a:custGeom>
              <a:avLst/>
              <a:gdLst/>
              <a:ahLst/>
              <a:cxnLst/>
              <a:rect l="l" t="t" r="r" b="b"/>
              <a:pathLst>
                <a:path w="2450465" h="2418079">
                  <a:moveTo>
                    <a:pt x="2450336" y="0"/>
                  </a:moveTo>
                  <a:lnTo>
                    <a:pt x="2355969" y="18166"/>
                  </a:lnTo>
                  <a:lnTo>
                    <a:pt x="0" y="2374136"/>
                  </a:lnTo>
                  <a:lnTo>
                    <a:pt x="32588" y="2417747"/>
                  </a:lnTo>
                  <a:lnTo>
                    <a:pt x="2450336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36877" y="3917891"/>
              <a:ext cx="2505710" cy="2487930"/>
            </a:xfrm>
            <a:custGeom>
              <a:avLst/>
              <a:gdLst/>
              <a:ahLst/>
              <a:cxnLst/>
              <a:rect l="l" t="t" r="r" b="b"/>
              <a:pathLst>
                <a:path w="2505710" h="2487929">
                  <a:moveTo>
                    <a:pt x="2505440" y="0"/>
                  </a:moveTo>
                  <a:lnTo>
                    <a:pt x="2411444" y="18095"/>
                  </a:lnTo>
                  <a:lnTo>
                    <a:pt x="0" y="2430399"/>
                  </a:lnTo>
                  <a:lnTo>
                    <a:pt x="6022" y="2438458"/>
                  </a:lnTo>
                  <a:lnTo>
                    <a:pt x="6022" y="2448618"/>
                  </a:lnTo>
                  <a:lnTo>
                    <a:pt x="14912" y="2467668"/>
                  </a:lnTo>
                  <a:lnTo>
                    <a:pt x="17989" y="2487451"/>
                  </a:lnTo>
                  <a:lnTo>
                    <a:pt x="1035822" y="1469618"/>
                  </a:lnTo>
                  <a:lnTo>
                    <a:pt x="1053772" y="1446588"/>
                  </a:lnTo>
                  <a:lnTo>
                    <a:pt x="1058852" y="1446588"/>
                  </a:lnTo>
                  <a:lnTo>
                    <a:pt x="2505440" y="0"/>
                  </a:lnTo>
                  <a:close/>
                </a:path>
                <a:path w="2505710" h="2487929">
                  <a:moveTo>
                    <a:pt x="1058852" y="1446588"/>
                  </a:moveTo>
                  <a:lnTo>
                    <a:pt x="1053772" y="1446588"/>
                  </a:lnTo>
                  <a:lnTo>
                    <a:pt x="1054808" y="1450632"/>
                  </a:lnTo>
                  <a:lnTo>
                    <a:pt x="1058852" y="1446588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54012" y="3916679"/>
              <a:ext cx="2545080" cy="2548890"/>
            </a:xfrm>
            <a:custGeom>
              <a:avLst/>
              <a:gdLst/>
              <a:ahLst/>
              <a:cxnLst/>
              <a:rect l="l" t="t" r="r" b="b"/>
              <a:pathLst>
                <a:path w="2545080" h="2548890">
                  <a:moveTo>
                    <a:pt x="2494597" y="0"/>
                  </a:moveTo>
                  <a:lnTo>
                    <a:pt x="2480442" y="2725"/>
                  </a:lnTo>
                  <a:lnTo>
                    <a:pt x="0" y="2483167"/>
                  </a:lnTo>
                  <a:lnTo>
                    <a:pt x="6667" y="2526030"/>
                  </a:lnTo>
                  <a:lnTo>
                    <a:pt x="10678" y="2548593"/>
                  </a:lnTo>
                  <a:lnTo>
                    <a:pt x="974409" y="1584519"/>
                  </a:lnTo>
                  <a:lnTo>
                    <a:pt x="969327" y="1534160"/>
                  </a:lnTo>
                  <a:lnTo>
                    <a:pt x="1036637" y="1447800"/>
                  </a:lnTo>
                  <a:lnTo>
                    <a:pt x="1111079" y="1447800"/>
                  </a:lnTo>
                  <a:lnTo>
                    <a:pt x="2544943" y="13425"/>
                  </a:lnTo>
                  <a:lnTo>
                    <a:pt x="2494597" y="0"/>
                  </a:lnTo>
                  <a:close/>
                </a:path>
                <a:path w="2545080" h="2548890">
                  <a:moveTo>
                    <a:pt x="1111079" y="1447800"/>
                  </a:moveTo>
                  <a:lnTo>
                    <a:pt x="1036637" y="1447800"/>
                  </a:lnTo>
                  <a:lnTo>
                    <a:pt x="1051824" y="1507076"/>
                  </a:lnTo>
                  <a:lnTo>
                    <a:pt x="1111079" y="144780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63747" y="3928978"/>
              <a:ext cx="2590165" cy="2591435"/>
            </a:xfrm>
            <a:custGeom>
              <a:avLst/>
              <a:gdLst/>
              <a:ahLst/>
              <a:cxnLst/>
              <a:rect l="l" t="t" r="r" b="b"/>
              <a:pathLst>
                <a:path w="2590165" h="2591434">
                  <a:moveTo>
                    <a:pt x="964133" y="1566850"/>
                  </a:moveTo>
                  <a:lnTo>
                    <a:pt x="0" y="2530983"/>
                  </a:lnTo>
                  <a:lnTo>
                    <a:pt x="7092" y="2570881"/>
                  </a:lnTo>
                  <a:lnTo>
                    <a:pt x="14543" y="2591370"/>
                  </a:lnTo>
                  <a:lnTo>
                    <a:pt x="971001" y="1634912"/>
                  </a:lnTo>
                  <a:lnTo>
                    <a:pt x="964133" y="1566850"/>
                  </a:lnTo>
                  <a:close/>
                </a:path>
                <a:path w="2590165" h="2591434">
                  <a:moveTo>
                    <a:pt x="2530983" y="0"/>
                  </a:moveTo>
                  <a:lnTo>
                    <a:pt x="1040889" y="1490094"/>
                  </a:lnTo>
                  <a:lnTo>
                    <a:pt x="1056171" y="1549742"/>
                  </a:lnTo>
                  <a:lnTo>
                    <a:pt x="2590139" y="15774"/>
                  </a:lnTo>
                  <a:lnTo>
                    <a:pt x="253098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76282" y="3943361"/>
              <a:ext cx="2633345" cy="2628900"/>
            </a:xfrm>
            <a:custGeom>
              <a:avLst/>
              <a:gdLst/>
              <a:ahLst/>
              <a:cxnLst/>
              <a:rect l="l" t="t" r="r" b="b"/>
              <a:pathLst>
                <a:path w="2633345" h="2628900">
                  <a:moveTo>
                    <a:pt x="957807" y="1613998"/>
                  </a:moveTo>
                  <a:lnTo>
                    <a:pt x="0" y="2571465"/>
                  </a:lnTo>
                  <a:lnTo>
                    <a:pt x="4717" y="2584438"/>
                  </a:lnTo>
                  <a:lnTo>
                    <a:pt x="4717" y="2603488"/>
                  </a:lnTo>
                  <a:lnTo>
                    <a:pt x="13607" y="2613648"/>
                  </a:lnTo>
                  <a:lnTo>
                    <a:pt x="20477" y="2628369"/>
                  </a:lnTo>
                  <a:lnTo>
                    <a:pt x="964869" y="1683977"/>
                  </a:lnTo>
                  <a:lnTo>
                    <a:pt x="957807" y="1613998"/>
                  </a:lnTo>
                  <a:close/>
                </a:path>
                <a:path w="2633345" h="2628900">
                  <a:moveTo>
                    <a:pt x="2572382" y="0"/>
                  </a:moveTo>
                  <a:lnTo>
                    <a:pt x="1042175" y="1529660"/>
                  </a:lnTo>
                  <a:lnTo>
                    <a:pt x="1053737" y="1574788"/>
                  </a:lnTo>
                  <a:lnTo>
                    <a:pt x="1062497" y="1586348"/>
                  </a:lnTo>
                  <a:lnTo>
                    <a:pt x="1698065" y="950780"/>
                  </a:lnTo>
                  <a:lnTo>
                    <a:pt x="1669687" y="948678"/>
                  </a:lnTo>
                  <a:lnTo>
                    <a:pt x="1834787" y="802628"/>
                  </a:lnTo>
                  <a:lnTo>
                    <a:pt x="1849847" y="798999"/>
                  </a:lnTo>
                  <a:lnTo>
                    <a:pt x="2632748" y="16097"/>
                  </a:lnTo>
                  <a:lnTo>
                    <a:pt x="257238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94334" y="3235959"/>
              <a:ext cx="3368675" cy="3393440"/>
            </a:xfrm>
            <a:custGeom>
              <a:avLst/>
              <a:gdLst/>
              <a:ahLst/>
              <a:cxnLst/>
              <a:rect l="l" t="t" r="r" b="b"/>
              <a:pathLst>
                <a:path w="3368675" h="3393440">
                  <a:moveTo>
                    <a:pt x="946118" y="2384456"/>
                  </a:moveTo>
                  <a:lnTo>
                    <a:pt x="0" y="3330575"/>
                  </a:lnTo>
                  <a:lnTo>
                    <a:pt x="4444" y="3340100"/>
                  </a:lnTo>
                  <a:lnTo>
                    <a:pt x="13838" y="3392936"/>
                  </a:lnTo>
                  <a:lnTo>
                    <a:pt x="953103" y="2453671"/>
                  </a:lnTo>
                  <a:lnTo>
                    <a:pt x="946118" y="2384456"/>
                  </a:lnTo>
                  <a:close/>
                </a:path>
                <a:path w="3368675" h="3393440">
                  <a:moveTo>
                    <a:pt x="1672918" y="1657656"/>
                  </a:moveTo>
                  <a:lnTo>
                    <a:pt x="1041160" y="2289414"/>
                  </a:lnTo>
                  <a:lnTo>
                    <a:pt x="1074010" y="2332764"/>
                  </a:lnTo>
                  <a:lnTo>
                    <a:pt x="1743863" y="1662911"/>
                  </a:lnTo>
                  <a:lnTo>
                    <a:pt x="1672918" y="1657656"/>
                  </a:lnTo>
                  <a:close/>
                </a:path>
                <a:path w="3368675" h="3393440">
                  <a:moveTo>
                    <a:pt x="2204085" y="1126490"/>
                  </a:moveTo>
                  <a:lnTo>
                    <a:pt x="1821754" y="1508820"/>
                  </a:lnTo>
                  <a:lnTo>
                    <a:pt x="1922153" y="1484621"/>
                  </a:lnTo>
                  <a:lnTo>
                    <a:pt x="2204085" y="1126490"/>
                  </a:lnTo>
                  <a:close/>
                </a:path>
                <a:path w="3368675" h="3393440">
                  <a:moveTo>
                    <a:pt x="3330575" y="0"/>
                  </a:moveTo>
                  <a:lnTo>
                    <a:pt x="2608680" y="721894"/>
                  </a:lnTo>
                  <a:lnTo>
                    <a:pt x="2668838" y="737936"/>
                  </a:lnTo>
                  <a:lnTo>
                    <a:pt x="3368675" y="38100"/>
                  </a:lnTo>
                  <a:lnTo>
                    <a:pt x="333057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07214" y="3972559"/>
              <a:ext cx="2715895" cy="2660650"/>
            </a:xfrm>
            <a:custGeom>
              <a:avLst/>
              <a:gdLst/>
              <a:ahLst/>
              <a:cxnLst/>
              <a:rect l="l" t="t" r="r" b="b"/>
              <a:pathLst>
                <a:path w="2715895" h="2660650">
                  <a:moveTo>
                    <a:pt x="939641" y="1711303"/>
                  </a:moveTo>
                  <a:lnTo>
                    <a:pt x="0" y="2650945"/>
                  </a:lnTo>
                  <a:lnTo>
                    <a:pt x="1725" y="2660650"/>
                  </a:lnTo>
                  <a:lnTo>
                    <a:pt x="65225" y="2660650"/>
                  </a:lnTo>
                  <a:lnTo>
                    <a:pt x="941825" y="1784049"/>
                  </a:lnTo>
                  <a:lnTo>
                    <a:pt x="944065" y="1755139"/>
                  </a:lnTo>
                  <a:lnTo>
                    <a:pt x="939641" y="1711303"/>
                  </a:lnTo>
                  <a:close/>
                </a:path>
                <a:path w="2715895" h="2660650">
                  <a:moveTo>
                    <a:pt x="1725071" y="925873"/>
                  </a:moveTo>
                  <a:lnTo>
                    <a:pt x="1058393" y="1592551"/>
                  </a:lnTo>
                  <a:lnTo>
                    <a:pt x="1090696" y="1635178"/>
                  </a:lnTo>
                  <a:lnTo>
                    <a:pt x="1794833" y="931041"/>
                  </a:lnTo>
                  <a:lnTo>
                    <a:pt x="1725071" y="925873"/>
                  </a:lnTo>
                  <a:close/>
                </a:path>
                <a:path w="2715895" h="2660650">
                  <a:moveTo>
                    <a:pt x="2650945" y="0"/>
                  </a:moveTo>
                  <a:lnTo>
                    <a:pt x="1900907" y="750037"/>
                  </a:lnTo>
                  <a:lnTo>
                    <a:pt x="1999632" y="726242"/>
                  </a:lnTo>
                  <a:lnTo>
                    <a:pt x="2715715" y="10159"/>
                  </a:lnTo>
                  <a:lnTo>
                    <a:pt x="2689045" y="10159"/>
                  </a:lnTo>
                  <a:lnTo>
                    <a:pt x="2650945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66077" y="3982719"/>
              <a:ext cx="2794635" cy="2651125"/>
            </a:xfrm>
            <a:custGeom>
              <a:avLst/>
              <a:gdLst/>
              <a:ahLst/>
              <a:cxnLst/>
              <a:rect l="l" t="t" r="r" b="b"/>
              <a:pathLst>
                <a:path w="2794635" h="2651125">
                  <a:moveTo>
                    <a:pt x="883488" y="1767014"/>
                  </a:moveTo>
                  <a:lnTo>
                    <a:pt x="0" y="2650502"/>
                  </a:lnTo>
                  <a:lnTo>
                    <a:pt x="69850" y="2650502"/>
                  </a:lnTo>
                  <a:lnTo>
                    <a:pt x="76200" y="2650502"/>
                  </a:lnTo>
                  <a:lnTo>
                    <a:pt x="144894" y="2650502"/>
                  </a:lnTo>
                  <a:lnTo>
                    <a:pt x="871296" y="1924354"/>
                  </a:lnTo>
                  <a:lnTo>
                    <a:pt x="877087" y="1849615"/>
                  </a:lnTo>
                  <a:lnTo>
                    <a:pt x="877620" y="1842731"/>
                  </a:lnTo>
                  <a:lnTo>
                    <a:pt x="883488" y="1767014"/>
                  </a:lnTo>
                  <a:close/>
                </a:path>
                <a:path w="2794635" h="2651125">
                  <a:moveTo>
                    <a:pt x="1865515" y="930478"/>
                  </a:moveTo>
                  <a:lnTo>
                    <a:pt x="1800987" y="925715"/>
                  </a:lnTo>
                  <a:lnTo>
                    <a:pt x="1795081" y="925271"/>
                  </a:lnTo>
                  <a:lnTo>
                    <a:pt x="1730057" y="920445"/>
                  </a:lnTo>
                  <a:lnTo>
                    <a:pt x="1029093" y="1621409"/>
                  </a:lnTo>
                  <a:lnTo>
                    <a:pt x="1061935" y="1664766"/>
                  </a:lnTo>
                  <a:lnTo>
                    <a:pt x="1087132" y="1697990"/>
                  </a:lnTo>
                  <a:lnTo>
                    <a:pt x="1092212" y="1703527"/>
                  </a:lnTo>
                  <a:lnTo>
                    <a:pt x="1865515" y="930478"/>
                  </a:lnTo>
                  <a:close/>
                </a:path>
                <a:path w="2794635" h="2651125">
                  <a:moveTo>
                    <a:pt x="2794317" y="2019"/>
                  </a:moveTo>
                  <a:lnTo>
                    <a:pt x="2792742" y="0"/>
                  </a:lnTo>
                  <a:lnTo>
                    <a:pt x="2726702" y="0"/>
                  </a:lnTo>
                  <a:lnTo>
                    <a:pt x="2720352" y="0"/>
                  </a:lnTo>
                  <a:lnTo>
                    <a:pt x="2650502" y="0"/>
                  </a:lnTo>
                  <a:lnTo>
                    <a:pt x="1932393" y="718108"/>
                  </a:lnTo>
                  <a:lnTo>
                    <a:pt x="1992642" y="703580"/>
                  </a:lnTo>
                  <a:lnTo>
                    <a:pt x="2025713" y="700989"/>
                  </a:lnTo>
                  <a:lnTo>
                    <a:pt x="2101024" y="695058"/>
                  </a:lnTo>
                  <a:lnTo>
                    <a:pt x="2794317" y="201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05681" y="3982720"/>
              <a:ext cx="2685415" cy="2650490"/>
            </a:xfrm>
            <a:custGeom>
              <a:avLst/>
              <a:gdLst/>
              <a:ahLst/>
              <a:cxnLst/>
              <a:rect l="l" t="t" r="r" b="b"/>
              <a:pathLst>
                <a:path w="2685415" h="2650490">
                  <a:moveTo>
                    <a:pt x="732192" y="1918036"/>
                  </a:moveTo>
                  <a:lnTo>
                    <a:pt x="0" y="2650490"/>
                  </a:lnTo>
                  <a:lnTo>
                    <a:pt x="75038" y="2650490"/>
                  </a:lnTo>
                  <a:lnTo>
                    <a:pt x="102978" y="2622550"/>
                  </a:lnTo>
                  <a:lnTo>
                    <a:pt x="127108" y="2574290"/>
                  </a:lnTo>
                  <a:lnTo>
                    <a:pt x="340081" y="2385446"/>
                  </a:lnTo>
                  <a:lnTo>
                    <a:pt x="725869" y="1999658"/>
                  </a:lnTo>
                  <a:lnTo>
                    <a:pt x="732192" y="1918036"/>
                  </a:lnTo>
                  <a:close/>
                </a:path>
                <a:path w="2685415" h="2650490">
                  <a:moveTo>
                    <a:pt x="1719848" y="930028"/>
                  </a:moveTo>
                  <a:lnTo>
                    <a:pt x="949747" y="1700403"/>
                  </a:lnTo>
                  <a:lnTo>
                    <a:pt x="985852" y="1739675"/>
                  </a:lnTo>
                  <a:lnTo>
                    <a:pt x="1790282" y="935245"/>
                  </a:lnTo>
                  <a:lnTo>
                    <a:pt x="1719848" y="930028"/>
                  </a:lnTo>
                  <a:close/>
                </a:path>
                <a:path w="2685415" h="2650490">
                  <a:moveTo>
                    <a:pt x="2653138" y="0"/>
                  </a:moveTo>
                  <a:lnTo>
                    <a:pt x="2649545" y="0"/>
                  </a:lnTo>
                  <a:lnTo>
                    <a:pt x="1954167" y="695626"/>
                  </a:lnTo>
                  <a:lnTo>
                    <a:pt x="1966068" y="694689"/>
                  </a:lnTo>
                  <a:lnTo>
                    <a:pt x="2034117" y="691410"/>
                  </a:lnTo>
                  <a:lnTo>
                    <a:pt x="2685074" y="40453"/>
                  </a:lnTo>
                  <a:lnTo>
                    <a:pt x="2653138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73099" y="4018914"/>
              <a:ext cx="2673350" cy="2614295"/>
            </a:xfrm>
            <a:custGeom>
              <a:avLst/>
              <a:gdLst/>
              <a:ahLst/>
              <a:cxnLst/>
              <a:rect l="l" t="t" r="r" b="b"/>
              <a:pathLst>
                <a:path w="2673350" h="2614295">
                  <a:moveTo>
                    <a:pt x="43180" y="2571115"/>
                  </a:moveTo>
                  <a:lnTo>
                    <a:pt x="0" y="2614295"/>
                  </a:lnTo>
                  <a:lnTo>
                    <a:pt x="21590" y="2614295"/>
                  </a:lnTo>
                  <a:lnTo>
                    <a:pt x="43180" y="2571115"/>
                  </a:lnTo>
                  <a:close/>
                </a:path>
                <a:path w="2673350" h="2614295">
                  <a:moveTo>
                    <a:pt x="659091" y="1955203"/>
                  </a:moveTo>
                  <a:lnTo>
                    <a:pt x="205408" y="2408886"/>
                  </a:lnTo>
                  <a:lnTo>
                    <a:pt x="317500" y="2309495"/>
                  </a:lnTo>
                  <a:lnTo>
                    <a:pt x="508000" y="2136775"/>
                  </a:lnTo>
                  <a:lnTo>
                    <a:pt x="594790" y="2095704"/>
                  </a:lnTo>
                  <a:lnTo>
                    <a:pt x="652692" y="2037802"/>
                  </a:lnTo>
                  <a:lnTo>
                    <a:pt x="659091" y="1955203"/>
                  </a:lnTo>
                  <a:close/>
                </a:path>
                <a:path w="2673350" h="2614295">
                  <a:moveTo>
                    <a:pt x="1715769" y="898525"/>
                  </a:moveTo>
                  <a:lnTo>
                    <a:pt x="914784" y="1699510"/>
                  </a:lnTo>
                  <a:lnTo>
                    <a:pt x="951283" y="1739211"/>
                  </a:lnTo>
                  <a:lnTo>
                    <a:pt x="1780417" y="910077"/>
                  </a:lnTo>
                  <a:lnTo>
                    <a:pt x="1750060" y="901065"/>
                  </a:lnTo>
                  <a:lnTo>
                    <a:pt x="1715769" y="898525"/>
                  </a:lnTo>
                  <a:close/>
                </a:path>
                <a:path w="2673350" h="2614295">
                  <a:moveTo>
                    <a:pt x="2614295" y="0"/>
                  </a:moveTo>
                  <a:lnTo>
                    <a:pt x="1958693" y="655601"/>
                  </a:lnTo>
                  <a:lnTo>
                    <a:pt x="2038751" y="651743"/>
                  </a:lnTo>
                  <a:lnTo>
                    <a:pt x="2673212" y="17282"/>
                  </a:lnTo>
                  <a:lnTo>
                    <a:pt x="2623820" y="12065"/>
                  </a:lnTo>
                  <a:lnTo>
                    <a:pt x="261429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255836" y="4035590"/>
              <a:ext cx="2153285" cy="2085339"/>
            </a:xfrm>
            <a:custGeom>
              <a:avLst/>
              <a:gdLst/>
              <a:ahLst/>
              <a:cxnLst/>
              <a:rect l="l" t="t" r="r" b="b"/>
              <a:pathLst>
                <a:path w="2153285" h="2085339">
                  <a:moveTo>
                    <a:pt x="70489" y="2014243"/>
                  </a:moveTo>
                  <a:lnTo>
                    <a:pt x="0" y="2084732"/>
                  </a:lnTo>
                  <a:lnTo>
                    <a:pt x="67503" y="2052789"/>
                  </a:lnTo>
                  <a:lnTo>
                    <a:pt x="70489" y="2014243"/>
                  </a:lnTo>
                  <a:close/>
                </a:path>
                <a:path w="2153285" h="2085339">
                  <a:moveTo>
                    <a:pt x="1192784" y="891947"/>
                  </a:moveTo>
                  <a:lnTo>
                    <a:pt x="365505" y="1719227"/>
                  </a:lnTo>
                  <a:lnTo>
                    <a:pt x="401791" y="1758696"/>
                  </a:lnTo>
                  <a:lnTo>
                    <a:pt x="1250964" y="909220"/>
                  </a:lnTo>
                  <a:lnTo>
                    <a:pt x="1192784" y="891947"/>
                  </a:lnTo>
                  <a:close/>
                </a:path>
                <a:path w="2153285" h="2085339">
                  <a:moveTo>
                    <a:pt x="2084732" y="0"/>
                  </a:moveTo>
                  <a:lnTo>
                    <a:pt x="1449344" y="635388"/>
                  </a:lnTo>
                  <a:lnTo>
                    <a:pt x="1526733" y="631659"/>
                  </a:lnTo>
                  <a:lnTo>
                    <a:pt x="1528547" y="631538"/>
                  </a:lnTo>
                  <a:lnTo>
                    <a:pt x="2152685" y="7178"/>
                  </a:lnTo>
                  <a:lnTo>
                    <a:pt x="208473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654404" y="4042245"/>
              <a:ext cx="1818639" cy="1788795"/>
            </a:xfrm>
            <a:custGeom>
              <a:avLst/>
              <a:gdLst/>
              <a:ahLst/>
              <a:cxnLst/>
              <a:rect l="l" t="t" r="r" b="b"/>
              <a:pathLst>
                <a:path w="1818639" h="1788795">
                  <a:moveTo>
                    <a:pt x="847674" y="901163"/>
                  </a:moveTo>
                  <a:lnTo>
                    <a:pt x="0" y="1748535"/>
                  </a:lnTo>
                  <a:lnTo>
                    <a:pt x="36498" y="1788236"/>
                  </a:lnTo>
                  <a:lnTo>
                    <a:pt x="906436" y="918608"/>
                  </a:lnTo>
                  <a:lnTo>
                    <a:pt x="847674" y="901163"/>
                  </a:lnTo>
                  <a:close/>
                </a:path>
                <a:path w="1818639" h="1788795">
                  <a:moveTo>
                    <a:pt x="1749159" y="0"/>
                  </a:moveTo>
                  <a:lnTo>
                    <a:pt x="1123717" y="625219"/>
                  </a:lnTo>
                  <a:lnTo>
                    <a:pt x="1128165" y="625004"/>
                  </a:lnTo>
                  <a:lnTo>
                    <a:pt x="1205288" y="619863"/>
                  </a:lnTo>
                  <a:lnTo>
                    <a:pt x="1818089" y="7281"/>
                  </a:lnTo>
                  <a:lnTo>
                    <a:pt x="1749159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687648" y="4048816"/>
              <a:ext cx="1853564" cy="1818005"/>
            </a:xfrm>
            <a:custGeom>
              <a:avLst/>
              <a:gdLst/>
              <a:ahLst/>
              <a:cxnLst/>
              <a:rect l="l" t="t" r="r" b="b"/>
              <a:pathLst>
                <a:path w="1853564" h="1818004">
                  <a:moveTo>
                    <a:pt x="867713" y="910410"/>
                  </a:moveTo>
                  <a:lnTo>
                    <a:pt x="0" y="1778124"/>
                  </a:lnTo>
                  <a:lnTo>
                    <a:pt x="36499" y="1817825"/>
                  </a:lnTo>
                  <a:lnTo>
                    <a:pt x="926470" y="927854"/>
                  </a:lnTo>
                  <a:lnTo>
                    <a:pt x="867713" y="910410"/>
                  </a:lnTo>
                  <a:close/>
                </a:path>
                <a:path w="1853564" h="1818004">
                  <a:moveTo>
                    <a:pt x="1778124" y="0"/>
                  </a:moveTo>
                  <a:lnTo>
                    <a:pt x="1164317" y="613806"/>
                  </a:lnTo>
                  <a:lnTo>
                    <a:pt x="1245960" y="608364"/>
                  </a:lnTo>
                  <a:lnTo>
                    <a:pt x="1853111" y="1213"/>
                  </a:lnTo>
                  <a:lnTo>
                    <a:pt x="1789611" y="1213"/>
                  </a:lnTo>
                  <a:lnTo>
                    <a:pt x="177812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720893" y="4050029"/>
              <a:ext cx="1888489" cy="1852930"/>
            </a:xfrm>
            <a:custGeom>
              <a:avLst/>
              <a:gdLst/>
              <a:ahLst/>
              <a:cxnLst/>
              <a:rect l="l" t="t" r="r" b="b"/>
              <a:pathLst>
                <a:path w="1888489" h="1852929">
                  <a:moveTo>
                    <a:pt x="887742" y="925013"/>
                  </a:moveTo>
                  <a:lnTo>
                    <a:pt x="0" y="1813072"/>
                  </a:lnTo>
                  <a:lnTo>
                    <a:pt x="36103" y="1852343"/>
                  </a:lnTo>
                  <a:lnTo>
                    <a:pt x="946106" y="942340"/>
                  </a:lnTo>
                  <a:lnTo>
                    <a:pt x="887742" y="925013"/>
                  </a:lnTo>
                  <a:close/>
                </a:path>
                <a:path w="1888489" h="1852929">
                  <a:moveTo>
                    <a:pt x="1888446" y="0"/>
                  </a:moveTo>
                  <a:lnTo>
                    <a:pt x="1812425" y="0"/>
                  </a:lnTo>
                  <a:lnTo>
                    <a:pt x="1204975" y="607666"/>
                  </a:lnTo>
                  <a:lnTo>
                    <a:pt x="1286194" y="602252"/>
                  </a:lnTo>
                  <a:lnTo>
                    <a:pt x="188844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753955" y="4050029"/>
              <a:ext cx="1924685" cy="1886585"/>
            </a:xfrm>
            <a:custGeom>
              <a:avLst/>
              <a:gdLst/>
              <a:ahLst/>
              <a:cxnLst/>
              <a:rect l="l" t="t" r="r" b="b"/>
              <a:pathLst>
                <a:path w="1924685" h="1886585">
                  <a:moveTo>
                    <a:pt x="908148" y="940886"/>
                  </a:moveTo>
                  <a:lnTo>
                    <a:pt x="0" y="1849034"/>
                  </a:lnTo>
                  <a:lnTo>
                    <a:pt x="16424" y="1866900"/>
                  </a:lnTo>
                  <a:lnTo>
                    <a:pt x="38377" y="1886413"/>
                  </a:lnTo>
                  <a:lnTo>
                    <a:pt x="966307" y="958152"/>
                  </a:lnTo>
                  <a:lnTo>
                    <a:pt x="908148" y="940886"/>
                  </a:lnTo>
                  <a:close/>
                </a:path>
                <a:path w="1924685" h="1886585">
                  <a:moveTo>
                    <a:pt x="1924118" y="0"/>
                  </a:moveTo>
                  <a:lnTo>
                    <a:pt x="1849034" y="0"/>
                  </a:lnTo>
                  <a:lnTo>
                    <a:pt x="1246328" y="602705"/>
                  </a:lnTo>
                  <a:lnTo>
                    <a:pt x="1314364" y="598170"/>
                  </a:lnTo>
                  <a:lnTo>
                    <a:pt x="1342793" y="581531"/>
                  </a:lnTo>
                  <a:lnTo>
                    <a:pt x="192411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789205" y="4050029"/>
              <a:ext cx="1957705" cy="1918970"/>
            </a:xfrm>
            <a:custGeom>
              <a:avLst/>
              <a:gdLst/>
              <a:ahLst/>
              <a:cxnLst/>
              <a:rect l="l" t="t" r="r" b="b"/>
              <a:pathLst>
                <a:path w="1957704" h="1918970">
                  <a:moveTo>
                    <a:pt x="926757" y="956876"/>
                  </a:moveTo>
                  <a:lnTo>
                    <a:pt x="0" y="1883634"/>
                  </a:lnTo>
                  <a:lnTo>
                    <a:pt x="39433" y="1918686"/>
                  </a:lnTo>
                  <a:lnTo>
                    <a:pt x="983932" y="973849"/>
                  </a:lnTo>
                  <a:lnTo>
                    <a:pt x="926757" y="956876"/>
                  </a:lnTo>
                  <a:close/>
                </a:path>
                <a:path w="1957704" h="1918970">
                  <a:moveTo>
                    <a:pt x="1957435" y="0"/>
                  </a:moveTo>
                  <a:lnTo>
                    <a:pt x="1883634" y="0"/>
                  </a:lnTo>
                  <a:lnTo>
                    <a:pt x="1294424" y="589209"/>
                  </a:lnTo>
                  <a:lnTo>
                    <a:pt x="1472784" y="484823"/>
                  </a:lnTo>
                  <a:lnTo>
                    <a:pt x="1957435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825512" y="4050029"/>
              <a:ext cx="1991995" cy="1951989"/>
            </a:xfrm>
            <a:custGeom>
              <a:avLst/>
              <a:gdLst/>
              <a:ahLst/>
              <a:cxnLst/>
              <a:rect l="l" t="t" r="r" b="b"/>
              <a:pathLst>
                <a:path w="1991995" h="1951989">
                  <a:moveTo>
                    <a:pt x="943331" y="972575"/>
                  </a:moveTo>
                  <a:lnTo>
                    <a:pt x="0" y="1915907"/>
                  </a:lnTo>
                  <a:lnTo>
                    <a:pt x="39904" y="1951377"/>
                  </a:lnTo>
                  <a:lnTo>
                    <a:pt x="1001717" y="989908"/>
                  </a:lnTo>
                  <a:lnTo>
                    <a:pt x="943331" y="972575"/>
                  </a:lnTo>
                  <a:close/>
                </a:path>
                <a:path w="1991995" h="1951989">
                  <a:moveTo>
                    <a:pt x="1991978" y="0"/>
                  </a:moveTo>
                  <a:lnTo>
                    <a:pt x="1915907" y="0"/>
                  </a:lnTo>
                  <a:lnTo>
                    <a:pt x="1423471" y="492435"/>
                  </a:lnTo>
                  <a:lnTo>
                    <a:pt x="1518397" y="436880"/>
                  </a:lnTo>
                  <a:lnTo>
                    <a:pt x="1708897" y="274320"/>
                  </a:lnTo>
                  <a:lnTo>
                    <a:pt x="1726802" y="265081"/>
                  </a:lnTo>
                  <a:lnTo>
                    <a:pt x="199197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861819" y="4047226"/>
              <a:ext cx="2027555" cy="1986914"/>
            </a:xfrm>
            <a:custGeom>
              <a:avLst/>
              <a:gdLst/>
              <a:ahLst/>
              <a:cxnLst/>
              <a:rect l="l" t="t" r="r" b="b"/>
              <a:pathLst>
                <a:path w="2027554" h="1986914">
                  <a:moveTo>
                    <a:pt x="959905" y="991077"/>
                  </a:moveTo>
                  <a:lnTo>
                    <a:pt x="0" y="1950983"/>
                  </a:lnTo>
                  <a:lnTo>
                    <a:pt x="40341" y="1986841"/>
                  </a:lnTo>
                  <a:lnTo>
                    <a:pt x="989969" y="1037214"/>
                  </a:lnTo>
                  <a:lnTo>
                    <a:pt x="967740" y="993403"/>
                  </a:lnTo>
                  <a:lnTo>
                    <a:pt x="959905" y="991077"/>
                  </a:lnTo>
                  <a:close/>
                </a:path>
                <a:path w="2027554" h="1986914">
                  <a:moveTo>
                    <a:pt x="2027183" y="0"/>
                  </a:moveTo>
                  <a:lnTo>
                    <a:pt x="1979930" y="2803"/>
                  </a:lnTo>
                  <a:lnTo>
                    <a:pt x="1948179" y="2803"/>
                  </a:lnTo>
                  <a:lnTo>
                    <a:pt x="1675213" y="275769"/>
                  </a:lnTo>
                  <a:lnTo>
                    <a:pt x="1832637" y="194545"/>
                  </a:lnTo>
                  <a:lnTo>
                    <a:pt x="2027183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98799" y="4042902"/>
              <a:ext cx="2063114" cy="2023745"/>
            </a:xfrm>
            <a:custGeom>
              <a:avLst/>
              <a:gdLst/>
              <a:ahLst/>
              <a:cxnLst/>
              <a:rect l="l" t="t" r="r" b="b"/>
              <a:pathLst>
                <a:path w="2063114" h="2023745">
                  <a:moveTo>
                    <a:pt x="950852" y="1037326"/>
                  </a:moveTo>
                  <a:lnTo>
                    <a:pt x="0" y="1988178"/>
                  </a:lnTo>
                  <a:lnTo>
                    <a:pt x="39668" y="2023439"/>
                  </a:lnTo>
                  <a:lnTo>
                    <a:pt x="976073" y="1087034"/>
                  </a:lnTo>
                  <a:lnTo>
                    <a:pt x="950852" y="1037326"/>
                  </a:lnTo>
                  <a:close/>
                </a:path>
                <a:path w="2063114" h="2023745">
                  <a:moveTo>
                    <a:pt x="2063108" y="0"/>
                  </a:moveTo>
                  <a:lnTo>
                    <a:pt x="1983453" y="4725"/>
                  </a:lnTo>
                  <a:lnTo>
                    <a:pt x="1782539" y="205638"/>
                  </a:lnTo>
                  <a:lnTo>
                    <a:pt x="1874370" y="158258"/>
                  </a:lnTo>
                  <a:lnTo>
                    <a:pt x="1988339" y="74769"/>
                  </a:lnTo>
                  <a:lnTo>
                    <a:pt x="2063108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35342" y="4041139"/>
              <a:ext cx="2056764" cy="2042160"/>
            </a:xfrm>
            <a:custGeom>
              <a:avLst/>
              <a:gdLst/>
              <a:ahLst/>
              <a:cxnLst/>
              <a:rect l="l" t="t" r="r" b="b"/>
              <a:pathLst>
                <a:path w="2056764" h="2042160">
                  <a:moveTo>
                    <a:pt x="937655" y="1085102"/>
                  </a:moveTo>
                  <a:lnTo>
                    <a:pt x="0" y="2022423"/>
                  </a:lnTo>
                  <a:lnTo>
                    <a:pt x="17916" y="2038350"/>
                  </a:lnTo>
                  <a:lnTo>
                    <a:pt x="56544" y="2041632"/>
                  </a:lnTo>
                  <a:lnTo>
                    <a:pt x="963041" y="1135135"/>
                  </a:lnTo>
                  <a:lnTo>
                    <a:pt x="937655" y="1085102"/>
                  </a:lnTo>
                  <a:close/>
                </a:path>
                <a:path w="2056764" h="2042160">
                  <a:moveTo>
                    <a:pt x="2056266" y="0"/>
                  </a:moveTo>
                  <a:lnTo>
                    <a:pt x="2021055" y="2088"/>
                  </a:lnTo>
                  <a:lnTo>
                    <a:pt x="1932298" y="90813"/>
                  </a:lnTo>
                  <a:lnTo>
                    <a:pt x="2056266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986035" y="5172062"/>
              <a:ext cx="935990" cy="916305"/>
            </a:xfrm>
            <a:custGeom>
              <a:avLst/>
              <a:gdLst/>
              <a:ahLst/>
              <a:cxnLst/>
              <a:rect l="l" t="t" r="r" b="b"/>
              <a:pathLst>
                <a:path w="935989" h="916304">
                  <a:moveTo>
                    <a:pt x="910212" y="0"/>
                  </a:moveTo>
                  <a:lnTo>
                    <a:pt x="0" y="910212"/>
                  </a:lnTo>
                  <a:lnTo>
                    <a:pt x="69489" y="916116"/>
                  </a:lnTo>
                  <a:lnTo>
                    <a:pt x="935693" y="50221"/>
                  </a:lnTo>
                  <a:lnTo>
                    <a:pt x="91021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049244" y="5217558"/>
              <a:ext cx="895985" cy="876300"/>
            </a:xfrm>
            <a:custGeom>
              <a:avLst/>
              <a:gdLst/>
              <a:ahLst/>
              <a:cxnLst/>
              <a:rect l="l" t="t" r="r" b="b"/>
              <a:pathLst>
                <a:path w="895985" h="876300">
                  <a:moveTo>
                    <a:pt x="870087" y="0"/>
                  </a:moveTo>
                  <a:lnTo>
                    <a:pt x="0" y="870087"/>
                  </a:lnTo>
                  <a:lnTo>
                    <a:pt x="70232" y="876054"/>
                  </a:lnTo>
                  <a:lnTo>
                    <a:pt x="895736" y="50550"/>
                  </a:lnTo>
                  <a:lnTo>
                    <a:pt x="87008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113188" y="5263386"/>
              <a:ext cx="848994" cy="845819"/>
            </a:xfrm>
            <a:custGeom>
              <a:avLst/>
              <a:gdLst/>
              <a:ahLst/>
              <a:cxnLst/>
              <a:rect l="l" t="t" r="r" b="b"/>
              <a:pathLst>
                <a:path w="848994" h="845820">
                  <a:moveTo>
                    <a:pt x="829396" y="0"/>
                  </a:moveTo>
                  <a:lnTo>
                    <a:pt x="0" y="829692"/>
                  </a:lnTo>
                  <a:lnTo>
                    <a:pt x="34381" y="832613"/>
                  </a:lnTo>
                  <a:lnTo>
                    <a:pt x="59385" y="845710"/>
                  </a:lnTo>
                  <a:lnTo>
                    <a:pt x="848402" y="56692"/>
                  </a:lnTo>
                  <a:lnTo>
                    <a:pt x="847181" y="35053"/>
                  </a:lnTo>
                  <a:lnTo>
                    <a:pt x="82939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168405" y="5314068"/>
              <a:ext cx="796925" cy="819150"/>
            </a:xfrm>
            <a:custGeom>
              <a:avLst/>
              <a:gdLst/>
              <a:ahLst/>
              <a:cxnLst/>
              <a:rect l="l" t="t" r="r" b="b"/>
              <a:pathLst>
                <a:path w="796925" h="819150">
                  <a:moveTo>
                    <a:pt x="792845" y="0"/>
                  </a:moveTo>
                  <a:lnTo>
                    <a:pt x="0" y="792845"/>
                  </a:lnTo>
                  <a:lnTo>
                    <a:pt x="49172" y="818602"/>
                  </a:lnTo>
                  <a:lnTo>
                    <a:pt x="796846" y="70928"/>
                  </a:lnTo>
                  <a:lnTo>
                    <a:pt x="79284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214244" y="5380188"/>
              <a:ext cx="755015" cy="776605"/>
            </a:xfrm>
            <a:custGeom>
              <a:avLst/>
              <a:gdLst/>
              <a:ahLst/>
              <a:cxnLst/>
              <a:rect l="l" t="t" r="r" b="b"/>
              <a:pathLst>
                <a:path w="755014" h="776604">
                  <a:moveTo>
                    <a:pt x="750736" y="0"/>
                  </a:moveTo>
                  <a:lnTo>
                    <a:pt x="0" y="750736"/>
                  </a:lnTo>
                  <a:lnTo>
                    <a:pt x="49172" y="776493"/>
                  </a:lnTo>
                  <a:lnTo>
                    <a:pt x="754737" y="70928"/>
                  </a:lnTo>
                  <a:lnTo>
                    <a:pt x="750736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259250" y="5445106"/>
              <a:ext cx="713740" cy="735330"/>
            </a:xfrm>
            <a:custGeom>
              <a:avLst/>
              <a:gdLst/>
              <a:ahLst/>
              <a:cxnLst/>
              <a:rect l="l" t="t" r="r" b="b"/>
              <a:pathLst>
                <a:path w="713739" h="735329">
                  <a:moveTo>
                    <a:pt x="709392" y="0"/>
                  </a:moveTo>
                  <a:lnTo>
                    <a:pt x="0" y="709392"/>
                  </a:lnTo>
                  <a:lnTo>
                    <a:pt x="49496" y="735319"/>
                  </a:lnTo>
                  <a:lnTo>
                    <a:pt x="713432" y="71619"/>
                  </a:lnTo>
                  <a:lnTo>
                    <a:pt x="709392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304766" y="5510535"/>
              <a:ext cx="681990" cy="683260"/>
            </a:xfrm>
            <a:custGeom>
              <a:avLst/>
              <a:gdLst/>
              <a:ahLst/>
              <a:cxnLst/>
              <a:rect l="l" t="t" r="r" b="b"/>
              <a:pathLst>
                <a:path w="681989" h="683260">
                  <a:moveTo>
                    <a:pt x="667567" y="0"/>
                  </a:moveTo>
                  <a:lnTo>
                    <a:pt x="0" y="667805"/>
                  </a:lnTo>
                  <a:lnTo>
                    <a:pt x="29493" y="683254"/>
                  </a:lnTo>
                  <a:lnTo>
                    <a:pt x="66559" y="676668"/>
                  </a:lnTo>
                  <a:lnTo>
                    <a:pt x="681648" y="61579"/>
                  </a:lnTo>
                  <a:lnTo>
                    <a:pt x="669573" y="35554"/>
                  </a:lnTo>
                  <a:lnTo>
                    <a:pt x="667567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363604" y="5567777"/>
              <a:ext cx="645160" cy="621030"/>
            </a:xfrm>
            <a:custGeom>
              <a:avLst/>
              <a:gdLst/>
              <a:ahLst/>
              <a:cxnLst/>
              <a:rect l="l" t="t" r="r" b="b"/>
              <a:pathLst>
                <a:path w="645160" h="621029">
                  <a:moveTo>
                    <a:pt x="620798" y="0"/>
                  </a:moveTo>
                  <a:lnTo>
                    <a:pt x="0" y="620798"/>
                  </a:lnTo>
                  <a:lnTo>
                    <a:pt x="92665" y="604333"/>
                  </a:lnTo>
                  <a:lnTo>
                    <a:pt x="644949" y="52049"/>
                  </a:lnTo>
                  <a:lnTo>
                    <a:pt x="620798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447633" y="5615111"/>
              <a:ext cx="582930" cy="558800"/>
            </a:xfrm>
            <a:custGeom>
              <a:avLst/>
              <a:gdLst/>
              <a:ahLst/>
              <a:cxnLst/>
              <a:rect l="l" t="t" r="r" b="b"/>
              <a:pathLst>
                <a:path w="582930" h="558800">
                  <a:moveTo>
                    <a:pt x="558732" y="0"/>
                  </a:moveTo>
                  <a:lnTo>
                    <a:pt x="0" y="558533"/>
                  </a:lnTo>
                  <a:lnTo>
                    <a:pt x="92034" y="542180"/>
                  </a:lnTo>
                  <a:lnTo>
                    <a:pt x="582656" y="51558"/>
                  </a:lnTo>
                  <a:lnTo>
                    <a:pt x="558732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531946" y="5662333"/>
              <a:ext cx="516255" cy="496570"/>
            </a:xfrm>
            <a:custGeom>
              <a:avLst/>
              <a:gdLst/>
              <a:ahLst/>
              <a:cxnLst/>
              <a:rect l="l" t="t" r="r" b="b"/>
              <a:pathLst>
                <a:path w="516255" h="496570">
                  <a:moveTo>
                    <a:pt x="496330" y="0"/>
                  </a:moveTo>
                  <a:lnTo>
                    <a:pt x="0" y="496330"/>
                  </a:lnTo>
                  <a:lnTo>
                    <a:pt x="91796" y="480019"/>
                  </a:lnTo>
                  <a:lnTo>
                    <a:pt x="512436" y="59529"/>
                  </a:lnTo>
                  <a:lnTo>
                    <a:pt x="516053" y="42506"/>
                  </a:lnTo>
                  <a:lnTo>
                    <a:pt x="49633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615344" y="5712903"/>
              <a:ext cx="431165" cy="432434"/>
            </a:xfrm>
            <a:custGeom>
              <a:avLst/>
              <a:gdLst/>
              <a:ahLst/>
              <a:cxnLst/>
              <a:rect l="l" t="t" r="r" b="b"/>
              <a:pathLst>
                <a:path w="431164" h="432435">
                  <a:moveTo>
                    <a:pt x="80865" y="426276"/>
                  </a:moveTo>
                  <a:lnTo>
                    <a:pt x="26255" y="426276"/>
                  </a:lnTo>
                  <a:lnTo>
                    <a:pt x="74825" y="432316"/>
                  </a:lnTo>
                  <a:lnTo>
                    <a:pt x="80865" y="426276"/>
                  </a:lnTo>
                  <a:close/>
                </a:path>
                <a:path w="431164" h="432435">
                  <a:moveTo>
                    <a:pt x="430941" y="0"/>
                  </a:moveTo>
                  <a:lnTo>
                    <a:pt x="0" y="430941"/>
                  </a:lnTo>
                  <a:lnTo>
                    <a:pt x="26255" y="426276"/>
                  </a:lnTo>
                  <a:lnTo>
                    <a:pt x="80865" y="426276"/>
                  </a:lnTo>
                  <a:lnTo>
                    <a:pt x="410379" y="96761"/>
                  </a:lnTo>
                  <a:lnTo>
                    <a:pt x="43094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684019" y="5800727"/>
              <a:ext cx="344170" cy="352425"/>
            </a:xfrm>
            <a:custGeom>
              <a:avLst/>
              <a:gdLst/>
              <a:ahLst/>
              <a:cxnLst/>
              <a:rect l="l" t="t" r="r" b="b"/>
              <a:pathLst>
                <a:path w="344169" h="352425">
                  <a:moveTo>
                    <a:pt x="343604" y="0"/>
                  </a:moveTo>
                  <a:lnTo>
                    <a:pt x="0" y="343727"/>
                  </a:lnTo>
                  <a:lnTo>
                    <a:pt x="67146" y="352076"/>
                  </a:lnTo>
                  <a:lnTo>
                    <a:pt x="323199" y="96023"/>
                  </a:lnTo>
                  <a:lnTo>
                    <a:pt x="343604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746029" y="5889537"/>
              <a:ext cx="283845" cy="271145"/>
            </a:xfrm>
            <a:custGeom>
              <a:avLst/>
              <a:gdLst/>
              <a:ahLst/>
              <a:cxnLst/>
              <a:rect l="l" t="t" r="r" b="b"/>
              <a:pathLst>
                <a:path w="283844" h="271145">
                  <a:moveTo>
                    <a:pt x="262722" y="0"/>
                  </a:moveTo>
                  <a:lnTo>
                    <a:pt x="0" y="262628"/>
                  </a:lnTo>
                  <a:lnTo>
                    <a:pt x="67260" y="270992"/>
                  </a:lnTo>
                  <a:lnTo>
                    <a:pt x="283662" y="54590"/>
                  </a:lnTo>
                  <a:lnTo>
                    <a:pt x="258790" y="18502"/>
                  </a:lnTo>
                  <a:lnTo>
                    <a:pt x="262722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807642" y="5940369"/>
              <a:ext cx="326717" cy="2292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401077" y="3962400"/>
              <a:ext cx="402322" cy="2527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385569" y="4213859"/>
              <a:ext cx="1896745" cy="11430"/>
            </a:xfrm>
            <a:custGeom>
              <a:avLst/>
              <a:gdLst/>
              <a:ahLst/>
              <a:cxnLst/>
              <a:rect l="l" t="t" r="r" b="b"/>
              <a:pathLst>
                <a:path w="1896745" h="11429">
                  <a:moveTo>
                    <a:pt x="40640" y="0"/>
                  </a:moveTo>
                  <a:lnTo>
                    <a:pt x="17445" y="0"/>
                  </a:lnTo>
                  <a:lnTo>
                    <a:pt x="0" y="11429"/>
                  </a:lnTo>
                  <a:lnTo>
                    <a:pt x="23495" y="11429"/>
                  </a:lnTo>
                  <a:lnTo>
                    <a:pt x="40640" y="0"/>
                  </a:lnTo>
                  <a:close/>
                </a:path>
                <a:path w="1896745" h="11429">
                  <a:moveTo>
                    <a:pt x="1891030" y="8889"/>
                  </a:moveTo>
                  <a:lnTo>
                    <a:pt x="1874045" y="11429"/>
                  </a:lnTo>
                  <a:lnTo>
                    <a:pt x="1896472" y="11429"/>
                  </a:lnTo>
                  <a:lnTo>
                    <a:pt x="1891030" y="8889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370050" y="4224019"/>
              <a:ext cx="1934210" cy="11430"/>
            </a:xfrm>
            <a:custGeom>
              <a:avLst/>
              <a:gdLst/>
              <a:ahLst/>
              <a:cxnLst/>
              <a:rect l="l" t="t" r="r" b="b"/>
              <a:pathLst>
                <a:path w="1934210" h="11429">
                  <a:moveTo>
                    <a:pt x="40919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3774" y="11430"/>
                  </a:lnTo>
                  <a:lnTo>
                    <a:pt x="40919" y="0"/>
                  </a:lnTo>
                  <a:close/>
                </a:path>
                <a:path w="1934210" h="11429">
                  <a:moveTo>
                    <a:pt x="1933752" y="11430"/>
                  </a:moveTo>
                  <a:lnTo>
                    <a:pt x="1909267" y="0"/>
                  </a:lnTo>
                  <a:lnTo>
                    <a:pt x="1898053" y="0"/>
                  </a:lnTo>
                  <a:lnTo>
                    <a:pt x="1821624" y="11430"/>
                  </a:lnTo>
                  <a:lnTo>
                    <a:pt x="1933752" y="1143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354543" y="4234179"/>
              <a:ext cx="1971039" cy="11430"/>
            </a:xfrm>
            <a:custGeom>
              <a:avLst/>
              <a:gdLst/>
              <a:ahLst/>
              <a:cxnLst/>
              <a:rect l="l" t="t" r="r" b="b"/>
              <a:pathLst>
                <a:path w="1971039" h="11429">
                  <a:moveTo>
                    <a:pt x="41186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4028" y="11430"/>
                  </a:lnTo>
                  <a:lnTo>
                    <a:pt x="41186" y="0"/>
                  </a:lnTo>
                  <a:close/>
                </a:path>
                <a:path w="1971039" h="11429">
                  <a:moveTo>
                    <a:pt x="1971040" y="11430"/>
                  </a:moveTo>
                  <a:lnTo>
                    <a:pt x="1946541" y="0"/>
                  </a:lnTo>
                  <a:lnTo>
                    <a:pt x="1845614" y="0"/>
                  </a:lnTo>
                  <a:lnTo>
                    <a:pt x="1769186" y="11430"/>
                  </a:lnTo>
                  <a:lnTo>
                    <a:pt x="1971040" y="1143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41907" y="4244339"/>
              <a:ext cx="2005964" cy="11430"/>
            </a:xfrm>
            <a:custGeom>
              <a:avLst/>
              <a:gdLst/>
              <a:ahLst/>
              <a:cxnLst/>
              <a:rect l="l" t="t" r="r" b="b"/>
              <a:pathLst>
                <a:path w="2005964" h="11429">
                  <a:moveTo>
                    <a:pt x="34772" y="0"/>
                  </a:moveTo>
                  <a:lnTo>
                    <a:pt x="10706" y="0"/>
                  </a:lnTo>
                  <a:lnTo>
                    <a:pt x="10706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26200" y="11430"/>
                  </a:lnTo>
                  <a:lnTo>
                    <a:pt x="26200" y="5080"/>
                  </a:lnTo>
                  <a:lnTo>
                    <a:pt x="34772" y="5080"/>
                  </a:lnTo>
                  <a:lnTo>
                    <a:pt x="34772" y="0"/>
                  </a:lnTo>
                  <a:close/>
                </a:path>
                <a:path w="2005964" h="11429">
                  <a:moveTo>
                    <a:pt x="2005444" y="11430"/>
                  </a:moveTo>
                  <a:lnTo>
                    <a:pt x="1980946" y="0"/>
                  </a:lnTo>
                  <a:lnTo>
                    <a:pt x="1790319" y="0"/>
                  </a:lnTo>
                  <a:lnTo>
                    <a:pt x="1713890" y="11430"/>
                  </a:lnTo>
                  <a:lnTo>
                    <a:pt x="2005444" y="1143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15974" y="4254499"/>
              <a:ext cx="2033270" cy="10160"/>
            </a:xfrm>
            <a:custGeom>
              <a:avLst/>
              <a:gdLst/>
              <a:ahLst/>
              <a:cxnLst/>
              <a:rect l="l" t="t" r="r" b="b"/>
              <a:pathLst>
                <a:path w="2033270" h="10160">
                  <a:moveTo>
                    <a:pt x="49276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34036" y="10160"/>
                  </a:lnTo>
                  <a:lnTo>
                    <a:pt x="49276" y="0"/>
                  </a:lnTo>
                  <a:close/>
                </a:path>
                <a:path w="2033270" h="10160">
                  <a:moveTo>
                    <a:pt x="2032736" y="0"/>
                  </a:moveTo>
                  <a:lnTo>
                    <a:pt x="1735569" y="0"/>
                  </a:lnTo>
                  <a:lnTo>
                    <a:pt x="1735569" y="3810"/>
                  </a:lnTo>
                  <a:lnTo>
                    <a:pt x="1701609" y="3810"/>
                  </a:lnTo>
                  <a:lnTo>
                    <a:pt x="1701609" y="10160"/>
                  </a:lnTo>
                  <a:lnTo>
                    <a:pt x="2013216" y="10160"/>
                  </a:lnTo>
                  <a:lnTo>
                    <a:pt x="2013216" y="3810"/>
                  </a:lnTo>
                  <a:lnTo>
                    <a:pt x="2032736" y="3810"/>
                  </a:lnTo>
                  <a:lnTo>
                    <a:pt x="203273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94130" y="4264659"/>
              <a:ext cx="2011680" cy="10160"/>
            </a:xfrm>
            <a:custGeom>
              <a:avLst/>
              <a:gdLst/>
              <a:ahLst/>
              <a:cxnLst/>
              <a:rect l="l" t="t" r="r" b="b"/>
              <a:pathLst>
                <a:path w="2011679" h="10160">
                  <a:moveTo>
                    <a:pt x="55880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40640" y="10160"/>
                  </a:lnTo>
                  <a:lnTo>
                    <a:pt x="55880" y="0"/>
                  </a:lnTo>
                  <a:close/>
                </a:path>
                <a:path w="2011679" h="10160">
                  <a:moveTo>
                    <a:pt x="2011451" y="0"/>
                  </a:moveTo>
                  <a:lnTo>
                    <a:pt x="1702219" y="0"/>
                  </a:lnTo>
                  <a:lnTo>
                    <a:pt x="1634274" y="10160"/>
                  </a:lnTo>
                  <a:lnTo>
                    <a:pt x="1935899" y="10160"/>
                  </a:lnTo>
                  <a:lnTo>
                    <a:pt x="2011451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2298" y="4274819"/>
              <a:ext cx="1958339" cy="10160"/>
            </a:xfrm>
            <a:custGeom>
              <a:avLst/>
              <a:gdLst/>
              <a:ahLst/>
              <a:cxnLst/>
              <a:rect l="l" t="t" r="r" b="b"/>
              <a:pathLst>
                <a:path w="1958339" h="10160">
                  <a:moveTo>
                    <a:pt x="62471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47231" y="10160"/>
                  </a:lnTo>
                  <a:lnTo>
                    <a:pt x="62471" y="0"/>
                  </a:lnTo>
                  <a:close/>
                </a:path>
                <a:path w="1958339" h="10160">
                  <a:moveTo>
                    <a:pt x="1957730" y="0"/>
                  </a:moveTo>
                  <a:lnTo>
                    <a:pt x="1656105" y="0"/>
                  </a:lnTo>
                  <a:lnTo>
                    <a:pt x="1588173" y="10160"/>
                  </a:lnTo>
                  <a:lnTo>
                    <a:pt x="1882178" y="10160"/>
                  </a:lnTo>
                  <a:lnTo>
                    <a:pt x="1957730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50454" y="4284979"/>
              <a:ext cx="1904364" cy="10160"/>
            </a:xfrm>
            <a:custGeom>
              <a:avLst/>
              <a:gdLst/>
              <a:ahLst/>
              <a:cxnLst/>
              <a:rect l="l" t="t" r="r" b="b"/>
              <a:pathLst>
                <a:path w="1904364" h="10160">
                  <a:moveTo>
                    <a:pt x="69075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3835" y="10160"/>
                  </a:lnTo>
                  <a:lnTo>
                    <a:pt x="69075" y="0"/>
                  </a:lnTo>
                  <a:close/>
                </a:path>
                <a:path w="1904364" h="10160">
                  <a:moveTo>
                    <a:pt x="1904022" y="0"/>
                  </a:moveTo>
                  <a:lnTo>
                    <a:pt x="1610017" y="0"/>
                  </a:lnTo>
                  <a:lnTo>
                    <a:pt x="1542072" y="10160"/>
                  </a:lnTo>
                  <a:lnTo>
                    <a:pt x="1828469" y="10160"/>
                  </a:lnTo>
                  <a:lnTo>
                    <a:pt x="1904022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231353" y="4295139"/>
              <a:ext cx="1847850" cy="10160"/>
            </a:xfrm>
            <a:custGeom>
              <a:avLst/>
              <a:gdLst/>
              <a:ahLst/>
              <a:cxnLst/>
              <a:rect l="l" t="t" r="r" b="b"/>
              <a:pathLst>
                <a:path w="1847850" h="10160">
                  <a:moveTo>
                    <a:pt x="67221" y="0"/>
                  </a:moveTo>
                  <a:lnTo>
                    <a:pt x="10909" y="0"/>
                  </a:lnTo>
                  <a:lnTo>
                    <a:pt x="10909" y="7620"/>
                  </a:lnTo>
                  <a:lnTo>
                    <a:pt x="0" y="7620"/>
                  </a:lnTo>
                  <a:lnTo>
                    <a:pt x="0" y="10160"/>
                  </a:lnTo>
                  <a:lnTo>
                    <a:pt x="58851" y="10160"/>
                  </a:lnTo>
                  <a:lnTo>
                    <a:pt x="58851" y="7620"/>
                  </a:lnTo>
                  <a:lnTo>
                    <a:pt x="67221" y="7620"/>
                  </a:lnTo>
                  <a:lnTo>
                    <a:pt x="67221" y="0"/>
                  </a:lnTo>
                  <a:close/>
                </a:path>
                <a:path w="1847850" h="10160">
                  <a:moveTo>
                    <a:pt x="1847570" y="0"/>
                  </a:moveTo>
                  <a:lnTo>
                    <a:pt x="1561172" y="0"/>
                  </a:lnTo>
                  <a:lnTo>
                    <a:pt x="1493240" y="10160"/>
                  </a:lnTo>
                  <a:lnTo>
                    <a:pt x="1772031" y="10160"/>
                  </a:lnTo>
                  <a:lnTo>
                    <a:pt x="1847570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206779" y="4305299"/>
              <a:ext cx="1797050" cy="10160"/>
            </a:xfrm>
            <a:custGeom>
              <a:avLst/>
              <a:gdLst/>
              <a:ahLst/>
              <a:cxnLst/>
              <a:rect l="l" t="t" r="r" b="b"/>
              <a:pathLst>
                <a:path w="1797050" h="10160">
                  <a:moveTo>
                    <a:pt x="8078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9613" y="10160"/>
                  </a:lnTo>
                  <a:lnTo>
                    <a:pt x="80784" y="0"/>
                  </a:lnTo>
                  <a:close/>
                </a:path>
                <a:path w="1797050" h="10160">
                  <a:moveTo>
                    <a:pt x="1796605" y="0"/>
                  </a:moveTo>
                  <a:lnTo>
                    <a:pt x="1517815" y="0"/>
                  </a:lnTo>
                  <a:lnTo>
                    <a:pt x="1449870" y="10160"/>
                  </a:lnTo>
                  <a:lnTo>
                    <a:pt x="1721053" y="10160"/>
                  </a:lnTo>
                  <a:lnTo>
                    <a:pt x="1796605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184935" y="4315459"/>
              <a:ext cx="1743075" cy="10160"/>
            </a:xfrm>
            <a:custGeom>
              <a:avLst/>
              <a:gdLst/>
              <a:ahLst/>
              <a:cxnLst/>
              <a:rect l="l" t="t" r="r" b="b"/>
              <a:pathLst>
                <a:path w="1743075" h="10160">
                  <a:moveTo>
                    <a:pt x="81457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0299" y="10160"/>
                  </a:lnTo>
                  <a:lnTo>
                    <a:pt x="81457" y="0"/>
                  </a:lnTo>
                  <a:close/>
                </a:path>
                <a:path w="1743075" h="10160">
                  <a:moveTo>
                    <a:pt x="1742897" y="0"/>
                  </a:moveTo>
                  <a:lnTo>
                    <a:pt x="1471714" y="0"/>
                  </a:lnTo>
                  <a:lnTo>
                    <a:pt x="1403781" y="10160"/>
                  </a:lnTo>
                  <a:lnTo>
                    <a:pt x="1667344" y="10160"/>
                  </a:lnTo>
                  <a:lnTo>
                    <a:pt x="174289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163104" y="432561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5" h="10160">
                  <a:moveTo>
                    <a:pt x="82130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60960" y="10160"/>
                  </a:lnTo>
                  <a:lnTo>
                    <a:pt x="82130" y="0"/>
                  </a:lnTo>
                  <a:close/>
                </a:path>
                <a:path w="1689735" h="10160">
                  <a:moveTo>
                    <a:pt x="1689176" y="0"/>
                  </a:moveTo>
                  <a:lnTo>
                    <a:pt x="1425613" y="0"/>
                  </a:lnTo>
                  <a:lnTo>
                    <a:pt x="1357668" y="10160"/>
                  </a:lnTo>
                  <a:lnTo>
                    <a:pt x="1613623" y="10160"/>
                  </a:lnTo>
                  <a:lnTo>
                    <a:pt x="1689176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141260" y="4335779"/>
              <a:ext cx="1635760" cy="10160"/>
            </a:xfrm>
            <a:custGeom>
              <a:avLst/>
              <a:gdLst/>
              <a:ahLst/>
              <a:cxnLst/>
              <a:rect l="l" t="t" r="r" b="b"/>
              <a:pathLst>
                <a:path w="1635760" h="10160">
                  <a:moveTo>
                    <a:pt x="8280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1633" y="10160"/>
                  </a:lnTo>
                  <a:lnTo>
                    <a:pt x="82804" y="0"/>
                  </a:lnTo>
                  <a:close/>
                </a:path>
                <a:path w="1635760" h="10160">
                  <a:moveTo>
                    <a:pt x="1635467" y="0"/>
                  </a:moveTo>
                  <a:lnTo>
                    <a:pt x="1379512" y="0"/>
                  </a:lnTo>
                  <a:lnTo>
                    <a:pt x="1311579" y="10160"/>
                  </a:lnTo>
                  <a:lnTo>
                    <a:pt x="1559928" y="10160"/>
                  </a:lnTo>
                  <a:lnTo>
                    <a:pt x="163546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127607" y="434593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39" h="10160">
                  <a:moveTo>
                    <a:pt x="171234" y="2540"/>
                  </a:moveTo>
                  <a:lnTo>
                    <a:pt x="72644" y="2540"/>
                  </a:lnTo>
                  <a:lnTo>
                    <a:pt x="72644" y="0"/>
                  </a:lnTo>
                  <a:lnTo>
                    <a:pt x="10922" y="0"/>
                  </a:lnTo>
                  <a:lnTo>
                    <a:pt x="10922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71234" y="10160"/>
                  </a:lnTo>
                  <a:lnTo>
                    <a:pt x="171234" y="2540"/>
                  </a:lnTo>
                  <a:close/>
                </a:path>
                <a:path w="1564639" h="10160">
                  <a:moveTo>
                    <a:pt x="1564132" y="0"/>
                  </a:moveTo>
                  <a:lnTo>
                    <a:pt x="1316736" y="0"/>
                  </a:lnTo>
                  <a:lnTo>
                    <a:pt x="1316736" y="2540"/>
                  </a:lnTo>
                  <a:lnTo>
                    <a:pt x="1232585" y="2540"/>
                  </a:lnTo>
                  <a:lnTo>
                    <a:pt x="1232585" y="10160"/>
                  </a:lnTo>
                  <a:lnTo>
                    <a:pt x="1526362" y="10160"/>
                  </a:lnTo>
                  <a:lnTo>
                    <a:pt x="1526362" y="2540"/>
                  </a:lnTo>
                  <a:lnTo>
                    <a:pt x="1564132" y="2540"/>
                  </a:lnTo>
                  <a:lnTo>
                    <a:pt x="156413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097584" y="4356099"/>
              <a:ext cx="1528445" cy="10160"/>
            </a:xfrm>
            <a:custGeom>
              <a:avLst/>
              <a:gdLst/>
              <a:ahLst/>
              <a:cxnLst/>
              <a:rect l="l" t="t" r="r" b="b"/>
              <a:pathLst>
                <a:path w="1528445" h="10160">
                  <a:moveTo>
                    <a:pt x="572465" y="10160"/>
                  </a:moveTo>
                  <a:lnTo>
                    <a:pt x="302488" y="0"/>
                  </a:lnTo>
                  <a:lnTo>
                    <a:pt x="21831" y="0"/>
                  </a:lnTo>
                  <a:lnTo>
                    <a:pt x="0" y="10160"/>
                  </a:lnTo>
                  <a:lnTo>
                    <a:pt x="572465" y="10160"/>
                  </a:lnTo>
                  <a:close/>
                </a:path>
                <a:path w="1528445" h="10160">
                  <a:moveTo>
                    <a:pt x="1528051" y="0"/>
                  </a:moveTo>
                  <a:lnTo>
                    <a:pt x="1186954" y="0"/>
                  </a:lnTo>
                  <a:lnTo>
                    <a:pt x="985202" y="10160"/>
                  </a:lnTo>
                  <a:lnTo>
                    <a:pt x="1452499" y="10160"/>
                  </a:lnTo>
                  <a:lnTo>
                    <a:pt x="1528051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75749" y="4366259"/>
              <a:ext cx="1474470" cy="10160"/>
            </a:xfrm>
            <a:custGeom>
              <a:avLst/>
              <a:gdLst/>
              <a:ahLst/>
              <a:cxnLst/>
              <a:rect l="l" t="t" r="r" b="b"/>
              <a:pathLst>
                <a:path w="1474470" h="10160">
                  <a:moveTo>
                    <a:pt x="594300" y="0"/>
                  </a:moveTo>
                  <a:lnTo>
                    <a:pt x="21839" y="0"/>
                  </a:lnTo>
                  <a:lnTo>
                    <a:pt x="0" y="10159"/>
                  </a:lnTo>
                  <a:lnTo>
                    <a:pt x="1399146" y="10159"/>
                  </a:lnTo>
                  <a:lnTo>
                    <a:pt x="1408236" y="8889"/>
                  </a:lnTo>
                  <a:lnTo>
                    <a:pt x="830520" y="8889"/>
                  </a:lnTo>
                  <a:lnTo>
                    <a:pt x="594300" y="0"/>
                  </a:lnTo>
                  <a:close/>
                </a:path>
                <a:path w="1474470" h="10160">
                  <a:moveTo>
                    <a:pt x="1474342" y="0"/>
                  </a:moveTo>
                  <a:lnTo>
                    <a:pt x="1007050" y="0"/>
                  </a:lnTo>
                  <a:lnTo>
                    <a:pt x="830520" y="8889"/>
                  </a:lnTo>
                  <a:lnTo>
                    <a:pt x="1408236" y="8889"/>
                  </a:lnTo>
                  <a:lnTo>
                    <a:pt x="147434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56335" y="4376419"/>
              <a:ext cx="1386840" cy="10160"/>
            </a:xfrm>
            <a:custGeom>
              <a:avLst/>
              <a:gdLst/>
              <a:ahLst/>
              <a:cxnLst/>
              <a:rect l="l" t="t" r="r" b="b"/>
              <a:pathLst>
                <a:path w="1386839" h="10160">
                  <a:moveTo>
                    <a:pt x="1386738" y="0"/>
                  </a:moveTo>
                  <a:lnTo>
                    <a:pt x="9855" y="0"/>
                  </a:lnTo>
                  <a:lnTo>
                    <a:pt x="9855" y="8890"/>
                  </a:lnTo>
                  <a:lnTo>
                    <a:pt x="0" y="8890"/>
                  </a:lnTo>
                  <a:lnTo>
                    <a:pt x="0" y="10160"/>
                  </a:lnTo>
                  <a:lnTo>
                    <a:pt x="1350378" y="10160"/>
                  </a:lnTo>
                  <a:lnTo>
                    <a:pt x="1350378" y="8890"/>
                  </a:lnTo>
                  <a:lnTo>
                    <a:pt x="1386738" y="8890"/>
                  </a:lnTo>
                  <a:lnTo>
                    <a:pt x="1386738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51173" y="4385309"/>
              <a:ext cx="1360170" cy="11430"/>
            </a:xfrm>
            <a:custGeom>
              <a:avLst/>
              <a:gdLst/>
              <a:ahLst/>
              <a:cxnLst/>
              <a:rect l="l" t="t" r="r" b="b"/>
              <a:pathLst>
                <a:path w="1360170" h="11429">
                  <a:moveTo>
                    <a:pt x="1360088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78273" y="11429"/>
                  </a:lnTo>
                  <a:lnTo>
                    <a:pt x="136008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46314" y="4395470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29">
                  <a:moveTo>
                    <a:pt x="129222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10408" y="11429"/>
                  </a:lnTo>
                  <a:lnTo>
                    <a:pt x="1292223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41455" y="4405629"/>
              <a:ext cx="1224915" cy="11430"/>
            </a:xfrm>
            <a:custGeom>
              <a:avLst/>
              <a:gdLst/>
              <a:ahLst/>
              <a:cxnLst/>
              <a:rect l="l" t="t" r="r" b="b"/>
              <a:pathLst>
                <a:path w="1224914" h="11429">
                  <a:moveTo>
                    <a:pt x="122435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142543" y="11430"/>
                  </a:lnTo>
                  <a:lnTo>
                    <a:pt x="1224358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36596" y="4415789"/>
              <a:ext cx="1156970" cy="11430"/>
            </a:xfrm>
            <a:custGeom>
              <a:avLst/>
              <a:gdLst/>
              <a:ahLst/>
              <a:cxnLst/>
              <a:rect l="l" t="t" r="r" b="b"/>
              <a:pathLst>
                <a:path w="1156970" h="11429">
                  <a:moveTo>
                    <a:pt x="1156493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074678" y="11430"/>
                  </a:lnTo>
                  <a:lnTo>
                    <a:pt x="1156493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31737" y="4425950"/>
              <a:ext cx="1089025" cy="11430"/>
            </a:xfrm>
            <a:custGeom>
              <a:avLst/>
              <a:gdLst/>
              <a:ahLst/>
              <a:cxnLst/>
              <a:rect l="l" t="t" r="r" b="b"/>
              <a:pathLst>
                <a:path w="1089025" h="11429">
                  <a:moveTo>
                    <a:pt x="108862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419873" y="11430"/>
                  </a:lnTo>
                  <a:lnTo>
                    <a:pt x="544333" y="3810"/>
                  </a:lnTo>
                  <a:lnTo>
                    <a:pt x="1061356" y="3810"/>
                  </a:lnTo>
                  <a:lnTo>
                    <a:pt x="1088628" y="0"/>
                  </a:lnTo>
                  <a:close/>
                </a:path>
                <a:path w="1089025" h="11429">
                  <a:moveTo>
                    <a:pt x="1061356" y="3810"/>
                  </a:moveTo>
                  <a:lnTo>
                    <a:pt x="544333" y="3810"/>
                  </a:lnTo>
                  <a:lnTo>
                    <a:pt x="932953" y="11430"/>
                  </a:lnTo>
                  <a:lnTo>
                    <a:pt x="1006813" y="11430"/>
                  </a:lnTo>
                  <a:lnTo>
                    <a:pt x="1061356" y="381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26877" y="4436109"/>
              <a:ext cx="445770" cy="11430"/>
            </a:xfrm>
            <a:custGeom>
              <a:avLst/>
              <a:gdLst/>
              <a:ahLst/>
              <a:cxnLst/>
              <a:rect l="l" t="t" r="r" b="b"/>
              <a:pathLst>
                <a:path w="445769" h="11429">
                  <a:moveTo>
                    <a:pt x="445475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258785" y="11429"/>
                  </a:lnTo>
                  <a:lnTo>
                    <a:pt x="44547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22311" y="4446269"/>
              <a:ext cx="201295" cy="11430"/>
            </a:xfrm>
            <a:custGeom>
              <a:avLst/>
              <a:gdLst/>
              <a:ahLst/>
              <a:cxnLst/>
              <a:rect l="l" t="t" r="r" b="b"/>
              <a:pathLst>
                <a:path w="201294" h="11429">
                  <a:moveTo>
                    <a:pt x="201117" y="0"/>
                  </a:moveTo>
                  <a:lnTo>
                    <a:pt x="2743" y="0"/>
                  </a:lnTo>
                  <a:lnTo>
                    <a:pt x="2743" y="10160"/>
                  </a:lnTo>
                  <a:lnTo>
                    <a:pt x="0" y="10160"/>
                  </a:lnTo>
                  <a:lnTo>
                    <a:pt x="0" y="11430"/>
                  </a:lnTo>
                  <a:lnTo>
                    <a:pt x="118833" y="11430"/>
                  </a:lnTo>
                  <a:lnTo>
                    <a:pt x="118833" y="10160"/>
                  </a:lnTo>
                  <a:lnTo>
                    <a:pt x="201117" y="10160"/>
                  </a:lnTo>
                  <a:lnTo>
                    <a:pt x="201117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17159" y="4456429"/>
              <a:ext cx="135890" cy="11430"/>
            </a:xfrm>
            <a:custGeom>
              <a:avLst/>
              <a:gdLst/>
              <a:ahLst/>
              <a:cxnLst/>
              <a:rect l="l" t="t" r="r" b="b"/>
              <a:pathLst>
                <a:path w="135890" h="11429">
                  <a:moveTo>
                    <a:pt x="123300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35685" y="11430"/>
                  </a:lnTo>
                  <a:lnTo>
                    <a:pt x="123300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913654" y="4547870"/>
              <a:ext cx="338455" cy="11430"/>
            </a:xfrm>
            <a:custGeom>
              <a:avLst/>
              <a:gdLst/>
              <a:ahLst/>
              <a:cxnLst/>
              <a:rect l="l" t="t" r="r" b="b"/>
              <a:pathLst>
                <a:path w="338455" h="11429">
                  <a:moveTo>
                    <a:pt x="325884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141242" y="11429"/>
                  </a:lnTo>
                  <a:lnTo>
                    <a:pt x="142985" y="7619"/>
                  </a:lnTo>
                  <a:lnTo>
                    <a:pt x="334140" y="7619"/>
                  </a:lnTo>
                  <a:lnTo>
                    <a:pt x="325884" y="0"/>
                  </a:lnTo>
                  <a:close/>
                </a:path>
                <a:path w="338455" h="11429">
                  <a:moveTo>
                    <a:pt x="334140" y="7619"/>
                  </a:moveTo>
                  <a:lnTo>
                    <a:pt x="142985" y="7619"/>
                  </a:lnTo>
                  <a:lnTo>
                    <a:pt x="148356" y="11429"/>
                  </a:lnTo>
                  <a:lnTo>
                    <a:pt x="338268" y="11429"/>
                  </a:lnTo>
                  <a:lnTo>
                    <a:pt x="334140" y="7619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900099" y="4558029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15537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50723" y="10160"/>
                  </a:lnTo>
                  <a:lnTo>
                    <a:pt x="155371" y="0"/>
                  </a:lnTo>
                  <a:close/>
                </a:path>
                <a:path w="361950" h="10160">
                  <a:moveTo>
                    <a:pt x="361454" y="10160"/>
                  </a:moveTo>
                  <a:lnTo>
                    <a:pt x="350443" y="0"/>
                  </a:lnTo>
                  <a:lnTo>
                    <a:pt x="160108" y="0"/>
                  </a:lnTo>
                  <a:lnTo>
                    <a:pt x="174434" y="10160"/>
                  </a:lnTo>
                  <a:lnTo>
                    <a:pt x="361454" y="1016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884618" y="4568189"/>
              <a:ext cx="387985" cy="10160"/>
            </a:xfrm>
            <a:custGeom>
              <a:avLst/>
              <a:gdLst/>
              <a:ahLst/>
              <a:cxnLst/>
              <a:rect l="l" t="t" r="r" b="b"/>
              <a:pathLst>
                <a:path w="387984" h="10160">
                  <a:moveTo>
                    <a:pt x="166204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61556" y="10160"/>
                  </a:lnTo>
                  <a:lnTo>
                    <a:pt x="166204" y="0"/>
                  </a:lnTo>
                  <a:close/>
                </a:path>
                <a:path w="387984" h="10160">
                  <a:moveTo>
                    <a:pt x="387934" y="10160"/>
                  </a:moveTo>
                  <a:lnTo>
                    <a:pt x="376936" y="0"/>
                  </a:lnTo>
                  <a:lnTo>
                    <a:pt x="189915" y="0"/>
                  </a:lnTo>
                  <a:lnTo>
                    <a:pt x="204241" y="10160"/>
                  </a:lnTo>
                  <a:lnTo>
                    <a:pt x="387934" y="1016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869124" y="4578350"/>
              <a:ext cx="414655" cy="10160"/>
            </a:xfrm>
            <a:custGeom>
              <a:avLst/>
              <a:gdLst/>
              <a:ahLst/>
              <a:cxnLst/>
              <a:rect l="l" t="t" r="r" b="b"/>
              <a:pathLst>
                <a:path w="414655" h="10160">
                  <a:moveTo>
                    <a:pt x="177050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172402" y="10160"/>
                  </a:lnTo>
                  <a:lnTo>
                    <a:pt x="177050" y="0"/>
                  </a:lnTo>
                  <a:close/>
                </a:path>
                <a:path w="414655" h="10160">
                  <a:moveTo>
                    <a:pt x="414439" y="10160"/>
                  </a:moveTo>
                  <a:lnTo>
                    <a:pt x="403428" y="0"/>
                  </a:lnTo>
                  <a:lnTo>
                    <a:pt x="219735" y="0"/>
                  </a:lnTo>
                  <a:lnTo>
                    <a:pt x="234061" y="10160"/>
                  </a:lnTo>
                  <a:lnTo>
                    <a:pt x="414439" y="1016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853643" y="4588509"/>
              <a:ext cx="441325" cy="10160"/>
            </a:xfrm>
            <a:custGeom>
              <a:avLst/>
              <a:gdLst/>
              <a:ahLst/>
              <a:cxnLst/>
              <a:rect l="l" t="t" r="r" b="b"/>
              <a:pathLst>
                <a:path w="441325" h="10160">
                  <a:moveTo>
                    <a:pt x="187883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83235" y="10160"/>
                  </a:lnTo>
                  <a:lnTo>
                    <a:pt x="187883" y="0"/>
                  </a:lnTo>
                  <a:close/>
                </a:path>
                <a:path w="441325" h="10160">
                  <a:moveTo>
                    <a:pt x="440931" y="10160"/>
                  </a:moveTo>
                  <a:lnTo>
                    <a:pt x="429920" y="0"/>
                  </a:lnTo>
                  <a:lnTo>
                    <a:pt x="249542" y="0"/>
                  </a:lnTo>
                  <a:lnTo>
                    <a:pt x="263855" y="10160"/>
                  </a:lnTo>
                  <a:lnTo>
                    <a:pt x="440931" y="1016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838161" y="4598669"/>
              <a:ext cx="467995" cy="10160"/>
            </a:xfrm>
            <a:custGeom>
              <a:avLst/>
              <a:gdLst/>
              <a:ahLst/>
              <a:cxnLst/>
              <a:rect l="l" t="t" r="r" b="b"/>
              <a:pathLst>
                <a:path w="467994" h="10160">
                  <a:moveTo>
                    <a:pt x="19871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94068" y="10160"/>
                  </a:lnTo>
                  <a:lnTo>
                    <a:pt x="198716" y="0"/>
                  </a:lnTo>
                  <a:close/>
                </a:path>
                <a:path w="467994" h="10160">
                  <a:moveTo>
                    <a:pt x="467423" y="10160"/>
                  </a:moveTo>
                  <a:lnTo>
                    <a:pt x="456412" y="0"/>
                  </a:lnTo>
                  <a:lnTo>
                    <a:pt x="279336" y="0"/>
                  </a:lnTo>
                  <a:lnTo>
                    <a:pt x="293662" y="10160"/>
                  </a:lnTo>
                  <a:lnTo>
                    <a:pt x="467423" y="1016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829449" y="4608829"/>
              <a:ext cx="487680" cy="10160"/>
            </a:xfrm>
            <a:custGeom>
              <a:avLst/>
              <a:gdLst/>
              <a:ahLst/>
              <a:cxnLst/>
              <a:rect l="l" t="t" r="r" b="b"/>
              <a:pathLst>
                <a:path w="487680" h="10160">
                  <a:moveTo>
                    <a:pt x="97256" y="1270"/>
                  </a:moveTo>
                  <a:lnTo>
                    <a:pt x="0" y="1270"/>
                  </a:lnTo>
                  <a:lnTo>
                    <a:pt x="0" y="10160"/>
                  </a:lnTo>
                  <a:lnTo>
                    <a:pt x="97256" y="10160"/>
                  </a:lnTo>
                  <a:lnTo>
                    <a:pt x="97256" y="1270"/>
                  </a:lnTo>
                  <a:close/>
                </a:path>
                <a:path w="487680" h="10160">
                  <a:moveTo>
                    <a:pt x="202196" y="1270"/>
                  </a:moveTo>
                  <a:lnTo>
                    <a:pt x="104000" y="1270"/>
                  </a:lnTo>
                  <a:lnTo>
                    <a:pt x="100723" y="10160"/>
                  </a:lnTo>
                  <a:lnTo>
                    <a:pt x="198132" y="10160"/>
                  </a:lnTo>
                  <a:lnTo>
                    <a:pt x="202196" y="1270"/>
                  </a:lnTo>
                  <a:close/>
                </a:path>
                <a:path w="487680" h="10160">
                  <a:moveTo>
                    <a:pt x="487146" y="10160"/>
                  </a:moveTo>
                  <a:lnTo>
                    <a:pt x="476135" y="0"/>
                  </a:lnTo>
                  <a:lnTo>
                    <a:pt x="302374" y="0"/>
                  </a:lnTo>
                  <a:lnTo>
                    <a:pt x="316699" y="10160"/>
                  </a:lnTo>
                  <a:lnTo>
                    <a:pt x="487146" y="1016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807186" y="4618989"/>
              <a:ext cx="520700" cy="10160"/>
            </a:xfrm>
            <a:custGeom>
              <a:avLst/>
              <a:gdLst/>
              <a:ahLst/>
              <a:cxnLst/>
              <a:rect l="l" t="t" r="r" b="b"/>
              <a:pathLst>
                <a:path w="520700" h="10160">
                  <a:moveTo>
                    <a:pt x="11277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370" y="10160"/>
                  </a:lnTo>
                  <a:lnTo>
                    <a:pt x="112776" y="0"/>
                  </a:lnTo>
                  <a:close/>
                </a:path>
                <a:path w="520700" h="10160">
                  <a:moveTo>
                    <a:pt x="220395" y="0"/>
                  </a:moveTo>
                  <a:lnTo>
                    <a:pt x="122986" y="0"/>
                  </a:lnTo>
                  <a:lnTo>
                    <a:pt x="119253" y="10160"/>
                  </a:lnTo>
                  <a:lnTo>
                    <a:pt x="215747" y="10160"/>
                  </a:lnTo>
                  <a:lnTo>
                    <a:pt x="220395" y="0"/>
                  </a:lnTo>
                  <a:close/>
                </a:path>
                <a:path w="520700" h="10160">
                  <a:moveTo>
                    <a:pt x="520420" y="10160"/>
                  </a:moveTo>
                  <a:lnTo>
                    <a:pt x="509409" y="0"/>
                  </a:lnTo>
                  <a:lnTo>
                    <a:pt x="338963" y="0"/>
                  </a:lnTo>
                  <a:lnTo>
                    <a:pt x="353288" y="10160"/>
                  </a:lnTo>
                  <a:lnTo>
                    <a:pt x="520420" y="1016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791705" y="4629150"/>
              <a:ext cx="547370" cy="10160"/>
            </a:xfrm>
            <a:custGeom>
              <a:avLst/>
              <a:gdLst/>
              <a:ahLst/>
              <a:cxnLst/>
              <a:rect l="l" t="t" r="r" b="b"/>
              <a:pathLst>
                <a:path w="547369" h="10160">
                  <a:moveTo>
                    <a:pt x="112852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434" y="10160"/>
                  </a:lnTo>
                  <a:lnTo>
                    <a:pt x="112852" y="0"/>
                  </a:lnTo>
                  <a:close/>
                </a:path>
                <a:path w="547369" h="10160">
                  <a:moveTo>
                    <a:pt x="231228" y="0"/>
                  </a:moveTo>
                  <a:lnTo>
                    <a:pt x="134734" y="0"/>
                  </a:lnTo>
                  <a:lnTo>
                    <a:pt x="131000" y="10160"/>
                  </a:lnTo>
                  <a:lnTo>
                    <a:pt x="226580" y="10160"/>
                  </a:lnTo>
                  <a:lnTo>
                    <a:pt x="231228" y="0"/>
                  </a:lnTo>
                  <a:close/>
                </a:path>
                <a:path w="547369" h="10160">
                  <a:moveTo>
                    <a:pt x="546900" y="10160"/>
                  </a:moveTo>
                  <a:lnTo>
                    <a:pt x="535901" y="0"/>
                  </a:lnTo>
                  <a:lnTo>
                    <a:pt x="368769" y="0"/>
                  </a:lnTo>
                  <a:lnTo>
                    <a:pt x="383082" y="10160"/>
                  </a:lnTo>
                  <a:lnTo>
                    <a:pt x="546900" y="1016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776211" y="4638039"/>
              <a:ext cx="573405" cy="11430"/>
            </a:xfrm>
            <a:custGeom>
              <a:avLst/>
              <a:gdLst/>
              <a:ahLst/>
              <a:cxnLst/>
              <a:rect l="l" t="t" r="r" b="b"/>
              <a:pathLst>
                <a:path w="573405" h="11429">
                  <a:moveTo>
                    <a:pt x="11485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23" y="11430"/>
                  </a:lnTo>
                  <a:lnTo>
                    <a:pt x="114858" y="0"/>
                  </a:lnTo>
                  <a:close/>
                </a:path>
                <a:path w="573405" h="11429">
                  <a:moveTo>
                    <a:pt x="242658" y="0"/>
                  </a:moveTo>
                  <a:lnTo>
                    <a:pt x="146964" y="0"/>
                  </a:lnTo>
                  <a:lnTo>
                    <a:pt x="142760" y="11430"/>
                  </a:lnTo>
                  <a:lnTo>
                    <a:pt x="237426" y="11430"/>
                  </a:lnTo>
                  <a:lnTo>
                    <a:pt x="242658" y="0"/>
                  </a:lnTo>
                  <a:close/>
                </a:path>
                <a:path w="573405" h="11429">
                  <a:moveTo>
                    <a:pt x="573405" y="11430"/>
                  </a:moveTo>
                  <a:lnTo>
                    <a:pt x="561022" y="0"/>
                  </a:lnTo>
                  <a:lnTo>
                    <a:pt x="396786" y="0"/>
                  </a:lnTo>
                  <a:lnTo>
                    <a:pt x="412902" y="11430"/>
                  </a:lnTo>
                  <a:lnTo>
                    <a:pt x="573405" y="1143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760730" y="4648200"/>
              <a:ext cx="600075" cy="11430"/>
            </a:xfrm>
            <a:custGeom>
              <a:avLst/>
              <a:gdLst/>
              <a:ahLst/>
              <a:cxnLst/>
              <a:rect l="l" t="t" r="r" b="b"/>
              <a:pathLst>
                <a:path w="600075" h="11429">
                  <a:moveTo>
                    <a:pt x="114935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86" y="11430"/>
                  </a:lnTo>
                  <a:lnTo>
                    <a:pt x="114935" y="0"/>
                  </a:lnTo>
                  <a:close/>
                </a:path>
                <a:path w="600075" h="11429">
                  <a:moveTo>
                    <a:pt x="253492" y="0"/>
                  </a:moveTo>
                  <a:lnTo>
                    <a:pt x="158711" y="0"/>
                  </a:lnTo>
                  <a:lnTo>
                    <a:pt x="154508" y="11430"/>
                  </a:lnTo>
                  <a:lnTo>
                    <a:pt x="248259" y="11430"/>
                  </a:lnTo>
                  <a:lnTo>
                    <a:pt x="253492" y="0"/>
                  </a:lnTo>
                  <a:close/>
                </a:path>
                <a:path w="600075" h="11429">
                  <a:moveTo>
                    <a:pt x="599897" y="11430"/>
                  </a:moveTo>
                  <a:lnTo>
                    <a:pt x="587514" y="0"/>
                  </a:lnTo>
                  <a:lnTo>
                    <a:pt x="426593" y="0"/>
                  </a:lnTo>
                  <a:lnTo>
                    <a:pt x="442709" y="11430"/>
                  </a:lnTo>
                  <a:lnTo>
                    <a:pt x="599897" y="1143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745248" y="4659629"/>
              <a:ext cx="626745" cy="10160"/>
            </a:xfrm>
            <a:custGeom>
              <a:avLst/>
              <a:gdLst/>
              <a:ahLst/>
              <a:cxnLst/>
              <a:rect l="l" t="t" r="r" b="b"/>
              <a:pathLst>
                <a:path w="626744" h="10160">
                  <a:moveTo>
                    <a:pt x="11308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663" y="10160"/>
                  </a:lnTo>
                  <a:lnTo>
                    <a:pt x="113080" y="0"/>
                  </a:lnTo>
                  <a:close/>
                </a:path>
                <a:path w="626744" h="10160">
                  <a:moveTo>
                    <a:pt x="263740" y="0"/>
                  </a:moveTo>
                  <a:lnTo>
                    <a:pt x="169989" y="0"/>
                  </a:lnTo>
                  <a:lnTo>
                    <a:pt x="166255" y="10160"/>
                  </a:lnTo>
                  <a:lnTo>
                    <a:pt x="259092" y="10160"/>
                  </a:lnTo>
                  <a:lnTo>
                    <a:pt x="263740" y="0"/>
                  </a:lnTo>
                  <a:close/>
                </a:path>
                <a:path w="626744" h="10160">
                  <a:moveTo>
                    <a:pt x="626389" y="10160"/>
                  </a:moveTo>
                  <a:lnTo>
                    <a:pt x="615378" y="0"/>
                  </a:lnTo>
                  <a:lnTo>
                    <a:pt x="458190" y="0"/>
                  </a:lnTo>
                  <a:lnTo>
                    <a:pt x="472516" y="10160"/>
                  </a:lnTo>
                  <a:lnTo>
                    <a:pt x="626389" y="1016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729754" y="4669789"/>
              <a:ext cx="653415" cy="10160"/>
            </a:xfrm>
            <a:custGeom>
              <a:avLst/>
              <a:gdLst/>
              <a:ahLst/>
              <a:cxnLst/>
              <a:rect l="l" t="t" r="r" b="b"/>
              <a:pathLst>
                <a:path w="653415" h="10160">
                  <a:moveTo>
                    <a:pt x="113157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7751" y="10160"/>
                  </a:lnTo>
                  <a:lnTo>
                    <a:pt x="113157" y="0"/>
                  </a:lnTo>
                  <a:close/>
                </a:path>
                <a:path w="653415" h="10160">
                  <a:moveTo>
                    <a:pt x="274586" y="0"/>
                  </a:moveTo>
                  <a:lnTo>
                    <a:pt x="181749" y="0"/>
                  </a:lnTo>
                  <a:lnTo>
                    <a:pt x="178015" y="10160"/>
                  </a:lnTo>
                  <a:lnTo>
                    <a:pt x="269938" y="10160"/>
                  </a:lnTo>
                  <a:lnTo>
                    <a:pt x="274586" y="0"/>
                  </a:lnTo>
                  <a:close/>
                </a:path>
                <a:path w="653415" h="10160">
                  <a:moveTo>
                    <a:pt x="652894" y="10160"/>
                  </a:moveTo>
                  <a:lnTo>
                    <a:pt x="641883" y="0"/>
                  </a:lnTo>
                  <a:lnTo>
                    <a:pt x="488010" y="0"/>
                  </a:lnTo>
                  <a:lnTo>
                    <a:pt x="502323" y="10160"/>
                  </a:lnTo>
                  <a:lnTo>
                    <a:pt x="652894" y="1016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14273" y="4678679"/>
              <a:ext cx="679450" cy="11430"/>
            </a:xfrm>
            <a:custGeom>
              <a:avLst/>
              <a:gdLst/>
              <a:ahLst/>
              <a:cxnLst/>
              <a:rect l="l" t="t" r="r" b="b"/>
              <a:pathLst>
                <a:path w="679450" h="11429">
                  <a:moveTo>
                    <a:pt x="11515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815" y="11430"/>
                  </a:lnTo>
                  <a:lnTo>
                    <a:pt x="115150" y="0"/>
                  </a:lnTo>
                  <a:close/>
                </a:path>
                <a:path w="679450" h="11429">
                  <a:moveTo>
                    <a:pt x="286004" y="0"/>
                  </a:moveTo>
                  <a:lnTo>
                    <a:pt x="193967" y="0"/>
                  </a:lnTo>
                  <a:lnTo>
                    <a:pt x="189763" y="11430"/>
                  </a:lnTo>
                  <a:lnTo>
                    <a:pt x="280771" y="11430"/>
                  </a:lnTo>
                  <a:lnTo>
                    <a:pt x="286004" y="0"/>
                  </a:lnTo>
                  <a:close/>
                </a:path>
                <a:path w="679450" h="11429">
                  <a:moveTo>
                    <a:pt x="679373" y="11430"/>
                  </a:moveTo>
                  <a:lnTo>
                    <a:pt x="666991" y="0"/>
                  </a:lnTo>
                  <a:lnTo>
                    <a:pt x="516026" y="0"/>
                  </a:lnTo>
                  <a:lnTo>
                    <a:pt x="532130" y="11430"/>
                  </a:lnTo>
                  <a:lnTo>
                    <a:pt x="679373" y="1143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698792" y="4688839"/>
              <a:ext cx="706120" cy="11430"/>
            </a:xfrm>
            <a:custGeom>
              <a:avLst/>
              <a:gdLst/>
              <a:ahLst/>
              <a:cxnLst/>
              <a:rect l="l" t="t" r="r" b="b"/>
              <a:pathLst>
                <a:path w="706119" h="11429">
                  <a:moveTo>
                    <a:pt x="115227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7891" y="11430"/>
                  </a:lnTo>
                  <a:lnTo>
                    <a:pt x="115227" y="0"/>
                  </a:lnTo>
                  <a:close/>
                </a:path>
                <a:path w="706119" h="11429">
                  <a:moveTo>
                    <a:pt x="296837" y="0"/>
                  </a:moveTo>
                  <a:lnTo>
                    <a:pt x="205714" y="0"/>
                  </a:lnTo>
                  <a:lnTo>
                    <a:pt x="201510" y="11430"/>
                  </a:lnTo>
                  <a:lnTo>
                    <a:pt x="291604" y="11430"/>
                  </a:lnTo>
                  <a:lnTo>
                    <a:pt x="296837" y="0"/>
                  </a:lnTo>
                  <a:close/>
                </a:path>
                <a:path w="706119" h="11429">
                  <a:moveTo>
                    <a:pt x="705866" y="11430"/>
                  </a:moveTo>
                  <a:lnTo>
                    <a:pt x="693483" y="0"/>
                  </a:lnTo>
                  <a:lnTo>
                    <a:pt x="545820" y="0"/>
                  </a:lnTo>
                  <a:lnTo>
                    <a:pt x="561936" y="11430"/>
                  </a:lnTo>
                  <a:lnTo>
                    <a:pt x="705866" y="1143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683298" y="4699000"/>
              <a:ext cx="732790" cy="11430"/>
            </a:xfrm>
            <a:custGeom>
              <a:avLst/>
              <a:gdLst/>
              <a:ahLst/>
              <a:cxnLst/>
              <a:rect l="l" t="t" r="r" b="b"/>
              <a:pathLst>
                <a:path w="732790" h="11429">
                  <a:moveTo>
                    <a:pt x="115316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980" y="11430"/>
                  </a:lnTo>
                  <a:lnTo>
                    <a:pt x="115316" y="0"/>
                  </a:lnTo>
                  <a:close/>
                </a:path>
                <a:path w="732790" h="11429">
                  <a:moveTo>
                    <a:pt x="307682" y="0"/>
                  </a:moveTo>
                  <a:lnTo>
                    <a:pt x="217474" y="0"/>
                  </a:lnTo>
                  <a:lnTo>
                    <a:pt x="213271" y="11430"/>
                  </a:lnTo>
                  <a:lnTo>
                    <a:pt x="302450" y="11430"/>
                  </a:lnTo>
                  <a:lnTo>
                    <a:pt x="307682" y="0"/>
                  </a:lnTo>
                  <a:close/>
                </a:path>
                <a:path w="732790" h="11429">
                  <a:moveTo>
                    <a:pt x="732370" y="11430"/>
                  </a:moveTo>
                  <a:lnTo>
                    <a:pt x="719988" y="0"/>
                  </a:lnTo>
                  <a:lnTo>
                    <a:pt x="575640" y="0"/>
                  </a:lnTo>
                  <a:lnTo>
                    <a:pt x="591756" y="11430"/>
                  </a:lnTo>
                  <a:lnTo>
                    <a:pt x="732370" y="1143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667816" y="4709159"/>
              <a:ext cx="759460" cy="11430"/>
            </a:xfrm>
            <a:custGeom>
              <a:avLst/>
              <a:gdLst/>
              <a:ahLst/>
              <a:cxnLst/>
              <a:rect l="l" t="t" r="r" b="b"/>
              <a:pathLst>
                <a:path w="759460" h="11429">
                  <a:moveTo>
                    <a:pt x="11537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044" y="11430"/>
                  </a:lnTo>
                  <a:lnTo>
                    <a:pt x="115379" y="0"/>
                  </a:lnTo>
                  <a:close/>
                </a:path>
                <a:path w="759460" h="11429">
                  <a:moveTo>
                    <a:pt x="318516" y="0"/>
                  </a:moveTo>
                  <a:lnTo>
                    <a:pt x="229222" y="0"/>
                  </a:lnTo>
                  <a:lnTo>
                    <a:pt x="225018" y="11430"/>
                  </a:lnTo>
                  <a:lnTo>
                    <a:pt x="313283" y="11430"/>
                  </a:lnTo>
                  <a:lnTo>
                    <a:pt x="318516" y="0"/>
                  </a:lnTo>
                  <a:close/>
                </a:path>
                <a:path w="759460" h="11429">
                  <a:moveTo>
                    <a:pt x="758863" y="11430"/>
                  </a:moveTo>
                  <a:lnTo>
                    <a:pt x="746480" y="0"/>
                  </a:lnTo>
                  <a:lnTo>
                    <a:pt x="605447" y="0"/>
                  </a:lnTo>
                  <a:lnTo>
                    <a:pt x="621550" y="11430"/>
                  </a:lnTo>
                  <a:lnTo>
                    <a:pt x="758863" y="1143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652335" y="4719319"/>
              <a:ext cx="785495" cy="11430"/>
            </a:xfrm>
            <a:custGeom>
              <a:avLst/>
              <a:gdLst/>
              <a:ahLst/>
              <a:cxnLst/>
              <a:rect l="l" t="t" r="r" b="b"/>
              <a:pathLst>
                <a:path w="785494" h="11429">
                  <a:moveTo>
                    <a:pt x="115455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120" y="11430"/>
                  </a:lnTo>
                  <a:lnTo>
                    <a:pt x="115455" y="0"/>
                  </a:lnTo>
                  <a:close/>
                </a:path>
                <a:path w="785494" h="11429">
                  <a:moveTo>
                    <a:pt x="329349" y="0"/>
                  </a:moveTo>
                  <a:lnTo>
                    <a:pt x="240969" y="0"/>
                  </a:lnTo>
                  <a:lnTo>
                    <a:pt x="236766" y="11430"/>
                  </a:lnTo>
                  <a:lnTo>
                    <a:pt x="324116" y="11430"/>
                  </a:lnTo>
                  <a:lnTo>
                    <a:pt x="329349" y="0"/>
                  </a:lnTo>
                  <a:close/>
                </a:path>
                <a:path w="785494" h="11429">
                  <a:moveTo>
                    <a:pt x="785355" y="11430"/>
                  </a:moveTo>
                  <a:lnTo>
                    <a:pt x="772972" y="0"/>
                  </a:lnTo>
                  <a:lnTo>
                    <a:pt x="635254" y="0"/>
                  </a:lnTo>
                  <a:lnTo>
                    <a:pt x="651357" y="11430"/>
                  </a:lnTo>
                  <a:lnTo>
                    <a:pt x="785355" y="1143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36841" y="4729479"/>
              <a:ext cx="812165" cy="11430"/>
            </a:xfrm>
            <a:custGeom>
              <a:avLst/>
              <a:gdLst/>
              <a:ahLst/>
              <a:cxnLst/>
              <a:rect l="l" t="t" r="r" b="b"/>
              <a:pathLst>
                <a:path w="812165" h="11429">
                  <a:moveTo>
                    <a:pt x="115544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09" y="11430"/>
                  </a:lnTo>
                  <a:lnTo>
                    <a:pt x="115544" y="0"/>
                  </a:lnTo>
                  <a:close/>
                </a:path>
                <a:path w="812165" h="11429">
                  <a:moveTo>
                    <a:pt x="340194" y="0"/>
                  </a:moveTo>
                  <a:lnTo>
                    <a:pt x="252730" y="0"/>
                  </a:lnTo>
                  <a:lnTo>
                    <a:pt x="248526" y="11430"/>
                  </a:lnTo>
                  <a:lnTo>
                    <a:pt x="334962" y="11430"/>
                  </a:lnTo>
                  <a:lnTo>
                    <a:pt x="340194" y="0"/>
                  </a:lnTo>
                  <a:close/>
                </a:path>
                <a:path w="812165" h="11429">
                  <a:moveTo>
                    <a:pt x="811860" y="11430"/>
                  </a:moveTo>
                  <a:lnTo>
                    <a:pt x="799465" y="0"/>
                  </a:lnTo>
                  <a:lnTo>
                    <a:pt x="665060" y="0"/>
                  </a:lnTo>
                  <a:lnTo>
                    <a:pt x="681177" y="11430"/>
                  </a:lnTo>
                  <a:lnTo>
                    <a:pt x="811860" y="1143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21360" y="4739639"/>
              <a:ext cx="838835" cy="11430"/>
            </a:xfrm>
            <a:custGeom>
              <a:avLst/>
              <a:gdLst/>
              <a:ahLst/>
              <a:cxnLst/>
              <a:rect l="l" t="t" r="r" b="b"/>
              <a:pathLst>
                <a:path w="838835" h="11429">
                  <a:moveTo>
                    <a:pt x="11562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85" y="11430"/>
                  </a:lnTo>
                  <a:lnTo>
                    <a:pt x="115620" y="0"/>
                  </a:lnTo>
                  <a:close/>
                </a:path>
                <a:path w="838835" h="11429">
                  <a:moveTo>
                    <a:pt x="351028" y="0"/>
                  </a:moveTo>
                  <a:lnTo>
                    <a:pt x="264477" y="0"/>
                  </a:lnTo>
                  <a:lnTo>
                    <a:pt x="260273" y="11430"/>
                  </a:lnTo>
                  <a:lnTo>
                    <a:pt x="345795" y="11430"/>
                  </a:lnTo>
                  <a:lnTo>
                    <a:pt x="351028" y="0"/>
                  </a:lnTo>
                  <a:close/>
                </a:path>
                <a:path w="838835" h="11429">
                  <a:moveTo>
                    <a:pt x="838339" y="11430"/>
                  </a:moveTo>
                  <a:lnTo>
                    <a:pt x="825957" y="0"/>
                  </a:lnTo>
                  <a:lnTo>
                    <a:pt x="694867" y="0"/>
                  </a:lnTo>
                  <a:lnTo>
                    <a:pt x="710984" y="11430"/>
                  </a:lnTo>
                  <a:lnTo>
                    <a:pt x="838339" y="1143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05878" y="4749800"/>
              <a:ext cx="864869" cy="11430"/>
            </a:xfrm>
            <a:custGeom>
              <a:avLst/>
              <a:gdLst/>
              <a:ahLst/>
              <a:cxnLst/>
              <a:rect l="l" t="t" r="r" b="b"/>
              <a:pathLst>
                <a:path w="864869" h="11429">
                  <a:moveTo>
                    <a:pt x="115684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348" y="11430"/>
                  </a:lnTo>
                  <a:lnTo>
                    <a:pt x="115684" y="0"/>
                  </a:lnTo>
                  <a:close/>
                </a:path>
                <a:path w="864869" h="11429">
                  <a:moveTo>
                    <a:pt x="361861" y="0"/>
                  </a:moveTo>
                  <a:lnTo>
                    <a:pt x="276225" y="0"/>
                  </a:lnTo>
                  <a:lnTo>
                    <a:pt x="272021" y="11430"/>
                  </a:lnTo>
                  <a:lnTo>
                    <a:pt x="356628" y="11430"/>
                  </a:lnTo>
                  <a:lnTo>
                    <a:pt x="361861" y="0"/>
                  </a:lnTo>
                  <a:close/>
                </a:path>
                <a:path w="864869" h="11429">
                  <a:moveTo>
                    <a:pt x="864831" y="11430"/>
                  </a:moveTo>
                  <a:lnTo>
                    <a:pt x="852449" y="0"/>
                  </a:lnTo>
                  <a:lnTo>
                    <a:pt x="724674" y="0"/>
                  </a:lnTo>
                  <a:lnTo>
                    <a:pt x="740791" y="11430"/>
                  </a:lnTo>
                  <a:lnTo>
                    <a:pt x="864831" y="1143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592328" y="475995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60">
                  <a:moveTo>
                    <a:pt x="11383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412" y="10160"/>
                  </a:lnTo>
                  <a:lnTo>
                    <a:pt x="113830" y="0"/>
                  </a:lnTo>
                  <a:close/>
                </a:path>
                <a:path w="888365" h="10160">
                  <a:moveTo>
                    <a:pt x="370763" y="0"/>
                  </a:moveTo>
                  <a:lnTo>
                    <a:pt x="286042" y="0"/>
                  </a:lnTo>
                  <a:lnTo>
                    <a:pt x="282308" y="10160"/>
                  </a:lnTo>
                  <a:lnTo>
                    <a:pt x="366115" y="10160"/>
                  </a:lnTo>
                  <a:lnTo>
                    <a:pt x="370763" y="0"/>
                  </a:lnTo>
                  <a:close/>
                </a:path>
                <a:path w="888365" h="10160">
                  <a:moveTo>
                    <a:pt x="888022" y="10160"/>
                  </a:moveTo>
                  <a:lnTo>
                    <a:pt x="877011" y="0"/>
                  </a:lnTo>
                  <a:lnTo>
                    <a:pt x="752551" y="0"/>
                  </a:lnTo>
                  <a:lnTo>
                    <a:pt x="766864" y="10160"/>
                  </a:lnTo>
                  <a:lnTo>
                    <a:pt x="888022" y="1016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574903" y="4770119"/>
              <a:ext cx="918210" cy="11430"/>
            </a:xfrm>
            <a:custGeom>
              <a:avLst/>
              <a:gdLst/>
              <a:ahLst/>
              <a:cxnLst/>
              <a:rect l="l" t="t" r="r" b="b"/>
              <a:pathLst>
                <a:path w="918210" h="11429">
                  <a:moveTo>
                    <a:pt x="11584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501" y="11430"/>
                  </a:lnTo>
                  <a:lnTo>
                    <a:pt x="115849" y="0"/>
                  </a:lnTo>
                  <a:close/>
                </a:path>
                <a:path w="918210" h="11429">
                  <a:moveTo>
                    <a:pt x="383540" y="0"/>
                  </a:moveTo>
                  <a:lnTo>
                    <a:pt x="299732" y="0"/>
                  </a:lnTo>
                  <a:lnTo>
                    <a:pt x="295529" y="11430"/>
                  </a:lnTo>
                  <a:lnTo>
                    <a:pt x="378307" y="11430"/>
                  </a:lnTo>
                  <a:lnTo>
                    <a:pt x="383540" y="0"/>
                  </a:lnTo>
                  <a:close/>
                </a:path>
                <a:path w="918210" h="11429">
                  <a:moveTo>
                    <a:pt x="917829" y="11430"/>
                  </a:moveTo>
                  <a:lnTo>
                    <a:pt x="905446" y="0"/>
                  </a:lnTo>
                  <a:lnTo>
                    <a:pt x="784288" y="0"/>
                  </a:lnTo>
                  <a:lnTo>
                    <a:pt x="800404" y="11430"/>
                  </a:lnTo>
                  <a:lnTo>
                    <a:pt x="917829" y="1143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559422" y="4780279"/>
              <a:ext cx="944880" cy="11430"/>
            </a:xfrm>
            <a:custGeom>
              <a:avLst/>
              <a:gdLst/>
              <a:ahLst/>
              <a:cxnLst/>
              <a:rect l="l" t="t" r="r" b="b"/>
              <a:pathLst>
                <a:path w="944880" h="11429">
                  <a:moveTo>
                    <a:pt x="115912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577" y="11430"/>
                  </a:lnTo>
                  <a:lnTo>
                    <a:pt x="115912" y="0"/>
                  </a:lnTo>
                  <a:close/>
                </a:path>
                <a:path w="944880" h="11429">
                  <a:moveTo>
                    <a:pt x="394373" y="0"/>
                  </a:moveTo>
                  <a:lnTo>
                    <a:pt x="311480" y="0"/>
                  </a:lnTo>
                  <a:lnTo>
                    <a:pt x="307276" y="11430"/>
                  </a:lnTo>
                  <a:lnTo>
                    <a:pt x="389140" y="11430"/>
                  </a:lnTo>
                  <a:lnTo>
                    <a:pt x="394373" y="0"/>
                  </a:lnTo>
                  <a:close/>
                </a:path>
                <a:path w="944880" h="11429">
                  <a:moveTo>
                    <a:pt x="944321" y="11430"/>
                  </a:moveTo>
                  <a:lnTo>
                    <a:pt x="931938" y="0"/>
                  </a:lnTo>
                  <a:lnTo>
                    <a:pt x="814095" y="0"/>
                  </a:lnTo>
                  <a:lnTo>
                    <a:pt x="830211" y="11430"/>
                  </a:lnTo>
                  <a:lnTo>
                    <a:pt x="944321" y="1143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543928" y="4790439"/>
              <a:ext cx="970915" cy="11430"/>
            </a:xfrm>
            <a:custGeom>
              <a:avLst/>
              <a:gdLst/>
              <a:ahLst/>
              <a:cxnLst/>
              <a:rect l="l" t="t" r="r" b="b"/>
              <a:pathLst>
                <a:path w="970915" h="11429">
                  <a:moveTo>
                    <a:pt x="116001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666" y="11430"/>
                  </a:lnTo>
                  <a:lnTo>
                    <a:pt x="116001" y="0"/>
                  </a:lnTo>
                  <a:close/>
                </a:path>
                <a:path w="970915" h="11429">
                  <a:moveTo>
                    <a:pt x="405218" y="0"/>
                  </a:moveTo>
                  <a:lnTo>
                    <a:pt x="323240" y="0"/>
                  </a:lnTo>
                  <a:lnTo>
                    <a:pt x="319036" y="11430"/>
                  </a:lnTo>
                  <a:lnTo>
                    <a:pt x="399986" y="11430"/>
                  </a:lnTo>
                  <a:lnTo>
                    <a:pt x="405218" y="0"/>
                  </a:lnTo>
                  <a:close/>
                </a:path>
                <a:path w="970915" h="11429">
                  <a:moveTo>
                    <a:pt x="970826" y="11430"/>
                  </a:moveTo>
                  <a:lnTo>
                    <a:pt x="958430" y="0"/>
                  </a:lnTo>
                  <a:lnTo>
                    <a:pt x="843915" y="0"/>
                  </a:lnTo>
                  <a:lnTo>
                    <a:pt x="860031" y="11430"/>
                  </a:lnTo>
                  <a:lnTo>
                    <a:pt x="970826" y="1143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28447" y="4800600"/>
              <a:ext cx="997585" cy="11430"/>
            </a:xfrm>
            <a:custGeom>
              <a:avLst/>
              <a:gdLst/>
              <a:ahLst/>
              <a:cxnLst/>
              <a:rect l="l" t="t" r="r" b="b"/>
              <a:pathLst>
                <a:path w="997585" h="11429">
                  <a:moveTo>
                    <a:pt x="11607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729" y="11430"/>
                  </a:lnTo>
                  <a:lnTo>
                    <a:pt x="116078" y="0"/>
                  </a:lnTo>
                  <a:close/>
                </a:path>
                <a:path w="997585" h="11429">
                  <a:moveTo>
                    <a:pt x="416052" y="0"/>
                  </a:moveTo>
                  <a:lnTo>
                    <a:pt x="334987" y="0"/>
                  </a:lnTo>
                  <a:lnTo>
                    <a:pt x="330784" y="11430"/>
                  </a:lnTo>
                  <a:lnTo>
                    <a:pt x="410819" y="11430"/>
                  </a:lnTo>
                  <a:lnTo>
                    <a:pt x="416052" y="0"/>
                  </a:lnTo>
                  <a:close/>
                </a:path>
                <a:path w="997585" h="11429">
                  <a:moveTo>
                    <a:pt x="997305" y="11430"/>
                  </a:moveTo>
                  <a:lnTo>
                    <a:pt x="984923" y="0"/>
                  </a:lnTo>
                  <a:lnTo>
                    <a:pt x="873721" y="0"/>
                  </a:lnTo>
                  <a:lnTo>
                    <a:pt x="889825" y="11430"/>
                  </a:lnTo>
                  <a:lnTo>
                    <a:pt x="997305" y="1143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14896" y="4810759"/>
              <a:ext cx="1021080" cy="10160"/>
            </a:xfrm>
            <a:custGeom>
              <a:avLst/>
              <a:gdLst/>
              <a:ahLst/>
              <a:cxnLst/>
              <a:rect l="l" t="t" r="r" b="b"/>
              <a:pathLst>
                <a:path w="1021080" h="10160">
                  <a:moveTo>
                    <a:pt x="11421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06" y="10160"/>
                  </a:lnTo>
                  <a:lnTo>
                    <a:pt x="114211" y="0"/>
                  </a:lnTo>
                  <a:close/>
                </a:path>
                <a:path w="1021080" h="10160">
                  <a:moveTo>
                    <a:pt x="424954" y="0"/>
                  </a:moveTo>
                  <a:lnTo>
                    <a:pt x="344805" y="0"/>
                  </a:lnTo>
                  <a:lnTo>
                    <a:pt x="341071" y="10160"/>
                  </a:lnTo>
                  <a:lnTo>
                    <a:pt x="420306" y="10160"/>
                  </a:lnTo>
                  <a:lnTo>
                    <a:pt x="424954" y="0"/>
                  </a:lnTo>
                  <a:close/>
                </a:path>
                <a:path w="1021080" h="10160">
                  <a:moveTo>
                    <a:pt x="1020495" y="10160"/>
                  </a:moveTo>
                  <a:lnTo>
                    <a:pt x="1009484" y="0"/>
                  </a:lnTo>
                  <a:lnTo>
                    <a:pt x="901585" y="0"/>
                  </a:lnTo>
                  <a:lnTo>
                    <a:pt x="915911" y="10160"/>
                  </a:lnTo>
                  <a:lnTo>
                    <a:pt x="1020495" y="1016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499414" y="4820919"/>
              <a:ext cx="1047115" cy="10160"/>
            </a:xfrm>
            <a:custGeom>
              <a:avLst/>
              <a:gdLst/>
              <a:ahLst/>
              <a:cxnLst/>
              <a:rect l="l" t="t" r="r" b="b"/>
              <a:pathLst>
                <a:path w="1047115" h="10160">
                  <a:moveTo>
                    <a:pt x="114287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69" y="10160"/>
                  </a:lnTo>
                  <a:lnTo>
                    <a:pt x="114287" y="0"/>
                  </a:lnTo>
                  <a:close/>
                </a:path>
                <a:path w="1047115" h="10160">
                  <a:moveTo>
                    <a:pt x="435787" y="0"/>
                  </a:moveTo>
                  <a:lnTo>
                    <a:pt x="356552" y="0"/>
                  </a:lnTo>
                  <a:lnTo>
                    <a:pt x="352818" y="10160"/>
                  </a:lnTo>
                  <a:lnTo>
                    <a:pt x="431139" y="10160"/>
                  </a:lnTo>
                  <a:lnTo>
                    <a:pt x="435787" y="0"/>
                  </a:lnTo>
                  <a:close/>
                </a:path>
                <a:path w="1047115" h="10160">
                  <a:moveTo>
                    <a:pt x="1046988" y="10160"/>
                  </a:moveTo>
                  <a:lnTo>
                    <a:pt x="1035977" y="0"/>
                  </a:lnTo>
                  <a:lnTo>
                    <a:pt x="931392" y="0"/>
                  </a:lnTo>
                  <a:lnTo>
                    <a:pt x="945718" y="10160"/>
                  </a:lnTo>
                  <a:lnTo>
                    <a:pt x="1046988" y="1016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483920" y="483107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114376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8958" y="10160"/>
                  </a:lnTo>
                  <a:lnTo>
                    <a:pt x="114376" y="0"/>
                  </a:lnTo>
                  <a:close/>
                </a:path>
                <a:path w="1073785" h="10160">
                  <a:moveTo>
                    <a:pt x="446633" y="0"/>
                  </a:moveTo>
                  <a:lnTo>
                    <a:pt x="368312" y="0"/>
                  </a:lnTo>
                  <a:lnTo>
                    <a:pt x="364578" y="10160"/>
                  </a:lnTo>
                  <a:lnTo>
                    <a:pt x="441985" y="10160"/>
                  </a:lnTo>
                  <a:lnTo>
                    <a:pt x="446633" y="0"/>
                  </a:lnTo>
                  <a:close/>
                </a:path>
                <a:path w="1073785" h="10160">
                  <a:moveTo>
                    <a:pt x="1073492" y="10160"/>
                  </a:moveTo>
                  <a:lnTo>
                    <a:pt x="1062482" y="0"/>
                  </a:lnTo>
                  <a:lnTo>
                    <a:pt x="961212" y="0"/>
                  </a:lnTo>
                  <a:lnTo>
                    <a:pt x="975537" y="10160"/>
                  </a:lnTo>
                  <a:lnTo>
                    <a:pt x="1073492" y="1016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471220" y="4841239"/>
              <a:ext cx="1093470" cy="10160"/>
            </a:xfrm>
            <a:custGeom>
              <a:avLst/>
              <a:gdLst/>
              <a:ahLst/>
              <a:cxnLst/>
              <a:rect l="l" t="t" r="r" b="b"/>
              <a:pathLst>
                <a:path w="1093470" h="10160">
                  <a:moveTo>
                    <a:pt x="109740" y="0"/>
                  </a:moveTo>
                  <a:lnTo>
                    <a:pt x="10769" y="0"/>
                  </a:lnTo>
                  <a:lnTo>
                    <a:pt x="10769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02031" y="10160"/>
                  </a:lnTo>
                  <a:lnTo>
                    <a:pt x="102031" y="2540"/>
                  </a:lnTo>
                  <a:lnTo>
                    <a:pt x="109740" y="2540"/>
                  </a:lnTo>
                  <a:lnTo>
                    <a:pt x="109740" y="0"/>
                  </a:lnTo>
                  <a:close/>
                </a:path>
                <a:path w="1093470" h="10160">
                  <a:moveTo>
                    <a:pt x="454685" y="0"/>
                  </a:moveTo>
                  <a:lnTo>
                    <a:pt x="377278" y="0"/>
                  </a:lnTo>
                  <a:lnTo>
                    <a:pt x="373545" y="10160"/>
                  </a:lnTo>
                  <a:lnTo>
                    <a:pt x="450037" y="10160"/>
                  </a:lnTo>
                  <a:lnTo>
                    <a:pt x="454685" y="0"/>
                  </a:lnTo>
                  <a:close/>
                </a:path>
                <a:path w="1093470" h="10160">
                  <a:moveTo>
                    <a:pt x="1093063" y="2540"/>
                  </a:moveTo>
                  <a:lnTo>
                    <a:pt x="1087564" y="2540"/>
                  </a:lnTo>
                  <a:lnTo>
                    <a:pt x="1087564" y="0"/>
                  </a:lnTo>
                  <a:lnTo>
                    <a:pt x="990028" y="0"/>
                  </a:lnTo>
                  <a:lnTo>
                    <a:pt x="990028" y="2540"/>
                  </a:lnTo>
                  <a:lnTo>
                    <a:pt x="995895" y="2540"/>
                  </a:lnTo>
                  <a:lnTo>
                    <a:pt x="995895" y="10160"/>
                  </a:lnTo>
                  <a:lnTo>
                    <a:pt x="1093063" y="10160"/>
                  </a:lnTo>
                  <a:lnTo>
                    <a:pt x="1093063" y="254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438823" y="4851400"/>
              <a:ext cx="1141095" cy="10160"/>
            </a:xfrm>
            <a:custGeom>
              <a:avLst/>
              <a:gdLst/>
              <a:ahLst/>
              <a:cxnLst/>
              <a:rect l="l" t="t" r="r" b="b"/>
              <a:pathLst>
                <a:path w="1141095" h="10160">
                  <a:moveTo>
                    <a:pt x="12865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13233" y="10160"/>
                  </a:lnTo>
                  <a:lnTo>
                    <a:pt x="128651" y="0"/>
                  </a:lnTo>
                  <a:close/>
                </a:path>
                <a:path w="1141095" h="10160">
                  <a:moveTo>
                    <a:pt x="482434" y="0"/>
                  </a:moveTo>
                  <a:lnTo>
                    <a:pt x="405942" y="0"/>
                  </a:lnTo>
                  <a:lnTo>
                    <a:pt x="402209" y="10160"/>
                  </a:lnTo>
                  <a:lnTo>
                    <a:pt x="477786" y="10160"/>
                  </a:lnTo>
                  <a:lnTo>
                    <a:pt x="482434" y="0"/>
                  </a:lnTo>
                  <a:close/>
                </a:path>
                <a:path w="1141095" h="10160">
                  <a:moveTo>
                    <a:pt x="1140599" y="10160"/>
                  </a:moveTo>
                  <a:lnTo>
                    <a:pt x="1129588" y="0"/>
                  </a:lnTo>
                  <a:lnTo>
                    <a:pt x="1032383" y="0"/>
                  </a:lnTo>
                  <a:lnTo>
                    <a:pt x="1043266" y="10160"/>
                  </a:lnTo>
                  <a:lnTo>
                    <a:pt x="1140599" y="1016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415264" y="4861559"/>
              <a:ext cx="1175385" cy="10160"/>
            </a:xfrm>
            <a:custGeom>
              <a:avLst/>
              <a:gdLst/>
              <a:ahLst/>
              <a:cxnLst/>
              <a:rect l="l" t="t" r="r" b="b"/>
              <a:pathLst>
                <a:path w="1175385" h="10160">
                  <a:moveTo>
                    <a:pt x="13679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21386" y="10160"/>
                  </a:lnTo>
                  <a:lnTo>
                    <a:pt x="136791" y="0"/>
                  </a:lnTo>
                  <a:close/>
                </a:path>
                <a:path w="1175385" h="10160">
                  <a:moveTo>
                    <a:pt x="501345" y="0"/>
                  </a:moveTo>
                  <a:lnTo>
                    <a:pt x="425767" y="0"/>
                  </a:lnTo>
                  <a:lnTo>
                    <a:pt x="422033" y="10160"/>
                  </a:lnTo>
                  <a:lnTo>
                    <a:pt x="496697" y="10160"/>
                  </a:lnTo>
                  <a:lnTo>
                    <a:pt x="501345" y="0"/>
                  </a:lnTo>
                  <a:close/>
                </a:path>
                <a:path w="1175385" h="10160">
                  <a:moveTo>
                    <a:pt x="1175169" y="10160"/>
                  </a:moveTo>
                  <a:lnTo>
                    <a:pt x="1164158" y="0"/>
                  </a:lnTo>
                  <a:lnTo>
                    <a:pt x="1066825" y="0"/>
                  </a:lnTo>
                  <a:lnTo>
                    <a:pt x="1077722" y="10160"/>
                  </a:lnTo>
                  <a:lnTo>
                    <a:pt x="1175169" y="1016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391693" y="487171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10" h="10160">
                  <a:moveTo>
                    <a:pt x="144957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29552" y="10160"/>
                  </a:lnTo>
                  <a:lnTo>
                    <a:pt x="144957" y="0"/>
                  </a:lnTo>
                  <a:close/>
                </a:path>
                <a:path w="1210310" h="10160">
                  <a:moveTo>
                    <a:pt x="520268" y="0"/>
                  </a:moveTo>
                  <a:lnTo>
                    <a:pt x="445604" y="0"/>
                  </a:lnTo>
                  <a:lnTo>
                    <a:pt x="441871" y="10160"/>
                  </a:lnTo>
                  <a:lnTo>
                    <a:pt x="515620" y="10160"/>
                  </a:lnTo>
                  <a:lnTo>
                    <a:pt x="520268" y="0"/>
                  </a:lnTo>
                  <a:close/>
                </a:path>
                <a:path w="1210310" h="10160">
                  <a:moveTo>
                    <a:pt x="1209751" y="10160"/>
                  </a:moveTo>
                  <a:lnTo>
                    <a:pt x="1198740" y="0"/>
                  </a:lnTo>
                  <a:lnTo>
                    <a:pt x="1101293" y="0"/>
                  </a:lnTo>
                  <a:lnTo>
                    <a:pt x="1112177" y="10160"/>
                  </a:lnTo>
                  <a:lnTo>
                    <a:pt x="1209751" y="1016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368134" y="4880609"/>
              <a:ext cx="1244600" cy="11430"/>
            </a:xfrm>
            <a:custGeom>
              <a:avLst/>
              <a:gdLst/>
              <a:ahLst/>
              <a:cxnLst/>
              <a:rect l="l" t="t" r="r" b="b"/>
              <a:pathLst>
                <a:path w="1244600" h="11429">
                  <a:moveTo>
                    <a:pt x="15502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37706" y="11430"/>
                  </a:lnTo>
                  <a:lnTo>
                    <a:pt x="155028" y="0"/>
                  </a:lnTo>
                  <a:close/>
                </a:path>
                <a:path w="1244600" h="11429">
                  <a:moveTo>
                    <a:pt x="539762" y="0"/>
                  </a:moveTo>
                  <a:lnTo>
                    <a:pt x="465899" y="0"/>
                  </a:lnTo>
                  <a:lnTo>
                    <a:pt x="461695" y="11430"/>
                  </a:lnTo>
                  <a:lnTo>
                    <a:pt x="534530" y="11430"/>
                  </a:lnTo>
                  <a:lnTo>
                    <a:pt x="539762" y="0"/>
                  </a:lnTo>
                  <a:close/>
                </a:path>
                <a:path w="1244600" h="11429">
                  <a:moveTo>
                    <a:pt x="1244320" y="11430"/>
                  </a:moveTo>
                  <a:lnTo>
                    <a:pt x="1231925" y="0"/>
                  </a:lnTo>
                  <a:lnTo>
                    <a:pt x="1134376" y="0"/>
                  </a:lnTo>
                  <a:lnTo>
                    <a:pt x="1146632" y="11430"/>
                  </a:lnTo>
                  <a:lnTo>
                    <a:pt x="1244320" y="1143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44576" y="4892039"/>
              <a:ext cx="1278890" cy="10160"/>
            </a:xfrm>
            <a:custGeom>
              <a:avLst/>
              <a:gdLst/>
              <a:ahLst/>
              <a:cxnLst/>
              <a:rect l="l" t="t" r="r" b="b"/>
              <a:pathLst>
                <a:path w="1278890" h="10160">
                  <a:moveTo>
                    <a:pt x="161264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45846" y="10160"/>
                  </a:lnTo>
                  <a:lnTo>
                    <a:pt x="161264" y="0"/>
                  </a:lnTo>
                  <a:close/>
                </a:path>
                <a:path w="1278890" h="10160">
                  <a:moveTo>
                    <a:pt x="558088" y="0"/>
                  </a:moveTo>
                  <a:lnTo>
                    <a:pt x="485254" y="0"/>
                  </a:lnTo>
                  <a:lnTo>
                    <a:pt x="481520" y="10160"/>
                  </a:lnTo>
                  <a:lnTo>
                    <a:pt x="553440" y="10160"/>
                  </a:lnTo>
                  <a:lnTo>
                    <a:pt x="558088" y="0"/>
                  </a:lnTo>
                  <a:close/>
                </a:path>
                <a:path w="1278890" h="10160">
                  <a:moveTo>
                    <a:pt x="1278877" y="10160"/>
                  </a:moveTo>
                  <a:lnTo>
                    <a:pt x="1267879" y="0"/>
                  </a:lnTo>
                  <a:lnTo>
                    <a:pt x="1170190" y="0"/>
                  </a:lnTo>
                  <a:lnTo>
                    <a:pt x="1181074" y="10160"/>
                  </a:lnTo>
                  <a:lnTo>
                    <a:pt x="1278877" y="1016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21017" y="4902200"/>
              <a:ext cx="1313815" cy="10160"/>
            </a:xfrm>
            <a:custGeom>
              <a:avLst/>
              <a:gdLst/>
              <a:ahLst/>
              <a:cxnLst/>
              <a:rect l="l" t="t" r="r" b="b"/>
              <a:pathLst>
                <a:path w="1313814" h="10160">
                  <a:moveTo>
                    <a:pt x="169405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54000" y="10160"/>
                  </a:lnTo>
                  <a:lnTo>
                    <a:pt x="169405" y="0"/>
                  </a:lnTo>
                  <a:close/>
                </a:path>
                <a:path w="1313814" h="10160">
                  <a:moveTo>
                    <a:pt x="576999" y="0"/>
                  </a:moveTo>
                  <a:lnTo>
                    <a:pt x="505079" y="0"/>
                  </a:lnTo>
                  <a:lnTo>
                    <a:pt x="501345" y="10160"/>
                  </a:lnTo>
                  <a:lnTo>
                    <a:pt x="572350" y="10160"/>
                  </a:lnTo>
                  <a:lnTo>
                    <a:pt x="576999" y="0"/>
                  </a:lnTo>
                  <a:close/>
                </a:path>
                <a:path w="1313814" h="10160">
                  <a:moveTo>
                    <a:pt x="1313446" y="10160"/>
                  </a:moveTo>
                  <a:lnTo>
                    <a:pt x="1302435" y="0"/>
                  </a:lnTo>
                  <a:lnTo>
                    <a:pt x="1204633" y="0"/>
                  </a:lnTo>
                  <a:lnTo>
                    <a:pt x="1215529" y="10160"/>
                  </a:lnTo>
                  <a:lnTo>
                    <a:pt x="1313446" y="1016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06285" y="4912359"/>
              <a:ext cx="1339215" cy="10160"/>
            </a:xfrm>
            <a:custGeom>
              <a:avLst/>
              <a:gdLst/>
              <a:ahLst/>
              <a:cxnLst/>
              <a:rect l="l" t="t" r="r" b="b"/>
              <a:pathLst>
                <a:path w="1339214" h="10160">
                  <a:moveTo>
                    <a:pt x="166801" y="0"/>
                  </a:moveTo>
                  <a:lnTo>
                    <a:pt x="11785" y="0"/>
                  </a:lnTo>
                  <a:lnTo>
                    <a:pt x="11785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55879" y="10160"/>
                  </a:lnTo>
                  <a:lnTo>
                    <a:pt x="155879" y="2540"/>
                  </a:lnTo>
                  <a:lnTo>
                    <a:pt x="166801" y="2540"/>
                  </a:lnTo>
                  <a:lnTo>
                    <a:pt x="166801" y="0"/>
                  </a:lnTo>
                  <a:close/>
                </a:path>
                <a:path w="1339214" h="10160">
                  <a:moveTo>
                    <a:pt x="587082" y="0"/>
                  </a:moveTo>
                  <a:lnTo>
                    <a:pt x="516077" y="0"/>
                  </a:lnTo>
                  <a:lnTo>
                    <a:pt x="512343" y="10160"/>
                  </a:lnTo>
                  <a:lnTo>
                    <a:pt x="582434" y="10160"/>
                  </a:lnTo>
                  <a:lnTo>
                    <a:pt x="587082" y="0"/>
                  </a:lnTo>
                  <a:close/>
                </a:path>
                <a:path w="1339214" h="10160">
                  <a:moveTo>
                    <a:pt x="1339189" y="10160"/>
                  </a:moveTo>
                  <a:lnTo>
                    <a:pt x="1328178" y="0"/>
                  </a:lnTo>
                  <a:lnTo>
                    <a:pt x="1230261" y="0"/>
                  </a:lnTo>
                  <a:lnTo>
                    <a:pt x="1241145" y="10160"/>
                  </a:lnTo>
                  <a:lnTo>
                    <a:pt x="1339189" y="1016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273888" y="4922519"/>
              <a:ext cx="1383030" cy="10160"/>
            </a:xfrm>
            <a:custGeom>
              <a:avLst/>
              <a:gdLst/>
              <a:ahLst/>
              <a:cxnLst/>
              <a:rect l="l" t="t" r="r" b="b"/>
              <a:pathLst>
                <a:path w="1383030" h="10160">
                  <a:moveTo>
                    <a:pt x="179273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55257" y="10160"/>
                  </a:lnTo>
                  <a:lnTo>
                    <a:pt x="179273" y="0"/>
                  </a:lnTo>
                  <a:close/>
                </a:path>
                <a:path w="1383030" h="10160">
                  <a:moveTo>
                    <a:pt x="614832" y="0"/>
                  </a:moveTo>
                  <a:lnTo>
                    <a:pt x="544741" y="0"/>
                  </a:lnTo>
                  <a:lnTo>
                    <a:pt x="541007" y="10160"/>
                  </a:lnTo>
                  <a:lnTo>
                    <a:pt x="610184" y="10160"/>
                  </a:lnTo>
                  <a:lnTo>
                    <a:pt x="614832" y="0"/>
                  </a:lnTo>
                  <a:close/>
                </a:path>
                <a:path w="1383030" h="10160">
                  <a:moveTo>
                    <a:pt x="1382598" y="10160"/>
                  </a:moveTo>
                  <a:lnTo>
                    <a:pt x="1371587" y="0"/>
                  </a:lnTo>
                  <a:lnTo>
                    <a:pt x="1273543" y="0"/>
                  </a:lnTo>
                  <a:lnTo>
                    <a:pt x="1284427" y="10160"/>
                  </a:lnTo>
                  <a:lnTo>
                    <a:pt x="1382598" y="1016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250329" y="4931409"/>
              <a:ext cx="1417320" cy="11430"/>
            </a:xfrm>
            <a:custGeom>
              <a:avLst/>
              <a:gdLst/>
              <a:ahLst/>
              <a:cxnLst/>
              <a:rect l="l" t="t" r="r" b="b"/>
              <a:pathLst>
                <a:path w="1417320" h="11429">
                  <a:moveTo>
                    <a:pt x="18182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813" y="11430"/>
                  </a:lnTo>
                  <a:lnTo>
                    <a:pt x="181825" y="0"/>
                  </a:lnTo>
                  <a:close/>
                </a:path>
                <a:path w="1417320" h="11429">
                  <a:moveTo>
                    <a:pt x="634326" y="0"/>
                  </a:moveTo>
                  <a:lnTo>
                    <a:pt x="565035" y="0"/>
                  </a:lnTo>
                  <a:lnTo>
                    <a:pt x="560832" y="11430"/>
                  </a:lnTo>
                  <a:lnTo>
                    <a:pt x="629094" y="11430"/>
                  </a:lnTo>
                  <a:lnTo>
                    <a:pt x="634326" y="0"/>
                  </a:lnTo>
                  <a:close/>
                </a:path>
                <a:path w="1417320" h="11429">
                  <a:moveTo>
                    <a:pt x="1417167" y="11430"/>
                  </a:moveTo>
                  <a:lnTo>
                    <a:pt x="1404785" y="0"/>
                  </a:lnTo>
                  <a:lnTo>
                    <a:pt x="1306626" y="0"/>
                  </a:lnTo>
                  <a:lnTo>
                    <a:pt x="1318882" y="11430"/>
                  </a:lnTo>
                  <a:lnTo>
                    <a:pt x="1417167" y="1143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226771" y="4941569"/>
              <a:ext cx="1452245" cy="11430"/>
            </a:xfrm>
            <a:custGeom>
              <a:avLst/>
              <a:gdLst/>
              <a:ahLst/>
              <a:cxnLst/>
              <a:rect l="l" t="t" r="r" b="b"/>
              <a:pathLst>
                <a:path w="1452245" h="11429">
                  <a:moveTo>
                    <a:pt x="18136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355" y="11430"/>
                  </a:lnTo>
                  <a:lnTo>
                    <a:pt x="181368" y="0"/>
                  </a:lnTo>
                  <a:close/>
                </a:path>
                <a:path w="1452245" h="11429">
                  <a:moveTo>
                    <a:pt x="653237" y="0"/>
                  </a:moveTo>
                  <a:lnTo>
                    <a:pt x="584860" y="0"/>
                  </a:lnTo>
                  <a:lnTo>
                    <a:pt x="580656" y="11430"/>
                  </a:lnTo>
                  <a:lnTo>
                    <a:pt x="648004" y="11430"/>
                  </a:lnTo>
                  <a:lnTo>
                    <a:pt x="653237" y="0"/>
                  </a:lnTo>
                  <a:close/>
                </a:path>
                <a:path w="1452245" h="11429">
                  <a:moveTo>
                    <a:pt x="1451737" y="11430"/>
                  </a:moveTo>
                  <a:lnTo>
                    <a:pt x="1439341" y="0"/>
                  </a:lnTo>
                  <a:lnTo>
                    <a:pt x="1341081" y="0"/>
                  </a:lnTo>
                  <a:lnTo>
                    <a:pt x="1353324" y="11430"/>
                  </a:lnTo>
                  <a:lnTo>
                    <a:pt x="1451737" y="1143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203212" y="4951729"/>
              <a:ext cx="1486535" cy="11430"/>
            </a:xfrm>
            <a:custGeom>
              <a:avLst/>
              <a:gdLst/>
              <a:ahLst/>
              <a:cxnLst/>
              <a:rect l="l" t="t" r="r" b="b"/>
              <a:pathLst>
                <a:path w="1486535" h="11429">
                  <a:moveTo>
                    <a:pt x="180924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911" y="11430"/>
                  </a:lnTo>
                  <a:lnTo>
                    <a:pt x="180924" y="0"/>
                  </a:lnTo>
                  <a:close/>
                </a:path>
                <a:path w="1486535" h="11429">
                  <a:moveTo>
                    <a:pt x="672147" y="0"/>
                  </a:moveTo>
                  <a:lnTo>
                    <a:pt x="604685" y="0"/>
                  </a:lnTo>
                  <a:lnTo>
                    <a:pt x="600481" y="11430"/>
                  </a:lnTo>
                  <a:lnTo>
                    <a:pt x="666915" y="11430"/>
                  </a:lnTo>
                  <a:lnTo>
                    <a:pt x="672147" y="0"/>
                  </a:lnTo>
                  <a:close/>
                </a:path>
                <a:path w="1486535" h="11429">
                  <a:moveTo>
                    <a:pt x="1486293" y="11430"/>
                  </a:moveTo>
                  <a:lnTo>
                    <a:pt x="1473911" y="0"/>
                  </a:lnTo>
                  <a:lnTo>
                    <a:pt x="1375524" y="0"/>
                  </a:lnTo>
                  <a:lnTo>
                    <a:pt x="1387779" y="11430"/>
                  </a:lnTo>
                  <a:lnTo>
                    <a:pt x="1486293" y="1143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79654" y="4961889"/>
              <a:ext cx="1521460" cy="11430"/>
            </a:xfrm>
            <a:custGeom>
              <a:avLst/>
              <a:gdLst/>
              <a:ahLst/>
              <a:cxnLst/>
              <a:rect l="l" t="t" r="r" b="b"/>
              <a:pathLst>
                <a:path w="1521460" h="11429">
                  <a:moveTo>
                    <a:pt x="180467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454" y="11430"/>
                  </a:lnTo>
                  <a:lnTo>
                    <a:pt x="180467" y="0"/>
                  </a:lnTo>
                  <a:close/>
                </a:path>
                <a:path w="1521460" h="11429">
                  <a:moveTo>
                    <a:pt x="689317" y="0"/>
                  </a:moveTo>
                  <a:lnTo>
                    <a:pt x="623112" y="0"/>
                  </a:lnTo>
                  <a:lnTo>
                    <a:pt x="623112" y="7620"/>
                  </a:lnTo>
                  <a:lnTo>
                    <a:pt x="621817" y="7620"/>
                  </a:lnTo>
                  <a:lnTo>
                    <a:pt x="621817" y="11430"/>
                  </a:lnTo>
                  <a:lnTo>
                    <a:pt x="686701" y="11430"/>
                  </a:lnTo>
                  <a:lnTo>
                    <a:pt x="686701" y="7620"/>
                  </a:lnTo>
                  <a:lnTo>
                    <a:pt x="689317" y="7620"/>
                  </a:lnTo>
                  <a:lnTo>
                    <a:pt x="689317" y="0"/>
                  </a:lnTo>
                  <a:close/>
                </a:path>
                <a:path w="1521460" h="11429">
                  <a:moveTo>
                    <a:pt x="1520863" y="11430"/>
                  </a:moveTo>
                  <a:lnTo>
                    <a:pt x="1508480" y="0"/>
                  </a:lnTo>
                  <a:lnTo>
                    <a:pt x="1409979" y="0"/>
                  </a:lnTo>
                  <a:lnTo>
                    <a:pt x="1422222" y="11430"/>
                  </a:lnTo>
                  <a:lnTo>
                    <a:pt x="1520863" y="1143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56083" y="4972050"/>
              <a:ext cx="1555750" cy="11430"/>
            </a:xfrm>
            <a:custGeom>
              <a:avLst/>
              <a:gdLst/>
              <a:ahLst/>
              <a:cxnLst/>
              <a:rect l="l" t="t" r="r" b="b"/>
              <a:pathLst>
                <a:path w="1555750" h="11429">
                  <a:moveTo>
                    <a:pt x="18003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022" y="11430"/>
                  </a:lnTo>
                  <a:lnTo>
                    <a:pt x="180035" y="0"/>
                  </a:lnTo>
                  <a:close/>
                </a:path>
                <a:path w="1555750" h="11429">
                  <a:moveTo>
                    <a:pt x="709980" y="0"/>
                  </a:moveTo>
                  <a:lnTo>
                    <a:pt x="645426" y="0"/>
                  </a:lnTo>
                  <a:lnTo>
                    <a:pt x="646087" y="11430"/>
                  </a:lnTo>
                  <a:lnTo>
                    <a:pt x="704748" y="11430"/>
                  </a:lnTo>
                  <a:lnTo>
                    <a:pt x="709980" y="0"/>
                  </a:lnTo>
                  <a:close/>
                </a:path>
                <a:path w="1555750" h="11429">
                  <a:moveTo>
                    <a:pt x="1555445" y="11430"/>
                  </a:moveTo>
                  <a:lnTo>
                    <a:pt x="1543062" y="0"/>
                  </a:lnTo>
                  <a:lnTo>
                    <a:pt x="1444434" y="0"/>
                  </a:lnTo>
                  <a:lnTo>
                    <a:pt x="1456690" y="11430"/>
                  </a:lnTo>
                  <a:lnTo>
                    <a:pt x="1555445" y="1143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32524" y="4982209"/>
              <a:ext cx="727710" cy="11430"/>
            </a:xfrm>
            <a:custGeom>
              <a:avLst/>
              <a:gdLst/>
              <a:ahLst/>
              <a:cxnLst/>
              <a:rect l="l" t="t" r="r" b="b"/>
              <a:pathLst>
                <a:path w="727710" h="11429">
                  <a:moveTo>
                    <a:pt x="17957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2577" y="11430"/>
                  </a:lnTo>
                  <a:lnTo>
                    <a:pt x="179578" y="0"/>
                  </a:lnTo>
                  <a:close/>
                </a:path>
                <a:path w="727710" h="11429">
                  <a:moveTo>
                    <a:pt x="727443" y="0"/>
                  </a:moveTo>
                  <a:lnTo>
                    <a:pt x="669747" y="0"/>
                  </a:lnTo>
                  <a:lnTo>
                    <a:pt x="669747" y="6350"/>
                  </a:lnTo>
                  <a:lnTo>
                    <a:pt x="670077" y="6350"/>
                  </a:lnTo>
                  <a:lnTo>
                    <a:pt x="670077" y="11430"/>
                  </a:lnTo>
                  <a:lnTo>
                    <a:pt x="726249" y="11430"/>
                  </a:lnTo>
                  <a:lnTo>
                    <a:pt x="726249" y="6350"/>
                  </a:lnTo>
                  <a:lnTo>
                    <a:pt x="727443" y="6350"/>
                  </a:lnTo>
                  <a:lnTo>
                    <a:pt x="727443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85407" y="4992369"/>
              <a:ext cx="1659255" cy="21590"/>
            </a:xfrm>
            <a:custGeom>
              <a:avLst/>
              <a:gdLst/>
              <a:ahLst/>
              <a:cxnLst/>
              <a:rect l="l" t="t" r="r" b="b"/>
              <a:pathLst>
                <a:path w="1659255" h="21589">
                  <a:moveTo>
                    <a:pt x="202692" y="0"/>
                  </a:moveTo>
                  <a:lnTo>
                    <a:pt x="50063" y="0"/>
                  </a:lnTo>
                  <a:lnTo>
                    <a:pt x="26504" y="10160"/>
                  </a:lnTo>
                  <a:lnTo>
                    <a:pt x="23558" y="11430"/>
                  </a:lnTo>
                  <a:lnTo>
                    <a:pt x="0" y="21590"/>
                  </a:lnTo>
                  <a:lnTo>
                    <a:pt x="151676" y="21590"/>
                  </a:lnTo>
                  <a:lnTo>
                    <a:pt x="175666" y="11430"/>
                  </a:lnTo>
                  <a:lnTo>
                    <a:pt x="178676" y="10160"/>
                  </a:lnTo>
                  <a:lnTo>
                    <a:pt x="202692" y="0"/>
                  </a:lnTo>
                  <a:close/>
                </a:path>
                <a:path w="1659255" h="21589">
                  <a:moveTo>
                    <a:pt x="775741" y="21590"/>
                  </a:moveTo>
                  <a:lnTo>
                    <a:pt x="774674" y="11430"/>
                  </a:lnTo>
                  <a:lnTo>
                    <a:pt x="774547" y="10160"/>
                  </a:lnTo>
                  <a:lnTo>
                    <a:pt x="773506" y="0"/>
                  </a:lnTo>
                  <a:lnTo>
                    <a:pt x="717270" y="0"/>
                  </a:lnTo>
                  <a:lnTo>
                    <a:pt x="717842" y="10160"/>
                  </a:lnTo>
                  <a:lnTo>
                    <a:pt x="718502" y="21590"/>
                  </a:lnTo>
                  <a:lnTo>
                    <a:pt x="775741" y="21590"/>
                  </a:lnTo>
                  <a:close/>
                </a:path>
                <a:path w="1659255" h="21589">
                  <a:moveTo>
                    <a:pt x="1658785" y="21590"/>
                  </a:moveTo>
                  <a:lnTo>
                    <a:pt x="1647913" y="11430"/>
                  </a:lnTo>
                  <a:lnTo>
                    <a:pt x="1646567" y="10160"/>
                  </a:lnTo>
                  <a:lnTo>
                    <a:pt x="1635696" y="0"/>
                  </a:lnTo>
                  <a:lnTo>
                    <a:pt x="1536890" y="0"/>
                  </a:lnTo>
                  <a:lnTo>
                    <a:pt x="1549146" y="11430"/>
                  </a:lnTo>
                  <a:lnTo>
                    <a:pt x="1560029" y="21590"/>
                  </a:lnTo>
                  <a:lnTo>
                    <a:pt x="1658785" y="2159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61836" y="5012689"/>
              <a:ext cx="1693545" cy="11430"/>
            </a:xfrm>
            <a:custGeom>
              <a:avLst/>
              <a:gdLst/>
              <a:ahLst/>
              <a:cxnLst/>
              <a:rect l="l" t="t" r="r" b="b"/>
              <a:pathLst>
                <a:path w="1693545" h="11429">
                  <a:moveTo>
                    <a:pt x="178244" y="0"/>
                  </a:moveTo>
                  <a:lnTo>
                    <a:pt x="26517" y="0"/>
                  </a:lnTo>
                  <a:lnTo>
                    <a:pt x="0" y="11430"/>
                  </a:lnTo>
                  <a:lnTo>
                    <a:pt x="151231" y="11430"/>
                  </a:lnTo>
                  <a:lnTo>
                    <a:pt x="178244" y="0"/>
                  </a:lnTo>
                  <a:close/>
                </a:path>
                <a:path w="1693545" h="11429">
                  <a:moveTo>
                    <a:pt x="800354" y="11430"/>
                  </a:moveTo>
                  <a:lnTo>
                    <a:pt x="799172" y="0"/>
                  </a:lnTo>
                  <a:lnTo>
                    <a:pt x="741997" y="0"/>
                  </a:lnTo>
                  <a:lnTo>
                    <a:pt x="742657" y="11430"/>
                  </a:lnTo>
                  <a:lnTo>
                    <a:pt x="800354" y="11430"/>
                  </a:lnTo>
                  <a:close/>
                </a:path>
                <a:path w="1693545" h="11429">
                  <a:moveTo>
                    <a:pt x="1693214" y="11430"/>
                  </a:moveTo>
                  <a:lnTo>
                    <a:pt x="1680997" y="0"/>
                  </a:lnTo>
                  <a:lnTo>
                    <a:pt x="1582242" y="0"/>
                  </a:lnTo>
                  <a:lnTo>
                    <a:pt x="1594497" y="11430"/>
                  </a:lnTo>
                  <a:lnTo>
                    <a:pt x="1693214" y="1143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38277" y="5022850"/>
              <a:ext cx="1727835" cy="11430"/>
            </a:xfrm>
            <a:custGeom>
              <a:avLst/>
              <a:gdLst/>
              <a:ahLst/>
              <a:cxnLst/>
              <a:rect l="l" t="t" r="r" b="b"/>
              <a:pathLst>
                <a:path w="1727835" h="11429">
                  <a:moveTo>
                    <a:pt x="177800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787" y="11430"/>
                  </a:lnTo>
                  <a:lnTo>
                    <a:pt x="177800" y="0"/>
                  </a:lnTo>
                  <a:close/>
                </a:path>
                <a:path w="1727835" h="11429">
                  <a:moveTo>
                    <a:pt x="824966" y="11430"/>
                  </a:moveTo>
                  <a:lnTo>
                    <a:pt x="823785" y="0"/>
                  </a:lnTo>
                  <a:lnTo>
                    <a:pt x="766140" y="0"/>
                  </a:lnTo>
                  <a:lnTo>
                    <a:pt x="766800" y="11430"/>
                  </a:lnTo>
                  <a:lnTo>
                    <a:pt x="824966" y="11430"/>
                  </a:lnTo>
                  <a:close/>
                </a:path>
                <a:path w="1727835" h="11429">
                  <a:moveTo>
                    <a:pt x="1727631" y="11430"/>
                  </a:moveTo>
                  <a:lnTo>
                    <a:pt x="1715414" y="0"/>
                  </a:lnTo>
                  <a:lnTo>
                    <a:pt x="1616697" y="0"/>
                  </a:lnTo>
                  <a:lnTo>
                    <a:pt x="1628940" y="11430"/>
                  </a:lnTo>
                  <a:lnTo>
                    <a:pt x="1727631" y="1143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4719" y="5033009"/>
              <a:ext cx="1762125" cy="11430"/>
            </a:xfrm>
            <a:custGeom>
              <a:avLst/>
              <a:gdLst/>
              <a:ahLst/>
              <a:cxnLst/>
              <a:rect l="l" t="t" r="r" b="b"/>
              <a:pathLst>
                <a:path w="1762125" h="11429">
                  <a:moveTo>
                    <a:pt x="177342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329" y="11430"/>
                  </a:lnTo>
                  <a:lnTo>
                    <a:pt x="177342" y="0"/>
                  </a:lnTo>
                  <a:close/>
                </a:path>
                <a:path w="1762125" h="11429">
                  <a:moveTo>
                    <a:pt x="849579" y="11430"/>
                  </a:moveTo>
                  <a:lnTo>
                    <a:pt x="848398" y="0"/>
                  </a:lnTo>
                  <a:lnTo>
                    <a:pt x="790282" y="0"/>
                  </a:lnTo>
                  <a:lnTo>
                    <a:pt x="790943" y="11430"/>
                  </a:lnTo>
                  <a:lnTo>
                    <a:pt x="849579" y="11430"/>
                  </a:lnTo>
                  <a:close/>
                </a:path>
                <a:path w="1762125" h="11429">
                  <a:moveTo>
                    <a:pt x="1762061" y="11430"/>
                  </a:moveTo>
                  <a:lnTo>
                    <a:pt x="1749844" y="0"/>
                  </a:lnTo>
                  <a:lnTo>
                    <a:pt x="1651139" y="0"/>
                  </a:lnTo>
                  <a:lnTo>
                    <a:pt x="1663395" y="11430"/>
                  </a:lnTo>
                  <a:lnTo>
                    <a:pt x="1762061" y="1143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0" y="5043169"/>
              <a:ext cx="1788160" cy="11430"/>
            </a:xfrm>
            <a:custGeom>
              <a:avLst/>
              <a:gdLst/>
              <a:ahLst/>
              <a:cxnLst/>
              <a:rect l="l" t="t" r="r" b="b"/>
              <a:pathLst>
                <a:path w="1788160" h="11429">
                  <a:moveTo>
                    <a:pt x="159054" y="0"/>
                  </a:moveTo>
                  <a:lnTo>
                    <a:pt x="8826" y="0"/>
                  </a:lnTo>
                  <a:lnTo>
                    <a:pt x="8826" y="7620"/>
                  </a:lnTo>
                  <a:lnTo>
                    <a:pt x="0" y="7620"/>
                  </a:lnTo>
                  <a:lnTo>
                    <a:pt x="0" y="11430"/>
                  </a:lnTo>
                  <a:lnTo>
                    <a:pt x="145542" y="11430"/>
                  </a:lnTo>
                  <a:lnTo>
                    <a:pt x="145542" y="7620"/>
                  </a:lnTo>
                  <a:lnTo>
                    <a:pt x="159054" y="7620"/>
                  </a:lnTo>
                  <a:lnTo>
                    <a:pt x="159054" y="0"/>
                  </a:lnTo>
                  <a:close/>
                </a:path>
                <a:path w="1788160" h="11429">
                  <a:moveTo>
                    <a:pt x="865352" y="11430"/>
                  </a:moveTo>
                  <a:lnTo>
                    <a:pt x="864171" y="0"/>
                  </a:lnTo>
                  <a:lnTo>
                    <a:pt x="805586" y="0"/>
                  </a:lnTo>
                  <a:lnTo>
                    <a:pt x="806234" y="11430"/>
                  </a:lnTo>
                  <a:lnTo>
                    <a:pt x="865352" y="11430"/>
                  </a:lnTo>
                  <a:close/>
                </a:path>
                <a:path w="1788160" h="11429">
                  <a:moveTo>
                    <a:pt x="1787639" y="11430"/>
                  </a:moveTo>
                  <a:lnTo>
                    <a:pt x="1775421" y="0"/>
                  </a:lnTo>
                  <a:lnTo>
                    <a:pt x="1676755" y="0"/>
                  </a:lnTo>
                  <a:lnTo>
                    <a:pt x="1688998" y="11430"/>
                  </a:lnTo>
                  <a:lnTo>
                    <a:pt x="1787639" y="1143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0" y="5053329"/>
              <a:ext cx="1797685" cy="10160"/>
            </a:xfrm>
            <a:custGeom>
              <a:avLst/>
              <a:gdLst/>
              <a:ahLst/>
              <a:cxnLst/>
              <a:rect l="l" t="t" r="r" b="b"/>
              <a:pathLst>
                <a:path w="1797685" h="10160">
                  <a:moveTo>
                    <a:pt x="14404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20040" y="10160"/>
                  </a:lnTo>
                  <a:lnTo>
                    <a:pt x="144043" y="0"/>
                  </a:lnTo>
                  <a:close/>
                </a:path>
                <a:path w="1797685" h="10160">
                  <a:moveTo>
                    <a:pt x="866267" y="10160"/>
                  </a:moveTo>
                  <a:lnTo>
                    <a:pt x="865225" y="0"/>
                  </a:lnTo>
                  <a:lnTo>
                    <a:pt x="806170" y="0"/>
                  </a:lnTo>
                  <a:lnTo>
                    <a:pt x="806742" y="10160"/>
                  </a:lnTo>
                  <a:lnTo>
                    <a:pt x="866267" y="10160"/>
                  </a:lnTo>
                  <a:close/>
                </a:path>
                <a:path w="1797685" h="10160">
                  <a:moveTo>
                    <a:pt x="1797138" y="10160"/>
                  </a:moveTo>
                  <a:lnTo>
                    <a:pt x="1786280" y="0"/>
                  </a:lnTo>
                  <a:lnTo>
                    <a:pt x="1687639" y="0"/>
                  </a:lnTo>
                  <a:lnTo>
                    <a:pt x="1698536" y="10160"/>
                  </a:lnTo>
                  <a:lnTo>
                    <a:pt x="1797138" y="1016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0" y="5063489"/>
              <a:ext cx="1808480" cy="10160"/>
            </a:xfrm>
            <a:custGeom>
              <a:avLst/>
              <a:gdLst/>
              <a:ahLst/>
              <a:cxnLst/>
              <a:rect l="l" t="t" r="r" b="b"/>
              <a:pathLst>
                <a:path w="1808480" h="10160">
                  <a:moveTo>
                    <a:pt x="120040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96024" y="10160"/>
                  </a:lnTo>
                  <a:lnTo>
                    <a:pt x="120040" y="0"/>
                  </a:lnTo>
                  <a:close/>
                </a:path>
                <a:path w="1808480" h="10160">
                  <a:moveTo>
                    <a:pt x="867321" y="10160"/>
                  </a:moveTo>
                  <a:lnTo>
                    <a:pt x="866267" y="0"/>
                  </a:lnTo>
                  <a:lnTo>
                    <a:pt x="806742" y="0"/>
                  </a:lnTo>
                  <a:lnTo>
                    <a:pt x="807326" y="10160"/>
                  </a:lnTo>
                  <a:lnTo>
                    <a:pt x="867321" y="10160"/>
                  </a:lnTo>
                  <a:close/>
                </a:path>
                <a:path w="1808480" h="10160">
                  <a:moveTo>
                    <a:pt x="1808010" y="10160"/>
                  </a:moveTo>
                  <a:lnTo>
                    <a:pt x="1797138" y="0"/>
                  </a:lnTo>
                  <a:lnTo>
                    <a:pt x="1698536" y="0"/>
                  </a:lnTo>
                  <a:lnTo>
                    <a:pt x="1709420" y="10160"/>
                  </a:lnTo>
                  <a:lnTo>
                    <a:pt x="1808010" y="1016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0" y="5073650"/>
              <a:ext cx="1819275" cy="10160"/>
            </a:xfrm>
            <a:custGeom>
              <a:avLst/>
              <a:gdLst/>
              <a:ahLst/>
              <a:cxnLst/>
              <a:rect l="l" t="t" r="r" b="b"/>
              <a:pathLst>
                <a:path w="1819275" h="10160">
                  <a:moveTo>
                    <a:pt x="96024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72021" y="10160"/>
                  </a:lnTo>
                  <a:lnTo>
                    <a:pt x="96024" y="0"/>
                  </a:lnTo>
                  <a:close/>
                </a:path>
                <a:path w="1819275" h="10160">
                  <a:moveTo>
                    <a:pt x="868375" y="10160"/>
                  </a:moveTo>
                  <a:lnTo>
                    <a:pt x="867321" y="0"/>
                  </a:lnTo>
                  <a:lnTo>
                    <a:pt x="807326" y="0"/>
                  </a:lnTo>
                  <a:lnTo>
                    <a:pt x="807910" y="10160"/>
                  </a:lnTo>
                  <a:lnTo>
                    <a:pt x="868375" y="10160"/>
                  </a:lnTo>
                  <a:close/>
                </a:path>
                <a:path w="1819275" h="10160">
                  <a:moveTo>
                    <a:pt x="1818868" y="10160"/>
                  </a:moveTo>
                  <a:lnTo>
                    <a:pt x="1808010" y="0"/>
                  </a:lnTo>
                  <a:lnTo>
                    <a:pt x="1709420" y="0"/>
                  </a:lnTo>
                  <a:lnTo>
                    <a:pt x="1720316" y="10160"/>
                  </a:lnTo>
                  <a:lnTo>
                    <a:pt x="1818868" y="1016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0" y="5083809"/>
              <a:ext cx="1830070" cy="10160"/>
            </a:xfrm>
            <a:custGeom>
              <a:avLst/>
              <a:gdLst/>
              <a:ahLst/>
              <a:cxnLst/>
              <a:rect l="l" t="t" r="r" b="b"/>
              <a:pathLst>
                <a:path w="1830070" h="10160">
                  <a:moveTo>
                    <a:pt x="72021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48006" y="10160"/>
                  </a:lnTo>
                  <a:lnTo>
                    <a:pt x="72021" y="0"/>
                  </a:lnTo>
                  <a:close/>
                </a:path>
                <a:path w="1830070" h="10160">
                  <a:moveTo>
                    <a:pt x="869429" y="10160"/>
                  </a:moveTo>
                  <a:lnTo>
                    <a:pt x="868375" y="0"/>
                  </a:lnTo>
                  <a:lnTo>
                    <a:pt x="807910" y="0"/>
                  </a:lnTo>
                  <a:lnTo>
                    <a:pt x="808494" y="10160"/>
                  </a:lnTo>
                  <a:lnTo>
                    <a:pt x="869429" y="10160"/>
                  </a:lnTo>
                  <a:close/>
                </a:path>
                <a:path w="1830070" h="10160">
                  <a:moveTo>
                    <a:pt x="1829727" y="10160"/>
                  </a:moveTo>
                  <a:lnTo>
                    <a:pt x="1818868" y="0"/>
                  </a:lnTo>
                  <a:lnTo>
                    <a:pt x="1720316" y="0"/>
                  </a:lnTo>
                  <a:lnTo>
                    <a:pt x="1731200" y="10160"/>
                  </a:lnTo>
                  <a:lnTo>
                    <a:pt x="1829727" y="1016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0" y="5093969"/>
              <a:ext cx="1840864" cy="10160"/>
            </a:xfrm>
            <a:custGeom>
              <a:avLst/>
              <a:gdLst/>
              <a:ahLst/>
              <a:cxnLst/>
              <a:rect l="l" t="t" r="r" b="b"/>
              <a:pathLst>
                <a:path w="1840864" h="10160">
                  <a:moveTo>
                    <a:pt x="48006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10160"/>
                  </a:lnTo>
                  <a:lnTo>
                    <a:pt x="48006" y="0"/>
                  </a:lnTo>
                  <a:close/>
                </a:path>
                <a:path w="1840864" h="10160">
                  <a:moveTo>
                    <a:pt x="870483" y="10160"/>
                  </a:moveTo>
                  <a:lnTo>
                    <a:pt x="869429" y="0"/>
                  </a:lnTo>
                  <a:lnTo>
                    <a:pt x="808494" y="0"/>
                  </a:lnTo>
                  <a:lnTo>
                    <a:pt x="809078" y="10160"/>
                  </a:lnTo>
                  <a:lnTo>
                    <a:pt x="870483" y="10160"/>
                  </a:lnTo>
                  <a:close/>
                </a:path>
                <a:path w="1840864" h="10160">
                  <a:moveTo>
                    <a:pt x="1840598" y="10160"/>
                  </a:moveTo>
                  <a:lnTo>
                    <a:pt x="1829727" y="0"/>
                  </a:lnTo>
                  <a:lnTo>
                    <a:pt x="1731200" y="0"/>
                  </a:lnTo>
                  <a:lnTo>
                    <a:pt x="1742097" y="10160"/>
                  </a:lnTo>
                  <a:lnTo>
                    <a:pt x="1840598" y="1016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0" y="5104129"/>
              <a:ext cx="1851660" cy="10160"/>
            </a:xfrm>
            <a:custGeom>
              <a:avLst/>
              <a:gdLst/>
              <a:ahLst/>
              <a:cxnLst/>
              <a:rect l="l" t="t" r="r" b="b"/>
              <a:pathLst>
                <a:path w="1851660" h="10160">
                  <a:moveTo>
                    <a:pt x="2400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0"/>
                  </a:lnTo>
                  <a:close/>
                </a:path>
                <a:path w="1851660" h="10160">
                  <a:moveTo>
                    <a:pt x="871524" y="10160"/>
                  </a:moveTo>
                  <a:lnTo>
                    <a:pt x="870483" y="0"/>
                  </a:lnTo>
                  <a:lnTo>
                    <a:pt x="809078" y="0"/>
                  </a:lnTo>
                  <a:lnTo>
                    <a:pt x="809663" y="10160"/>
                  </a:lnTo>
                  <a:lnTo>
                    <a:pt x="871524" y="10160"/>
                  </a:lnTo>
                  <a:close/>
                </a:path>
                <a:path w="1851660" h="10160">
                  <a:moveTo>
                    <a:pt x="1851456" y="10160"/>
                  </a:moveTo>
                  <a:lnTo>
                    <a:pt x="1840598" y="0"/>
                  </a:lnTo>
                  <a:lnTo>
                    <a:pt x="1742097" y="0"/>
                  </a:lnTo>
                  <a:lnTo>
                    <a:pt x="1752981" y="10160"/>
                  </a:lnTo>
                  <a:lnTo>
                    <a:pt x="1851456" y="1016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809663" y="5114289"/>
              <a:ext cx="1052830" cy="10160"/>
            </a:xfrm>
            <a:custGeom>
              <a:avLst/>
              <a:gdLst/>
              <a:ahLst/>
              <a:cxnLst/>
              <a:rect l="l" t="t" r="r" b="b"/>
              <a:pathLst>
                <a:path w="1052830" h="10160">
                  <a:moveTo>
                    <a:pt x="62915" y="10160"/>
                  </a:moveTo>
                  <a:lnTo>
                    <a:pt x="6186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2915" y="10160"/>
                  </a:lnTo>
                  <a:close/>
                </a:path>
                <a:path w="1052830" h="10160">
                  <a:moveTo>
                    <a:pt x="1052652" y="10160"/>
                  </a:moveTo>
                  <a:lnTo>
                    <a:pt x="1041793" y="0"/>
                  </a:lnTo>
                  <a:lnTo>
                    <a:pt x="943317" y="0"/>
                  </a:lnTo>
                  <a:lnTo>
                    <a:pt x="954214" y="10160"/>
                  </a:lnTo>
                  <a:lnTo>
                    <a:pt x="1052652" y="1016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810234" y="5124450"/>
              <a:ext cx="1062990" cy="10160"/>
            </a:xfrm>
            <a:custGeom>
              <a:avLst/>
              <a:gdLst/>
              <a:ahLst/>
              <a:cxnLst/>
              <a:rect l="l" t="t" r="r" b="b"/>
              <a:pathLst>
                <a:path w="1062989" h="10160">
                  <a:moveTo>
                    <a:pt x="63398" y="10160"/>
                  </a:moveTo>
                  <a:lnTo>
                    <a:pt x="6234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398" y="10160"/>
                  </a:lnTo>
                  <a:close/>
                </a:path>
                <a:path w="1062989" h="10160">
                  <a:moveTo>
                    <a:pt x="1062951" y="10160"/>
                  </a:moveTo>
                  <a:lnTo>
                    <a:pt x="1052080" y="0"/>
                  </a:lnTo>
                  <a:lnTo>
                    <a:pt x="953643" y="0"/>
                  </a:lnTo>
                  <a:lnTo>
                    <a:pt x="964526" y="10160"/>
                  </a:lnTo>
                  <a:lnTo>
                    <a:pt x="1062951" y="1016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810818" y="513460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63868" y="10160"/>
                  </a:moveTo>
                  <a:lnTo>
                    <a:pt x="6281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868" y="10160"/>
                  </a:lnTo>
                  <a:close/>
                </a:path>
                <a:path w="1073785" h="10160">
                  <a:moveTo>
                    <a:pt x="1073226" y="10160"/>
                  </a:moveTo>
                  <a:lnTo>
                    <a:pt x="1062367" y="0"/>
                  </a:lnTo>
                  <a:lnTo>
                    <a:pt x="963942" y="0"/>
                  </a:lnTo>
                  <a:lnTo>
                    <a:pt x="974826" y="10160"/>
                  </a:lnTo>
                  <a:lnTo>
                    <a:pt x="1073226" y="1016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811403" y="5144769"/>
              <a:ext cx="1083945" cy="10160"/>
            </a:xfrm>
            <a:custGeom>
              <a:avLst/>
              <a:gdLst/>
              <a:ahLst/>
              <a:cxnLst/>
              <a:rect l="l" t="t" r="r" b="b"/>
              <a:pathLst>
                <a:path w="1083945" h="10160">
                  <a:moveTo>
                    <a:pt x="64338" y="10160"/>
                  </a:moveTo>
                  <a:lnTo>
                    <a:pt x="6328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338" y="10160"/>
                  </a:lnTo>
                  <a:close/>
                </a:path>
                <a:path w="1083945" h="10160">
                  <a:moveTo>
                    <a:pt x="1083500" y="10160"/>
                  </a:moveTo>
                  <a:lnTo>
                    <a:pt x="1072642" y="0"/>
                  </a:lnTo>
                  <a:lnTo>
                    <a:pt x="974242" y="0"/>
                  </a:lnTo>
                  <a:lnTo>
                    <a:pt x="985139" y="10160"/>
                  </a:lnTo>
                  <a:lnTo>
                    <a:pt x="1083500" y="1016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811987" y="5154929"/>
              <a:ext cx="1094105" cy="10160"/>
            </a:xfrm>
            <a:custGeom>
              <a:avLst/>
              <a:gdLst/>
              <a:ahLst/>
              <a:cxnLst/>
              <a:rect l="l" t="t" r="r" b="b"/>
              <a:pathLst>
                <a:path w="1094105" h="10160">
                  <a:moveTo>
                    <a:pt x="64808" y="10160"/>
                  </a:moveTo>
                  <a:lnTo>
                    <a:pt x="6375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808" y="10160"/>
                  </a:lnTo>
                  <a:close/>
                </a:path>
                <a:path w="1094105" h="10160">
                  <a:moveTo>
                    <a:pt x="1093787" y="10160"/>
                  </a:moveTo>
                  <a:lnTo>
                    <a:pt x="1082916" y="0"/>
                  </a:lnTo>
                  <a:lnTo>
                    <a:pt x="984554" y="0"/>
                  </a:lnTo>
                  <a:lnTo>
                    <a:pt x="995438" y="10160"/>
                  </a:lnTo>
                  <a:lnTo>
                    <a:pt x="1093787" y="1016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812571" y="5165089"/>
              <a:ext cx="1104265" cy="10160"/>
            </a:xfrm>
            <a:custGeom>
              <a:avLst/>
              <a:gdLst/>
              <a:ahLst/>
              <a:cxnLst/>
              <a:rect l="l" t="t" r="r" b="b"/>
              <a:pathLst>
                <a:path w="1104264" h="10160">
                  <a:moveTo>
                    <a:pt x="65265" y="10160"/>
                  </a:moveTo>
                  <a:lnTo>
                    <a:pt x="64223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5265" y="10160"/>
                  </a:lnTo>
                  <a:close/>
                </a:path>
                <a:path w="1104264" h="10160">
                  <a:moveTo>
                    <a:pt x="1104061" y="10160"/>
                  </a:moveTo>
                  <a:lnTo>
                    <a:pt x="1093203" y="0"/>
                  </a:lnTo>
                  <a:lnTo>
                    <a:pt x="994854" y="0"/>
                  </a:lnTo>
                  <a:lnTo>
                    <a:pt x="1005751" y="10160"/>
                  </a:lnTo>
                  <a:lnTo>
                    <a:pt x="1104061" y="1016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813155" y="5175250"/>
              <a:ext cx="1114425" cy="10160"/>
            </a:xfrm>
            <a:custGeom>
              <a:avLst/>
              <a:gdLst/>
              <a:ahLst/>
              <a:cxnLst/>
              <a:rect l="l" t="t" r="r" b="b"/>
              <a:pathLst>
                <a:path w="1114425" h="10160">
                  <a:moveTo>
                    <a:pt x="65735" y="10160"/>
                  </a:moveTo>
                  <a:lnTo>
                    <a:pt x="6468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5735" y="10160"/>
                  </a:lnTo>
                  <a:close/>
                </a:path>
                <a:path w="1114425" h="10160">
                  <a:moveTo>
                    <a:pt x="1114336" y="10160"/>
                  </a:moveTo>
                  <a:lnTo>
                    <a:pt x="1103477" y="0"/>
                  </a:lnTo>
                  <a:lnTo>
                    <a:pt x="1005166" y="0"/>
                  </a:lnTo>
                  <a:lnTo>
                    <a:pt x="1016050" y="10160"/>
                  </a:lnTo>
                  <a:lnTo>
                    <a:pt x="1114336" y="1016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813663" y="5184139"/>
              <a:ext cx="1125220" cy="11430"/>
            </a:xfrm>
            <a:custGeom>
              <a:avLst/>
              <a:gdLst/>
              <a:ahLst/>
              <a:cxnLst/>
              <a:rect l="l" t="t" r="r" b="b"/>
              <a:pathLst>
                <a:path w="1125220" h="11429">
                  <a:moveTo>
                    <a:pt x="66281" y="11430"/>
                  </a:moveTo>
                  <a:lnTo>
                    <a:pt x="6510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281" y="11430"/>
                  </a:lnTo>
                  <a:close/>
                </a:path>
                <a:path w="1125220" h="11429">
                  <a:moveTo>
                    <a:pt x="1124699" y="11430"/>
                  </a:moveTo>
                  <a:lnTo>
                    <a:pt x="1112469" y="0"/>
                  </a:lnTo>
                  <a:lnTo>
                    <a:pt x="1014183" y="0"/>
                  </a:lnTo>
                  <a:lnTo>
                    <a:pt x="1026439" y="11430"/>
                  </a:lnTo>
                  <a:lnTo>
                    <a:pt x="1124699" y="1143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814247" y="5194300"/>
              <a:ext cx="1135380" cy="11430"/>
            </a:xfrm>
            <a:custGeom>
              <a:avLst/>
              <a:gdLst/>
              <a:ahLst/>
              <a:cxnLst/>
              <a:rect l="l" t="t" r="r" b="b"/>
              <a:pathLst>
                <a:path w="1135380" h="11429">
                  <a:moveTo>
                    <a:pt x="66751" y="11430"/>
                  </a:moveTo>
                  <a:lnTo>
                    <a:pt x="6557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751" y="11430"/>
                  </a:lnTo>
                  <a:close/>
                </a:path>
                <a:path w="1135380" h="11429">
                  <a:moveTo>
                    <a:pt x="1134973" y="11430"/>
                  </a:moveTo>
                  <a:lnTo>
                    <a:pt x="1122756" y="0"/>
                  </a:lnTo>
                  <a:lnTo>
                    <a:pt x="1024496" y="0"/>
                  </a:lnTo>
                  <a:lnTo>
                    <a:pt x="1036739" y="11430"/>
                  </a:lnTo>
                  <a:lnTo>
                    <a:pt x="1134973" y="1143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814819" y="5204472"/>
              <a:ext cx="1145540" cy="11430"/>
            </a:xfrm>
            <a:custGeom>
              <a:avLst/>
              <a:gdLst/>
              <a:ahLst/>
              <a:cxnLst/>
              <a:rect l="l" t="t" r="r" b="b"/>
              <a:pathLst>
                <a:path w="1145539" h="11429">
                  <a:moveTo>
                    <a:pt x="67233" y="11417"/>
                  </a:moveTo>
                  <a:lnTo>
                    <a:pt x="66052" y="0"/>
                  </a:lnTo>
                  <a:lnTo>
                    <a:pt x="0" y="0"/>
                  </a:lnTo>
                  <a:lnTo>
                    <a:pt x="660" y="11417"/>
                  </a:lnTo>
                  <a:lnTo>
                    <a:pt x="67233" y="11417"/>
                  </a:lnTo>
                  <a:close/>
                </a:path>
                <a:path w="1145539" h="11429">
                  <a:moveTo>
                    <a:pt x="1145260" y="11417"/>
                  </a:moveTo>
                  <a:lnTo>
                    <a:pt x="1133043" y="0"/>
                  </a:lnTo>
                  <a:lnTo>
                    <a:pt x="1034808" y="0"/>
                  </a:lnTo>
                  <a:lnTo>
                    <a:pt x="1047064" y="11417"/>
                  </a:lnTo>
                  <a:lnTo>
                    <a:pt x="1145260" y="11417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815403" y="5214619"/>
              <a:ext cx="1155700" cy="11430"/>
            </a:xfrm>
            <a:custGeom>
              <a:avLst/>
              <a:gdLst/>
              <a:ahLst/>
              <a:cxnLst/>
              <a:rect l="l" t="t" r="r" b="b"/>
              <a:pathLst>
                <a:path w="1155700" h="11429">
                  <a:moveTo>
                    <a:pt x="67691" y="11430"/>
                  </a:moveTo>
                  <a:lnTo>
                    <a:pt x="6650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7691" y="11430"/>
                  </a:lnTo>
                  <a:close/>
                </a:path>
                <a:path w="1155700" h="11429">
                  <a:moveTo>
                    <a:pt x="1155547" y="11430"/>
                  </a:moveTo>
                  <a:lnTo>
                    <a:pt x="1143317" y="0"/>
                  </a:lnTo>
                  <a:lnTo>
                    <a:pt x="1045121" y="0"/>
                  </a:lnTo>
                  <a:lnTo>
                    <a:pt x="1057363" y="11430"/>
                  </a:lnTo>
                  <a:lnTo>
                    <a:pt x="1155547" y="1143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815987" y="5224779"/>
              <a:ext cx="1165860" cy="11430"/>
            </a:xfrm>
            <a:custGeom>
              <a:avLst/>
              <a:gdLst/>
              <a:ahLst/>
              <a:cxnLst/>
              <a:rect l="l" t="t" r="r" b="b"/>
              <a:pathLst>
                <a:path w="1165860" h="11429">
                  <a:moveTo>
                    <a:pt x="68160" y="11430"/>
                  </a:moveTo>
                  <a:lnTo>
                    <a:pt x="6697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8160" y="11430"/>
                  </a:lnTo>
                  <a:close/>
                </a:path>
                <a:path w="1165860" h="11429">
                  <a:moveTo>
                    <a:pt x="1165821" y="11430"/>
                  </a:moveTo>
                  <a:lnTo>
                    <a:pt x="1153604" y="0"/>
                  </a:lnTo>
                  <a:lnTo>
                    <a:pt x="1055420" y="0"/>
                  </a:lnTo>
                  <a:lnTo>
                    <a:pt x="1067676" y="11430"/>
                  </a:lnTo>
                  <a:lnTo>
                    <a:pt x="1165821" y="1143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816571" y="5234939"/>
              <a:ext cx="1176655" cy="11430"/>
            </a:xfrm>
            <a:custGeom>
              <a:avLst/>
              <a:gdLst/>
              <a:ahLst/>
              <a:cxnLst/>
              <a:rect l="l" t="t" r="r" b="b"/>
              <a:pathLst>
                <a:path w="1176655" h="11429">
                  <a:moveTo>
                    <a:pt x="68630" y="11430"/>
                  </a:moveTo>
                  <a:lnTo>
                    <a:pt x="6744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8630" y="11430"/>
                  </a:lnTo>
                  <a:close/>
                </a:path>
                <a:path w="1176655" h="11429">
                  <a:moveTo>
                    <a:pt x="1176096" y="11430"/>
                  </a:moveTo>
                  <a:lnTo>
                    <a:pt x="1163878" y="0"/>
                  </a:lnTo>
                  <a:lnTo>
                    <a:pt x="1065733" y="0"/>
                  </a:lnTo>
                  <a:lnTo>
                    <a:pt x="1077976" y="11430"/>
                  </a:lnTo>
                  <a:lnTo>
                    <a:pt x="1176096" y="1143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817156" y="5245100"/>
              <a:ext cx="1186815" cy="11430"/>
            </a:xfrm>
            <a:custGeom>
              <a:avLst/>
              <a:gdLst/>
              <a:ahLst/>
              <a:cxnLst/>
              <a:rect l="l" t="t" r="r" b="b"/>
              <a:pathLst>
                <a:path w="1186814" h="11429">
                  <a:moveTo>
                    <a:pt x="69100" y="11430"/>
                  </a:moveTo>
                  <a:lnTo>
                    <a:pt x="6791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100" y="11430"/>
                  </a:lnTo>
                  <a:close/>
                </a:path>
                <a:path w="1186814" h="11429">
                  <a:moveTo>
                    <a:pt x="1186383" y="11430"/>
                  </a:moveTo>
                  <a:lnTo>
                    <a:pt x="1174153" y="0"/>
                  </a:lnTo>
                  <a:lnTo>
                    <a:pt x="1076032" y="0"/>
                  </a:lnTo>
                  <a:lnTo>
                    <a:pt x="1088288" y="11430"/>
                  </a:lnTo>
                  <a:lnTo>
                    <a:pt x="1186383" y="1143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817740" y="5255259"/>
              <a:ext cx="1196975" cy="11430"/>
            </a:xfrm>
            <a:custGeom>
              <a:avLst/>
              <a:gdLst/>
              <a:ahLst/>
              <a:cxnLst/>
              <a:rect l="l" t="t" r="r" b="b"/>
              <a:pathLst>
                <a:path w="1196975" h="11429">
                  <a:moveTo>
                    <a:pt x="69570" y="11430"/>
                  </a:moveTo>
                  <a:lnTo>
                    <a:pt x="6838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570" y="11430"/>
                  </a:lnTo>
                  <a:close/>
                </a:path>
                <a:path w="1196975" h="11429">
                  <a:moveTo>
                    <a:pt x="1196657" y="11430"/>
                  </a:moveTo>
                  <a:lnTo>
                    <a:pt x="1184440" y="0"/>
                  </a:lnTo>
                  <a:lnTo>
                    <a:pt x="1086345" y="0"/>
                  </a:lnTo>
                  <a:lnTo>
                    <a:pt x="1098588" y="11430"/>
                  </a:lnTo>
                  <a:lnTo>
                    <a:pt x="1196657" y="1143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818311" y="5265419"/>
              <a:ext cx="1202690" cy="11430"/>
            </a:xfrm>
            <a:custGeom>
              <a:avLst/>
              <a:gdLst/>
              <a:ahLst/>
              <a:cxnLst/>
              <a:rect l="l" t="t" r="r" b="b"/>
              <a:pathLst>
                <a:path w="1202689" h="11429">
                  <a:moveTo>
                    <a:pt x="70053" y="11430"/>
                  </a:moveTo>
                  <a:lnTo>
                    <a:pt x="6885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053" y="11430"/>
                  </a:lnTo>
                  <a:close/>
                </a:path>
                <a:path w="1202689" h="11429">
                  <a:moveTo>
                    <a:pt x="1202194" y="2540"/>
                  </a:moveTo>
                  <a:lnTo>
                    <a:pt x="1196086" y="2540"/>
                  </a:lnTo>
                  <a:lnTo>
                    <a:pt x="1196086" y="0"/>
                  </a:lnTo>
                  <a:lnTo>
                    <a:pt x="1098016" y="0"/>
                  </a:lnTo>
                  <a:lnTo>
                    <a:pt x="1098016" y="2540"/>
                  </a:lnTo>
                  <a:lnTo>
                    <a:pt x="1104633" y="2540"/>
                  </a:lnTo>
                  <a:lnTo>
                    <a:pt x="1104633" y="11430"/>
                  </a:lnTo>
                  <a:lnTo>
                    <a:pt x="1202194" y="11430"/>
                  </a:lnTo>
                  <a:lnTo>
                    <a:pt x="1202194" y="254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818896" y="5275579"/>
              <a:ext cx="1217295" cy="11430"/>
            </a:xfrm>
            <a:custGeom>
              <a:avLst/>
              <a:gdLst/>
              <a:ahLst/>
              <a:cxnLst/>
              <a:rect l="l" t="t" r="r" b="b"/>
              <a:pathLst>
                <a:path w="1217295" h="11429">
                  <a:moveTo>
                    <a:pt x="70510" y="11430"/>
                  </a:moveTo>
                  <a:lnTo>
                    <a:pt x="6932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510" y="11430"/>
                  </a:lnTo>
                  <a:close/>
                </a:path>
                <a:path w="1217295" h="11429">
                  <a:moveTo>
                    <a:pt x="1217231" y="11430"/>
                  </a:moveTo>
                  <a:lnTo>
                    <a:pt x="1205001" y="0"/>
                  </a:lnTo>
                  <a:lnTo>
                    <a:pt x="1107795" y="0"/>
                  </a:lnTo>
                  <a:lnTo>
                    <a:pt x="1121295" y="11430"/>
                  </a:lnTo>
                  <a:lnTo>
                    <a:pt x="1217231" y="1143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819480" y="5285739"/>
              <a:ext cx="1228090" cy="11430"/>
            </a:xfrm>
            <a:custGeom>
              <a:avLst/>
              <a:gdLst/>
              <a:ahLst/>
              <a:cxnLst/>
              <a:rect l="l" t="t" r="r" b="b"/>
              <a:pathLst>
                <a:path w="1228089" h="11429">
                  <a:moveTo>
                    <a:pt x="70980" y="11430"/>
                  </a:moveTo>
                  <a:lnTo>
                    <a:pt x="6979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980" y="11430"/>
                  </a:lnTo>
                  <a:close/>
                </a:path>
                <a:path w="1228089" h="11429">
                  <a:moveTo>
                    <a:pt x="1227505" y="11430"/>
                  </a:moveTo>
                  <a:lnTo>
                    <a:pt x="1215288" y="0"/>
                  </a:lnTo>
                  <a:lnTo>
                    <a:pt x="1119212" y="0"/>
                  </a:lnTo>
                  <a:lnTo>
                    <a:pt x="1132700" y="11430"/>
                  </a:lnTo>
                  <a:lnTo>
                    <a:pt x="1227505" y="1143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820064" y="5295900"/>
              <a:ext cx="1238250" cy="11430"/>
            </a:xfrm>
            <a:custGeom>
              <a:avLst/>
              <a:gdLst/>
              <a:ahLst/>
              <a:cxnLst/>
              <a:rect l="l" t="t" r="r" b="b"/>
              <a:pathLst>
                <a:path w="1238250" h="11429">
                  <a:moveTo>
                    <a:pt x="71450" y="11430"/>
                  </a:moveTo>
                  <a:lnTo>
                    <a:pt x="7026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1450" y="11430"/>
                  </a:lnTo>
                  <a:close/>
                </a:path>
                <a:path w="1238250" h="11429">
                  <a:moveTo>
                    <a:pt x="1237780" y="11430"/>
                  </a:moveTo>
                  <a:lnTo>
                    <a:pt x="1225562" y="0"/>
                  </a:lnTo>
                  <a:lnTo>
                    <a:pt x="1130617" y="0"/>
                  </a:lnTo>
                  <a:lnTo>
                    <a:pt x="1144117" y="11430"/>
                  </a:lnTo>
                  <a:lnTo>
                    <a:pt x="1237780" y="1143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820648" y="5306059"/>
              <a:ext cx="1247140" cy="10160"/>
            </a:xfrm>
            <a:custGeom>
              <a:avLst/>
              <a:gdLst/>
              <a:ahLst/>
              <a:cxnLst/>
              <a:rect l="l" t="t" r="r" b="b"/>
              <a:pathLst>
                <a:path w="1247139" h="10160">
                  <a:moveTo>
                    <a:pt x="71793" y="10160"/>
                  </a:moveTo>
                  <a:lnTo>
                    <a:pt x="70739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1793" y="10160"/>
                  </a:lnTo>
                  <a:close/>
                </a:path>
                <a:path w="1247139" h="10160">
                  <a:moveTo>
                    <a:pt x="1246708" y="10160"/>
                  </a:moveTo>
                  <a:lnTo>
                    <a:pt x="1235837" y="0"/>
                  </a:lnTo>
                  <a:lnTo>
                    <a:pt x="1142034" y="0"/>
                  </a:lnTo>
                  <a:lnTo>
                    <a:pt x="1154036" y="10160"/>
                  </a:lnTo>
                  <a:lnTo>
                    <a:pt x="1246708" y="1016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821232" y="5316219"/>
              <a:ext cx="1257300" cy="10160"/>
            </a:xfrm>
            <a:custGeom>
              <a:avLst/>
              <a:gdLst/>
              <a:ahLst/>
              <a:cxnLst/>
              <a:rect l="l" t="t" r="r" b="b"/>
              <a:pathLst>
                <a:path w="1257300" h="10160">
                  <a:moveTo>
                    <a:pt x="72250" y="10160"/>
                  </a:moveTo>
                  <a:lnTo>
                    <a:pt x="7120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2250" y="10160"/>
                  </a:lnTo>
                  <a:close/>
                </a:path>
                <a:path w="1257300" h="10160">
                  <a:moveTo>
                    <a:pt x="1256982" y="10160"/>
                  </a:moveTo>
                  <a:lnTo>
                    <a:pt x="1246124" y="0"/>
                  </a:lnTo>
                  <a:lnTo>
                    <a:pt x="1153452" y="0"/>
                  </a:lnTo>
                  <a:lnTo>
                    <a:pt x="1165440" y="10160"/>
                  </a:lnTo>
                  <a:lnTo>
                    <a:pt x="1256982" y="1016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821804" y="5326379"/>
              <a:ext cx="1267460" cy="10160"/>
            </a:xfrm>
            <a:custGeom>
              <a:avLst/>
              <a:gdLst/>
              <a:ahLst/>
              <a:cxnLst/>
              <a:rect l="l" t="t" r="r" b="b"/>
              <a:pathLst>
                <a:path w="1267460" h="10160">
                  <a:moveTo>
                    <a:pt x="72732" y="10160"/>
                  </a:moveTo>
                  <a:lnTo>
                    <a:pt x="7167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2732" y="10160"/>
                  </a:lnTo>
                  <a:close/>
                </a:path>
                <a:path w="1267460" h="10160">
                  <a:moveTo>
                    <a:pt x="1267269" y="10160"/>
                  </a:moveTo>
                  <a:lnTo>
                    <a:pt x="1256411" y="0"/>
                  </a:lnTo>
                  <a:lnTo>
                    <a:pt x="1164869" y="0"/>
                  </a:lnTo>
                  <a:lnTo>
                    <a:pt x="1176870" y="10160"/>
                  </a:lnTo>
                  <a:lnTo>
                    <a:pt x="1267269" y="1016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822388" y="5336539"/>
              <a:ext cx="1277620" cy="10160"/>
            </a:xfrm>
            <a:custGeom>
              <a:avLst/>
              <a:gdLst/>
              <a:ahLst/>
              <a:cxnLst/>
              <a:rect l="l" t="t" r="r" b="b"/>
              <a:pathLst>
                <a:path w="1277620" h="10160">
                  <a:moveTo>
                    <a:pt x="73202" y="10160"/>
                  </a:moveTo>
                  <a:lnTo>
                    <a:pt x="7214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3202" y="10160"/>
                  </a:lnTo>
                  <a:close/>
                </a:path>
                <a:path w="1277620" h="10160">
                  <a:moveTo>
                    <a:pt x="1277556" y="10160"/>
                  </a:moveTo>
                  <a:lnTo>
                    <a:pt x="1266685" y="0"/>
                  </a:lnTo>
                  <a:lnTo>
                    <a:pt x="1176286" y="0"/>
                  </a:lnTo>
                  <a:lnTo>
                    <a:pt x="1188288" y="10160"/>
                  </a:lnTo>
                  <a:lnTo>
                    <a:pt x="1277556" y="1016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822972" y="5346700"/>
              <a:ext cx="1289685" cy="11430"/>
            </a:xfrm>
            <a:custGeom>
              <a:avLst/>
              <a:gdLst/>
              <a:ahLst/>
              <a:cxnLst/>
              <a:rect l="l" t="t" r="r" b="b"/>
              <a:pathLst>
                <a:path w="1289685" h="11429">
                  <a:moveTo>
                    <a:pt x="73799" y="11430"/>
                  </a:moveTo>
                  <a:lnTo>
                    <a:pt x="72618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3799" y="11430"/>
                  </a:lnTo>
                  <a:close/>
                </a:path>
                <a:path w="1289685" h="11429">
                  <a:moveTo>
                    <a:pt x="1289189" y="11430"/>
                  </a:moveTo>
                  <a:lnTo>
                    <a:pt x="1276972" y="0"/>
                  </a:lnTo>
                  <a:lnTo>
                    <a:pt x="1187704" y="0"/>
                  </a:lnTo>
                  <a:lnTo>
                    <a:pt x="1201204" y="11430"/>
                  </a:lnTo>
                  <a:lnTo>
                    <a:pt x="1289189" y="1143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823556" y="5356859"/>
              <a:ext cx="1298575" cy="10160"/>
            </a:xfrm>
            <a:custGeom>
              <a:avLst/>
              <a:gdLst/>
              <a:ahLst/>
              <a:cxnLst/>
              <a:rect l="l" t="t" r="r" b="b"/>
              <a:pathLst>
                <a:path w="1298575" h="10160">
                  <a:moveTo>
                    <a:pt x="74142" y="10160"/>
                  </a:moveTo>
                  <a:lnTo>
                    <a:pt x="7308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142" y="10160"/>
                  </a:lnTo>
                  <a:close/>
                </a:path>
                <a:path w="1298575" h="10160">
                  <a:moveTo>
                    <a:pt x="1298105" y="10160"/>
                  </a:moveTo>
                  <a:lnTo>
                    <a:pt x="1287246" y="0"/>
                  </a:lnTo>
                  <a:lnTo>
                    <a:pt x="1199108" y="0"/>
                  </a:lnTo>
                  <a:lnTo>
                    <a:pt x="1211110" y="10160"/>
                  </a:lnTo>
                  <a:lnTo>
                    <a:pt x="1298105" y="1016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824141" y="5367019"/>
              <a:ext cx="1308735" cy="10160"/>
            </a:xfrm>
            <a:custGeom>
              <a:avLst/>
              <a:gdLst/>
              <a:ahLst/>
              <a:cxnLst/>
              <a:rect l="l" t="t" r="r" b="b"/>
              <a:pathLst>
                <a:path w="1308735" h="10160">
                  <a:moveTo>
                    <a:pt x="74612" y="10160"/>
                  </a:moveTo>
                  <a:lnTo>
                    <a:pt x="7355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612" y="10160"/>
                  </a:lnTo>
                  <a:close/>
                </a:path>
                <a:path w="1308735" h="10160">
                  <a:moveTo>
                    <a:pt x="1308379" y="10160"/>
                  </a:moveTo>
                  <a:lnTo>
                    <a:pt x="1297520" y="0"/>
                  </a:lnTo>
                  <a:lnTo>
                    <a:pt x="1210525" y="0"/>
                  </a:lnTo>
                  <a:lnTo>
                    <a:pt x="1222527" y="10160"/>
                  </a:lnTo>
                  <a:lnTo>
                    <a:pt x="1308379" y="1016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824725" y="5377179"/>
              <a:ext cx="1318895" cy="10160"/>
            </a:xfrm>
            <a:custGeom>
              <a:avLst/>
              <a:gdLst/>
              <a:ahLst/>
              <a:cxnLst/>
              <a:rect l="l" t="t" r="r" b="b"/>
              <a:pathLst>
                <a:path w="1318895" h="10160">
                  <a:moveTo>
                    <a:pt x="75069" y="10160"/>
                  </a:moveTo>
                  <a:lnTo>
                    <a:pt x="7402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5069" y="10160"/>
                  </a:lnTo>
                  <a:close/>
                </a:path>
                <a:path w="1318895" h="10160">
                  <a:moveTo>
                    <a:pt x="1318666" y="10160"/>
                  </a:moveTo>
                  <a:lnTo>
                    <a:pt x="1307795" y="0"/>
                  </a:lnTo>
                  <a:lnTo>
                    <a:pt x="1221943" y="0"/>
                  </a:lnTo>
                  <a:lnTo>
                    <a:pt x="1233944" y="10160"/>
                  </a:lnTo>
                  <a:lnTo>
                    <a:pt x="1318666" y="1016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825296" y="5387339"/>
              <a:ext cx="1329055" cy="10160"/>
            </a:xfrm>
            <a:custGeom>
              <a:avLst/>
              <a:gdLst/>
              <a:ahLst/>
              <a:cxnLst/>
              <a:rect l="l" t="t" r="r" b="b"/>
              <a:pathLst>
                <a:path w="1329055" h="10160">
                  <a:moveTo>
                    <a:pt x="75552" y="10160"/>
                  </a:moveTo>
                  <a:lnTo>
                    <a:pt x="7449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5552" y="10160"/>
                  </a:lnTo>
                  <a:close/>
                </a:path>
                <a:path w="1329055" h="10160">
                  <a:moveTo>
                    <a:pt x="1328953" y="10160"/>
                  </a:moveTo>
                  <a:lnTo>
                    <a:pt x="1318094" y="0"/>
                  </a:lnTo>
                  <a:lnTo>
                    <a:pt x="1233373" y="0"/>
                  </a:lnTo>
                  <a:lnTo>
                    <a:pt x="1245362" y="10160"/>
                  </a:lnTo>
                  <a:lnTo>
                    <a:pt x="1328953" y="1016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825881" y="5397500"/>
              <a:ext cx="1339850" cy="10160"/>
            </a:xfrm>
            <a:custGeom>
              <a:avLst/>
              <a:gdLst/>
              <a:ahLst/>
              <a:cxnLst/>
              <a:rect l="l" t="t" r="r" b="b"/>
              <a:pathLst>
                <a:path w="1339850" h="10160">
                  <a:moveTo>
                    <a:pt x="76022" y="10160"/>
                  </a:moveTo>
                  <a:lnTo>
                    <a:pt x="7496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022" y="10160"/>
                  </a:lnTo>
                  <a:close/>
                </a:path>
                <a:path w="1339850" h="10160">
                  <a:moveTo>
                    <a:pt x="1339227" y="10160"/>
                  </a:moveTo>
                  <a:lnTo>
                    <a:pt x="1328369" y="0"/>
                  </a:lnTo>
                  <a:lnTo>
                    <a:pt x="1244777" y="0"/>
                  </a:lnTo>
                  <a:lnTo>
                    <a:pt x="1256779" y="10160"/>
                  </a:lnTo>
                  <a:lnTo>
                    <a:pt x="1339227" y="1016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826465" y="5407659"/>
              <a:ext cx="1350010" cy="10160"/>
            </a:xfrm>
            <a:custGeom>
              <a:avLst/>
              <a:gdLst/>
              <a:ahLst/>
              <a:cxnLst/>
              <a:rect l="l" t="t" r="r" b="b"/>
              <a:pathLst>
                <a:path w="1350010" h="10160">
                  <a:moveTo>
                    <a:pt x="76492" y="10160"/>
                  </a:moveTo>
                  <a:lnTo>
                    <a:pt x="7543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492" y="10160"/>
                  </a:lnTo>
                  <a:close/>
                </a:path>
                <a:path w="1350010" h="10160">
                  <a:moveTo>
                    <a:pt x="1349514" y="10160"/>
                  </a:moveTo>
                  <a:lnTo>
                    <a:pt x="1338643" y="0"/>
                  </a:lnTo>
                  <a:lnTo>
                    <a:pt x="1256195" y="0"/>
                  </a:lnTo>
                  <a:lnTo>
                    <a:pt x="1268196" y="10160"/>
                  </a:lnTo>
                  <a:lnTo>
                    <a:pt x="1349514" y="1016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827049" y="5417819"/>
              <a:ext cx="1360170" cy="10160"/>
            </a:xfrm>
            <a:custGeom>
              <a:avLst/>
              <a:gdLst/>
              <a:ahLst/>
              <a:cxnLst/>
              <a:rect l="l" t="t" r="r" b="b"/>
              <a:pathLst>
                <a:path w="1360170" h="10160">
                  <a:moveTo>
                    <a:pt x="76962" y="10160"/>
                  </a:moveTo>
                  <a:lnTo>
                    <a:pt x="7590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962" y="10160"/>
                  </a:lnTo>
                  <a:close/>
                </a:path>
                <a:path w="1360170" h="10160">
                  <a:moveTo>
                    <a:pt x="1359789" y="10160"/>
                  </a:moveTo>
                  <a:lnTo>
                    <a:pt x="1348930" y="0"/>
                  </a:lnTo>
                  <a:lnTo>
                    <a:pt x="1267612" y="0"/>
                  </a:lnTo>
                  <a:lnTo>
                    <a:pt x="1279601" y="10160"/>
                  </a:lnTo>
                  <a:lnTo>
                    <a:pt x="1359789" y="1016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827633" y="542797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30" h="10160">
                  <a:moveTo>
                    <a:pt x="77419" y="10160"/>
                  </a:moveTo>
                  <a:lnTo>
                    <a:pt x="7637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7419" y="10160"/>
                  </a:lnTo>
                  <a:close/>
                </a:path>
                <a:path w="1370330" h="10160">
                  <a:moveTo>
                    <a:pt x="1370063" y="10160"/>
                  </a:moveTo>
                  <a:lnTo>
                    <a:pt x="1359204" y="0"/>
                  </a:lnTo>
                  <a:lnTo>
                    <a:pt x="1279017" y="0"/>
                  </a:lnTo>
                  <a:lnTo>
                    <a:pt x="1291018" y="10160"/>
                  </a:lnTo>
                  <a:lnTo>
                    <a:pt x="1370063" y="1016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828141" y="5436869"/>
              <a:ext cx="1380490" cy="11430"/>
            </a:xfrm>
            <a:custGeom>
              <a:avLst/>
              <a:gdLst/>
              <a:ahLst/>
              <a:cxnLst/>
              <a:rect l="l" t="t" r="r" b="b"/>
              <a:pathLst>
                <a:path w="1380489" h="11429">
                  <a:moveTo>
                    <a:pt x="77965" y="11430"/>
                  </a:moveTo>
                  <a:lnTo>
                    <a:pt x="76784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7965" y="11430"/>
                  </a:lnTo>
                  <a:close/>
                </a:path>
                <a:path w="1380489" h="11429">
                  <a:moveTo>
                    <a:pt x="1380426" y="11430"/>
                  </a:moveTo>
                  <a:lnTo>
                    <a:pt x="1368196" y="0"/>
                  </a:lnTo>
                  <a:lnTo>
                    <a:pt x="1289011" y="0"/>
                  </a:lnTo>
                  <a:lnTo>
                    <a:pt x="1302512" y="11430"/>
                  </a:lnTo>
                  <a:lnTo>
                    <a:pt x="1380426" y="1143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829017" y="5447029"/>
              <a:ext cx="1390650" cy="11430"/>
            </a:xfrm>
            <a:custGeom>
              <a:avLst/>
              <a:gdLst/>
              <a:ahLst/>
              <a:cxnLst/>
              <a:rect l="l" t="t" r="r" b="b"/>
              <a:pathLst>
                <a:path w="1390650" h="11429">
                  <a:moveTo>
                    <a:pt x="78079" y="10160"/>
                  </a:moveTo>
                  <a:lnTo>
                    <a:pt x="77482" y="10160"/>
                  </a:lnTo>
                  <a:lnTo>
                    <a:pt x="77482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25" y="11430"/>
                  </a:lnTo>
                  <a:lnTo>
                    <a:pt x="78079" y="11430"/>
                  </a:lnTo>
                  <a:lnTo>
                    <a:pt x="78079" y="10160"/>
                  </a:lnTo>
                  <a:close/>
                </a:path>
                <a:path w="1390650" h="11429">
                  <a:moveTo>
                    <a:pt x="1390408" y="11430"/>
                  </a:moveTo>
                  <a:lnTo>
                    <a:pt x="1378191" y="0"/>
                  </a:lnTo>
                  <a:lnTo>
                    <a:pt x="1300137" y="0"/>
                  </a:lnTo>
                  <a:lnTo>
                    <a:pt x="1313624" y="11430"/>
                  </a:lnTo>
                  <a:lnTo>
                    <a:pt x="1390408" y="1143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824692" y="5457189"/>
              <a:ext cx="1406525" cy="11430"/>
            </a:xfrm>
            <a:custGeom>
              <a:avLst/>
              <a:gdLst/>
              <a:ahLst/>
              <a:cxnLst/>
              <a:rect l="l" t="t" r="r" b="b"/>
              <a:pathLst>
                <a:path w="1406525" h="11429">
                  <a:moveTo>
                    <a:pt x="82344" y="0"/>
                  </a:moveTo>
                  <a:lnTo>
                    <a:pt x="4617" y="0"/>
                  </a:lnTo>
                  <a:lnTo>
                    <a:pt x="0" y="11430"/>
                  </a:lnTo>
                  <a:lnTo>
                    <a:pt x="83527" y="11430"/>
                  </a:lnTo>
                  <a:lnTo>
                    <a:pt x="82344" y="0"/>
                  </a:lnTo>
                  <a:close/>
                </a:path>
                <a:path w="1406525" h="11429">
                  <a:moveTo>
                    <a:pt x="1393382" y="0"/>
                  </a:moveTo>
                  <a:lnTo>
                    <a:pt x="1316459" y="0"/>
                  </a:lnTo>
                  <a:lnTo>
                    <a:pt x="1329956" y="11430"/>
                  </a:lnTo>
                  <a:lnTo>
                    <a:pt x="1406110" y="11430"/>
                  </a:lnTo>
                  <a:lnTo>
                    <a:pt x="1402887" y="8890"/>
                  </a:lnTo>
                  <a:lnTo>
                    <a:pt x="139338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820585" y="5468619"/>
              <a:ext cx="1423670" cy="10160"/>
            </a:xfrm>
            <a:custGeom>
              <a:avLst/>
              <a:gdLst/>
              <a:ahLst/>
              <a:cxnLst/>
              <a:rect l="l" t="t" r="r" b="b"/>
              <a:pathLst>
                <a:path w="1423670" h="10160">
                  <a:moveTo>
                    <a:pt x="88684" y="10160"/>
                  </a:moveTo>
                  <a:lnTo>
                    <a:pt x="87630" y="0"/>
                  </a:lnTo>
                  <a:lnTo>
                    <a:pt x="4102" y="0"/>
                  </a:lnTo>
                  <a:lnTo>
                    <a:pt x="0" y="10160"/>
                  </a:lnTo>
                  <a:lnTo>
                    <a:pt x="88684" y="10160"/>
                  </a:lnTo>
                  <a:close/>
                </a:path>
                <a:path w="1423670" h="10160">
                  <a:moveTo>
                    <a:pt x="1423111" y="10160"/>
                  </a:moveTo>
                  <a:lnTo>
                    <a:pt x="1410208" y="0"/>
                  </a:lnTo>
                  <a:lnTo>
                    <a:pt x="1334058" y="0"/>
                  </a:lnTo>
                  <a:lnTo>
                    <a:pt x="1346060" y="10160"/>
                  </a:lnTo>
                  <a:lnTo>
                    <a:pt x="1423111" y="1016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816482" y="5477509"/>
              <a:ext cx="1440180" cy="11430"/>
            </a:xfrm>
            <a:custGeom>
              <a:avLst/>
              <a:gdLst/>
              <a:ahLst/>
              <a:cxnLst/>
              <a:rect l="l" t="t" r="r" b="b"/>
              <a:pathLst>
                <a:path w="1440180" h="11429">
                  <a:moveTo>
                    <a:pt x="93840" y="11430"/>
                  </a:moveTo>
                  <a:lnTo>
                    <a:pt x="92646" y="0"/>
                  </a:lnTo>
                  <a:lnTo>
                    <a:pt x="4610" y="0"/>
                  </a:lnTo>
                  <a:lnTo>
                    <a:pt x="0" y="11430"/>
                  </a:lnTo>
                  <a:lnTo>
                    <a:pt x="93840" y="11430"/>
                  </a:lnTo>
                  <a:close/>
                </a:path>
                <a:path w="1440180" h="11429">
                  <a:moveTo>
                    <a:pt x="1440103" y="11430"/>
                  </a:moveTo>
                  <a:lnTo>
                    <a:pt x="1425600" y="0"/>
                  </a:lnTo>
                  <a:lnTo>
                    <a:pt x="1348663" y="0"/>
                  </a:lnTo>
                  <a:lnTo>
                    <a:pt x="1362151" y="11430"/>
                  </a:lnTo>
                  <a:lnTo>
                    <a:pt x="1440103" y="1143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812368" y="5487669"/>
              <a:ext cx="1457325" cy="11430"/>
            </a:xfrm>
            <a:custGeom>
              <a:avLst/>
              <a:gdLst/>
              <a:ahLst/>
              <a:cxnLst/>
              <a:rect l="l" t="t" r="r" b="b"/>
              <a:pathLst>
                <a:path w="1457325" h="11429">
                  <a:moveTo>
                    <a:pt x="98996" y="11430"/>
                  </a:moveTo>
                  <a:lnTo>
                    <a:pt x="97815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98996" y="11430"/>
                  </a:lnTo>
                  <a:close/>
                </a:path>
                <a:path w="1457325" h="11429">
                  <a:moveTo>
                    <a:pt x="1457121" y="11430"/>
                  </a:moveTo>
                  <a:lnTo>
                    <a:pt x="1442605" y="0"/>
                  </a:lnTo>
                  <a:lnTo>
                    <a:pt x="1364767" y="0"/>
                  </a:lnTo>
                  <a:lnTo>
                    <a:pt x="1378267" y="11430"/>
                  </a:lnTo>
                  <a:lnTo>
                    <a:pt x="1457121" y="1143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808266" y="5497829"/>
              <a:ext cx="1474470" cy="11430"/>
            </a:xfrm>
            <a:custGeom>
              <a:avLst/>
              <a:gdLst/>
              <a:ahLst/>
              <a:cxnLst/>
              <a:rect l="l" t="t" r="r" b="b"/>
              <a:pathLst>
                <a:path w="1474470" h="11429">
                  <a:moveTo>
                    <a:pt x="104152" y="11430"/>
                  </a:moveTo>
                  <a:lnTo>
                    <a:pt x="102971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104152" y="11430"/>
                  </a:lnTo>
                  <a:close/>
                </a:path>
                <a:path w="1474470" h="11429">
                  <a:moveTo>
                    <a:pt x="1474114" y="11430"/>
                  </a:moveTo>
                  <a:lnTo>
                    <a:pt x="1459611" y="0"/>
                  </a:lnTo>
                  <a:lnTo>
                    <a:pt x="1380871" y="0"/>
                  </a:lnTo>
                  <a:lnTo>
                    <a:pt x="1394371" y="11430"/>
                  </a:lnTo>
                  <a:lnTo>
                    <a:pt x="1474114" y="1143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800315" y="5507989"/>
              <a:ext cx="1508125" cy="21590"/>
            </a:xfrm>
            <a:custGeom>
              <a:avLst/>
              <a:gdLst/>
              <a:ahLst/>
              <a:cxnLst/>
              <a:rect l="l" t="t" r="r" b="b"/>
              <a:pathLst>
                <a:path w="1508125" h="21589">
                  <a:moveTo>
                    <a:pt x="113766" y="20320"/>
                  </a:moveTo>
                  <a:lnTo>
                    <a:pt x="113550" y="20320"/>
                  </a:lnTo>
                  <a:lnTo>
                    <a:pt x="113550" y="10160"/>
                  </a:lnTo>
                  <a:lnTo>
                    <a:pt x="113017" y="10160"/>
                  </a:lnTo>
                  <a:lnTo>
                    <a:pt x="111975" y="0"/>
                  </a:lnTo>
                  <a:lnTo>
                    <a:pt x="8470" y="0"/>
                  </a:lnTo>
                  <a:lnTo>
                    <a:pt x="4356" y="10160"/>
                  </a:lnTo>
                  <a:lnTo>
                    <a:pt x="2311" y="10160"/>
                  </a:lnTo>
                  <a:lnTo>
                    <a:pt x="2311" y="20320"/>
                  </a:lnTo>
                  <a:lnTo>
                    <a:pt x="0" y="20320"/>
                  </a:lnTo>
                  <a:lnTo>
                    <a:pt x="0" y="21590"/>
                  </a:lnTo>
                  <a:lnTo>
                    <a:pt x="113766" y="21590"/>
                  </a:lnTo>
                  <a:lnTo>
                    <a:pt x="113766" y="20320"/>
                  </a:lnTo>
                  <a:close/>
                </a:path>
                <a:path w="1508125" h="21589">
                  <a:moveTo>
                    <a:pt x="1507858" y="21590"/>
                  </a:moveTo>
                  <a:lnTo>
                    <a:pt x="1494955" y="11430"/>
                  </a:lnTo>
                  <a:lnTo>
                    <a:pt x="1493342" y="10160"/>
                  </a:lnTo>
                  <a:lnTo>
                    <a:pt x="1480451" y="0"/>
                  </a:lnTo>
                  <a:lnTo>
                    <a:pt x="1400822" y="0"/>
                  </a:lnTo>
                  <a:lnTo>
                    <a:pt x="1412811" y="10160"/>
                  </a:lnTo>
                  <a:lnTo>
                    <a:pt x="1414310" y="11430"/>
                  </a:lnTo>
                  <a:lnTo>
                    <a:pt x="1426311" y="21590"/>
                  </a:lnTo>
                  <a:lnTo>
                    <a:pt x="1507858" y="2159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795959" y="5528309"/>
              <a:ext cx="1525270" cy="11430"/>
            </a:xfrm>
            <a:custGeom>
              <a:avLst/>
              <a:gdLst/>
              <a:ahLst/>
              <a:cxnLst/>
              <a:rect l="l" t="t" r="r" b="b"/>
              <a:pathLst>
                <a:path w="1525270" h="11429">
                  <a:moveTo>
                    <a:pt x="118440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941" y="11430"/>
                  </a:lnTo>
                  <a:lnTo>
                    <a:pt x="118440" y="0"/>
                  </a:lnTo>
                  <a:close/>
                </a:path>
                <a:path w="1525270" h="11429">
                  <a:moveTo>
                    <a:pt x="1525104" y="11430"/>
                  </a:moveTo>
                  <a:lnTo>
                    <a:pt x="1510601" y="0"/>
                  </a:lnTo>
                  <a:lnTo>
                    <a:pt x="1429169" y="0"/>
                  </a:lnTo>
                  <a:lnTo>
                    <a:pt x="1442669" y="11430"/>
                  </a:lnTo>
                  <a:lnTo>
                    <a:pt x="1525104" y="1143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791857" y="553846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4" h="11429">
                  <a:moveTo>
                    <a:pt x="117652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166" y="11430"/>
                  </a:lnTo>
                  <a:lnTo>
                    <a:pt x="117652" y="0"/>
                  </a:lnTo>
                  <a:close/>
                </a:path>
                <a:path w="1542414" h="11429">
                  <a:moveTo>
                    <a:pt x="1542097" y="11430"/>
                  </a:moveTo>
                  <a:lnTo>
                    <a:pt x="1527594" y="0"/>
                  </a:lnTo>
                  <a:lnTo>
                    <a:pt x="1445272" y="0"/>
                  </a:lnTo>
                  <a:lnTo>
                    <a:pt x="1458760" y="11430"/>
                  </a:lnTo>
                  <a:lnTo>
                    <a:pt x="1542097" y="1143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787755" y="5548629"/>
              <a:ext cx="1559560" cy="11430"/>
            </a:xfrm>
            <a:custGeom>
              <a:avLst/>
              <a:gdLst/>
              <a:ahLst/>
              <a:cxnLst/>
              <a:rect l="l" t="t" r="r" b="b"/>
              <a:pathLst>
                <a:path w="1559560" h="11429">
                  <a:moveTo>
                    <a:pt x="116878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1391" y="11430"/>
                  </a:lnTo>
                  <a:lnTo>
                    <a:pt x="116878" y="0"/>
                  </a:lnTo>
                  <a:close/>
                </a:path>
                <a:path w="1559560" h="11429">
                  <a:moveTo>
                    <a:pt x="1559102" y="11430"/>
                  </a:moveTo>
                  <a:lnTo>
                    <a:pt x="1544599" y="0"/>
                  </a:lnTo>
                  <a:lnTo>
                    <a:pt x="1461363" y="0"/>
                  </a:lnTo>
                  <a:lnTo>
                    <a:pt x="1474863" y="11430"/>
                  </a:lnTo>
                  <a:lnTo>
                    <a:pt x="1559102" y="1143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784161" y="5558789"/>
              <a:ext cx="1574165" cy="10160"/>
            </a:xfrm>
            <a:custGeom>
              <a:avLst/>
              <a:gdLst/>
              <a:ahLst/>
              <a:cxnLst/>
              <a:rect l="l" t="t" r="r" b="b"/>
              <a:pathLst>
                <a:path w="1574164" h="10160">
                  <a:moveTo>
                    <a:pt x="11559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10718" y="10160"/>
                  </a:lnTo>
                  <a:lnTo>
                    <a:pt x="115595" y="0"/>
                  </a:lnTo>
                  <a:close/>
                </a:path>
                <a:path w="1574164" h="10160">
                  <a:moveTo>
                    <a:pt x="1573974" y="10160"/>
                  </a:moveTo>
                  <a:lnTo>
                    <a:pt x="1561084" y="0"/>
                  </a:lnTo>
                  <a:lnTo>
                    <a:pt x="1476959" y="0"/>
                  </a:lnTo>
                  <a:lnTo>
                    <a:pt x="1488960" y="10160"/>
                  </a:lnTo>
                  <a:lnTo>
                    <a:pt x="1573974" y="1016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780059" y="5568950"/>
              <a:ext cx="1591310" cy="10160"/>
            </a:xfrm>
            <a:custGeom>
              <a:avLst/>
              <a:gdLst/>
              <a:ahLst/>
              <a:cxnLst/>
              <a:rect l="l" t="t" r="r" b="b"/>
              <a:pathLst>
                <a:path w="1591310" h="10160">
                  <a:moveTo>
                    <a:pt x="11482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9943" y="10160"/>
                  </a:lnTo>
                  <a:lnTo>
                    <a:pt x="114820" y="0"/>
                  </a:lnTo>
                  <a:close/>
                </a:path>
                <a:path w="1591310" h="10160">
                  <a:moveTo>
                    <a:pt x="1590979" y="10160"/>
                  </a:moveTo>
                  <a:lnTo>
                    <a:pt x="1578076" y="0"/>
                  </a:lnTo>
                  <a:lnTo>
                    <a:pt x="1493062" y="0"/>
                  </a:lnTo>
                  <a:lnTo>
                    <a:pt x="1505051" y="10160"/>
                  </a:lnTo>
                  <a:lnTo>
                    <a:pt x="1590979" y="1016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75436" y="5579109"/>
              <a:ext cx="1610360" cy="11430"/>
            </a:xfrm>
            <a:custGeom>
              <a:avLst/>
              <a:gdLst/>
              <a:ahLst/>
              <a:cxnLst/>
              <a:rect l="l" t="t" r="r" b="b"/>
              <a:pathLst>
                <a:path w="1610360" h="11429">
                  <a:moveTo>
                    <a:pt x="114566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9080" y="11430"/>
                  </a:lnTo>
                  <a:lnTo>
                    <a:pt x="114566" y="0"/>
                  </a:lnTo>
                  <a:close/>
                </a:path>
                <a:path w="1610360" h="11429">
                  <a:moveTo>
                    <a:pt x="1610106" y="11430"/>
                  </a:moveTo>
                  <a:lnTo>
                    <a:pt x="1595602" y="0"/>
                  </a:lnTo>
                  <a:lnTo>
                    <a:pt x="1509674" y="0"/>
                  </a:lnTo>
                  <a:lnTo>
                    <a:pt x="1523174" y="11430"/>
                  </a:lnTo>
                  <a:lnTo>
                    <a:pt x="1610106" y="1143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771334" y="5589269"/>
              <a:ext cx="1627505" cy="11430"/>
            </a:xfrm>
            <a:custGeom>
              <a:avLst/>
              <a:gdLst/>
              <a:ahLst/>
              <a:cxnLst/>
              <a:rect l="l" t="t" r="r" b="b"/>
              <a:pathLst>
                <a:path w="1627505" h="11429">
                  <a:moveTo>
                    <a:pt x="113792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8305" y="11430"/>
                  </a:lnTo>
                  <a:lnTo>
                    <a:pt x="113792" y="0"/>
                  </a:lnTo>
                  <a:close/>
                </a:path>
                <a:path w="1627505" h="11429">
                  <a:moveTo>
                    <a:pt x="1627098" y="11430"/>
                  </a:moveTo>
                  <a:lnTo>
                    <a:pt x="1612595" y="0"/>
                  </a:lnTo>
                  <a:lnTo>
                    <a:pt x="1525778" y="0"/>
                  </a:lnTo>
                  <a:lnTo>
                    <a:pt x="1539278" y="11430"/>
                  </a:lnTo>
                  <a:lnTo>
                    <a:pt x="1627098" y="1143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767232" y="5599429"/>
              <a:ext cx="1644650" cy="11430"/>
            </a:xfrm>
            <a:custGeom>
              <a:avLst/>
              <a:gdLst/>
              <a:ahLst/>
              <a:cxnLst/>
              <a:rect l="l" t="t" r="r" b="b"/>
              <a:pathLst>
                <a:path w="1644650" h="11429">
                  <a:moveTo>
                    <a:pt x="113017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7530" y="11430"/>
                  </a:lnTo>
                  <a:lnTo>
                    <a:pt x="113017" y="0"/>
                  </a:lnTo>
                  <a:close/>
                </a:path>
                <a:path w="1644650" h="11429">
                  <a:moveTo>
                    <a:pt x="1644103" y="11430"/>
                  </a:moveTo>
                  <a:lnTo>
                    <a:pt x="1629587" y="0"/>
                  </a:lnTo>
                  <a:lnTo>
                    <a:pt x="1541881" y="0"/>
                  </a:lnTo>
                  <a:lnTo>
                    <a:pt x="1555369" y="11430"/>
                  </a:lnTo>
                  <a:lnTo>
                    <a:pt x="1644103" y="1143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763638" y="5609589"/>
              <a:ext cx="1659255" cy="10160"/>
            </a:xfrm>
            <a:custGeom>
              <a:avLst/>
              <a:gdLst/>
              <a:ahLst/>
              <a:cxnLst/>
              <a:rect l="l" t="t" r="r" b="b"/>
              <a:pathLst>
                <a:path w="1659255" h="10160">
                  <a:moveTo>
                    <a:pt x="11173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857" y="10160"/>
                  </a:lnTo>
                  <a:lnTo>
                    <a:pt x="111734" y="0"/>
                  </a:lnTo>
                  <a:close/>
                </a:path>
                <a:path w="1659255" h="10160">
                  <a:moveTo>
                    <a:pt x="1658975" y="10160"/>
                  </a:moveTo>
                  <a:lnTo>
                    <a:pt x="1646085" y="0"/>
                  </a:lnTo>
                  <a:lnTo>
                    <a:pt x="1557464" y="0"/>
                  </a:lnTo>
                  <a:lnTo>
                    <a:pt x="1569466" y="10160"/>
                  </a:lnTo>
                  <a:lnTo>
                    <a:pt x="1658975" y="1016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59536" y="5619750"/>
              <a:ext cx="1673860" cy="10160"/>
            </a:xfrm>
            <a:custGeom>
              <a:avLst/>
              <a:gdLst/>
              <a:ahLst/>
              <a:cxnLst/>
              <a:rect l="l" t="t" r="r" b="b"/>
              <a:pathLst>
                <a:path w="1673860" h="10160">
                  <a:moveTo>
                    <a:pt x="11095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083" y="10160"/>
                  </a:lnTo>
                  <a:lnTo>
                    <a:pt x="110959" y="0"/>
                  </a:lnTo>
                  <a:close/>
                </a:path>
                <a:path w="1673860" h="10160">
                  <a:moveTo>
                    <a:pt x="1673555" y="6350"/>
                  </a:moveTo>
                  <a:lnTo>
                    <a:pt x="1667116" y="6350"/>
                  </a:lnTo>
                  <a:lnTo>
                    <a:pt x="1667116" y="0"/>
                  </a:lnTo>
                  <a:lnTo>
                    <a:pt x="1577314" y="0"/>
                  </a:lnTo>
                  <a:lnTo>
                    <a:pt x="1577314" y="6350"/>
                  </a:lnTo>
                  <a:lnTo>
                    <a:pt x="1583588" y="6350"/>
                  </a:lnTo>
                  <a:lnTo>
                    <a:pt x="1583588" y="10160"/>
                  </a:lnTo>
                  <a:lnTo>
                    <a:pt x="1673555" y="10160"/>
                  </a:lnTo>
                  <a:lnTo>
                    <a:pt x="1673555" y="635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755434" y="5629909"/>
              <a:ext cx="1693545" cy="10160"/>
            </a:xfrm>
            <a:custGeom>
              <a:avLst/>
              <a:gdLst/>
              <a:ahLst/>
              <a:cxnLst/>
              <a:rect l="l" t="t" r="r" b="b"/>
              <a:pathLst>
                <a:path w="1693545" h="10160">
                  <a:moveTo>
                    <a:pt x="11018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5308" y="10160"/>
                  </a:lnTo>
                  <a:lnTo>
                    <a:pt x="110185" y="0"/>
                  </a:lnTo>
                  <a:close/>
                </a:path>
                <a:path w="1693545" h="10160">
                  <a:moveTo>
                    <a:pt x="1692973" y="10160"/>
                  </a:moveTo>
                  <a:lnTo>
                    <a:pt x="1680083" y="0"/>
                  </a:lnTo>
                  <a:lnTo>
                    <a:pt x="1590205" y="0"/>
                  </a:lnTo>
                  <a:lnTo>
                    <a:pt x="1603641" y="10160"/>
                  </a:lnTo>
                  <a:lnTo>
                    <a:pt x="1692973" y="1016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51332" y="5640069"/>
              <a:ext cx="1710055" cy="10160"/>
            </a:xfrm>
            <a:custGeom>
              <a:avLst/>
              <a:gdLst/>
              <a:ahLst/>
              <a:cxnLst/>
              <a:rect l="l" t="t" r="r" b="b"/>
              <a:pathLst>
                <a:path w="1710055" h="10160">
                  <a:moveTo>
                    <a:pt x="10941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4533" y="10160"/>
                  </a:lnTo>
                  <a:lnTo>
                    <a:pt x="109410" y="0"/>
                  </a:lnTo>
                  <a:close/>
                </a:path>
                <a:path w="1710055" h="10160">
                  <a:moveTo>
                    <a:pt x="1709966" y="10160"/>
                  </a:moveTo>
                  <a:lnTo>
                    <a:pt x="1697075" y="0"/>
                  </a:lnTo>
                  <a:lnTo>
                    <a:pt x="1607743" y="0"/>
                  </a:lnTo>
                  <a:lnTo>
                    <a:pt x="1621180" y="10160"/>
                  </a:lnTo>
                  <a:lnTo>
                    <a:pt x="1709966" y="1016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47217" y="5650229"/>
              <a:ext cx="1727200" cy="10160"/>
            </a:xfrm>
            <a:custGeom>
              <a:avLst/>
              <a:gdLst/>
              <a:ahLst/>
              <a:cxnLst/>
              <a:rect l="l" t="t" r="r" b="b"/>
              <a:pathLst>
                <a:path w="1727200" h="10160">
                  <a:moveTo>
                    <a:pt x="108648" y="0"/>
                  </a:moveTo>
                  <a:lnTo>
                    <a:pt x="4114" y="0"/>
                  </a:lnTo>
                  <a:lnTo>
                    <a:pt x="0" y="10160"/>
                  </a:lnTo>
                  <a:lnTo>
                    <a:pt x="103771" y="10160"/>
                  </a:lnTo>
                  <a:lnTo>
                    <a:pt x="108648" y="0"/>
                  </a:lnTo>
                  <a:close/>
                </a:path>
                <a:path w="1727200" h="10160">
                  <a:moveTo>
                    <a:pt x="1726984" y="10160"/>
                  </a:moveTo>
                  <a:lnTo>
                    <a:pt x="1714080" y="0"/>
                  </a:lnTo>
                  <a:lnTo>
                    <a:pt x="1625295" y="0"/>
                  </a:lnTo>
                  <a:lnTo>
                    <a:pt x="1638719" y="10160"/>
                  </a:lnTo>
                  <a:lnTo>
                    <a:pt x="1726984" y="1016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43115" y="5660389"/>
              <a:ext cx="1744345" cy="10160"/>
            </a:xfrm>
            <a:custGeom>
              <a:avLst/>
              <a:gdLst/>
              <a:ahLst/>
              <a:cxnLst/>
              <a:rect l="l" t="t" r="r" b="b"/>
              <a:pathLst>
                <a:path w="1744345" h="10160">
                  <a:moveTo>
                    <a:pt x="107873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997" y="10160"/>
                  </a:lnTo>
                  <a:lnTo>
                    <a:pt x="107873" y="0"/>
                  </a:lnTo>
                  <a:close/>
                </a:path>
                <a:path w="1744345" h="10160">
                  <a:moveTo>
                    <a:pt x="1743976" y="10160"/>
                  </a:moveTo>
                  <a:lnTo>
                    <a:pt x="1731086" y="0"/>
                  </a:lnTo>
                  <a:lnTo>
                    <a:pt x="1642821" y="0"/>
                  </a:lnTo>
                  <a:lnTo>
                    <a:pt x="1656257" y="10160"/>
                  </a:lnTo>
                  <a:lnTo>
                    <a:pt x="1743976" y="1016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39013" y="5670550"/>
              <a:ext cx="1761489" cy="10160"/>
            </a:xfrm>
            <a:custGeom>
              <a:avLst/>
              <a:gdLst/>
              <a:ahLst/>
              <a:cxnLst/>
              <a:rect l="l" t="t" r="r" b="b"/>
              <a:pathLst>
                <a:path w="1761489" h="10160">
                  <a:moveTo>
                    <a:pt x="10709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222" y="10160"/>
                  </a:lnTo>
                  <a:lnTo>
                    <a:pt x="107099" y="0"/>
                  </a:lnTo>
                  <a:close/>
                </a:path>
                <a:path w="1761489" h="10160">
                  <a:moveTo>
                    <a:pt x="1760982" y="10160"/>
                  </a:moveTo>
                  <a:lnTo>
                    <a:pt x="1748078" y="0"/>
                  </a:lnTo>
                  <a:lnTo>
                    <a:pt x="1660359" y="0"/>
                  </a:lnTo>
                  <a:lnTo>
                    <a:pt x="1673796" y="10160"/>
                  </a:lnTo>
                  <a:lnTo>
                    <a:pt x="1760982" y="1016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34910" y="5680709"/>
              <a:ext cx="1778000" cy="10160"/>
            </a:xfrm>
            <a:custGeom>
              <a:avLst/>
              <a:gdLst/>
              <a:ahLst/>
              <a:cxnLst/>
              <a:rect l="l" t="t" r="r" b="b"/>
              <a:pathLst>
                <a:path w="1778000" h="10160">
                  <a:moveTo>
                    <a:pt x="10632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1447" y="10160"/>
                  </a:lnTo>
                  <a:lnTo>
                    <a:pt x="106324" y="0"/>
                  </a:lnTo>
                  <a:close/>
                </a:path>
                <a:path w="1778000" h="10160">
                  <a:moveTo>
                    <a:pt x="1777974" y="10160"/>
                  </a:moveTo>
                  <a:lnTo>
                    <a:pt x="1765084" y="0"/>
                  </a:lnTo>
                  <a:lnTo>
                    <a:pt x="1677898" y="0"/>
                  </a:lnTo>
                  <a:lnTo>
                    <a:pt x="1691322" y="10160"/>
                  </a:lnTo>
                  <a:lnTo>
                    <a:pt x="1777974" y="1016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30808" y="5689600"/>
              <a:ext cx="1795145" cy="11430"/>
            </a:xfrm>
            <a:custGeom>
              <a:avLst/>
              <a:gdLst/>
              <a:ahLst/>
              <a:cxnLst/>
              <a:rect l="l" t="t" r="r" b="b"/>
              <a:pathLst>
                <a:path w="1795145" h="11429">
                  <a:moveTo>
                    <a:pt x="106159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0672" y="11430"/>
                  </a:lnTo>
                  <a:lnTo>
                    <a:pt x="106159" y="0"/>
                  </a:lnTo>
                  <a:close/>
                </a:path>
                <a:path w="1795145" h="11429">
                  <a:moveTo>
                    <a:pt x="1794967" y="11430"/>
                  </a:moveTo>
                  <a:lnTo>
                    <a:pt x="1780463" y="0"/>
                  </a:lnTo>
                  <a:lnTo>
                    <a:pt x="1693748" y="0"/>
                  </a:lnTo>
                  <a:lnTo>
                    <a:pt x="1708861" y="11430"/>
                  </a:lnTo>
                  <a:lnTo>
                    <a:pt x="1794967" y="1143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26706" y="5701029"/>
              <a:ext cx="1812289" cy="10160"/>
            </a:xfrm>
            <a:custGeom>
              <a:avLst/>
              <a:gdLst/>
              <a:ahLst/>
              <a:cxnLst/>
              <a:rect l="l" t="t" r="r" b="b"/>
              <a:pathLst>
                <a:path w="1812289" h="10160">
                  <a:moveTo>
                    <a:pt x="10477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99898" y="10160"/>
                  </a:lnTo>
                  <a:lnTo>
                    <a:pt x="104775" y="0"/>
                  </a:lnTo>
                  <a:close/>
                </a:path>
                <a:path w="1812289" h="10160">
                  <a:moveTo>
                    <a:pt x="1811972" y="10160"/>
                  </a:moveTo>
                  <a:lnTo>
                    <a:pt x="1799069" y="0"/>
                  </a:lnTo>
                  <a:lnTo>
                    <a:pt x="1712963" y="0"/>
                  </a:lnTo>
                  <a:lnTo>
                    <a:pt x="1726399" y="10160"/>
                  </a:lnTo>
                  <a:lnTo>
                    <a:pt x="1811972" y="1016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23760" y="5711189"/>
              <a:ext cx="1828164" cy="10160"/>
            </a:xfrm>
            <a:custGeom>
              <a:avLst/>
              <a:gdLst/>
              <a:ahLst/>
              <a:cxnLst/>
              <a:rect l="l" t="t" r="r" b="b"/>
              <a:pathLst>
                <a:path w="1828164" h="10160">
                  <a:moveTo>
                    <a:pt x="101930" y="0"/>
                  </a:moveTo>
                  <a:lnTo>
                    <a:pt x="2171" y="0"/>
                  </a:lnTo>
                  <a:lnTo>
                    <a:pt x="2171" y="3810"/>
                  </a:lnTo>
                  <a:lnTo>
                    <a:pt x="0" y="3810"/>
                  </a:lnTo>
                  <a:lnTo>
                    <a:pt x="0" y="10160"/>
                  </a:lnTo>
                  <a:lnTo>
                    <a:pt x="99491" y="10160"/>
                  </a:lnTo>
                  <a:lnTo>
                    <a:pt x="99491" y="3810"/>
                  </a:lnTo>
                  <a:lnTo>
                    <a:pt x="101930" y="3810"/>
                  </a:lnTo>
                  <a:lnTo>
                    <a:pt x="101930" y="0"/>
                  </a:lnTo>
                  <a:close/>
                </a:path>
                <a:path w="1828164" h="10160">
                  <a:moveTo>
                    <a:pt x="1827809" y="10160"/>
                  </a:moveTo>
                  <a:lnTo>
                    <a:pt x="1814918" y="0"/>
                  </a:lnTo>
                  <a:lnTo>
                    <a:pt x="1729346" y="0"/>
                  </a:lnTo>
                  <a:lnTo>
                    <a:pt x="1742782" y="10160"/>
                  </a:lnTo>
                  <a:lnTo>
                    <a:pt x="1827809" y="1016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17892" y="5721350"/>
              <a:ext cx="1846580" cy="10160"/>
            </a:xfrm>
            <a:custGeom>
              <a:avLst/>
              <a:gdLst/>
              <a:ahLst/>
              <a:cxnLst/>
              <a:rect l="l" t="t" r="r" b="b"/>
              <a:pathLst>
                <a:path w="1846580" h="10160">
                  <a:moveTo>
                    <a:pt x="103822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8945" y="10160"/>
                  </a:lnTo>
                  <a:lnTo>
                    <a:pt x="103822" y="0"/>
                  </a:lnTo>
                  <a:close/>
                </a:path>
                <a:path w="1846580" h="10160">
                  <a:moveTo>
                    <a:pt x="1846567" y="10160"/>
                  </a:moveTo>
                  <a:lnTo>
                    <a:pt x="1833676" y="0"/>
                  </a:lnTo>
                  <a:lnTo>
                    <a:pt x="1748650" y="0"/>
                  </a:lnTo>
                  <a:lnTo>
                    <a:pt x="1762074" y="10160"/>
                  </a:lnTo>
                  <a:lnTo>
                    <a:pt x="1846567" y="1016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13409" y="5730239"/>
              <a:ext cx="1864360" cy="11430"/>
            </a:xfrm>
            <a:custGeom>
              <a:avLst/>
              <a:gdLst/>
              <a:ahLst/>
              <a:cxnLst/>
              <a:rect l="l" t="t" r="r" b="b"/>
              <a:pathLst>
                <a:path w="1864360" h="11429">
                  <a:moveTo>
                    <a:pt x="104038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8552" y="11430"/>
                  </a:lnTo>
                  <a:lnTo>
                    <a:pt x="104038" y="0"/>
                  </a:lnTo>
                  <a:close/>
                </a:path>
                <a:path w="1864360" h="11429">
                  <a:moveTo>
                    <a:pt x="1863953" y="11430"/>
                  </a:moveTo>
                  <a:lnTo>
                    <a:pt x="1849450" y="0"/>
                  </a:lnTo>
                  <a:lnTo>
                    <a:pt x="1764880" y="0"/>
                  </a:lnTo>
                  <a:lnTo>
                    <a:pt x="1779993" y="11430"/>
                  </a:lnTo>
                  <a:lnTo>
                    <a:pt x="1863953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08939" y="5740400"/>
              <a:ext cx="1881505" cy="11430"/>
            </a:xfrm>
            <a:custGeom>
              <a:avLst/>
              <a:gdLst/>
              <a:ahLst/>
              <a:cxnLst/>
              <a:rect l="l" t="t" r="r" b="b"/>
              <a:pathLst>
                <a:path w="1881505" h="11429">
                  <a:moveTo>
                    <a:pt x="103632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8145" y="11430"/>
                  </a:lnTo>
                  <a:lnTo>
                    <a:pt x="103632" y="0"/>
                  </a:lnTo>
                  <a:close/>
                </a:path>
                <a:path w="1881505" h="11429">
                  <a:moveTo>
                    <a:pt x="1881314" y="11430"/>
                  </a:moveTo>
                  <a:lnTo>
                    <a:pt x="1866811" y="0"/>
                  </a:lnTo>
                  <a:lnTo>
                    <a:pt x="1782787" y="0"/>
                  </a:lnTo>
                  <a:lnTo>
                    <a:pt x="1797900" y="11430"/>
                  </a:lnTo>
                  <a:lnTo>
                    <a:pt x="1881314" y="1143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04469" y="5750559"/>
              <a:ext cx="1899285" cy="11430"/>
            </a:xfrm>
            <a:custGeom>
              <a:avLst/>
              <a:gdLst/>
              <a:ahLst/>
              <a:cxnLst/>
              <a:rect l="l" t="t" r="r" b="b"/>
              <a:pathLst>
                <a:path w="1899285" h="11429">
                  <a:moveTo>
                    <a:pt x="1032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7739" y="11430"/>
                  </a:lnTo>
                  <a:lnTo>
                    <a:pt x="103225" y="0"/>
                  </a:lnTo>
                  <a:close/>
                </a:path>
                <a:path w="1899285" h="11429">
                  <a:moveTo>
                    <a:pt x="1898688" y="11430"/>
                  </a:moveTo>
                  <a:lnTo>
                    <a:pt x="1884172" y="0"/>
                  </a:lnTo>
                  <a:lnTo>
                    <a:pt x="1800694" y="0"/>
                  </a:lnTo>
                  <a:lnTo>
                    <a:pt x="1815795" y="11430"/>
                  </a:lnTo>
                  <a:lnTo>
                    <a:pt x="1898688" y="1143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699985" y="5760719"/>
              <a:ext cx="1916430" cy="11430"/>
            </a:xfrm>
            <a:custGeom>
              <a:avLst/>
              <a:gdLst/>
              <a:ahLst/>
              <a:cxnLst/>
              <a:rect l="l" t="t" r="r" b="b"/>
              <a:pathLst>
                <a:path w="1916430" h="11429">
                  <a:moveTo>
                    <a:pt x="1028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7345" y="11430"/>
                  </a:lnTo>
                  <a:lnTo>
                    <a:pt x="102831" y="0"/>
                  </a:lnTo>
                  <a:close/>
                </a:path>
                <a:path w="1916430" h="11429">
                  <a:moveTo>
                    <a:pt x="1916061" y="11430"/>
                  </a:moveTo>
                  <a:lnTo>
                    <a:pt x="1901558" y="0"/>
                  </a:lnTo>
                  <a:lnTo>
                    <a:pt x="1818601" y="0"/>
                  </a:lnTo>
                  <a:lnTo>
                    <a:pt x="1833714" y="11430"/>
                  </a:lnTo>
                  <a:lnTo>
                    <a:pt x="1916061" y="1143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695515" y="5770879"/>
              <a:ext cx="1933575" cy="11430"/>
            </a:xfrm>
            <a:custGeom>
              <a:avLst/>
              <a:gdLst/>
              <a:ahLst/>
              <a:cxnLst/>
              <a:rect l="l" t="t" r="r" b="b"/>
              <a:pathLst>
                <a:path w="1933575" h="11429">
                  <a:moveTo>
                    <a:pt x="1024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939" y="11430"/>
                  </a:lnTo>
                  <a:lnTo>
                    <a:pt x="102425" y="0"/>
                  </a:lnTo>
                  <a:close/>
                </a:path>
                <a:path w="1933575" h="11429">
                  <a:moveTo>
                    <a:pt x="1933422" y="11430"/>
                  </a:moveTo>
                  <a:lnTo>
                    <a:pt x="1918919" y="0"/>
                  </a:lnTo>
                  <a:lnTo>
                    <a:pt x="1836508" y="0"/>
                  </a:lnTo>
                  <a:lnTo>
                    <a:pt x="1851621" y="11430"/>
                  </a:lnTo>
                  <a:lnTo>
                    <a:pt x="1933422" y="1143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691032" y="5781039"/>
              <a:ext cx="1951355" cy="11430"/>
            </a:xfrm>
            <a:custGeom>
              <a:avLst/>
              <a:gdLst/>
              <a:ahLst/>
              <a:cxnLst/>
              <a:rect l="l" t="t" r="r" b="b"/>
              <a:pathLst>
                <a:path w="1951355" h="11429">
                  <a:moveTo>
                    <a:pt x="1020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6545" y="11430"/>
                  </a:lnTo>
                  <a:lnTo>
                    <a:pt x="102031" y="0"/>
                  </a:lnTo>
                  <a:close/>
                </a:path>
                <a:path w="1951355" h="11429">
                  <a:moveTo>
                    <a:pt x="1950808" y="11430"/>
                  </a:moveTo>
                  <a:lnTo>
                    <a:pt x="1936292" y="0"/>
                  </a:lnTo>
                  <a:lnTo>
                    <a:pt x="1854428" y="0"/>
                  </a:lnTo>
                  <a:lnTo>
                    <a:pt x="1869541" y="11430"/>
                  </a:lnTo>
                  <a:lnTo>
                    <a:pt x="1950808" y="1143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686562" y="5791200"/>
              <a:ext cx="1968500" cy="11430"/>
            </a:xfrm>
            <a:custGeom>
              <a:avLst/>
              <a:gdLst/>
              <a:ahLst/>
              <a:cxnLst/>
              <a:rect l="l" t="t" r="r" b="b"/>
              <a:pathLst>
                <a:path w="1968500" h="11429">
                  <a:moveTo>
                    <a:pt x="1016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139" y="11430"/>
                  </a:lnTo>
                  <a:lnTo>
                    <a:pt x="101625" y="0"/>
                  </a:lnTo>
                  <a:close/>
                </a:path>
                <a:path w="1968500" h="11429">
                  <a:moveTo>
                    <a:pt x="1968169" y="11430"/>
                  </a:moveTo>
                  <a:lnTo>
                    <a:pt x="1953666" y="0"/>
                  </a:lnTo>
                  <a:lnTo>
                    <a:pt x="1872322" y="0"/>
                  </a:lnTo>
                  <a:lnTo>
                    <a:pt x="1887435" y="11430"/>
                  </a:lnTo>
                  <a:lnTo>
                    <a:pt x="1968169" y="1143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682078" y="5801359"/>
              <a:ext cx="1985645" cy="11430"/>
            </a:xfrm>
            <a:custGeom>
              <a:avLst/>
              <a:gdLst/>
              <a:ahLst/>
              <a:cxnLst/>
              <a:rect l="l" t="t" r="r" b="b"/>
              <a:pathLst>
                <a:path w="1985645" h="11429">
                  <a:moveTo>
                    <a:pt x="1012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5745" y="11430"/>
                  </a:lnTo>
                  <a:lnTo>
                    <a:pt x="101231" y="0"/>
                  </a:lnTo>
                  <a:close/>
                </a:path>
                <a:path w="1985645" h="11429">
                  <a:moveTo>
                    <a:pt x="1985556" y="11430"/>
                  </a:moveTo>
                  <a:lnTo>
                    <a:pt x="1971040" y="0"/>
                  </a:lnTo>
                  <a:lnTo>
                    <a:pt x="1890242" y="0"/>
                  </a:lnTo>
                  <a:lnTo>
                    <a:pt x="1905355" y="11430"/>
                  </a:lnTo>
                  <a:lnTo>
                    <a:pt x="1985556" y="1143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677608" y="5811519"/>
              <a:ext cx="2003425" cy="11430"/>
            </a:xfrm>
            <a:custGeom>
              <a:avLst/>
              <a:gdLst/>
              <a:ahLst/>
              <a:cxnLst/>
              <a:rect l="l" t="t" r="r" b="b"/>
              <a:pathLst>
                <a:path w="2003425" h="11429">
                  <a:moveTo>
                    <a:pt x="1008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5338" y="11430"/>
                  </a:lnTo>
                  <a:lnTo>
                    <a:pt x="100825" y="0"/>
                  </a:lnTo>
                  <a:close/>
                </a:path>
                <a:path w="2003425" h="11429">
                  <a:moveTo>
                    <a:pt x="2002917" y="11430"/>
                  </a:moveTo>
                  <a:lnTo>
                    <a:pt x="1988413" y="0"/>
                  </a:lnTo>
                  <a:lnTo>
                    <a:pt x="1908149" y="0"/>
                  </a:lnTo>
                  <a:lnTo>
                    <a:pt x="1923262" y="11430"/>
                  </a:lnTo>
                  <a:lnTo>
                    <a:pt x="2002917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673125" y="5821679"/>
              <a:ext cx="2020570" cy="11430"/>
            </a:xfrm>
            <a:custGeom>
              <a:avLst/>
              <a:gdLst/>
              <a:ahLst/>
              <a:cxnLst/>
              <a:rect l="l" t="t" r="r" b="b"/>
              <a:pathLst>
                <a:path w="2020570" h="11429">
                  <a:moveTo>
                    <a:pt x="1004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945" y="11430"/>
                  </a:lnTo>
                  <a:lnTo>
                    <a:pt x="100431" y="0"/>
                  </a:lnTo>
                  <a:close/>
                </a:path>
                <a:path w="2020570" h="11429">
                  <a:moveTo>
                    <a:pt x="2020290" y="11430"/>
                  </a:moveTo>
                  <a:lnTo>
                    <a:pt x="2005787" y="0"/>
                  </a:lnTo>
                  <a:lnTo>
                    <a:pt x="1926069" y="0"/>
                  </a:lnTo>
                  <a:lnTo>
                    <a:pt x="1941182" y="11430"/>
                  </a:lnTo>
                  <a:lnTo>
                    <a:pt x="202029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668655" y="5831839"/>
              <a:ext cx="2037714" cy="11430"/>
            </a:xfrm>
            <a:custGeom>
              <a:avLst/>
              <a:gdLst/>
              <a:ahLst/>
              <a:cxnLst/>
              <a:rect l="l" t="t" r="r" b="b"/>
              <a:pathLst>
                <a:path w="2037714" h="11429">
                  <a:moveTo>
                    <a:pt x="1000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538" y="11430"/>
                  </a:lnTo>
                  <a:lnTo>
                    <a:pt x="100025" y="0"/>
                  </a:lnTo>
                  <a:close/>
                </a:path>
                <a:path w="2037714" h="11429">
                  <a:moveTo>
                    <a:pt x="2037664" y="11430"/>
                  </a:moveTo>
                  <a:lnTo>
                    <a:pt x="2023148" y="0"/>
                  </a:lnTo>
                  <a:lnTo>
                    <a:pt x="1943963" y="0"/>
                  </a:lnTo>
                  <a:lnTo>
                    <a:pt x="1959076" y="11430"/>
                  </a:lnTo>
                  <a:lnTo>
                    <a:pt x="2037664" y="1143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664184" y="5842000"/>
              <a:ext cx="2055495" cy="11430"/>
            </a:xfrm>
            <a:custGeom>
              <a:avLst/>
              <a:gdLst/>
              <a:ahLst/>
              <a:cxnLst/>
              <a:rect l="l" t="t" r="r" b="b"/>
              <a:pathLst>
                <a:path w="2055495" h="11429">
                  <a:moveTo>
                    <a:pt x="99618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4132" y="11430"/>
                  </a:lnTo>
                  <a:lnTo>
                    <a:pt x="99618" y="0"/>
                  </a:lnTo>
                  <a:close/>
                </a:path>
                <a:path w="2055495" h="11429">
                  <a:moveTo>
                    <a:pt x="2055025" y="11430"/>
                  </a:moveTo>
                  <a:lnTo>
                    <a:pt x="2040521" y="0"/>
                  </a:lnTo>
                  <a:lnTo>
                    <a:pt x="1961870" y="0"/>
                  </a:lnTo>
                  <a:lnTo>
                    <a:pt x="1976983" y="11430"/>
                  </a:lnTo>
                  <a:lnTo>
                    <a:pt x="2055025" y="1143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659701" y="5852159"/>
              <a:ext cx="2072639" cy="11430"/>
            </a:xfrm>
            <a:custGeom>
              <a:avLst/>
              <a:gdLst/>
              <a:ahLst/>
              <a:cxnLst/>
              <a:rect l="l" t="t" r="r" b="b"/>
              <a:pathLst>
                <a:path w="2072639" h="11429">
                  <a:moveTo>
                    <a:pt x="992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3738" y="11430"/>
                  </a:lnTo>
                  <a:lnTo>
                    <a:pt x="99225" y="0"/>
                  </a:lnTo>
                  <a:close/>
                </a:path>
                <a:path w="2072639" h="11429">
                  <a:moveTo>
                    <a:pt x="2072398" y="11430"/>
                  </a:moveTo>
                  <a:lnTo>
                    <a:pt x="2057895" y="0"/>
                  </a:lnTo>
                  <a:lnTo>
                    <a:pt x="1979790" y="0"/>
                  </a:lnTo>
                  <a:lnTo>
                    <a:pt x="1994903" y="11430"/>
                  </a:lnTo>
                  <a:lnTo>
                    <a:pt x="2072398" y="1143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655789" y="5862319"/>
              <a:ext cx="2087880" cy="10160"/>
            </a:xfrm>
            <a:custGeom>
              <a:avLst/>
              <a:gdLst/>
              <a:ahLst/>
              <a:cxnLst/>
              <a:rect l="l" t="t" r="r" b="b"/>
              <a:pathLst>
                <a:path w="2087880" h="10160">
                  <a:moveTo>
                    <a:pt x="982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3383" y="10160"/>
                  </a:lnTo>
                  <a:lnTo>
                    <a:pt x="98259" y="0"/>
                  </a:lnTo>
                  <a:close/>
                </a:path>
                <a:path w="2087880" h="10160">
                  <a:moveTo>
                    <a:pt x="2087600" y="10160"/>
                  </a:moveTo>
                  <a:lnTo>
                    <a:pt x="2074697" y="0"/>
                  </a:lnTo>
                  <a:lnTo>
                    <a:pt x="1997125" y="0"/>
                  </a:lnTo>
                  <a:lnTo>
                    <a:pt x="2010562" y="10160"/>
                  </a:lnTo>
                  <a:lnTo>
                    <a:pt x="2087600" y="1016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651306" y="5872479"/>
              <a:ext cx="2105025" cy="10160"/>
            </a:xfrm>
            <a:custGeom>
              <a:avLst/>
              <a:gdLst/>
              <a:ahLst/>
              <a:cxnLst/>
              <a:rect l="l" t="t" r="r" b="b"/>
              <a:pathLst>
                <a:path w="2105025" h="10160">
                  <a:moveTo>
                    <a:pt x="978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989" y="10160"/>
                  </a:lnTo>
                  <a:lnTo>
                    <a:pt x="97866" y="0"/>
                  </a:lnTo>
                  <a:close/>
                </a:path>
                <a:path w="2105025" h="10160">
                  <a:moveTo>
                    <a:pt x="2104974" y="10160"/>
                  </a:moveTo>
                  <a:lnTo>
                    <a:pt x="2092083" y="0"/>
                  </a:lnTo>
                  <a:lnTo>
                    <a:pt x="2015045" y="0"/>
                  </a:lnTo>
                  <a:lnTo>
                    <a:pt x="2028482" y="10160"/>
                  </a:lnTo>
                  <a:lnTo>
                    <a:pt x="2104974" y="1016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46836" y="5882639"/>
              <a:ext cx="2122805" cy="10160"/>
            </a:xfrm>
            <a:custGeom>
              <a:avLst/>
              <a:gdLst/>
              <a:ahLst/>
              <a:cxnLst/>
              <a:rect l="l" t="t" r="r" b="b"/>
              <a:pathLst>
                <a:path w="2122805" h="10160">
                  <a:moveTo>
                    <a:pt x="974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2583" y="10160"/>
                  </a:lnTo>
                  <a:lnTo>
                    <a:pt x="97459" y="0"/>
                  </a:lnTo>
                  <a:close/>
                </a:path>
                <a:path w="2122805" h="10160">
                  <a:moveTo>
                    <a:pt x="2122347" y="10160"/>
                  </a:moveTo>
                  <a:lnTo>
                    <a:pt x="2109444" y="0"/>
                  </a:lnTo>
                  <a:lnTo>
                    <a:pt x="2032952" y="0"/>
                  </a:lnTo>
                  <a:lnTo>
                    <a:pt x="2046389" y="10160"/>
                  </a:lnTo>
                  <a:lnTo>
                    <a:pt x="2122347" y="1016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642353" y="5892800"/>
              <a:ext cx="2139950" cy="10160"/>
            </a:xfrm>
            <a:custGeom>
              <a:avLst/>
              <a:gdLst/>
              <a:ahLst/>
              <a:cxnLst/>
              <a:rect l="l" t="t" r="r" b="b"/>
              <a:pathLst>
                <a:path w="2139950" h="10160">
                  <a:moveTo>
                    <a:pt x="970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189" y="10160"/>
                  </a:lnTo>
                  <a:lnTo>
                    <a:pt x="97066" y="0"/>
                  </a:lnTo>
                  <a:close/>
                </a:path>
                <a:path w="2139950" h="10160">
                  <a:moveTo>
                    <a:pt x="2139721" y="10160"/>
                  </a:moveTo>
                  <a:lnTo>
                    <a:pt x="2126831" y="0"/>
                  </a:lnTo>
                  <a:lnTo>
                    <a:pt x="2050872" y="0"/>
                  </a:lnTo>
                  <a:lnTo>
                    <a:pt x="2064296" y="10160"/>
                  </a:lnTo>
                  <a:lnTo>
                    <a:pt x="2139721" y="1016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37882" y="5902959"/>
              <a:ext cx="2157095" cy="10160"/>
            </a:xfrm>
            <a:custGeom>
              <a:avLst/>
              <a:gdLst/>
              <a:ahLst/>
              <a:cxnLst/>
              <a:rect l="l" t="t" r="r" b="b"/>
              <a:pathLst>
                <a:path w="2157095" h="10160">
                  <a:moveTo>
                    <a:pt x="96659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1770" y="10160"/>
                  </a:lnTo>
                  <a:lnTo>
                    <a:pt x="96659" y="0"/>
                  </a:lnTo>
                  <a:close/>
                </a:path>
                <a:path w="2157095" h="10160">
                  <a:moveTo>
                    <a:pt x="2157082" y="10160"/>
                  </a:moveTo>
                  <a:lnTo>
                    <a:pt x="2144191" y="0"/>
                  </a:lnTo>
                  <a:lnTo>
                    <a:pt x="2068766" y="0"/>
                  </a:lnTo>
                  <a:lnTo>
                    <a:pt x="2082203" y="10160"/>
                  </a:lnTo>
                  <a:lnTo>
                    <a:pt x="2157082" y="1016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33412" y="5913119"/>
              <a:ext cx="2174875" cy="10160"/>
            </a:xfrm>
            <a:custGeom>
              <a:avLst/>
              <a:gdLst/>
              <a:ahLst/>
              <a:cxnLst/>
              <a:rect l="l" t="t" r="r" b="b"/>
              <a:pathLst>
                <a:path w="2174875" h="10160">
                  <a:moveTo>
                    <a:pt x="962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1363" y="10160"/>
                  </a:lnTo>
                  <a:lnTo>
                    <a:pt x="96240" y="0"/>
                  </a:lnTo>
                  <a:close/>
                </a:path>
                <a:path w="2174875" h="10160">
                  <a:moveTo>
                    <a:pt x="2174456" y="10160"/>
                  </a:moveTo>
                  <a:lnTo>
                    <a:pt x="2161552" y="0"/>
                  </a:lnTo>
                  <a:lnTo>
                    <a:pt x="2086673" y="0"/>
                  </a:lnTo>
                  <a:lnTo>
                    <a:pt x="2100110" y="10160"/>
                  </a:lnTo>
                  <a:lnTo>
                    <a:pt x="2174456" y="1016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28929" y="5923279"/>
              <a:ext cx="2192020" cy="10160"/>
            </a:xfrm>
            <a:custGeom>
              <a:avLst/>
              <a:gdLst/>
              <a:ahLst/>
              <a:cxnLst/>
              <a:rect l="l" t="t" r="r" b="b"/>
              <a:pathLst>
                <a:path w="2192020" h="10160">
                  <a:moveTo>
                    <a:pt x="958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970" y="10160"/>
                  </a:lnTo>
                  <a:lnTo>
                    <a:pt x="95846" y="0"/>
                  </a:lnTo>
                  <a:close/>
                </a:path>
                <a:path w="2192020" h="10160">
                  <a:moveTo>
                    <a:pt x="2191829" y="10160"/>
                  </a:moveTo>
                  <a:lnTo>
                    <a:pt x="2178939" y="0"/>
                  </a:lnTo>
                  <a:lnTo>
                    <a:pt x="2104593" y="0"/>
                  </a:lnTo>
                  <a:lnTo>
                    <a:pt x="2118017" y="10160"/>
                  </a:lnTo>
                  <a:lnTo>
                    <a:pt x="2191829" y="1016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624459" y="5933439"/>
              <a:ext cx="2209800" cy="10160"/>
            </a:xfrm>
            <a:custGeom>
              <a:avLst/>
              <a:gdLst/>
              <a:ahLst/>
              <a:cxnLst/>
              <a:rect l="l" t="t" r="r" b="b"/>
              <a:pathLst>
                <a:path w="2209800" h="10160">
                  <a:moveTo>
                    <a:pt x="954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0563" y="10160"/>
                  </a:lnTo>
                  <a:lnTo>
                    <a:pt x="95440" y="0"/>
                  </a:lnTo>
                  <a:close/>
                </a:path>
                <a:path w="2209800" h="10160">
                  <a:moveTo>
                    <a:pt x="2209203" y="10160"/>
                  </a:moveTo>
                  <a:lnTo>
                    <a:pt x="2196300" y="0"/>
                  </a:lnTo>
                  <a:lnTo>
                    <a:pt x="2122487" y="0"/>
                  </a:lnTo>
                  <a:lnTo>
                    <a:pt x="2135924" y="10160"/>
                  </a:lnTo>
                  <a:lnTo>
                    <a:pt x="2209203" y="1016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19975" y="5943600"/>
              <a:ext cx="2226945" cy="10160"/>
            </a:xfrm>
            <a:custGeom>
              <a:avLst/>
              <a:gdLst/>
              <a:ahLst/>
              <a:cxnLst/>
              <a:rect l="l" t="t" r="r" b="b"/>
              <a:pathLst>
                <a:path w="2226945" h="10160">
                  <a:moveTo>
                    <a:pt x="950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170" y="10160"/>
                  </a:lnTo>
                  <a:lnTo>
                    <a:pt x="95046" y="0"/>
                  </a:lnTo>
                  <a:close/>
                </a:path>
                <a:path w="2226945" h="10160">
                  <a:moveTo>
                    <a:pt x="2226576" y="10160"/>
                  </a:moveTo>
                  <a:lnTo>
                    <a:pt x="2213686" y="0"/>
                  </a:lnTo>
                  <a:lnTo>
                    <a:pt x="2140407" y="0"/>
                  </a:lnTo>
                  <a:lnTo>
                    <a:pt x="2153843" y="10160"/>
                  </a:lnTo>
                  <a:lnTo>
                    <a:pt x="2226576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15505" y="5953759"/>
              <a:ext cx="2244090" cy="10160"/>
            </a:xfrm>
            <a:custGeom>
              <a:avLst/>
              <a:gdLst/>
              <a:ahLst/>
              <a:cxnLst/>
              <a:rect l="l" t="t" r="r" b="b"/>
              <a:pathLst>
                <a:path w="2244090" h="10160">
                  <a:moveTo>
                    <a:pt x="946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9763" y="10160"/>
                  </a:lnTo>
                  <a:lnTo>
                    <a:pt x="94640" y="0"/>
                  </a:lnTo>
                  <a:close/>
                </a:path>
                <a:path w="2244090" h="10160">
                  <a:moveTo>
                    <a:pt x="2243937" y="10160"/>
                  </a:moveTo>
                  <a:lnTo>
                    <a:pt x="2231047" y="0"/>
                  </a:lnTo>
                  <a:lnTo>
                    <a:pt x="2158314" y="0"/>
                  </a:lnTo>
                  <a:lnTo>
                    <a:pt x="2171750" y="10160"/>
                  </a:lnTo>
                  <a:lnTo>
                    <a:pt x="2243937" y="1016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611022" y="5963919"/>
              <a:ext cx="2261870" cy="10160"/>
            </a:xfrm>
            <a:custGeom>
              <a:avLst/>
              <a:gdLst/>
              <a:ahLst/>
              <a:cxnLst/>
              <a:rect l="l" t="t" r="r" b="b"/>
              <a:pathLst>
                <a:path w="2261870" h="10160">
                  <a:moveTo>
                    <a:pt x="942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89369" y="10160"/>
                  </a:lnTo>
                  <a:lnTo>
                    <a:pt x="94246" y="0"/>
                  </a:lnTo>
                  <a:close/>
                </a:path>
                <a:path w="2261870" h="10160">
                  <a:moveTo>
                    <a:pt x="2261324" y="10160"/>
                  </a:moveTo>
                  <a:lnTo>
                    <a:pt x="2248420" y="0"/>
                  </a:lnTo>
                  <a:lnTo>
                    <a:pt x="2176234" y="0"/>
                  </a:lnTo>
                  <a:lnTo>
                    <a:pt x="2189657" y="10160"/>
                  </a:lnTo>
                  <a:lnTo>
                    <a:pt x="2261324" y="1016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06552" y="5974079"/>
              <a:ext cx="2279015" cy="10160"/>
            </a:xfrm>
            <a:custGeom>
              <a:avLst/>
              <a:gdLst/>
              <a:ahLst/>
              <a:cxnLst/>
              <a:rect l="l" t="t" r="r" b="b"/>
              <a:pathLst>
                <a:path w="2279015" h="10160">
                  <a:moveTo>
                    <a:pt x="938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8963" y="10160"/>
                  </a:lnTo>
                  <a:lnTo>
                    <a:pt x="93840" y="0"/>
                  </a:lnTo>
                  <a:close/>
                </a:path>
                <a:path w="2279015" h="10160">
                  <a:moveTo>
                    <a:pt x="2278684" y="10160"/>
                  </a:moveTo>
                  <a:lnTo>
                    <a:pt x="2265794" y="0"/>
                  </a:lnTo>
                  <a:lnTo>
                    <a:pt x="2194128" y="0"/>
                  </a:lnTo>
                  <a:lnTo>
                    <a:pt x="2207564" y="10160"/>
                  </a:lnTo>
                  <a:lnTo>
                    <a:pt x="2278684" y="1016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602081" y="5982969"/>
              <a:ext cx="2296160" cy="11430"/>
            </a:xfrm>
            <a:custGeom>
              <a:avLst/>
              <a:gdLst/>
              <a:ahLst/>
              <a:cxnLst/>
              <a:rect l="l" t="t" r="r" b="b"/>
              <a:pathLst>
                <a:path w="2296160" h="11429">
                  <a:moveTo>
                    <a:pt x="940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8557" y="11430"/>
                  </a:lnTo>
                  <a:lnTo>
                    <a:pt x="94043" y="0"/>
                  </a:lnTo>
                  <a:close/>
                </a:path>
                <a:path w="2296160" h="11429">
                  <a:moveTo>
                    <a:pt x="2296058" y="11430"/>
                  </a:moveTo>
                  <a:lnTo>
                    <a:pt x="2281542" y="0"/>
                  </a:lnTo>
                  <a:lnTo>
                    <a:pt x="2210358" y="0"/>
                  </a:lnTo>
                  <a:lnTo>
                    <a:pt x="2225471" y="11430"/>
                  </a:lnTo>
                  <a:lnTo>
                    <a:pt x="2296058" y="1143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597598" y="5993129"/>
              <a:ext cx="2305050" cy="11430"/>
            </a:xfrm>
            <a:custGeom>
              <a:avLst/>
              <a:gdLst/>
              <a:ahLst/>
              <a:cxnLst/>
              <a:rect l="l" t="t" r="r" b="b"/>
              <a:pathLst>
                <a:path w="2305050" h="11429">
                  <a:moveTo>
                    <a:pt x="936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8163" y="11430"/>
                  </a:lnTo>
                  <a:lnTo>
                    <a:pt x="93649" y="0"/>
                  </a:lnTo>
                  <a:close/>
                </a:path>
                <a:path w="2305050" h="11429">
                  <a:moveTo>
                    <a:pt x="2304694" y="1270"/>
                  </a:moveTo>
                  <a:lnTo>
                    <a:pt x="2299728" y="1270"/>
                  </a:lnTo>
                  <a:lnTo>
                    <a:pt x="2299728" y="0"/>
                  </a:lnTo>
                  <a:lnTo>
                    <a:pt x="2229116" y="0"/>
                  </a:lnTo>
                  <a:lnTo>
                    <a:pt x="2229116" y="1270"/>
                  </a:lnTo>
                  <a:lnTo>
                    <a:pt x="2236673" y="1270"/>
                  </a:lnTo>
                  <a:lnTo>
                    <a:pt x="2236673" y="11430"/>
                  </a:lnTo>
                  <a:lnTo>
                    <a:pt x="2304694" y="11430"/>
                  </a:lnTo>
                  <a:lnTo>
                    <a:pt x="2304694" y="127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593128" y="6003289"/>
              <a:ext cx="2317750" cy="11430"/>
            </a:xfrm>
            <a:custGeom>
              <a:avLst/>
              <a:gdLst/>
              <a:ahLst/>
              <a:cxnLst/>
              <a:rect l="l" t="t" r="r" b="b"/>
              <a:pathLst>
                <a:path w="2317750" h="11429">
                  <a:moveTo>
                    <a:pt x="932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7757" y="11430"/>
                  </a:lnTo>
                  <a:lnTo>
                    <a:pt x="93243" y="0"/>
                  </a:lnTo>
                  <a:close/>
                </a:path>
                <a:path w="2317750" h="11429">
                  <a:moveTo>
                    <a:pt x="2317496" y="1270"/>
                  </a:moveTo>
                  <a:lnTo>
                    <a:pt x="2312809" y="1270"/>
                  </a:lnTo>
                  <a:lnTo>
                    <a:pt x="2312809" y="0"/>
                  </a:lnTo>
                  <a:lnTo>
                    <a:pt x="2247011" y="0"/>
                  </a:lnTo>
                  <a:lnTo>
                    <a:pt x="2247011" y="1270"/>
                  </a:lnTo>
                  <a:lnTo>
                    <a:pt x="2256104" y="1270"/>
                  </a:lnTo>
                  <a:lnTo>
                    <a:pt x="2256104" y="11430"/>
                  </a:lnTo>
                  <a:lnTo>
                    <a:pt x="2317496" y="11430"/>
                  </a:lnTo>
                  <a:lnTo>
                    <a:pt x="2317496" y="127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588645" y="6013450"/>
              <a:ext cx="2334895" cy="11430"/>
            </a:xfrm>
            <a:custGeom>
              <a:avLst/>
              <a:gdLst/>
              <a:ahLst/>
              <a:cxnLst/>
              <a:rect l="l" t="t" r="r" b="b"/>
              <a:pathLst>
                <a:path w="2334895" h="11429">
                  <a:moveTo>
                    <a:pt x="928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7363" y="11430"/>
                  </a:lnTo>
                  <a:lnTo>
                    <a:pt x="92849" y="0"/>
                  </a:lnTo>
                  <a:close/>
                </a:path>
                <a:path w="2334895" h="11429">
                  <a:moveTo>
                    <a:pt x="2334463" y="11430"/>
                  </a:moveTo>
                  <a:lnTo>
                    <a:pt x="2325103" y="0"/>
                  </a:lnTo>
                  <a:lnTo>
                    <a:pt x="2266785" y="0"/>
                  </a:lnTo>
                  <a:lnTo>
                    <a:pt x="2285365" y="11430"/>
                  </a:lnTo>
                  <a:lnTo>
                    <a:pt x="2334463" y="1143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584174" y="6023609"/>
              <a:ext cx="2347595" cy="11430"/>
            </a:xfrm>
            <a:custGeom>
              <a:avLst/>
              <a:gdLst/>
              <a:ahLst/>
              <a:cxnLst/>
              <a:rect l="l" t="t" r="r" b="b"/>
              <a:pathLst>
                <a:path w="2347595" h="11429">
                  <a:moveTo>
                    <a:pt x="924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6956" y="11430"/>
                  </a:lnTo>
                  <a:lnTo>
                    <a:pt x="92443" y="0"/>
                  </a:lnTo>
                  <a:close/>
                </a:path>
                <a:path w="2347595" h="11429">
                  <a:moveTo>
                    <a:pt x="2347264" y="11430"/>
                  </a:moveTo>
                  <a:lnTo>
                    <a:pt x="2337892" y="0"/>
                  </a:lnTo>
                  <a:lnTo>
                    <a:pt x="2287765" y="0"/>
                  </a:lnTo>
                  <a:lnTo>
                    <a:pt x="2306345" y="11430"/>
                  </a:lnTo>
                  <a:lnTo>
                    <a:pt x="2347264" y="1143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579691" y="6033769"/>
              <a:ext cx="2360295" cy="11430"/>
            </a:xfrm>
            <a:custGeom>
              <a:avLst/>
              <a:gdLst/>
              <a:ahLst/>
              <a:cxnLst/>
              <a:rect l="l" t="t" r="r" b="b"/>
              <a:pathLst>
                <a:path w="2360295" h="11429">
                  <a:moveTo>
                    <a:pt x="920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6563" y="11430"/>
                  </a:lnTo>
                  <a:lnTo>
                    <a:pt x="92049" y="0"/>
                  </a:lnTo>
                  <a:close/>
                </a:path>
                <a:path w="2360295" h="11429">
                  <a:moveTo>
                    <a:pt x="2360066" y="11430"/>
                  </a:moveTo>
                  <a:lnTo>
                    <a:pt x="2350706" y="0"/>
                  </a:lnTo>
                  <a:lnTo>
                    <a:pt x="2308758" y="0"/>
                  </a:lnTo>
                  <a:lnTo>
                    <a:pt x="2327325" y="11430"/>
                  </a:lnTo>
                  <a:lnTo>
                    <a:pt x="2360066" y="1143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75221" y="6043942"/>
              <a:ext cx="2372995" cy="11430"/>
            </a:xfrm>
            <a:custGeom>
              <a:avLst/>
              <a:gdLst/>
              <a:ahLst/>
              <a:cxnLst/>
              <a:rect l="l" t="t" r="r" b="b"/>
              <a:pathLst>
                <a:path w="2372995" h="11429">
                  <a:moveTo>
                    <a:pt x="91643" y="0"/>
                  </a:moveTo>
                  <a:lnTo>
                    <a:pt x="5041" y="0"/>
                  </a:lnTo>
                  <a:lnTo>
                    <a:pt x="0" y="11417"/>
                  </a:lnTo>
                  <a:lnTo>
                    <a:pt x="86156" y="11417"/>
                  </a:lnTo>
                  <a:lnTo>
                    <a:pt x="91643" y="0"/>
                  </a:lnTo>
                  <a:close/>
                </a:path>
                <a:path w="2372995" h="11429">
                  <a:moveTo>
                    <a:pt x="2372868" y="11417"/>
                  </a:moveTo>
                  <a:lnTo>
                    <a:pt x="2363495" y="0"/>
                  </a:lnTo>
                  <a:lnTo>
                    <a:pt x="2329738" y="0"/>
                  </a:lnTo>
                  <a:lnTo>
                    <a:pt x="2348319" y="11417"/>
                  </a:lnTo>
                  <a:lnTo>
                    <a:pt x="2372868" y="11417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70750" y="6054089"/>
              <a:ext cx="2385695" cy="11430"/>
            </a:xfrm>
            <a:custGeom>
              <a:avLst/>
              <a:gdLst/>
              <a:ahLst/>
              <a:cxnLst/>
              <a:rect l="l" t="t" r="r" b="b"/>
              <a:pathLst>
                <a:path w="2385695" h="11429">
                  <a:moveTo>
                    <a:pt x="912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5750" y="11430"/>
                  </a:lnTo>
                  <a:lnTo>
                    <a:pt x="91236" y="0"/>
                  </a:lnTo>
                  <a:close/>
                </a:path>
                <a:path w="2385695" h="11429">
                  <a:moveTo>
                    <a:pt x="2385657" y="11430"/>
                  </a:moveTo>
                  <a:lnTo>
                    <a:pt x="2376297" y="0"/>
                  </a:lnTo>
                  <a:lnTo>
                    <a:pt x="2350719" y="0"/>
                  </a:lnTo>
                  <a:lnTo>
                    <a:pt x="2369299" y="11430"/>
                  </a:lnTo>
                  <a:lnTo>
                    <a:pt x="2385657" y="1143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66267" y="6064250"/>
              <a:ext cx="2399030" cy="11430"/>
            </a:xfrm>
            <a:custGeom>
              <a:avLst/>
              <a:gdLst/>
              <a:ahLst/>
              <a:cxnLst/>
              <a:rect l="l" t="t" r="r" b="b"/>
              <a:pathLst>
                <a:path w="2399030" h="11429">
                  <a:moveTo>
                    <a:pt x="908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5356" y="11430"/>
                  </a:lnTo>
                  <a:lnTo>
                    <a:pt x="90843" y="0"/>
                  </a:lnTo>
                  <a:close/>
                </a:path>
                <a:path w="2399030" h="11429">
                  <a:moveTo>
                    <a:pt x="2398471" y="11430"/>
                  </a:moveTo>
                  <a:lnTo>
                    <a:pt x="2389098" y="0"/>
                  </a:lnTo>
                  <a:lnTo>
                    <a:pt x="2371712" y="0"/>
                  </a:lnTo>
                  <a:lnTo>
                    <a:pt x="2390279" y="11430"/>
                  </a:lnTo>
                  <a:lnTo>
                    <a:pt x="2398471" y="1143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61797" y="6074409"/>
              <a:ext cx="2411730" cy="11430"/>
            </a:xfrm>
            <a:custGeom>
              <a:avLst/>
              <a:gdLst/>
              <a:ahLst/>
              <a:cxnLst/>
              <a:rect l="l" t="t" r="r" b="b"/>
              <a:pathLst>
                <a:path w="2411730" h="11429">
                  <a:moveTo>
                    <a:pt x="904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4950" y="11430"/>
                  </a:lnTo>
                  <a:lnTo>
                    <a:pt x="90436" y="0"/>
                  </a:lnTo>
                  <a:close/>
                </a:path>
                <a:path w="2411730" h="11429">
                  <a:moveTo>
                    <a:pt x="2411272" y="11430"/>
                  </a:moveTo>
                  <a:lnTo>
                    <a:pt x="2401900" y="0"/>
                  </a:lnTo>
                  <a:lnTo>
                    <a:pt x="2392692" y="0"/>
                  </a:lnTo>
                  <a:lnTo>
                    <a:pt x="2411272" y="1143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557314" y="6084570"/>
              <a:ext cx="2416175" cy="11430"/>
            </a:xfrm>
            <a:custGeom>
              <a:avLst/>
              <a:gdLst/>
              <a:ahLst/>
              <a:cxnLst/>
              <a:rect l="l" t="t" r="r" b="b"/>
              <a:pathLst>
                <a:path w="2416175" h="11429">
                  <a:moveTo>
                    <a:pt x="900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4556" y="11430"/>
                  </a:lnTo>
                  <a:lnTo>
                    <a:pt x="90043" y="0"/>
                  </a:lnTo>
                  <a:close/>
                </a:path>
                <a:path w="2416175" h="11429">
                  <a:moveTo>
                    <a:pt x="2415756" y="1270"/>
                  </a:moveTo>
                  <a:lnTo>
                    <a:pt x="2414714" y="0"/>
                  </a:lnTo>
                  <a:lnTo>
                    <a:pt x="2413685" y="0"/>
                  </a:lnTo>
                  <a:lnTo>
                    <a:pt x="2415756" y="127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52848" y="6094729"/>
              <a:ext cx="90170" cy="11430"/>
            </a:xfrm>
            <a:custGeom>
              <a:avLst/>
              <a:gdLst/>
              <a:ahLst/>
              <a:cxnLst/>
              <a:rect l="l" t="t" r="r" b="b"/>
              <a:pathLst>
                <a:path w="90170" h="11429">
                  <a:moveTo>
                    <a:pt x="89632" y="0"/>
                  </a:moveTo>
                  <a:lnTo>
                    <a:pt x="5035" y="0"/>
                  </a:lnTo>
                  <a:lnTo>
                    <a:pt x="0" y="11430"/>
                  </a:lnTo>
                  <a:lnTo>
                    <a:pt x="84145" y="11430"/>
                  </a:lnTo>
                  <a:lnTo>
                    <a:pt x="89632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48931" y="6104889"/>
              <a:ext cx="88900" cy="10160"/>
            </a:xfrm>
            <a:custGeom>
              <a:avLst/>
              <a:gdLst/>
              <a:ahLst/>
              <a:cxnLst/>
              <a:rect l="l" t="t" r="r" b="b"/>
              <a:pathLst>
                <a:path w="88900" h="10160">
                  <a:moveTo>
                    <a:pt x="88671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3794" y="10160"/>
                  </a:lnTo>
                  <a:lnTo>
                    <a:pt x="88671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44455" y="6115050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8269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3392" y="10159"/>
                  </a:lnTo>
                  <a:lnTo>
                    <a:pt x="8826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539979" y="6125209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7868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990" y="10159"/>
                  </a:lnTo>
                  <a:lnTo>
                    <a:pt x="8786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535504" y="6135370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466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589" y="10159"/>
                  </a:lnTo>
                  <a:lnTo>
                    <a:pt x="8746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531028" y="6145529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065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2187" y="10160"/>
                  </a:lnTo>
                  <a:lnTo>
                    <a:pt x="8706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26552" y="6155689"/>
              <a:ext cx="86995" cy="10160"/>
            </a:xfrm>
            <a:custGeom>
              <a:avLst/>
              <a:gdLst/>
              <a:ahLst/>
              <a:cxnLst/>
              <a:rect l="l" t="t" r="r" b="b"/>
              <a:pathLst>
                <a:path w="86995" h="10160">
                  <a:moveTo>
                    <a:pt x="86663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1786" y="10160"/>
                  </a:lnTo>
                  <a:lnTo>
                    <a:pt x="86663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522076" y="6165850"/>
              <a:ext cx="86360" cy="10160"/>
            </a:xfrm>
            <a:custGeom>
              <a:avLst/>
              <a:gdLst/>
              <a:ahLst/>
              <a:cxnLst/>
              <a:rect l="l" t="t" r="r" b="b"/>
              <a:pathLst>
                <a:path w="86359" h="10160">
                  <a:moveTo>
                    <a:pt x="86262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1384" y="10159"/>
                  </a:lnTo>
                  <a:lnTo>
                    <a:pt x="8626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18125" y="6176009"/>
              <a:ext cx="85725" cy="10160"/>
            </a:xfrm>
            <a:custGeom>
              <a:avLst/>
              <a:gdLst/>
              <a:ahLst/>
              <a:cxnLst/>
              <a:rect l="l" t="t" r="r" b="b"/>
              <a:pathLst>
                <a:path w="85725" h="10160">
                  <a:moveTo>
                    <a:pt x="85335" y="0"/>
                  </a:moveTo>
                  <a:lnTo>
                    <a:pt x="3951" y="0"/>
                  </a:lnTo>
                  <a:lnTo>
                    <a:pt x="34" y="8889"/>
                  </a:lnTo>
                  <a:lnTo>
                    <a:pt x="0" y="10159"/>
                  </a:lnTo>
                  <a:lnTo>
                    <a:pt x="80458" y="10159"/>
                  </a:lnTo>
                  <a:lnTo>
                    <a:pt x="85335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17846" y="6186170"/>
              <a:ext cx="81280" cy="10160"/>
            </a:xfrm>
            <a:custGeom>
              <a:avLst/>
              <a:gdLst/>
              <a:ahLst/>
              <a:cxnLst/>
              <a:rect l="l" t="t" r="r" b="b"/>
              <a:pathLst>
                <a:path w="81279" h="10160">
                  <a:moveTo>
                    <a:pt x="8073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75859" y="10159"/>
                  </a:lnTo>
                  <a:lnTo>
                    <a:pt x="8073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17567" y="6196329"/>
              <a:ext cx="76200" cy="10160"/>
            </a:xfrm>
            <a:custGeom>
              <a:avLst/>
              <a:gdLst/>
              <a:ahLst/>
              <a:cxnLst/>
              <a:rect l="l" t="t" r="r" b="b"/>
              <a:pathLst>
                <a:path w="76200" h="10160">
                  <a:moveTo>
                    <a:pt x="7613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71261" y="10160"/>
                  </a:lnTo>
                  <a:lnTo>
                    <a:pt x="76138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17288" y="6206489"/>
              <a:ext cx="71755" cy="10160"/>
            </a:xfrm>
            <a:custGeom>
              <a:avLst/>
              <a:gdLst/>
              <a:ahLst/>
              <a:cxnLst/>
              <a:rect l="l" t="t" r="r" b="b"/>
              <a:pathLst>
                <a:path w="71754" h="10160">
                  <a:moveTo>
                    <a:pt x="71540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66662" y="10160"/>
                  </a:lnTo>
                  <a:lnTo>
                    <a:pt x="71540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17009" y="6216650"/>
              <a:ext cx="67310" cy="10160"/>
            </a:xfrm>
            <a:custGeom>
              <a:avLst/>
              <a:gdLst/>
              <a:ahLst/>
              <a:cxnLst/>
              <a:rect l="l" t="t" r="r" b="b"/>
              <a:pathLst>
                <a:path w="67309" h="10160">
                  <a:moveTo>
                    <a:pt x="6694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62064" y="10159"/>
                  </a:lnTo>
                  <a:lnTo>
                    <a:pt x="66941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16730" y="6226809"/>
              <a:ext cx="62865" cy="10160"/>
            </a:xfrm>
            <a:custGeom>
              <a:avLst/>
              <a:gdLst/>
              <a:ahLst/>
              <a:cxnLst/>
              <a:rect l="l" t="t" r="r" b="b"/>
              <a:pathLst>
                <a:path w="62865" h="10160">
                  <a:moveTo>
                    <a:pt x="62342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57465" y="10159"/>
                  </a:lnTo>
                  <a:lnTo>
                    <a:pt x="62342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16451" y="6235700"/>
              <a:ext cx="58419" cy="11430"/>
            </a:xfrm>
            <a:custGeom>
              <a:avLst/>
              <a:gdLst/>
              <a:ahLst/>
              <a:cxnLst/>
              <a:rect l="l" t="t" r="r" b="b"/>
              <a:pathLst>
                <a:path w="58420" h="11429">
                  <a:moveTo>
                    <a:pt x="58354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52866" y="11429"/>
                  </a:lnTo>
                  <a:lnTo>
                    <a:pt x="58354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16172" y="6245859"/>
              <a:ext cx="53975" cy="11430"/>
            </a:xfrm>
            <a:custGeom>
              <a:avLst/>
              <a:gdLst/>
              <a:ahLst/>
              <a:cxnLst/>
              <a:rect l="l" t="t" r="r" b="b"/>
              <a:pathLst>
                <a:path w="53975" h="11429">
                  <a:moveTo>
                    <a:pt x="5375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8268" y="11429"/>
                  </a:lnTo>
                  <a:lnTo>
                    <a:pt x="5375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15893" y="6256020"/>
              <a:ext cx="49530" cy="11430"/>
            </a:xfrm>
            <a:custGeom>
              <a:avLst/>
              <a:gdLst/>
              <a:ahLst/>
              <a:cxnLst/>
              <a:rect l="l" t="t" r="r" b="b"/>
              <a:pathLst>
                <a:path w="49529" h="11429">
                  <a:moveTo>
                    <a:pt x="4915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3669" y="11429"/>
                  </a:lnTo>
                  <a:lnTo>
                    <a:pt x="49156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15615" y="6266179"/>
              <a:ext cx="45085" cy="11430"/>
            </a:xfrm>
            <a:custGeom>
              <a:avLst/>
              <a:gdLst/>
              <a:ahLst/>
              <a:cxnLst/>
              <a:rect l="l" t="t" r="r" b="b"/>
              <a:pathLst>
                <a:path w="45084" h="11429">
                  <a:moveTo>
                    <a:pt x="44558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9071" y="11430"/>
                  </a:lnTo>
                  <a:lnTo>
                    <a:pt x="4455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15336" y="6276339"/>
              <a:ext cx="40005" cy="11430"/>
            </a:xfrm>
            <a:custGeom>
              <a:avLst/>
              <a:gdLst/>
              <a:ahLst/>
              <a:cxnLst/>
              <a:rect l="l" t="t" r="r" b="b"/>
              <a:pathLst>
                <a:path w="40004" h="11429">
                  <a:moveTo>
                    <a:pt x="3995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4472" y="11430"/>
                  </a:lnTo>
                  <a:lnTo>
                    <a:pt x="399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15057" y="6286500"/>
              <a:ext cx="35560" cy="11430"/>
            </a:xfrm>
            <a:custGeom>
              <a:avLst/>
              <a:gdLst/>
              <a:ahLst/>
              <a:cxnLst/>
              <a:rect l="l" t="t" r="r" b="b"/>
              <a:pathLst>
                <a:path w="35559" h="11429">
                  <a:moveTo>
                    <a:pt x="35361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1625" y="11429"/>
                  </a:lnTo>
                  <a:lnTo>
                    <a:pt x="32312" y="6350"/>
                  </a:lnTo>
                  <a:lnTo>
                    <a:pt x="3536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514778" y="6296659"/>
              <a:ext cx="32384" cy="11430"/>
            </a:xfrm>
            <a:custGeom>
              <a:avLst/>
              <a:gdLst/>
              <a:ahLst/>
              <a:cxnLst/>
              <a:rect l="l" t="t" r="r" b="b"/>
              <a:pathLst>
                <a:path w="32384" h="11429">
                  <a:moveTo>
                    <a:pt x="3207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0529" y="11429"/>
                  </a:lnTo>
                  <a:lnTo>
                    <a:pt x="32076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14499" y="6306820"/>
              <a:ext cx="31115" cy="11430"/>
            </a:xfrm>
            <a:custGeom>
              <a:avLst/>
              <a:gdLst/>
              <a:ahLst/>
              <a:cxnLst/>
              <a:rect l="l" t="t" r="r" b="b"/>
              <a:pathLst>
                <a:path w="31115" h="11429">
                  <a:moveTo>
                    <a:pt x="30980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9434" y="11429"/>
                  </a:lnTo>
                  <a:lnTo>
                    <a:pt x="30980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14220" y="6316979"/>
              <a:ext cx="30480" cy="11430"/>
            </a:xfrm>
            <a:custGeom>
              <a:avLst/>
              <a:gdLst/>
              <a:ahLst/>
              <a:cxnLst/>
              <a:rect l="l" t="t" r="r" b="b"/>
              <a:pathLst>
                <a:path w="30479" h="11429">
                  <a:moveTo>
                    <a:pt x="29884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8338" y="11430"/>
                  </a:lnTo>
                  <a:lnTo>
                    <a:pt x="29884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13941" y="6327139"/>
              <a:ext cx="29209" cy="11430"/>
            </a:xfrm>
            <a:custGeom>
              <a:avLst/>
              <a:gdLst/>
              <a:ahLst/>
              <a:cxnLst/>
              <a:rect l="l" t="t" r="r" b="b"/>
              <a:pathLst>
                <a:path w="29209" h="11429">
                  <a:moveTo>
                    <a:pt x="2878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7242" y="11430"/>
                  </a:lnTo>
                  <a:lnTo>
                    <a:pt x="28789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13662" y="6337300"/>
              <a:ext cx="27940" cy="11430"/>
            </a:xfrm>
            <a:custGeom>
              <a:avLst/>
              <a:gdLst/>
              <a:ahLst/>
              <a:cxnLst/>
              <a:rect l="l" t="t" r="r" b="b"/>
              <a:pathLst>
                <a:path w="27940" h="11429">
                  <a:moveTo>
                    <a:pt x="27693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6147" y="11429"/>
                  </a:lnTo>
                  <a:lnTo>
                    <a:pt x="27693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13383" y="6347459"/>
              <a:ext cx="26670" cy="11430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26597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5051" y="11429"/>
                  </a:lnTo>
                  <a:lnTo>
                    <a:pt x="26597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13139" y="6357620"/>
              <a:ext cx="26034" cy="10160"/>
            </a:xfrm>
            <a:custGeom>
              <a:avLst/>
              <a:gdLst/>
              <a:ahLst/>
              <a:cxnLst/>
              <a:rect l="l" t="t" r="r" b="b"/>
              <a:pathLst>
                <a:path w="26034" h="10160">
                  <a:moveTo>
                    <a:pt x="2546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24092" y="10159"/>
                  </a:lnTo>
                  <a:lnTo>
                    <a:pt x="2546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512860" y="6367779"/>
              <a:ext cx="24765" cy="10160"/>
            </a:xfrm>
            <a:custGeom>
              <a:avLst/>
              <a:gdLst/>
              <a:ahLst/>
              <a:cxnLst/>
              <a:rect l="l" t="t" r="r" b="b"/>
              <a:pathLst>
                <a:path w="24765" h="10160">
                  <a:moveTo>
                    <a:pt x="24371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2996" y="10160"/>
                  </a:lnTo>
                  <a:lnTo>
                    <a:pt x="24371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512581" y="6377939"/>
              <a:ext cx="23495" cy="10160"/>
            </a:xfrm>
            <a:custGeom>
              <a:avLst/>
              <a:gdLst/>
              <a:ahLst/>
              <a:cxnLst/>
              <a:rect l="l" t="t" r="r" b="b"/>
              <a:pathLst>
                <a:path w="23495" h="10160">
                  <a:moveTo>
                    <a:pt x="23275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1901" y="10160"/>
                  </a:lnTo>
                  <a:lnTo>
                    <a:pt x="23275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512268" y="6388100"/>
              <a:ext cx="22225" cy="11430"/>
            </a:xfrm>
            <a:custGeom>
              <a:avLst/>
              <a:gdLst/>
              <a:ahLst/>
              <a:cxnLst/>
              <a:rect l="l" t="t" r="r" b="b"/>
              <a:pathLst>
                <a:path w="22225" h="11429">
                  <a:moveTo>
                    <a:pt x="2221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0668" y="11429"/>
                  </a:lnTo>
                  <a:lnTo>
                    <a:pt x="22215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511989" y="6398259"/>
              <a:ext cx="21590" cy="11430"/>
            </a:xfrm>
            <a:custGeom>
              <a:avLst/>
              <a:gdLst/>
              <a:ahLst/>
              <a:cxnLst/>
              <a:rect l="l" t="t" r="r" b="b"/>
              <a:pathLst>
                <a:path w="21590" h="11429">
                  <a:moveTo>
                    <a:pt x="21119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19572" y="11429"/>
                  </a:lnTo>
                  <a:lnTo>
                    <a:pt x="21119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11745" y="6408420"/>
              <a:ext cx="20320" cy="10160"/>
            </a:xfrm>
            <a:custGeom>
              <a:avLst/>
              <a:gdLst/>
              <a:ahLst/>
              <a:cxnLst/>
              <a:rect l="l" t="t" r="r" b="b"/>
              <a:pathLst>
                <a:path w="20320" h="10160">
                  <a:moveTo>
                    <a:pt x="19988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8614" y="10159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11466" y="6418579"/>
              <a:ext cx="19050" cy="10160"/>
            </a:xfrm>
            <a:custGeom>
              <a:avLst/>
              <a:gdLst/>
              <a:ahLst/>
              <a:cxnLst/>
              <a:rect l="l" t="t" r="r" b="b"/>
              <a:pathLst>
                <a:path w="19050" h="10160">
                  <a:moveTo>
                    <a:pt x="18893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7518" y="10160"/>
                  </a:lnTo>
                  <a:lnTo>
                    <a:pt x="18893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11187" y="6428739"/>
              <a:ext cx="18415" cy="10160"/>
            </a:xfrm>
            <a:custGeom>
              <a:avLst/>
              <a:gdLst/>
              <a:ahLst/>
              <a:cxnLst/>
              <a:rect l="l" t="t" r="r" b="b"/>
              <a:pathLst>
                <a:path w="18415" h="10160">
                  <a:moveTo>
                    <a:pt x="17797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6422" y="10160"/>
                  </a:lnTo>
                  <a:lnTo>
                    <a:pt x="17797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10908" y="6438900"/>
              <a:ext cx="17145" cy="10160"/>
            </a:xfrm>
            <a:custGeom>
              <a:avLst/>
              <a:gdLst/>
              <a:ahLst/>
              <a:cxnLst/>
              <a:rect l="l" t="t" r="r" b="b"/>
              <a:pathLst>
                <a:path w="17145" h="10160">
                  <a:moveTo>
                    <a:pt x="1670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5327" y="10159"/>
                  </a:lnTo>
                  <a:lnTo>
                    <a:pt x="16701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10629" y="6449059"/>
              <a:ext cx="15875" cy="10160"/>
            </a:xfrm>
            <a:custGeom>
              <a:avLst/>
              <a:gdLst/>
              <a:ahLst/>
              <a:cxnLst/>
              <a:rect l="l" t="t" r="r" b="b"/>
              <a:pathLst>
                <a:path w="15875" h="10160">
                  <a:moveTo>
                    <a:pt x="15606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4231" y="10159"/>
                  </a:lnTo>
                  <a:lnTo>
                    <a:pt x="15606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510350" y="6459220"/>
              <a:ext cx="14604" cy="10160"/>
            </a:xfrm>
            <a:custGeom>
              <a:avLst/>
              <a:gdLst/>
              <a:ahLst/>
              <a:cxnLst/>
              <a:rect l="l" t="t" r="r" b="b"/>
              <a:pathLst>
                <a:path w="14604" h="10160">
                  <a:moveTo>
                    <a:pt x="14510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3135" y="10159"/>
                  </a:lnTo>
                  <a:lnTo>
                    <a:pt x="14510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510071" y="6469379"/>
              <a:ext cx="13970" cy="10160"/>
            </a:xfrm>
            <a:custGeom>
              <a:avLst/>
              <a:gdLst/>
              <a:ahLst/>
              <a:cxnLst/>
              <a:rect l="l" t="t" r="r" b="b"/>
              <a:pathLst>
                <a:path w="13970" h="10160">
                  <a:moveTo>
                    <a:pt x="1341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2040" y="10160"/>
                  </a:lnTo>
                  <a:lnTo>
                    <a:pt x="13414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09792" y="6479539"/>
              <a:ext cx="12700" cy="10160"/>
            </a:xfrm>
            <a:custGeom>
              <a:avLst/>
              <a:gdLst/>
              <a:ahLst/>
              <a:cxnLst/>
              <a:rect l="l" t="t" r="r" b="b"/>
              <a:pathLst>
                <a:path w="12700" h="10160">
                  <a:moveTo>
                    <a:pt x="1231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0944" y="10160"/>
                  </a:lnTo>
                  <a:lnTo>
                    <a:pt x="12318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509514" y="648842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11395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9848" y="11430"/>
                  </a:lnTo>
                  <a:lnTo>
                    <a:pt x="11395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509270" y="6498589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5" h="10159">
                  <a:moveTo>
                    <a:pt x="1026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8889" y="10160"/>
                  </a:lnTo>
                  <a:lnTo>
                    <a:pt x="10264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7301420" y="5133339"/>
              <a:ext cx="316230" cy="88900"/>
            </a:xfrm>
            <a:custGeom>
              <a:avLst/>
              <a:gdLst/>
              <a:ahLst/>
              <a:cxnLst/>
              <a:rect l="l" t="t" r="r" b="b"/>
              <a:pathLst>
                <a:path w="316229" h="88900">
                  <a:moveTo>
                    <a:pt x="316039" y="38100"/>
                  </a:moveTo>
                  <a:lnTo>
                    <a:pt x="312229" y="30480"/>
                  </a:lnTo>
                  <a:lnTo>
                    <a:pt x="310959" y="27940"/>
                  </a:lnTo>
                  <a:lnTo>
                    <a:pt x="296989" y="0"/>
                  </a:lnTo>
                  <a:lnTo>
                    <a:pt x="213169" y="19050"/>
                  </a:lnTo>
                  <a:lnTo>
                    <a:pt x="170332" y="27940"/>
                  </a:lnTo>
                  <a:lnTo>
                    <a:pt x="158089" y="30480"/>
                  </a:lnTo>
                  <a:lnTo>
                    <a:pt x="78549" y="46990"/>
                  </a:lnTo>
                  <a:lnTo>
                    <a:pt x="60591" y="57150"/>
                  </a:lnTo>
                  <a:lnTo>
                    <a:pt x="56108" y="59690"/>
                  </a:lnTo>
                  <a:lnTo>
                    <a:pt x="11239" y="85090"/>
                  </a:lnTo>
                  <a:lnTo>
                    <a:pt x="0" y="88900"/>
                  </a:lnTo>
                  <a:lnTo>
                    <a:pt x="277368" y="88900"/>
                  </a:lnTo>
                  <a:lnTo>
                    <a:pt x="299593" y="59690"/>
                  </a:lnTo>
                  <a:lnTo>
                    <a:pt x="301536" y="57150"/>
                  </a:lnTo>
                  <a:lnTo>
                    <a:pt x="316039" y="3810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6932633" y="5219700"/>
              <a:ext cx="648335" cy="31750"/>
            </a:xfrm>
            <a:custGeom>
              <a:avLst/>
              <a:gdLst/>
              <a:ahLst/>
              <a:cxnLst/>
              <a:rect l="l" t="t" r="r" b="b"/>
              <a:pathLst>
                <a:path w="648334" h="31750">
                  <a:moveTo>
                    <a:pt x="77766" y="17780"/>
                  </a:moveTo>
                  <a:lnTo>
                    <a:pt x="0" y="31750"/>
                  </a:lnTo>
                  <a:lnTo>
                    <a:pt x="154297" y="31750"/>
                  </a:lnTo>
                  <a:lnTo>
                    <a:pt x="77766" y="17780"/>
                  </a:lnTo>
                  <a:close/>
                </a:path>
                <a:path w="648334" h="31750">
                  <a:moveTo>
                    <a:pt x="648091" y="0"/>
                  </a:moveTo>
                  <a:lnTo>
                    <a:pt x="376283" y="0"/>
                  </a:lnTo>
                  <a:lnTo>
                    <a:pt x="282704" y="31750"/>
                  </a:lnTo>
                  <a:lnTo>
                    <a:pt x="623923" y="31750"/>
                  </a:lnTo>
                  <a:lnTo>
                    <a:pt x="648091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6636302" y="5248909"/>
              <a:ext cx="922655" cy="33020"/>
            </a:xfrm>
            <a:custGeom>
              <a:avLst/>
              <a:gdLst/>
              <a:ahLst/>
              <a:cxnLst/>
              <a:rect l="l" t="t" r="r" b="b"/>
              <a:pathLst>
                <a:path w="922654" h="33020">
                  <a:moveTo>
                    <a:pt x="436714" y="0"/>
                  </a:moveTo>
                  <a:lnTo>
                    <a:pt x="310470" y="0"/>
                  </a:lnTo>
                  <a:lnTo>
                    <a:pt x="162007" y="26669"/>
                  </a:lnTo>
                  <a:lnTo>
                    <a:pt x="18497" y="26669"/>
                  </a:lnTo>
                  <a:lnTo>
                    <a:pt x="0" y="33019"/>
                  </a:lnTo>
                  <a:lnTo>
                    <a:pt x="896590" y="33019"/>
                  </a:lnTo>
                  <a:lnTo>
                    <a:pt x="908469" y="17779"/>
                  </a:lnTo>
                  <a:lnTo>
                    <a:pt x="534117" y="17779"/>
                  </a:lnTo>
                  <a:lnTo>
                    <a:pt x="436714" y="0"/>
                  </a:lnTo>
                  <a:close/>
                </a:path>
                <a:path w="922654" h="33020">
                  <a:moveTo>
                    <a:pt x="922188" y="0"/>
                  </a:moveTo>
                  <a:lnTo>
                    <a:pt x="586522" y="0"/>
                  </a:lnTo>
                  <a:lnTo>
                    <a:pt x="534117" y="17779"/>
                  </a:lnTo>
                  <a:lnTo>
                    <a:pt x="908469" y="17779"/>
                  </a:lnTo>
                  <a:lnTo>
                    <a:pt x="916387" y="7619"/>
                  </a:lnTo>
                  <a:lnTo>
                    <a:pt x="92218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6559549" y="5278120"/>
              <a:ext cx="976630" cy="33020"/>
            </a:xfrm>
            <a:custGeom>
              <a:avLst/>
              <a:gdLst/>
              <a:ahLst/>
              <a:cxnLst/>
              <a:rect l="l" t="t" r="r" b="b"/>
              <a:pathLst>
                <a:path w="976629" h="33020">
                  <a:moveTo>
                    <a:pt x="976312" y="0"/>
                  </a:moveTo>
                  <a:lnTo>
                    <a:pt x="87850" y="0"/>
                  </a:lnTo>
                  <a:lnTo>
                    <a:pt x="10159" y="26669"/>
                  </a:lnTo>
                  <a:lnTo>
                    <a:pt x="0" y="33019"/>
                  </a:lnTo>
                  <a:lnTo>
                    <a:pt x="950576" y="33019"/>
                  </a:lnTo>
                  <a:lnTo>
                    <a:pt x="97631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6512813" y="5307329"/>
              <a:ext cx="1000760" cy="33020"/>
            </a:xfrm>
            <a:custGeom>
              <a:avLst/>
              <a:gdLst/>
              <a:ahLst/>
              <a:cxnLst/>
              <a:rect l="l" t="t" r="r" b="b"/>
              <a:pathLst>
                <a:path w="1000759" h="33020">
                  <a:moveTo>
                    <a:pt x="100028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4545" y="33020"/>
                  </a:lnTo>
                  <a:lnTo>
                    <a:pt x="1000281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6466077" y="5337809"/>
              <a:ext cx="1023619" cy="31750"/>
            </a:xfrm>
            <a:custGeom>
              <a:avLst/>
              <a:gdLst/>
              <a:ahLst/>
              <a:cxnLst/>
              <a:rect l="l" t="t" r="r" b="b"/>
              <a:pathLst>
                <a:path w="1023620" h="31750">
                  <a:moveTo>
                    <a:pt x="1023261" y="0"/>
                  </a:moveTo>
                  <a:lnTo>
                    <a:pt x="50800" y="0"/>
                  </a:lnTo>
                  <a:lnTo>
                    <a:pt x="0" y="31749"/>
                  </a:lnTo>
                  <a:lnTo>
                    <a:pt x="1019301" y="31749"/>
                  </a:lnTo>
                  <a:lnTo>
                    <a:pt x="1019301" y="5079"/>
                  </a:lnTo>
                  <a:lnTo>
                    <a:pt x="1023261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6419341" y="5367020"/>
              <a:ext cx="1066165" cy="31750"/>
            </a:xfrm>
            <a:custGeom>
              <a:avLst/>
              <a:gdLst/>
              <a:ahLst/>
              <a:cxnLst/>
              <a:rect l="l" t="t" r="r" b="b"/>
              <a:pathLst>
                <a:path w="1066165" h="31750">
                  <a:moveTo>
                    <a:pt x="1066037" y="0"/>
                  </a:moveTo>
                  <a:lnTo>
                    <a:pt x="50799" y="0"/>
                  </a:lnTo>
                  <a:lnTo>
                    <a:pt x="0" y="31749"/>
                  </a:lnTo>
                  <a:lnTo>
                    <a:pt x="1022078" y="31749"/>
                  </a:lnTo>
                  <a:lnTo>
                    <a:pt x="1066037" y="13969"/>
                  </a:lnTo>
                  <a:lnTo>
                    <a:pt x="1066037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6372606" y="5396229"/>
              <a:ext cx="1075690" cy="31750"/>
            </a:xfrm>
            <a:custGeom>
              <a:avLst/>
              <a:gdLst/>
              <a:ahLst/>
              <a:cxnLst/>
              <a:rect l="l" t="t" r="r" b="b"/>
              <a:pathLst>
                <a:path w="1075690" h="31750">
                  <a:moveTo>
                    <a:pt x="1075094" y="0"/>
                  </a:moveTo>
                  <a:lnTo>
                    <a:pt x="50800" y="0"/>
                  </a:lnTo>
                  <a:lnTo>
                    <a:pt x="0" y="31750"/>
                  </a:lnTo>
                  <a:lnTo>
                    <a:pt x="996593" y="31750"/>
                  </a:lnTo>
                  <a:lnTo>
                    <a:pt x="107509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6323838" y="5425439"/>
              <a:ext cx="1052195" cy="33020"/>
            </a:xfrm>
            <a:custGeom>
              <a:avLst/>
              <a:gdLst/>
              <a:ahLst/>
              <a:cxnLst/>
              <a:rect l="l" t="t" r="r" b="b"/>
              <a:pathLst>
                <a:path w="1052195" h="33020">
                  <a:moveTo>
                    <a:pt x="105164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0001" y="33020"/>
                  </a:lnTo>
                  <a:lnTo>
                    <a:pt x="1051641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6277101" y="5454650"/>
              <a:ext cx="1884045" cy="33020"/>
            </a:xfrm>
            <a:custGeom>
              <a:avLst/>
              <a:gdLst/>
              <a:ahLst/>
              <a:cxnLst/>
              <a:rect l="l" t="t" r="r" b="b"/>
              <a:pathLst>
                <a:path w="1884045" h="33020">
                  <a:moveTo>
                    <a:pt x="1026157" y="0"/>
                  </a:moveTo>
                  <a:lnTo>
                    <a:pt x="52831" y="0"/>
                  </a:lnTo>
                  <a:lnTo>
                    <a:pt x="0" y="33019"/>
                  </a:lnTo>
                  <a:lnTo>
                    <a:pt x="944517" y="33019"/>
                  </a:lnTo>
                  <a:lnTo>
                    <a:pt x="1026157" y="0"/>
                  </a:lnTo>
                  <a:close/>
                </a:path>
                <a:path w="1884045" h="33020">
                  <a:moveTo>
                    <a:pt x="1835657" y="21590"/>
                  </a:moveTo>
                  <a:lnTo>
                    <a:pt x="1703693" y="33019"/>
                  </a:lnTo>
                  <a:lnTo>
                    <a:pt x="1883795" y="33019"/>
                  </a:lnTo>
                  <a:lnTo>
                    <a:pt x="1835657" y="2159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5096509" y="5483859"/>
              <a:ext cx="3187700" cy="33020"/>
            </a:xfrm>
            <a:custGeom>
              <a:avLst/>
              <a:gdLst/>
              <a:ahLst/>
              <a:cxnLst/>
              <a:rect l="l" t="t" r="r" b="b"/>
              <a:pathLst>
                <a:path w="3187700" h="33020">
                  <a:moveTo>
                    <a:pt x="107950" y="10159"/>
                  </a:moveTo>
                  <a:lnTo>
                    <a:pt x="0" y="10159"/>
                  </a:lnTo>
                  <a:lnTo>
                    <a:pt x="32025" y="33019"/>
                  </a:lnTo>
                  <a:lnTo>
                    <a:pt x="147631" y="33019"/>
                  </a:lnTo>
                  <a:lnTo>
                    <a:pt x="107950" y="10159"/>
                  </a:lnTo>
                  <a:close/>
                </a:path>
                <a:path w="3187700" h="33020">
                  <a:moveTo>
                    <a:pt x="2134530" y="0"/>
                  </a:moveTo>
                  <a:lnTo>
                    <a:pt x="1186688" y="0"/>
                  </a:lnTo>
                  <a:lnTo>
                    <a:pt x="1168400" y="11429"/>
                  </a:lnTo>
                  <a:lnTo>
                    <a:pt x="1138174" y="33019"/>
                  </a:lnTo>
                  <a:lnTo>
                    <a:pt x="2052890" y="33019"/>
                  </a:lnTo>
                  <a:lnTo>
                    <a:pt x="2134530" y="0"/>
                  </a:lnTo>
                  <a:close/>
                </a:path>
                <a:path w="3187700" h="33020">
                  <a:moveTo>
                    <a:pt x="3048341" y="0"/>
                  </a:moveTo>
                  <a:lnTo>
                    <a:pt x="2928273" y="0"/>
                  </a:lnTo>
                  <a:lnTo>
                    <a:pt x="2693669" y="20319"/>
                  </a:lnTo>
                  <a:lnTo>
                    <a:pt x="2627555" y="33019"/>
                  </a:lnTo>
                  <a:lnTo>
                    <a:pt x="3187406" y="33019"/>
                  </a:lnTo>
                  <a:lnTo>
                    <a:pt x="3048341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5124977" y="5514339"/>
              <a:ext cx="3340735" cy="31750"/>
            </a:xfrm>
            <a:custGeom>
              <a:avLst/>
              <a:gdLst/>
              <a:ahLst/>
              <a:cxnLst/>
              <a:rect l="l" t="t" r="r" b="b"/>
              <a:pathLst>
                <a:path w="3340734" h="31750">
                  <a:moveTo>
                    <a:pt x="11475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69868" y="31750"/>
                  </a:lnTo>
                  <a:lnTo>
                    <a:pt x="114755" y="0"/>
                  </a:lnTo>
                  <a:close/>
                </a:path>
                <a:path w="3340734" h="31750">
                  <a:moveTo>
                    <a:pt x="2030702" y="0"/>
                  </a:moveTo>
                  <a:lnTo>
                    <a:pt x="1113262" y="0"/>
                  </a:lnTo>
                  <a:lnTo>
                    <a:pt x="1068812" y="31750"/>
                  </a:lnTo>
                  <a:lnTo>
                    <a:pt x="1945990" y="31750"/>
                  </a:lnTo>
                  <a:lnTo>
                    <a:pt x="1961622" y="27940"/>
                  </a:lnTo>
                  <a:lnTo>
                    <a:pt x="2030702" y="0"/>
                  </a:lnTo>
                  <a:close/>
                </a:path>
                <a:path w="3340734" h="31750">
                  <a:moveTo>
                    <a:pt x="3148242" y="0"/>
                  </a:moveTo>
                  <a:lnTo>
                    <a:pt x="2612311" y="0"/>
                  </a:lnTo>
                  <a:lnTo>
                    <a:pt x="2447024" y="31750"/>
                  </a:lnTo>
                  <a:lnTo>
                    <a:pt x="3340684" y="31750"/>
                  </a:lnTo>
                  <a:lnTo>
                    <a:pt x="3265912" y="27940"/>
                  </a:lnTo>
                  <a:lnTo>
                    <a:pt x="31482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5165898" y="5543550"/>
              <a:ext cx="3442335" cy="31750"/>
            </a:xfrm>
            <a:custGeom>
              <a:avLst/>
              <a:gdLst/>
              <a:ahLst/>
              <a:cxnLst/>
              <a:rect l="l" t="t" r="r" b="b"/>
              <a:pathLst>
                <a:path w="3442334" h="31750">
                  <a:moveTo>
                    <a:pt x="124537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77874" y="31750"/>
                  </a:lnTo>
                  <a:lnTo>
                    <a:pt x="155401" y="17780"/>
                  </a:lnTo>
                  <a:lnTo>
                    <a:pt x="124537" y="0"/>
                  </a:lnTo>
                  <a:close/>
                </a:path>
                <a:path w="3442334" h="31750">
                  <a:moveTo>
                    <a:pt x="1915490" y="0"/>
                  </a:moveTo>
                  <a:lnTo>
                    <a:pt x="1031447" y="0"/>
                  </a:lnTo>
                  <a:lnTo>
                    <a:pt x="986997" y="31750"/>
                  </a:lnTo>
                  <a:lnTo>
                    <a:pt x="1785222" y="31750"/>
                  </a:lnTo>
                  <a:lnTo>
                    <a:pt x="1915490" y="0"/>
                  </a:lnTo>
                  <a:close/>
                </a:path>
                <a:path w="3442334" h="31750">
                  <a:moveTo>
                    <a:pt x="3249915" y="0"/>
                  </a:moveTo>
                  <a:lnTo>
                    <a:pt x="2419325" y="0"/>
                  </a:lnTo>
                  <a:lnTo>
                    <a:pt x="2254038" y="31750"/>
                  </a:lnTo>
                  <a:lnTo>
                    <a:pt x="3441907" y="31750"/>
                  </a:lnTo>
                  <a:lnTo>
                    <a:pt x="3424381" y="8890"/>
                  </a:lnTo>
                  <a:lnTo>
                    <a:pt x="3249915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5206820" y="5572759"/>
              <a:ext cx="3580765" cy="31750"/>
            </a:xfrm>
            <a:custGeom>
              <a:avLst/>
              <a:gdLst/>
              <a:ahLst/>
              <a:cxnLst/>
              <a:rect l="l" t="t" r="r" b="b"/>
              <a:pathLst>
                <a:path w="3580765" h="31750">
                  <a:moveTo>
                    <a:pt x="132867" y="0"/>
                  </a:moveTo>
                  <a:lnTo>
                    <a:pt x="0" y="0"/>
                  </a:lnTo>
                  <a:lnTo>
                    <a:pt x="44479" y="31749"/>
                  </a:lnTo>
                  <a:lnTo>
                    <a:pt x="195929" y="31749"/>
                  </a:lnTo>
                  <a:lnTo>
                    <a:pt x="161469" y="17779"/>
                  </a:lnTo>
                  <a:lnTo>
                    <a:pt x="132867" y="0"/>
                  </a:lnTo>
                  <a:close/>
                </a:path>
                <a:path w="3580765" h="31750">
                  <a:moveTo>
                    <a:pt x="1754722" y="0"/>
                  </a:moveTo>
                  <a:lnTo>
                    <a:pt x="949631" y="0"/>
                  </a:lnTo>
                  <a:lnTo>
                    <a:pt x="924739" y="17779"/>
                  </a:lnTo>
                  <a:lnTo>
                    <a:pt x="873211" y="31749"/>
                  </a:lnTo>
                  <a:lnTo>
                    <a:pt x="1624453" y="31749"/>
                  </a:lnTo>
                  <a:lnTo>
                    <a:pt x="1754722" y="0"/>
                  </a:lnTo>
                  <a:close/>
                </a:path>
                <a:path w="3580765" h="31750">
                  <a:moveTo>
                    <a:pt x="3399038" y="0"/>
                  </a:moveTo>
                  <a:lnTo>
                    <a:pt x="2226340" y="0"/>
                  </a:lnTo>
                  <a:lnTo>
                    <a:pt x="2133779" y="17779"/>
                  </a:lnTo>
                  <a:lnTo>
                    <a:pt x="1973124" y="31749"/>
                  </a:lnTo>
                  <a:lnTo>
                    <a:pt x="3580309" y="31749"/>
                  </a:lnTo>
                  <a:lnTo>
                    <a:pt x="3412669" y="17779"/>
                  </a:lnTo>
                  <a:lnTo>
                    <a:pt x="3399038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5247741" y="5601970"/>
              <a:ext cx="3896360" cy="33020"/>
            </a:xfrm>
            <a:custGeom>
              <a:avLst/>
              <a:gdLst/>
              <a:ahLst/>
              <a:cxnLst/>
              <a:rect l="l" t="t" r="r" b="b"/>
              <a:pathLst>
                <a:path w="3896359" h="33020">
                  <a:moveTo>
                    <a:pt x="148742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12411" y="33019"/>
                  </a:lnTo>
                  <a:lnTo>
                    <a:pt x="205638" y="26669"/>
                  </a:lnTo>
                  <a:lnTo>
                    <a:pt x="167538" y="7619"/>
                  </a:lnTo>
                  <a:lnTo>
                    <a:pt x="148742" y="0"/>
                  </a:lnTo>
                  <a:close/>
                </a:path>
                <a:path w="3896359" h="33020">
                  <a:moveTo>
                    <a:pt x="1593953" y="0"/>
                  </a:moveTo>
                  <a:lnTo>
                    <a:pt x="841658" y="0"/>
                  </a:lnTo>
                  <a:lnTo>
                    <a:pt x="719863" y="33019"/>
                  </a:lnTo>
                  <a:lnTo>
                    <a:pt x="3896258" y="33019"/>
                  </a:lnTo>
                  <a:lnTo>
                    <a:pt x="3896258" y="26669"/>
                  </a:lnTo>
                  <a:lnTo>
                    <a:pt x="1484528" y="26669"/>
                  </a:lnTo>
                  <a:lnTo>
                    <a:pt x="1593953" y="0"/>
                  </a:lnTo>
                  <a:close/>
                </a:path>
                <a:path w="3896359" h="33020">
                  <a:moveTo>
                    <a:pt x="3508908" y="0"/>
                  </a:moveTo>
                  <a:lnTo>
                    <a:pt x="1961413" y="0"/>
                  </a:lnTo>
                  <a:lnTo>
                    <a:pt x="1771548" y="16509"/>
                  </a:lnTo>
                  <a:lnTo>
                    <a:pt x="1484528" y="26669"/>
                  </a:lnTo>
                  <a:lnTo>
                    <a:pt x="3896258" y="26669"/>
                  </a:lnTo>
                  <a:lnTo>
                    <a:pt x="3600348" y="7619"/>
                  </a:lnTo>
                  <a:lnTo>
                    <a:pt x="3508908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5288663" y="5631179"/>
              <a:ext cx="3855720" cy="31750"/>
            </a:xfrm>
            <a:custGeom>
              <a:avLst/>
              <a:gdLst/>
              <a:ahLst/>
              <a:cxnLst/>
              <a:rect l="l" t="t" r="r" b="b"/>
              <a:pathLst>
                <a:path w="3855720" h="31750">
                  <a:moveTo>
                    <a:pt x="16742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202647" y="31750"/>
                  </a:lnTo>
                  <a:lnTo>
                    <a:pt x="195196" y="26670"/>
                  </a:lnTo>
                  <a:lnTo>
                    <a:pt x="185036" y="16510"/>
                  </a:lnTo>
                  <a:lnTo>
                    <a:pt x="167425" y="0"/>
                  </a:lnTo>
                  <a:close/>
                </a:path>
                <a:path w="3855720" h="31750">
                  <a:moveTo>
                    <a:pt x="3855336" y="0"/>
                  </a:moveTo>
                  <a:lnTo>
                    <a:pt x="692994" y="0"/>
                  </a:lnTo>
                  <a:lnTo>
                    <a:pt x="575884" y="31750"/>
                  </a:lnTo>
                  <a:lnTo>
                    <a:pt x="3855336" y="31750"/>
                  </a:lnTo>
                  <a:lnTo>
                    <a:pt x="38553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5329584" y="5660389"/>
              <a:ext cx="3814445" cy="33020"/>
            </a:xfrm>
            <a:custGeom>
              <a:avLst/>
              <a:gdLst/>
              <a:ahLst/>
              <a:cxnLst/>
              <a:rect l="l" t="t" r="r" b="b"/>
              <a:pathLst>
                <a:path w="3814445" h="33020">
                  <a:moveTo>
                    <a:pt x="158000" y="0"/>
                  </a:moveTo>
                  <a:lnTo>
                    <a:pt x="0" y="0"/>
                  </a:lnTo>
                  <a:lnTo>
                    <a:pt x="46259" y="33020"/>
                  </a:lnTo>
                  <a:lnTo>
                    <a:pt x="215235" y="33020"/>
                  </a:lnTo>
                  <a:lnTo>
                    <a:pt x="182215" y="16510"/>
                  </a:lnTo>
                  <a:lnTo>
                    <a:pt x="158000" y="0"/>
                  </a:lnTo>
                  <a:close/>
                </a:path>
                <a:path w="3814445" h="33020">
                  <a:moveTo>
                    <a:pt x="3814415" y="0"/>
                  </a:moveTo>
                  <a:lnTo>
                    <a:pt x="544331" y="0"/>
                  </a:lnTo>
                  <a:lnTo>
                    <a:pt x="516225" y="7620"/>
                  </a:lnTo>
                  <a:lnTo>
                    <a:pt x="440504" y="33020"/>
                  </a:lnTo>
                  <a:lnTo>
                    <a:pt x="3814415" y="33020"/>
                  </a:lnTo>
                  <a:lnTo>
                    <a:pt x="381441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5370506" y="5689600"/>
              <a:ext cx="3773804" cy="33020"/>
            </a:xfrm>
            <a:custGeom>
              <a:avLst/>
              <a:gdLst/>
              <a:ahLst/>
              <a:cxnLst/>
              <a:rect l="l" t="t" r="r" b="b"/>
              <a:pathLst>
                <a:path w="3773804" h="33020">
                  <a:moveTo>
                    <a:pt x="166693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48142" y="33019"/>
                  </a:lnTo>
                  <a:lnTo>
                    <a:pt x="199713" y="16509"/>
                  </a:lnTo>
                  <a:lnTo>
                    <a:pt x="166693" y="0"/>
                  </a:lnTo>
                  <a:close/>
                </a:path>
                <a:path w="3773804" h="33020">
                  <a:moveTo>
                    <a:pt x="3773493" y="0"/>
                  </a:moveTo>
                  <a:lnTo>
                    <a:pt x="410940" y="0"/>
                  </a:lnTo>
                  <a:lnTo>
                    <a:pt x="312503" y="33019"/>
                  </a:lnTo>
                  <a:lnTo>
                    <a:pt x="3773493" y="33019"/>
                  </a:lnTo>
                  <a:lnTo>
                    <a:pt x="3773493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411427" y="5718809"/>
              <a:ext cx="3733165" cy="33020"/>
            </a:xfrm>
            <a:custGeom>
              <a:avLst/>
              <a:gdLst/>
              <a:ahLst/>
              <a:cxnLst/>
              <a:rect l="l" t="t" r="r" b="b"/>
              <a:pathLst>
                <a:path w="3733165" h="33020">
                  <a:moveTo>
                    <a:pt x="196045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3732571" y="33019"/>
                  </a:lnTo>
                  <a:lnTo>
                    <a:pt x="3732571" y="16509"/>
                  </a:lnTo>
                  <a:lnTo>
                    <a:pt x="224831" y="16509"/>
                  </a:lnTo>
                  <a:lnTo>
                    <a:pt x="214671" y="6349"/>
                  </a:lnTo>
                  <a:lnTo>
                    <a:pt x="196045" y="0"/>
                  </a:lnTo>
                  <a:close/>
                </a:path>
                <a:path w="3733165" h="33020">
                  <a:moveTo>
                    <a:pt x="3732571" y="0"/>
                  </a:moveTo>
                  <a:lnTo>
                    <a:pt x="282940" y="0"/>
                  </a:lnTo>
                  <a:lnTo>
                    <a:pt x="233721" y="16509"/>
                  </a:lnTo>
                  <a:lnTo>
                    <a:pt x="3732571" y="16509"/>
                  </a:lnTo>
                  <a:lnTo>
                    <a:pt x="3732571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5454128" y="5749289"/>
              <a:ext cx="3689985" cy="31750"/>
            </a:xfrm>
            <a:custGeom>
              <a:avLst/>
              <a:gdLst/>
              <a:ahLst/>
              <a:cxnLst/>
              <a:rect l="l" t="t" r="r" b="b"/>
              <a:pathLst>
                <a:path w="3689984" h="31750">
                  <a:moveTo>
                    <a:pt x="3689871" y="0"/>
                  </a:moveTo>
                  <a:lnTo>
                    <a:pt x="0" y="0"/>
                  </a:lnTo>
                  <a:lnTo>
                    <a:pt x="19571" y="13970"/>
                  </a:lnTo>
                  <a:lnTo>
                    <a:pt x="3534" y="31750"/>
                  </a:lnTo>
                  <a:lnTo>
                    <a:pt x="3562010" y="31750"/>
                  </a:lnTo>
                  <a:lnTo>
                    <a:pt x="3689871" y="3810"/>
                  </a:lnTo>
                  <a:lnTo>
                    <a:pt x="368987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431317" y="5778500"/>
              <a:ext cx="3596640" cy="31750"/>
            </a:xfrm>
            <a:custGeom>
              <a:avLst/>
              <a:gdLst/>
              <a:ahLst/>
              <a:cxnLst/>
              <a:rect l="l" t="t" r="r" b="b"/>
              <a:pathLst>
                <a:path w="3596640" h="31750">
                  <a:moveTo>
                    <a:pt x="3596445" y="0"/>
                  </a:moveTo>
                  <a:lnTo>
                    <a:pt x="28637" y="0"/>
                  </a:lnTo>
                  <a:lnTo>
                    <a:pt x="0" y="31750"/>
                  </a:lnTo>
                  <a:lnTo>
                    <a:pt x="3451149" y="31750"/>
                  </a:lnTo>
                  <a:lnTo>
                    <a:pt x="3596445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5390133" y="5807709"/>
              <a:ext cx="3504565" cy="31750"/>
            </a:xfrm>
            <a:custGeom>
              <a:avLst/>
              <a:gdLst/>
              <a:ahLst/>
              <a:cxnLst/>
              <a:rect l="l" t="t" r="r" b="b"/>
              <a:pathLst>
                <a:path w="3504565" h="31750">
                  <a:moveTo>
                    <a:pt x="3503955" y="0"/>
                  </a:moveTo>
                  <a:lnTo>
                    <a:pt x="43473" y="0"/>
                  </a:lnTo>
                  <a:lnTo>
                    <a:pt x="25146" y="20319"/>
                  </a:lnTo>
                  <a:lnTo>
                    <a:pt x="0" y="31749"/>
                  </a:lnTo>
                  <a:lnTo>
                    <a:pt x="3382740" y="31749"/>
                  </a:lnTo>
                  <a:lnTo>
                    <a:pt x="3410966" y="20319"/>
                  </a:lnTo>
                  <a:lnTo>
                    <a:pt x="350395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5323077" y="5836920"/>
              <a:ext cx="3456304" cy="33020"/>
            </a:xfrm>
            <a:custGeom>
              <a:avLst/>
              <a:gdLst/>
              <a:ahLst/>
              <a:cxnLst/>
              <a:rect l="l" t="t" r="r" b="b"/>
              <a:pathLst>
                <a:path w="3456304" h="33020">
                  <a:moveTo>
                    <a:pt x="3456069" y="0"/>
                  </a:moveTo>
                  <a:lnTo>
                    <a:pt x="72644" y="0"/>
                  </a:lnTo>
                  <a:lnTo>
                    <a:pt x="0" y="33019"/>
                  </a:lnTo>
                  <a:lnTo>
                    <a:pt x="3374529" y="33019"/>
                  </a:lnTo>
                  <a:lnTo>
                    <a:pt x="345606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5258815" y="5866129"/>
              <a:ext cx="3448685" cy="33020"/>
            </a:xfrm>
            <a:custGeom>
              <a:avLst/>
              <a:gdLst/>
              <a:ahLst/>
              <a:cxnLst/>
              <a:rect l="l" t="t" r="r" b="b"/>
              <a:pathLst>
                <a:path w="3448684" h="33020">
                  <a:moveTo>
                    <a:pt x="3448200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66661" y="33020"/>
                  </a:lnTo>
                  <a:lnTo>
                    <a:pt x="344820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194553" y="5895339"/>
              <a:ext cx="3440429" cy="33020"/>
            </a:xfrm>
            <a:custGeom>
              <a:avLst/>
              <a:gdLst/>
              <a:ahLst/>
              <a:cxnLst/>
              <a:rect l="l" t="t" r="r" b="b"/>
              <a:pathLst>
                <a:path w="3440429" h="33020">
                  <a:moveTo>
                    <a:pt x="3440331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58792" y="33020"/>
                  </a:lnTo>
                  <a:lnTo>
                    <a:pt x="344033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5130291" y="5925820"/>
              <a:ext cx="3429635" cy="31750"/>
            </a:xfrm>
            <a:custGeom>
              <a:avLst/>
              <a:gdLst/>
              <a:ahLst/>
              <a:cxnLst/>
              <a:rect l="l" t="t" r="r" b="b"/>
              <a:pathLst>
                <a:path w="3429634" h="31750">
                  <a:moveTo>
                    <a:pt x="3429326" y="0"/>
                  </a:moveTo>
                  <a:lnTo>
                    <a:pt x="69850" y="0"/>
                  </a:lnTo>
                  <a:lnTo>
                    <a:pt x="0" y="31749"/>
                  </a:lnTo>
                  <a:lnTo>
                    <a:pt x="3343519" y="31749"/>
                  </a:lnTo>
                  <a:lnTo>
                    <a:pt x="3363467" y="26669"/>
                  </a:lnTo>
                  <a:lnTo>
                    <a:pt x="3429326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4998296" y="5955029"/>
              <a:ext cx="3485515" cy="31750"/>
            </a:xfrm>
            <a:custGeom>
              <a:avLst/>
              <a:gdLst/>
              <a:ahLst/>
              <a:cxnLst/>
              <a:rect l="l" t="t" r="r" b="b"/>
              <a:pathLst>
                <a:path w="3485515" h="31750">
                  <a:moveTo>
                    <a:pt x="3485489" y="0"/>
                  </a:moveTo>
                  <a:lnTo>
                    <a:pt x="137583" y="0"/>
                  </a:lnTo>
                  <a:lnTo>
                    <a:pt x="123613" y="6350"/>
                  </a:lnTo>
                  <a:lnTo>
                    <a:pt x="0" y="31750"/>
                  </a:lnTo>
                  <a:lnTo>
                    <a:pt x="3360812" y="31750"/>
                  </a:lnTo>
                  <a:lnTo>
                    <a:pt x="3485489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4856141" y="5984239"/>
              <a:ext cx="3513454" cy="31750"/>
            </a:xfrm>
            <a:custGeom>
              <a:avLst/>
              <a:gdLst/>
              <a:ahLst/>
              <a:cxnLst/>
              <a:rect l="l" t="t" r="r" b="b"/>
              <a:pathLst>
                <a:path w="3513454" h="31750">
                  <a:moveTo>
                    <a:pt x="3512941" y="0"/>
                  </a:moveTo>
                  <a:lnTo>
                    <a:pt x="154516" y="0"/>
                  </a:lnTo>
                  <a:lnTo>
                    <a:pt x="0" y="31750"/>
                  </a:lnTo>
                  <a:lnTo>
                    <a:pt x="3388265" y="31750"/>
                  </a:lnTo>
                  <a:lnTo>
                    <a:pt x="351294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4662433" y="6013450"/>
              <a:ext cx="3592195" cy="33020"/>
            </a:xfrm>
            <a:custGeom>
              <a:avLst/>
              <a:gdLst/>
              <a:ahLst/>
              <a:cxnLst/>
              <a:rect l="l" t="t" r="r" b="b"/>
              <a:pathLst>
                <a:path w="3592195" h="33020">
                  <a:moveTo>
                    <a:pt x="3591946" y="0"/>
                  </a:moveTo>
                  <a:lnTo>
                    <a:pt x="206069" y="0"/>
                  </a:lnTo>
                  <a:lnTo>
                    <a:pt x="181346" y="5080"/>
                  </a:lnTo>
                  <a:lnTo>
                    <a:pt x="0" y="33020"/>
                  </a:lnTo>
                  <a:lnTo>
                    <a:pt x="3462283" y="33020"/>
                  </a:lnTo>
                  <a:lnTo>
                    <a:pt x="3591946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4481087" y="6042659"/>
              <a:ext cx="3658870" cy="31750"/>
            </a:xfrm>
            <a:custGeom>
              <a:avLst/>
              <a:gdLst/>
              <a:ahLst/>
              <a:cxnLst/>
              <a:rect l="l" t="t" r="r" b="b"/>
              <a:pathLst>
                <a:path w="3658870" h="31750">
                  <a:moveTo>
                    <a:pt x="3658590" y="0"/>
                  </a:moveTo>
                  <a:lnTo>
                    <a:pt x="206075" y="0"/>
                  </a:lnTo>
                  <a:lnTo>
                    <a:pt x="0" y="31749"/>
                  </a:lnTo>
                  <a:lnTo>
                    <a:pt x="2666134" y="31749"/>
                  </a:lnTo>
                  <a:lnTo>
                    <a:pt x="2821412" y="13969"/>
                  </a:lnTo>
                  <a:lnTo>
                    <a:pt x="3603732" y="13969"/>
                  </a:lnTo>
                  <a:lnTo>
                    <a:pt x="3658590" y="0"/>
                  </a:lnTo>
                  <a:close/>
                </a:path>
                <a:path w="3658870" h="31750">
                  <a:moveTo>
                    <a:pt x="3603732" y="13969"/>
                  </a:moveTo>
                  <a:lnTo>
                    <a:pt x="2821412" y="13969"/>
                  </a:lnTo>
                  <a:lnTo>
                    <a:pt x="2976352" y="24129"/>
                  </a:lnTo>
                  <a:lnTo>
                    <a:pt x="3241782" y="24129"/>
                  </a:lnTo>
                  <a:lnTo>
                    <a:pt x="3603732" y="13969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4271490" y="6071870"/>
              <a:ext cx="2898140" cy="33020"/>
            </a:xfrm>
            <a:custGeom>
              <a:avLst/>
              <a:gdLst/>
              <a:ahLst/>
              <a:cxnLst/>
              <a:rect l="l" t="t" r="r" b="b"/>
              <a:pathLst>
                <a:path w="2898140" h="33020">
                  <a:moveTo>
                    <a:pt x="2897913" y="0"/>
                  </a:moveTo>
                  <a:lnTo>
                    <a:pt x="226082" y="0"/>
                  </a:lnTo>
                  <a:lnTo>
                    <a:pt x="135409" y="13969"/>
                  </a:lnTo>
                  <a:lnTo>
                    <a:pt x="0" y="33019"/>
                  </a:lnTo>
                  <a:lnTo>
                    <a:pt x="2710568" y="33019"/>
                  </a:lnTo>
                  <a:lnTo>
                    <a:pt x="2698269" y="22859"/>
                  </a:lnTo>
                  <a:lnTo>
                    <a:pt x="28979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4070910" y="6101079"/>
              <a:ext cx="2947035" cy="33020"/>
            </a:xfrm>
            <a:custGeom>
              <a:avLst/>
              <a:gdLst/>
              <a:ahLst/>
              <a:cxnLst/>
              <a:rect l="l" t="t" r="r" b="b"/>
              <a:pathLst>
                <a:path w="2947034" h="33020">
                  <a:moveTo>
                    <a:pt x="2906536" y="0"/>
                  </a:moveTo>
                  <a:lnTo>
                    <a:pt x="227662" y="0"/>
                  </a:lnTo>
                  <a:lnTo>
                    <a:pt x="1979" y="31750"/>
                  </a:lnTo>
                  <a:lnTo>
                    <a:pt x="0" y="33020"/>
                  </a:lnTo>
                  <a:lnTo>
                    <a:pt x="2946508" y="33020"/>
                  </a:lnTo>
                  <a:lnTo>
                    <a:pt x="2906536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4025377" y="6130289"/>
              <a:ext cx="3072765" cy="33020"/>
            </a:xfrm>
            <a:custGeom>
              <a:avLst/>
              <a:gdLst/>
              <a:ahLst/>
              <a:cxnLst/>
              <a:rect l="l" t="t" r="r" b="b"/>
              <a:pathLst>
                <a:path w="3072765" h="33020">
                  <a:moveTo>
                    <a:pt x="2987429" y="0"/>
                  </a:moveTo>
                  <a:lnTo>
                    <a:pt x="65567" y="0"/>
                  </a:lnTo>
                  <a:lnTo>
                    <a:pt x="47512" y="2540"/>
                  </a:lnTo>
                  <a:lnTo>
                    <a:pt x="0" y="33020"/>
                  </a:lnTo>
                  <a:lnTo>
                    <a:pt x="3072342" y="33020"/>
                  </a:lnTo>
                  <a:lnTo>
                    <a:pt x="3002802" y="12700"/>
                  </a:lnTo>
                  <a:lnTo>
                    <a:pt x="29874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3979843" y="6160770"/>
              <a:ext cx="3218180" cy="31750"/>
            </a:xfrm>
            <a:custGeom>
              <a:avLst/>
              <a:gdLst/>
              <a:ahLst/>
              <a:cxnLst/>
              <a:rect l="l" t="t" r="r" b="b"/>
              <a:pathLst>
                <a:path w="3218179" h="31750">
                  <a:moveTo>
                    <a:pt x="3109183" y="0"/>
                  </a:moveTo>
                  <a:lnTo>
                    <a:pt x="49492" y="0"/>
                  </a:lnTo>
                  <a:lnTo>
                    <a:pt x="0" y="31749"/>
                  </a:lnTo>
                  <a:lnTo>
                    <a:pt x="3217838" y="31749"/>
                  </a:lnTo>
                  <a:lnTo>
                    <a:pt x="3109183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3931531" y="6189979"/>
              <a:ext cx="3366135" cy="31750"/>
            </a:xfrm>
            <a:custGeom>
              <a:avLst/>
              <a:gdLst/>
              <a:ahLst/>
              <a:cxnLst/>
              <a:rect l="l" t="t" r="r" b="b"/>
              <a:pathLst>
                <a:path w="3366134" h="31750">
                  <a:moveTo>
                    <a:pt x="3257458" y="0"/>
                  </a:moveTo>
                  <a:lnTo>
                    <a:pt x="52271" y="0"/>
                  </a:lnTo>
                  <a:lnTo>
                    <a:pt x="6738" y="29210"/>
                  </a:lnTo>
                  <a:lnTo>
                    <a:pt x="0" y="31750"/>
                  </a:lnTo>
                  <a:lnTo>
                    <a:pt x="3366114" y="31750"/>
                  </a:lnTo>
                  <a:lnTo>
                    <a:pt x="3257458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3854040" y="6219189"/>
              <a:ext cx="3543935" cy="31750"/>
            </a:xfrm>
            <a:custGeom>
              <a:avLst/>
              <a:gdLst/>
              <a:ahLst/>
              <a:cxnLst/>
              <a:rect l="l" t="t" r="r" b="b"/>
              <a:pathLst>
                <a:path w="3543934" h="31750">
                  <a:moveTo>
                    <a:pt x="3434912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3543568" y="31750"/>
                  </a:lnTo>
                  <a:lnTo>
                    <a:pt x="343491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3773180" y="6248400"/>
              <a:ext cx="3694429" cy="33020"/>
            </a:xfrm>
            <a:custGeom>
              <a:avLst/>
              <a:gdLst/>
              <a:ahLst/>
              <a:cxnLst/>
              <a:rect l="l" t="t" r="r" b="b"/>
              <a:pathLst>
                <a:path w="3694429" h="33020">
                  <a:moveTo>
                    <a:pt x="3615735" y="0"/>
                  </a:moveTo>
                  <a:lnTo>
                    <a:pt x="87598" y="0"/>
                  </a:lnTo>
                  <a:lnTo>
                    <a:pt x="0" y="33020"/>
                  </a:lnTo>
                  <a:lnTo>
                    <a:pt x="3693838" y="33020"/>
                  </a:lnTo>
                  <a:lnTo>
                    <a:pt x="3646159" y="8890"/>
                  </a:lnTo>
                  <a:lnTo>
                    <a:pt x="361573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3695689" y="6277609"/>
              <a:ext cx="3829050" cy="33020"/>
            </a:xfrm>
            <a:custGeom>
              <a:avLst/>
              <a:gdLst/>
              <a:ahLst/>
              <a:cxnLst/>
              <a:rect l="l" t="t" r="r" b="b"/>
              <a:pathLst>
                <a:path w="3829050" h="33020">
                  <a:moveTo>
                    <a:pt x="3763800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74078" y="33019"/>
                  </a:lnTo>
                  <a:lnTo>
                    <a:pt x="1092210" y="29209"/>
                  </a:lnTo>
                  <a:lnTo>
                    <a:pt x="3821517" y="29209"/>
                  </a:lnTo>
                  <a:lnTo>
                    <a:pt x="3763800" y="0"/>
                  </a:lnTo>
                  <a:close/>
                </a:path>
                <a:path w="3829050" h="33020">
                  <a:moveTo>
                    <a:pt x="3821517" y="29209"/>
                  </a:moveTo>
                  <a:lnTo>
                    <a:pt x="1092210" y="29209"/>
                  </a:lnTo>
                  <a:lnTo>
                    <a:pt x="1088046" y="33019"/>
                  </a:lnTo>
                  <a:lnTo>
                    <a:pt x="3829045" y="33019"/>
                  </a:lnTo>
                  <a:lnTo>
                    <a:pt x="3821517" y="29209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3618198" y="6306820"/>
              <a:ext cx="3964304" cy="33020"/>
            </a:xfrm>
            <a:custGeom>
              <a:avLst/>
              <a:gdLst/>
              <a:ahLst/>
              <a:cxnLst/>
              <a:rect l="l" t="t" r="r" b="b"/>
              <a:pathLst>
                <a:path w="3964304" h="33020">
                  <a:moveTo>
                    <a:pt x="1169701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12561" y="33019"/>
                  </a:lnTo>
                  <a:lnTo>
                    <a:pt x="1169701" y="0"/>
                  </a:lnTo>
                  <a:close/>
                </a:path>
                <a:path w="3964304" h="33020">
                  <a:moveTo>
                    <a:pt x="3899007" y="0"/>
                  </a:moveTo>
                  <a:lnTo>
                    <a:pt x="1169701" y="0"/>
                  </a:lnTo>
                  <a:lnTo>
                    <a:pt x="1133617" y="33019"/>
                  </a:lnTo>
                  <a:lnTo>
                    <a:pt x="3964252" y="33019"/>
                  </a:lnTo>
                  <a:lnTo>
                    <a:pt x="3899007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3540707" y="6337300"/>
              <a:ext cx="4100195" cy="31750"/>
            </a:xfrm>
            <a:custGeom>
              <a:avLst/>
              <a:gdLst/>
              <a:ahLst/>
              <a:cxnLst/>
              <a:rect l="l" t="t" r="r" b="b"/>
              <a:pathLst>
                <a:path w="4100195" h="31750">
                  <a:moveTo>
                    <a:pt x="4036724" y="0"/>
                  </a:moveTo>
                  <a:lnTo>
                    <a:pt x="1213884" y="0"/>
                  </a:lnTo>
                  <a:lnTo>
                    <a:pt x="1179188" y="31750"/>
                  </a:lnTo>
                  <a:lnTo>
                    <a:pt x="4099971" y="31750"/>
                  </a:lnTo>
                  <a:lnTo>
                    <a:pt x="4086912" y="25400"/>
                  </a:lnTo>
                  <a:lnTo>
                    <a:pt x="4036724" y="0"/>
                  </a:lnTo>
                  <a:close/>
                </a:path>
                <a:path w="4100195" h="31750">
                  <a:moveTo>
                    <a:pt x="1102140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951044" y="31750"/>
                  </a:lnTo>
                  <a:lnTo>
                    <a:pt x="11021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3460326" y="6366509"/>
              <a:ext cx="4240530" cy="31750"/>
            </a:xfrm>
            <a:custGeom>
              <a:avLst/>
              <a:gdLst/>
              <a:ahLst/>
              <a:cxnLst/>
              <a:rect l="l" t="t" r="r" b="b"/>
              <a:pathLst>
                <a:path w="4240530" h="31750">
                  <a:moveTo>
                    <a:pt x="4175128" y="0"/>
                  </a:moveTo>
                  <a:lnTo>
                    <a:pt x="1262345" y="0"/>
                  </a:lnTo>
                  <a:lnTo>
                    <a:pt x="1227649" y="31749"/>
                  </a:lnTo>
                  <a:lnTo>
                    <a:pt x="4240426" y="31749"/>
                  </a:lnTo>
                  <a:lnTo>
                    <a:pt x="4175128" y="0"/>
                  </a:lnTo>
                  <a:close/>
                </a:path>
                <a:path w="4240530" h="31750">
                  <a:moveTo>
                    <a:pt x="1043512" y="0"/>
                  </a:moveTo>
                  <a:lnTo>
                    <a:pt x="87119" y="0"/>
                  </a:lnTo>
                  <a:lnTo>
                    <a:pt x="70273" y="6349"/>
                  </a:lnTo>
                  <a:lnTo>
                    <a:pt x="0" y="31749"/>
                  </a:lnTo>
                  <a:lnTo>
                    <a:pt x="892416" y="31749"/>
                  </a:lnTo>
                  <a:lnTo>
                    <a:pt x="104351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3379512" y="6395720"/>
              <a:ext cx="4381500" cy="31750"/>
            </a:xfrm>
            <a:custGeom>
              <a:avLst/>
              <a:gdLst/>
              <a:ahLst/>
              <a:cxnLst/>
              <a:rect l="l" t="t" r="r" b="b"/>
              <a:pathLst>
                <a:path w="4381500" h="31750">
                  <a:moveTo>
                    <a:pt x="4316016" y="0"/>
                  </a:moveTo>
                  <a:lnTo>
                    <a:pt x="1311239" y="0"/>
                  </a:lnTo>
                  <a:lnTo>
                    <a:pt x="1276543" y="31749"/>
                  </a:lnTo>
                  <a:lnTo>
                    <a:pt x="4381313" y="31749"/>
                  </a:lnTo>
                  <a:lnTo>
                    <a:pt x="4316016" y="0"/>
                  </a:lnTo>
                  <a:close/>
                </a:path>
                <a:path w="4381500" h="31750">
                  <a:moveTo>
                    <a:pt x="985318" y="0"/>
                  </a:moveTo>
                  <a:lnTo>
                    <a:pt x="87841" y="0"/>
                  </a:lnTo>
                  <a:lnTo>
                    <a:pt x="0" y="31749"/>
                  </a:lnTo>
                  <a:lnTo>
                    <a:pt x="834222" y="31749"/>
                  </a:lnTo>
                  <a:lnTo>
                    <a:pt x="985318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3319779" y="6424929"/>
              <a:ext cx="4504055" cy="33020"/>
            </a:xfrm>
            <a:custGeom>
              <a:avLst/>
              <a:gdLst/>
              <a:ahLst/>
              <a:cxnLst/>
              <a:rect l="l" t="t" r="r" b="b"/>
              <a:pathLst>
                <a:path w="4504055" h="33020">
                  <a:moveTo>
                    <a:pt x="4435822" y="0"/>
                  </a:moveTo>
                  <a:lnTo>
                    <a:pt x="1339051" y="0"/>
                  </a:lnTo>
                  <a:lnTo>
                    <a:pt x="1333500" y="5080"/>
                  </a:lnTo>
                  <a:lnTo>
                    <a:pt x="1280931" y="33020"/>
                  </a:lnTo>
                  <a:lnTo>
                    <a:pt x="4503731" y="33020"/>
                  </a:lnTo>
                  <a:lnTo>
                    <a:pt x="4435822" y="0"/>
                  </a:lnTo>
                  <a:close/>
                </a:path>
                <a:path w="4504055" h="33020">
                  <a:moveTo>
                    <a:pt x="906042" y="0"/>
                  </a:moveTo>
                  <a:lnTo>
                    <a:pt x="66759" y="0"/>
                  </a:lnTo>
                  <a:lnTo>
                    <a:pt x="0" y="24130"/>
                  </a:lnTo>
                  <a:lnTo>
                    <a:pt x="117994" y="33020"/>
                  </a:lnTo>
                  <a:lnTo>
                    <a:pt x="657455" y="33020"/>
                  </a:lnTo>
                  <a:lnTo>
                    <a:pt x="791210" y="24130"/>
                  </a:lnTo>
                  <a:lnTo>
                    <a:pt x="906042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3387205" y="6454139"/>
              <a:ext cx="4493895" cy="31750"/>
            </a:xfrm>
            <a:custGeom>
              <a:avLst/>
              <a:gdLst/>
              <a:ahLst/>
              <a:cxnLst/>
              <a:rect l="l" t="t" r="r" b="b"/>
              <a:pathLst>
                <a:path w="4493895" h="31750">
                  <a:moveTo>
                    <a:pt x="4428470" y="0"/>
                  </a:moveTo>
                  <a:lnTo>
                    <a:pt x="1220674" y="0"/>
                  </a:lnTo>
                  <a:lnTo>
                    <a:pt x="1160937" y="31750"/>
                  </a:lnTo>
                  <a:lnTo>
                    <a:pt x="4493767" y="31750"/>
                  </a:lnTo>
                  <a:lnTo>
                    <a:pt x="4428470" y="0"/>
                  </a:lnTo>
                  <a:close/>
                </a:path>
                <a:path w="4493895" h="31750">
                  <a:moveTo>
                    <a:pt x="647353" y="0"/>
                  </a:moveTo>
                  <a:lnTo>
                    <a:pt x="0" y="0"/>
                  </a:lnTo>
                  <a:lnTo>
                    <a:pt x="303414" y="22860"/>
                  </a:lnTo>
                  <a:lnTo>
                    <a:pt x="647353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4490795" y="6483350"/>
              <a:ext cx="3422650" cy="33020"/>
            </a:xfrm>
            <a:custGeom>
              <a:avLst/>
              <a:gdLst/>
              <a:ahLst/>
              <a:cxnLst/>
              <a:rect l="l" t="t" r="r" b="b"/>
              <a:pathLst>
                <a:path w="3422650" h="33020">
                  <a:moveTo>
                    <a:pt x="338495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22110" y="33020"/>
                  </a:lnTo>
                  <a:lnTo>
                    <a:pt x="3413684" y="13970"/>
                  </a:lnTo>
                  <a:lnTo>
                    <a:pt x="3384953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4435837" y="6512560"/>
              <a:ext cx="3490595" cy="33020"/>
            </a:xfrm>
            <a:custGeom>
              <a:avLst/>
              <a:gdLst/>
              <a:ahLst/>
              <a:cxnLst/>
              <a:rect l="l" t="t" r="r" b="b"/>
              <a:pathLst>
                <a:path w="3490595" h="33020">
                  <a:moveTo>
                    <a:pt x="347538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89988" y="33020"/>
                  </a:lnTo>
                  <a:lnTo>
                    <a:pt x="3475383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4380879" y="6543039"/>
              <a:ext cx="3557904" cy="31750"/>
            </a:xfrm>
            <a:custGeom>
              <a:avLst/>
              <a:gdLst/>
              <a:ahLst/>
              <a:cxnLst/>
              <a:rect l="l" t="t" r="r" b="b"/>
              <a:pathLst>
                <a:path w="3557904" h="31750">
                  <a:moveTo>
                    <a:pt x="3543823" y="0"/>
                  </a:moveTo>
                  <a:lnTo>
                    <a:pt x="59737" y="0"/>
                  </a:lnTo>
                  <a:lnTo>
                    <a:pt x="0" y="31749"/>
                  </a:lnTo>
                  <a:lnTo>
                    <a:pt x="3557866" y="31749"/>
                  </a:lnTo>
                  <a:lnTo>
                    <a:pt x="3543823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4327236" y="6572249"/>
              <a:ext cx="3624579" cy="31750"/>
            </a:xfrm>
            <a:custGeom>
              <a:avLst/>
              <a:gdLst/>
              <a:ahLst/>
              <a:cxnLst/>
              <a:rect l="l" t="t" r="r" b="b"/>
              <a:pathLst>
                <a:path w="3624579" h="31750">
                  <a:moveTo>
                    <a:pt x="3610385" y="0"/>
                  </a:moveTo>
                  <a:lnTo>
                    <a:pt x="58421" y="0"/>
                  </a:lnTo>
                  <a:lnTo>
                    <a:pt x="3463" y="29210"/>
                  </a:lnTo>
                  <a:lnTo>
                    <a:pt x="0" y="31750"/>
                  </a:lnTo>
                  <a:lnTo>
                    <a:pt x="1232015" y="31750"/>
                  </a:lnTo>
                  <a:lnTo>
                    <a:pt x="1232823" y="29210"/>
                  </a:lnTo>
                  <a:lnTo>
                    <a:pt x="3623305" y="29210"/>
                  </a:lnTo>
                  <a:lnTo>
                    <a:pt x="3610385" y="0"/>
                  </a:lnTo>
                  <a:close/>
                </a:path>
                <a:path w="3624579" h="31750">
                  <a:moveTo>
                    <a:pt x="3623305" y="29210"/>
                  </a:moveTo>
                  <a:lnTo>
                    <a:pt x="1232823" y="29210"/>
                  </a:lnTo>
                  <a:lnTo>
                    <a:pt x="1238019" y="31750"/>
                  </a:lnTo>
                  <a:lnTo>
                    <a:pt x="3624429" y="31750"/>
                  </a:lnTo>
                  <a:lnTo>
                    <a:pt x="3623305" y="2921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4292600" y="6601460"/>
              <a:ext cx="3670300" cy="27940"/>
            </a:xfrm>
            <a:custGeom>
              <a:avLst/>
              <a:gdLst/>
              <a:ahLst/>
              <a:cxnLst/>
              <a:rect l="l" t="t" r="r" b="b"/>
              <a:pathLst>
                <a:path w="3670300" h="27940">
                  <a:moveTo>
                    <a:pt x="1267459" y="0"/>
                  </a:moveTo>
                  <a:lnTo>
                    <a:pt x="38100" y="0"/>
                  </a:lnTo>
                  <a:lnTo>
                    <a:pt x="0" y="27940"/>
                  </a:lnTo>
                  <a:lnTo>
                    <a:pt x="1258570" y="27940"/>
                  </a:lnTo>
                  <a:lnTo>
                    <a:pt x="1267459" y="0"/>
                  </a:lnTo>
                  <a:close/>
                </a:path>
                <a:path w="3670300" h="27940">
                  <a:moveTo>
                    <a:pt x="3657941" y="0"/>
                  </a:moveTo>
                  <a:lnTo>
                    <a:pt x="1267460" y="0"/>
                  </a:lnTo>
                  <a:lnTo>
                    <a:pt x="1324610" y="27940"/>
                  </a:lnTo>
                  <a:lnTo>
                    <a:pt x="3670300" y="27940"/>
                  </a:lnTo>
                  <a:lnTo>
                    <a:pt x="3657941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1318933" y="831849"/>
              <a:ext cx="225386" cy="151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232916" y="979169"/>
              <a:ext cx="288925" cy="41910"/>
            </a:xfrm>
            <a:custGeom>
              <a:avLst/>
              <a:gdLst/>
              <a:ahLst/>
              <a:cxnLst/>
              <a:rect l="l" t="t" r="r" b="b"/>
              <a:pathLst>
                <a:path w="288925" h="41909">
                  <a:moveTo>
                    <a:pt x="288663" y="0"/>
                  </a:moveTo>
                  <a:lnTo>
                    <a:pt x="95381" y="0"/>
                  </a:lnTo>
                  <a:lnTo>
                    <a:pt x="14223" y="33019"/>
                  </a:lnTo>
                  <a:lnTo>
                    <a:pt x="0" y="41909"/>
                  </a:lnTo>
                  <a:lnTo>
                    <a:pt x="282193" y="41909"/>
                  </a:lnTo>
                  <a:lnTo>
                    <a:pt x="288663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173988" y="1017269"/>
              <a:ext cx="342265" cy="40640"/>
            </a:xfrm>
            <a:custGeom>
              <a:avLst/>
              <a:gdLst/>
              <a:ahLst/>
              <a:cxnLst/>
              <a:rect l="l" t="t" r="r" b="b"/>
              <a:pathLst>
                <a:path w="342265" h="40640">
                  <a:moveTo>
                    <a:pt x="341710" y="0"/>
                  </a:moveTo>
                  <a:lnTo>
                    <a:pt x="65023" y="0"/>
                  </a:lnTo>
                  <a:lnTo>
                    <a:pt x="0" y="40639"/>
                  </a:lnTo>
                  <a:lnTo>
                    <a:pt x="328337" y="40639"/>
                  </a:lnTo>
                  <a:lnTo>
                    <a:pt x="332232" y="33019"/>
                  </a:lnTo>
                  <a:lnTo>
                    <a:pt x="341122" y="13969"/>
                  </a:lnTo>
                  <a:lnTo>
                    <a:pt x="341122" y="3809"/>
                  </a:lnTo>
                  <a:lnTo>
                    <a:pt x="34171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103418" y="1054099"/>
              <a:ext cx="401320" cy="40640"/>
            </a:xfrm>
            <a:custGeom>
              <a:avLst/>
              <a:gdLst/>
              <a:ahLst/>
              <a:cxnLst/>
              <a:rect l="l" t="t" r="r" b="b"/>
              <a:pathLst>
                <a:path w="401319" h="40640">
                  <a:moveTo>
                    <a:pt x="400854" y="0"/>
                  </a:moveTo>
                  <a:lnTo>
                    <a:pt x="76665" y="0"/>
                  </a:lnTo>
                  <a:lnTo>
                    <a:pt x="21801" y="34289"/>
                  </a:lnTo>
                  <a:lnTo>
                    <a:pt x="0" y="40639"/>
                  </a:lnTo>
                  <a:lnTo>
                    <a:pt x="380082" y="40639"/>
                  </a:lnTo>
                  <a:lnTo>
                    <a:pt x="400854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976968" y="1090929"/>
              <a:ext cx="508634" cy="40640"/>
            </a:xfrm>
            <a:custGeom>
              <a:avLst/>
              <a:gdLst/>
              <a:ahLst/>
              <a:cxnLst/>
              <a:rect l="l" t="t" r="r" b="b"/>
              <a:pathLst>
                <a:path w="508634" h="40640">
                  <a:moveTo>
                    <a:pt x="508479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489569" y="40640"/>
                  </a:lnTo>
                  <a:lnTo>
                    <a:pt x="500041" y="16510"/>
                  </a:lnTo>
                  <a:lnTo>
                    <a:pt x="50847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846158" y="1129029"/>
              <a:ext cx="621665" cy="40640"/>
            </a:xfrm>
            <a:custGeom>
              <a:avLst/>
              <a:gdLst/>
              <a:ahLst/>
              <a:cxnLst/>
              <a:rect l="l" t="t" r="r" b="b"/>
              <a:pathLst>
                <a:path w="621665" h="40640">
                  <a:moveTo>
                    <a:pt x="621482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603845" y="40640"/>
                  </a:lnTo>
                  <a:lnTo>
                    <a:pt x="621482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720183" y="1165860"/>
              <a:ext cx="731520" cy="40640"/>
            </a:xfrm>
            <a:custGeom>
              <a:avLst/>
              <a:gdLst/>
              <a:ahLst/>
              <a:cxnLst/>
              <a:rect l="l" t="t" r="r" b="b"/>
              <a:pathLst>
                <a:path w="731519" h="40640">
                  <a:moveTo>
                    <a:pt x="731474" y="0"/>
                  </a:moveTo>
                  <a:lnTo>
                    <a:pt x="139056" y="0"/>
                  </a:lnTo>
                  <a:lnTo>
                    <a:pt x="12606" y="36829"/>
                  </a:lnTo>
                  <a:lnTo>
                    <a:pt x="0" y="40639"/>
                  </a:lnTo>
                  <a:lnTo>
                    <a:pt x="711953" y="40639"/>
                  </a:lnTo>
                  <a:lnTo>
                    <a:pt x="718726" y="27939"/>
                  </a:lnTo>
                  <a:lnTo>
                    <a:pt x="727616" y="8889"/>
                  </a:lnTo>
                  <a:lnTo>
                    <a:pt x="73147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598319" y="1202690"/>
              <a:ext cx="836294" cy="40640"/>
            </a:xfrm>
            <a:custGeom>
              <a:avLst/>
              <a:gdLst/>
              <a:ahLst/>
              <a:cxnLst/>
              <a:rect l="l" t="t" r="r" b="b"/>
              <a:pathLst>
                <a:path w="836294" h="40640">
                  <a:moveTo>
                    <a:pt x="83584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818073" y="40639"/>
                  </a:lnTo>
                  <a:lnTo>
                    <a:pt x="830430" y="10160"/>
                  </a:lnTo>
                  <a:lnTo>
                    <a:pt x="83584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472253" y="1240790"/>
              <a:ext cx="945515" cy="40640"/>
            </a:xfrm>
            <a:custGeom>
              <a:avLst/>
              <a:gdLst/>
              <a:ahLst/>
              <a:cxnLst/>
              <a:rect l="l" t="t" r="r" b="b"/>
              <a:pathLst>
                <a:path w="945515" h="40640">
                  <a:moveTo>
                    <a:pt x="94516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930250" y="40639"/>
                  </a:lnTo>
                  <a:lnTo>
                    <a:pt x="937446" y="19050"/>
                  </a:lnTo>
                  <a:lnTo>
                    <a:pt x="945169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257288" y="1277619"/>
              <a:ext cx="1146810" cy="40640"/>
            </a:xfrm>
            <a:custGeom>
              <a:avLst/>
              <a:gdLst/>
              <a:ahLst/>
              <a:cxnLst/>
              <a:rect l="l" t="t" r="r" b="b"/>
              <a:pathLst>
                <a:path w="1146810" h="40640">
                  <a:moveTo>
                    <a:pt x="1146485" y="0"/>
                  </a:moveTo>
                  <a:lnTo>
                    <a:pt x="227571" y="0"/>
                  </a:lnTo>
                  <a:lnTo>
                    <a:pt x="189751" y="11429"/>
                  </a:lnTo>
                  <a:lnTo>
                    <a:pt x="17031" y="20319"/>
                  </a:lnTo>
                  <a:lnTo>
                    <a:pt x="0" y="40639"/>
                  </a:lnTo>
                  <a:lnTo>
                    <a:pt x="1132626" y="40639"/>
                  </a:lnTo>
                  <a:lnTo>
                    <a:pt x="1133361" y="39369"/>
                  </a:lnTo>
                  <a:lnTo>
                    <a:pt x="1146485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225353" y="1314449"/>
              <a:ext cx="1166495" cy="41910"/>
            </a:xfrm>
            <a:custGeom>
              <a:avLst/>
              <a:gdLst/>
              <a:ahLst/>
              <a:cxnLst/>
              <a:rect l="l" t="t" r="r" b="b"/>
              <a:pathLst>
                <a:path w="1166495" h="41909">
                  <a:moveTo>
                    <a:pt x="1166142" y="0"/>
                  </a:moveTo>
                  <a:lnTo>
                    <a:pt x="35127" y="0"/>
                  </a:lnTo>
                  <a:lnTo>
                    <a:pt x="0" y="41910"/>
                  </a:lnTo>
                  <a:lnTo>
                    <a:pt x="1142502" y="41910"/>
                  </a:lnTo>
                  <a:lnTo>
                    <a:pt x="1165296" y="2539"/>
                  </a:lnTo>
                  <a:lnTo>
                    <a:pt x="11661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194483" y="1352549"/>
              <a:ext cx="1176020" cy="40640"/>
            </a:xfrm>
            <a:custGeom>
              <a:avLst/>
              <a:gdLst/>
              <a:ahLst/>
              <a:cxnLst/>
              <a:rect l="l" t="t" r="r" b="b"/>
              <a:pathLst>
                <a:path w="1176020" h="40640">
                  <a:moveTo>
                    <a:pt x="1175578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158066" y="40639"/>
                  </a:lnTo>
                  <a:lnTo>
                    <a:pt x="1158066" y="21589"/>
                  </a:lnTo>
                  <a:lnTo>
                    <a:pt x="1168226" y="12700"/>
                  </a:lnTo>
                  <a:lnTo>
                    <a:pt x="117557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163613" y="1389379"/>
              <a:ext cx="1189355" cy="40640"/>
            </a:xfrm>
            <a:custGeom>
              <a:avLst/>
              <a:gdLst/>
              <a:ahLst/>
              <a:cxnLst/>
              <a:rect l="l" t="t" r="r" b="b"/>
              <a:pathLst>
                <a:path w="1189355" h="40640">
                  <a:moveTo>
                    <a:pt x="1188936" y="0"/>
                  </a:moveTo>
                  <a:lnTo>
                    <a:pt x="34063" y="0"/>
                  </a:lnTo>
                  <a:lnTo>
                    <a:pt x="0" y="40640"/>
                  </a:lnTo>
                  <a:lnTo>
                    <a:pt x="1188936" y="40640"/>
                  </a:lnTo>
                  <a:lnTo>
                    <a:pt x="1188936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132743" y="1426210"/>
              <a:ext cx="1219835" cy="40640"/>
            </a:xfrm>
            <a:custGeom>
              <a:avLst/>
              <a:gdLst/>
              <a:ahLst/>
              <a:cxnLst/>
              <a:rect l="l" t="t" r="r" b="b"/>
              <a:pathLst>
                <a:path w="1219835" h="40640">
                  <a:moveTo>
                    <a:pt x="1219806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19806" y="40639"/>
                  </a:lnTo>
                  <a:lnTo>
                    <a:pt x="1219806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00809" y="1464310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40">
                  <a:moveTo>
                    <a:pt x="125174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51740" y="40639"/>
                  </a:lnTo>
                  <a:lnTo>
                    <a:pt x="12517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69939" y="1501140"/>
              <a:ext cx="1282700" cy="40640"/>
            </a:xfrm>
            <a:custGeom>
              <a:avLst/>
              <a:gdLst/>
              <a:ahLst/>
              <a:cxnLst/>
              <a:rect l="l" t="t" r="r" b="b"/>
              <a:pathLst>
                <a:path w="1282700" h="40640">
                  <a:moveTo>
                    <a:pt x="128261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68005" y="40639"/>
                  </a:lnTo>
                  <a:lnTo>
                    <a:pt x="1272450" y="26670"/>
                  </a:lnTo>
                  <a:lnTo>
                    <a:pt x="1282610" y="16510"/>
                  </a:lnTo>
                  <a:lnTo>
                    <a:pt x="128261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39069" y="1537969"/>
              <a:ext cx="1300480" cy="40640"/>
            </a:xfrm>
            <a:custGeom>
              <a:avLst/>
              <a:gdLst/>
              <a:ahLst/>
              <a:cxnLst/>
              <a:rect l="l" t="t" r="r" b="b"/>
              <a:pathLst>
                <a:path w="1300480" h="40640">
                  <a:moveTo>
                    <a:pt x="1300087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85406" y="40639"/>
                  </a:lnTo>
                  <a:lnTo>
                    <a:pt x="1294430" y="17779"/>
                  </a:lnTo>
                  <a:lnTo>
                    <a:pt x="1300087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1853" y="1574799"/>
              <a:ext cx="1314450" cy="41910"/>
            </a:xfrm>
            <a:custGeom>
              <a:avLst/>
              <a:gdLst/>
              <a:ahLst/>
              <a:cxnLst/>
              <a:rect l="l" t="t" r="r" b="b"/>
              <a:pathLst>
                <a:path w="1314450" h="41909">
                  <a:moveTo>
                    <a:pt x="1314126" y="0"/>
                  </a:moveTo>
                  <a:lnTo>
                    <a:pt x="30409" y="0"/>
                  </a:lnTo>
                  <a:lnTo>
                    <a:pt x="5926" y="29210"/>
                  </a:lnTo>
                  <a:lnTo>
                    <a:pt x="0" y="41910"/>
                  </a:lnTo>
                  <a:lnTo>
                    <a:pt x="1294702" y="41910"/>
                  </a:lnTo>
                  <a:lnTo>
                    <a:pt x="1302596" y="29210"/>
                  </a:lnTo>
                  <a:lnTo>
                    <a:pt x="131412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0" y="1612899"/>
              <a:ext cx="1309370" cy="40640"/>
            </a:xfrm>
            <a:custGeom>
              <a:avLst/>
              <a:gdLst/>
              <a:ahLst/>
              <a:cxnLst/>
              <a:rect l="l" t="t" r="r" b="b"/>
              <a:pathLst>
                <a:path w="1309370" h="40639">
                  <a:moveTo>
                    <a:pt x="1308923" y="0"/>
                  </a:moveTo>
                  <a:lnTo>
                    <a:pt x="13631" y="0"/>
                  </a:lnTo>
                  <a:lnTo>
                    <a:pt x="0" y="29209"/>
                  </a:lnTo>
                  <a:lnTo>
                    <a:pt x="0" y="40639"/>
                  </a:lnTo>
                  <a:lnTo>
                    <a:pt x="1284237" y="40639"/>
                  </a:lnTo>
                  <a:lnTo>
                    <a:pt x="1285240" y="38100"/>
                  </a:lnTo>
                  <a:lnTo>
                    <a:pt x="1308923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0" y="1649729"/>
              <a:ext cx="1286510" cy="40640"/>
            </a:xfrm>
            <a:custGeom>
              <a:avLst/>
              <a:gdLst/>
              <a:ahLst/>
              <a:cxnLst/>
              <a:rect l="l" t="t" r="r" b="b"/>
              <a:pathLst>
                <a:path w="1286510" h="40639">
                  <a:moveTo>
                    <a:pt x="1286029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269699" y="40640"/>
                  </a:lnTo>
                  <a:lnTo>
                    <a:pt x="1285240" y="1270"/>
                  </a:lnTo>
                  <a:lnTo>
                    <a:pt x="1286029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0" y="1686559"/>
              <a:ext cx="1271270" cy="41910"/>
            </a:xfrm>
            <a:custGeom>
              <a:avLst/>
              <a:gdLst/>
              <a:ahLst/>
              <a:cxnLst/>
              <a:rect l="l" t="t" r="r" b="b"/>
              <a:pathLst>
                <a:path w="1271270" h="41910">
                  <a:moveTo>
                    <a:pt x="1271203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254659" y="41910"/>
                  </a:lnTo>
                  <a:lnTo>
                    <a:pt x="127120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0" y="172465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648" y="0"/>
                  </a:moveTo>
                  <a:lnTo>
                    <a:pt x="0" y="0"/>
                  </a:lnTo>
                  <a:lnTo>
                    <a:pt x="0" y="22860"/>
                  </a:lnTo>
                  <a:lnTo>
                    <a:pt x="0" y="40640"/>
                  </a:lnTo>
                  <a:lnTo>
                    <a:pt x="1247140" y="40640"/>
                  </a:lnTo>
                  <a:lnTo>
                    <a:pt x="1247140" y="22860"/>
                  </a:lnTo>
                  <a:lnTo>
                    <a:pt x="1251648" y="22860"/>
                  </a:lnTo>
                  <a:lnTo>
                    <a:pt x="1251648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0" y="176148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851" y="24130"/>
                  </a:moveTo>
                  <a:lnTo>
                    <a:pt x="1247140" y="24130"/>
                  </a:lnTo>
                  <a:lnTo>
                    <a:pt x="1247140" y="0"/>
                  </a:lnTo>
                  <a:lnTo>
                    <a:pt x="0" y="0"/>
                  </a:lnTo>
                  <a:lnTo>
                    <a:pt x="0" y="24130"/>
                  </a:lnTo>
                  <a:lnTo>
                    <a:pt x="0" y="40640"/>
                  </a:lnTo>
                  <a:lnTo>
                    <a:pt x="1251851" y="40640"/>
                  </a:lnTo>
                  <a:lnTo>
                    <a:pt x="1251851" y="2413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0" y="1798319"/>
              <a:ext cx="1266190" cy="41910"/>
            </a:xfrm>
            <a:custGeom>
              <a:avLst/>
              <a:gdLst/>
              <a:ahLst/>
              <a:cxnLst/>
              <a:rect l="l" t="t" r="r" b="b"/>
              <a:pathLst>
                <a:path w="1266190" h="41910">
                  <a:moveTo>
                    <a:pt x="1254397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1249680" y="41909"/>
                  </a:lnTo>
                  <a:lnTo>
                    <a:pt x="1257300" y="34289"/>
                  </a:lnTo>
                  <a:lnTo>
                    <a:pt x="1266190" y="15239"/>
                  </a:lnTo>
                  <a:lnTo>
                    <a:pt x="1257300" y="5079"/>
                  </a:lnTo>
                  <a:lnTo>
                    <a:pt x="125439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0" y="1836419"/>
              <a:ext cx="1253490" cy="40640"/>
            </a:xfrm>
            <a:custGeom>
              <a:avLst/>
              <a:gdLst/>
              <a:ahLst/>
              <a:cxnLst/>
              <a:rect l="l" t="t" r="r" b="b"/>
              <a:pathLst>
                <a:path w="1253490" h="40639">
                  <a:moveTo>
                    <a:pt x="125348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65694" y="40639"/>
                  </a:lnTo>
                  <a:lnTo>
                    <a:pt x="1200150" y="25400"/>
                  </a:lnTo>
                  <a:lnTo>
                    <a:pt x="1238250" y="15239"/>
                  </a:lnTo>
                  <a:lnTo>
                    <a:pt x="125348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0" y="1873250"/>
              <a:ext cx="1174750" cy="40640"/>
            </a:xfrm>
            <a:custGeom>
              <a:avLst/>
              <a:gdLst/>
              <a:ahLst/>
              <a:cxnLst/>
              <a:rect l="l" t="t" r="r" b="b"/>
              <a:pathLst>
                <a:path w="1174750" h="40639">
                  <a:moveTo>
                    <a:pt x="117430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84029" y="40639"/>
                  </a:lnTo>
                  <a:lnTo>
                    <a:pt x="1104900" y="26670"/>
                  </a:lnTo>
                  <a:lnTo>
                    <a:pt x="1115060" y="26670"/>
                  </a:lnTo>
                  <a:lnTo>
                    <a:pt x="1134110" y="17779"/>
                  </a:lnTo>
                  <a:lnTo>
                    <a:pt x="117430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0" y="1910079"/>
              <a:ext cx="1090295" cy="40640"/>
            </a:xfrm>
            <a:custGeom>
              <a:avLst/>
              <a:gdLst/>
              <a:ahLst/>
              <a:cxnLst/>
              <a:rect l="l" t="t" r="r" b="b"/>
              <a:pathLst>
                <a:path w="1090295" h="40639">
                  <a:moveTo>
                    <a:pt x="1089721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029006" y="40640"/>
                  </a:lnTo>
                  <a:lnTo>
                    <a:pt x="108972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0" y="1948179"/>
              <a:ext cx="1033144" cy="40640"/>
            </a:xfrm>
            <a:custGeom>
              <a:avLst/>
              <a:gdLst/>
              <a:ahLst/>
              <a:cxnLst/>
              <a:rect l="l" t="t" r="r" b="b"/>
              <a:pathLst>
                <a:path w="1033144" h="40639">
                  <a:moveTo>
                    <a:pt x="103280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972085" y="40640"/>
                  </a:lnTo>
                  <a:lnTo>
                    <a:pt x="103280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0" y="1985009"/>
              <a:ext cx="977900" cy="40640"/>
            </a:xfrm>
            <a:custGeom>
              <a:avLst/>
              <a:gdLst/>
              <a:ahLst/>
              <a:cxnLst/>
              <a:rect l="l" t="t" r="r" b="b"/>
              <a:pathLst>
                <a:path w="977900" h="40639">
                  <a:moveTo>
                    <a:pt x="97777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917062" y="40639"/>
                  </a:lnTo>
                  <a:lnTo>
                    <a:pt x="97777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0" y="2021840"/>
              <a:ext cx="923290" cy="41910"/>
            </a:xfrm>
            <a:custGeom>
              <a:avLst/>
              <a:gdLst/>
              <a:ahLst/>
              <a:cxnLst/>
              <a:rect l="l" t="t" r="r" b="b"/>
              <a:pathLst>
                <a:path w="923290" h="41910">
                  <a:moveTo>
                    <a:pt x="92275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860141" y="41910"/>
                  </a:lnTo>
                  <a:lnTo>
                    <a:pt x="922754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0" y="2059940"/>
              <a:ext cx="866140" cy="40640"/>
            </a:xfrm>
            <a:custGeom>
              <a:avLst/>
              <a:gdLst/>
              <a:ahLst/>
              <a:cxnLst/>
              <a:rect l="l" t="t" r="r" b="b"/>
              <a:pathLst>
                <a:path w="866140" h="40639">
                  <a:moveTo>
                    <a:pt x="865833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05118" y="40639"/>
                  </a:lnTo>
                  <a:lnTo>
                    <a:pt x="865833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0" y="2096769"/>
              <a:ext cx="810895" cy="40640"/>
            </a:xfrm>
            <a:custGeom>
              <a:avLst/>
              <a:gdLst/>
              <a:ahLst/>
              <a:cxnLst/>
              <a:rect l="l" t="t" r="r" b="b"/>
              <a:pathLst>
                <a:path w="810895" h="40639">
                  <a:moveTo>
                    <a:pt x="81081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731123" y="40639"/>
                  </a:lnTo>
                  <a:lnTo>
                    <a:pt x="789940" y="13969"/>
                  </a:lnTo>
                  <a:lnTo>
                    <a:pt x="81081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0" y="2133600"/>
              <a:ext cx="739775" cy="40640"/>
            </a:xfrm>
            <a:custGeom>
              <a:avLst/>
              <a:gdLst/>
              <a:ahLst/>
              <a:cxnLst/>
              <a:rect l="l" t="t" r="r" b="b"/>
              <a:pathLst>
                <a:path w="739775" h="40639">
                  <a:moveTo>
                    <a:pt x="739525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649899" y="40639"/>
                  </a:lnTo>
                  <a:lnTo>
                    <a:pt x="73952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0" y="2171700"/>
              <a:ext cx="655955" cy="40640"/>
            </a:xfrm>
            <a:custGeom>
              <a:avLst/>
              <a:gdLst/>
              <a:ahLst/>
              <a:cxnLst/>
              <a:rect l="l" t="t" r="r" b="b"/>
              <a:pathLst>
                <a:path w="655955" h="40639">
                  <a:moveTo>
                    <a:pt x="655501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565875" y="40639"/>
                  </a:lnTo>
                  <a:lnTo>
                    <a:pt x="655501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0" y="2208529"/>
              <a:ext cx="574675" cy="40640"/>
            </a:xfrm>
            <a:custGeom>
              <a:avLst/>
              <a:gdLst/>
              <a:ahLst/>
              <a:cxnLst/>
              <a:rect l="l" t="t" r="r" b="b"/>
              <a:pathLst>
                <a:path w="574675" h="40639">
                  <a:moveTo>
                    <a:pt x="574278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484652" y="40640"/>
                  </a:lnTo>
                  <a:lnTo>
                    <a:pt x="574278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0" y="2245359"/>
              <a:ext cx="493395" cy="40640"/>
            </a:xfrm>
            <a:custGeom>
              <a:avLst/>
              <a:gdLst/>
              <a:ahLst/>
              <a:cxnLst/>
              <a:rect l="l" t="t" r="r" b="b"/>
              <a:pathLst>
                <a:path w="493395" h="40639">
                  <a:moveTo>
                    <a:pt x="493054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432784" y="40639"/>
                  </a:lnTo>
                  <a:lnTo>
                    <a:pt x="476250" y="7619"/>
                  </a:lnTo>
                  <a:lnTo>
                    <a:pt x="493054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0" y="2282190"/>
              <a:ext cx="438150" cy="41910"/>
            </a:xfrm>
            <a:custGeom>
              <a:avLst/>
              <a:gdLst/>
              <a:ahLst/>
              <a:cxnLst/>
              <a:rect l="l" t="t" r="r" b="b"/>
              <a:pathLst>
                <a:path w="438150" h="41910">
                  <a:moveTo>
                    <a:pt x="437800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382632" y="41910"/>
                  </a:lnTo>
                  <a:lnTo>
                    <a:pt x="43780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0" y="2320290"/>
              <a:ext cx="949960" cy="40640"/>
            </a:xfrm>
            <a:custGeom>
              <a:avLst/>
              <a:gdLst/>
              <a:ahLst/>
              <a:cxnLst/>
              <a:rect l="l" t="t" r="r" b="b"/>
              <a:pathLst>
                <a:path w="949960" h="40639">
                  <a:moveTo>
                    <a:pt x="38764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334152" y="40639"/>
                  </a:lnTo>
                  <a:lnTo>
                    <a:pt x="387648" y="0"/>
                  </a:lnTo>
                  <a:close/>
                </a:path>
                <a:path w="949960" h="40639">
                  <a:moveTo>
                    <a:pt x="885190" y="29210"/>
                  </a:moveTo>
                  <a:lnTo>
                    <a:pt x="650875" y="40639"/>
                  </a:lnTo>
                  <a:lnTo>
                    <a:pt x="949959" y="40639"/>
                  </a:lnTo>
                  <a:lnTo>
                    <a:pt x="885190" y="2921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0" y="2357119"/>
              <a:ext cx="1158875" cy="40640"/>
            </a:xfrm>
            <a:custGeom>
              <a:avLst/>
              <a:gdLst/>
              <a:ahLst/>
              <a:cxnLst/>
              <a:rect l="l" t="t" r="r" b="b"/>
              <a:pathLst>
                <a:path w="1158875" h="40639">
                  <a:moveTo>
                    <a:pt x="33916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58663" y="40639"/>
                  </a:lnTo>
                  <a:lnTo>
                    <a:pt x="1043516" y="20319"/>
                  </a:lnTo>
                  <a:lnTo>
                    <a:pt x="312420" y="20319"/>
                  </a:lnTo>
                  <a:lnTo>
                    <a:pt x="339167" y="0"/>
                  </a:lnTo>
                  <a:close/>
                </a:path>
                <a:path w="1158875" h="40639">
                  <a:moveTo>
                    <a:pt x="928370" y="0"/>
                  </a:moveTo>
                  <a:lnTo>
                    <a:pt x="728979" y="0"/>
                  </a:lnTo>
                  <a:lnTo>
                    <a:pt x="312420" y="20319"/>
                  </a:lnTo>
                  <a:lnTo>
                    <a:pt x="1043516" y="20319"/>
                  </a:lnTo>
                  <a:lnTo>
                    <a:pt x="92837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0" y="2395219"/>
              <a:ext cx="1287145" cy="40640"/>
            </a:xfrm>
            <a:custGeom>
              <a:avLst/>
              <a:gdLst/>
              <a:ahLst/>
              <a:cxnLst/>
              <a:rect l="l" t="t" r="r" b="b"/>
              <a:pathLst>
                <a:path w="1287145" h="40639">
                  <a:moveTo>
                    <a:pt x="114427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86695" y="40639"/>
                  </a:lnTo>
                  <a:lnTo>
                    <a:pt x="1209040" y="11429"/>
                  </a:lnTo>
                  <a:lnTo>
                    <a:pt x="114427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0" y="2432050"/>
              <a:ext cx="1384935" cy="40640"/>
            </a:xfrm>
            <a:custGeom>
              <a:avLst/>
              <a:gdLst/>
              <a:ahLst/>
              <a:cxnLst/>
              <a:rect l="l" t="t" r="r" b="b"/>
              <a:pathLst>
                <a:path w="1384935" h="40639">
                  <a:moveTo>
                    <a:pt x="1276566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384609" y="40639"/>
                  </a:lnTo>
                  <a:lnTo>
                    <a:pt x="1276566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0" y="2468879"/>
              <a:ext cx="1482725" cy="40640"/>
            </a:xfrm>
            <a:custGeom>
              <a:avLst/>
              <a:gdLst/>
              <a:ahLst/>
              <a:cxnLst/>
              <a:rect l="l" t="t" r="r" b="b"/>
              <a:pathLst>
                <a:path w="1482725" h="40639">
                  <a:moveTo>
                    <a:pt x="137448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482523" y="40640"/>
                  </a:lnTo>
                  <a:lnTo>
                    <a:pt x="137448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0" y="2505709"/>
              <a:ext cx="1485900" cy="41910"/>
            </a:xfrm>
            <a:custGeom>
              <a:avLst/>
              <a:gdLst/>
              <a:ahLst/>
              <a:cxnLst/>
              <a:rect l="l" t="t" r="r" b="b"/>
              <a:pathLst>
                <a:path w="1485900" h="41910">
                  <a:moveTo>
                    <a:pt x="147239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340518" y="41910"/>
                  </a:lnTo>
                  <a:lnTo>
                    <a:pt x="1485900" y="5079"/>
                  </a:lnTo>
                  <a:lnTo>
                    <a:pt x="147239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0" y="2543809"/>
              <a:ext cx="1355725" cy="40640"/>
            </a:xfrm>
            <a:custGeom>
              <a:avLst/>
              <a:gdLst/>
              <a:ahLst/>
              <a:cxnLst/>
              <a:rect l="l" t="t" r="r" b="b"/>
              <a:pathLst>
                <a:path w="1355725" h="40639">
                  <a:moveTo>
                    <a:pt x="135555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03520" y="40639"/>
                  </a:lnTo>
                  <a:lnTo>
                    <a:pt x="1295400" y="15239"/>
                  </a:lnTo>
                  <a:lnTo>
                    <a:pt x="1355557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0" y="2580640"/>
              <a:ext cx="1217930" cy="40640"/>
            </a:xfrm>
            <a:custGeom>
              <a:avLst/>
              <a:gdLst/>
              <a:ahLst/>
              <a:cxnLst/>
              <a:rect l="l" t="t" r="r" b="b"/>
              <a:pathLst>
                <a:path w="1217930" h="40639">
                  <a:moveTo>
                    <a:pt x="1217302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70296" y="40639"/>
                  </a:lnTo>
                  <a:lnTo>
                    <a:pt x="121730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0" y="2617469"/>
              <a:ext cx="1084580" cy="41910"/>
            </a:xfrm>
            <a:custGeom>
              <a:avLst/>
              <a:gdLst/>
              <a:ahLst/>
              <a:cxnLst/>
              <a:rect l="l" t="t" r="r" b="b"/>
              <a:pathLst>
                <a:path w="1084580" h="41910">
                  <a:moveTo>
                    <a:pt x="1084078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932477" y="41909"/>
                  </a:lnTo>
                  <a:lnTo>
                    <a:pt x="1084078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0" y="2655569"/>
              <a:ext cx="946785" cy="40640"/>
            </a:xfrm>
            <a:custGeom>
              <a:avLst/>
              <a:gdLst/>
              <a:ahLst/>
              <a:cxnLst/>
              <a:rect l="l" t="t" r="r" b="b"/>
              <a:pathLst>
                <a:path w="946785" h="40639">
                  <a:moveTo>
                    <a:pt x="94625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50181" y="40639"/>
                  </a:lnTo>
                  <a:lnTo>
                    <a:pt x="923290" y="6350"/>
                  </a:lnTo>
                  <a:lnTo>
                    <a:pt x="946259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0" y="2692400"/>
              <a:ext cx="858519" cy="36830"/>
            </a:xfrm>
            <a:custGeom>
              <a:avLst/>
              <a:gdLst/>
              <a:ahLst/>
              <a:cxnLst/>
              <a:rect l="l" t="t" r="r" b="b"/>
              <a:pathLst>
                <a:path w="858519" h="36830">
                  <a:moveTo>
                    <a:pt x="820396" y="17779"/>
                  </a:moveTo>
                  <a:lnTo>
                    <a:pt x="152400" y="17779"/>
                  </a:lnTo>
                  <a:lnTo>
                    <a:pt x="779780" y="36829"/>
                  </a:lnTo>
                  <a:lnTo>
                    <a:pt x="820396" y="17779"/>
                  </a:lnTo>
                  <a:close/>
                </a:path>
                <a:path w="858519" h="36830">
                  <a:moveTo>
                    <a:pt x="858304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152400" y="17779"/>
                  </a:lnTo>
                  <a:lnTo>
                    <a:pt x="820396" y="17779"/>
                  </a:lnTo>
                  <a:lnTo>
                    <a:pt x="85830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6252070" y="0"/>
              <a:ext cx="2783205" cy="219075"/>
            </a:xfrm>
            <a:custGeom>
              <a:avLst/>
              <a:gdLst/>
              <a:ahLst/>
              <a:cxnLst/>
              <a:rect l="l" t="t" r="r" b="b"/>
              <a:pathLst>
                <a:path w="2783204" h="219075">
                  <a:moveTo>
                    <a:pt x="1396022" y="218452"/>
                  </a:moveTo>
                  <a:lnTo>
                    <a:pt x="1370876" y="148590"/>
                  </a:lnTo>
                  <a:lnTo>
                    <a:pt x="1368145" y="140970"/>
                  </a:lnTo>
                  <a:lnTo>
                    <a:pt x="1345298" y="77470"/>
                  </a:lnTo>
                  <a:lnTo>
                    <a:pt x="1343025" y="71120"/>
                  </a:lnTo>
                  <a:lnTo>
                    <a:pt x="1324749" y="20320"/>
                  </a:lnTo>
                  <a:lnTo>
                    <a:pt x="1314589" y="0"/>
                  </a:lnTo>
                  <a:lnTo>
                    <a:pt x="56019" y="0"/>
                  </a:lnTo>
                  <a:lnTo>
                    <a:pt x="36144" y="77470"/>
                  </a:lnTo>
                  <a:lnTo>
                    <a:pt x="19862" y="140970"/>
                  </a:lnTo>
                  <a:lnTo>
                    <a:pt x="0" y="218452"/>
                  </a:lnTo>
                  <a:lnTo>
                    <a:pt x="1396022" y="218452"/>
                  </a:lnTo>
                  <a:close/>
                </a:path>
                <a:path w="2783204" h="219075">
                  <a:moveTo>
                    <a:pt x="2782709" y="201930"/>
                  </a:moveTo>
                  <a:lnTo>
                    <a:pt x="2776093" y="148590"/>
                  </a:lnTo>
                  <a:lnTo>
                    <a:pt x="2775153" y="140970"/>
                  </a:lnTo>
                  <a:lnTo>
                    <a:pt x="2767266" y="77470"/>
                  </a:lnTo>
                  <a:lnTo>
                    <a:pt x="2766491" y="71120"/>
                  </a:lnTo>
                  <a:lnTo>
                    <a:pt x="2764929" y="58420"/>
                  </a:lnTo>
                  <a:lnTo>
                    <a:pt x="2764929" y="38100"/>
                  </a:lnTo>
                  <a:lnTo>
                    <a:pt x="2773819" y="0"/>
                  </a:lnTo>
                  <a:lnTo>
                    <a:pt x="2145169" y="0"/>
                  </a:lnTo>
                  <a:lnTo>
                    <a:pt x="2032863" y="71120"/>
                  </a:lnTo>
                  <a:lnTo>
                    <a:pt x="2022843" y="77470"/>
                  </a:lnTo>
                  <a:lnTo>
                    <a:pt x="1992769" y="96520"/>
                  </a:lnTo>
                  <a:lnTo>
                    <a:pt x="1850059" y="140970"/>
                  </a:lnTo>
                  <a:lnTo>
                    <a:pt x="1837829" y="144780"/>
                  </a:lnTo>
                  <a:lnTo>
                    <a:pt x="1836267" y="148590"/>
                  </a:lnTo>
                  <a:lnTo>
                    <a:pt x="1807781" y="218452"/>
                  </a:lnTo>
                  <a:lnTo>
                    <a:pt x="2780931" y="218452"/>
                  </a:lnTo>
                  <a:lnTo>
                    <a:pt x="2782709" y="210820"/>
                  </a:lnTo>
                  <a:lnTo>
                    <a:pt x="2782709" y="20193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6233843" y="212089"/>
              <a:ext cx="2800985" cy="77470"/>
            </a:xfrm>
            <a:custGeom>
              <a:avLst/>
              <a:gdLst/>
              <a:ahLst/>
              <a:cxnLst/>
              <a:rect l="l" t="t" r="r" b="b"/>
              <a:pathLst>
                <a:path w="2800984" h="77470">
                  <a:moveTo>
                    <a:pt x="1411966" y="0"/>
                  </a:moveTo>
                  <a:lnTo>
                    <a:pt x="19864" y="0"/>
                  </a:lnTo>
                  <a:lnTo>
                    <a:pt x="0" y="77469"/>
                  </a:lnTo>
                  <a:lnTo>
                    <a:pt x="1434487" y="77469"/>
                  </a:lnTo>
                  <a:lnTo>
                    <a:pt x="1417906" y="16509"/>
                  </a:lnTo>
                  <a:lnTo>
                    <a:pt x="1411966" y="0"/>
                  </a:lnTo>
                  <a:close/>
                </a:path>
                <a:path w="2800984" h="77470">
                  <a:moveTo>
                    <a:pt x="2800639" y="0"/>
                  </a:moveTo>
                  <a:lnTo>
                    <a:pt x="1828609" y="0"/>
                  </a:lnTo>
                  <a:lnTo>
                    <a:pt x="1797019" y="77469"/>
                  </a:lnTo>
                  <a:lnTo>
                    <a:pt x="2785580" y="77469"/>
                  </a:lnTo>
                  <a:lnTo>
                    <a:pt x="2792046" y="36829"/>
                  </a:lnTo>
                  <a:lnTo>
                    <a:pt x="280063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6231889" y="283209"/>
              <a:ext cx="2788920" cy="76200"/>
            </a:xfrm>
            <a:custGeom>
              <a:avLst/>
              <a:gdLst/>
              <a:ahLst/>
              <a:cxnLst/>
              <a:rect l="l" t="t" r="r" b="b"/>
              <a:pathLst>
                <a:path w="2788920" h="76200">
                  <a:moveTo>
                    <a:pt x="1434713" y="0"/>
                  </a:moveTo>
                  <a:lnTo>
                    <a:pt x="3582" y="0"/>
                  </a:lnTo>
                  <a:lnTo>
                    <a:pt x="0" y="13970"/>
                  </a:lnTo>
                  <a:lnTo>
                    <a:pt x="4136" y="76200"/>
                  </a:lnTo>
                  <a:lnTo>
                    <a:pt x="1455440" y="76200"/>
                  </a:lnTo>
                  <a:lnTo>
                    <a:pt x="1434713" y="0"/>
                  </a:lnTo>
                  <a:close/>
                </a:path>
                <a:path w="2788920" h="76200">
                  <a:moveTo>
                    <a:pt x="2788544" y="0"/>
                  </a:moveTo>
                  <a:lnTo>
                    <a:pt x="1801562" y="0"/>
                  </a:lnTo>
                  <a:lnTo>
                    <a:pt x="1770490" y="76200"/>
                  </a:lnTo>
                  <a:lnTo>
                    <a:pt x="2766115" y="76200"/>
                  </a:lnTo>
                  <a:lnTo>
                    <a:pt x="2785110" y="21590"/>
                  </a:lnTo>
                  <a:lnTo>
                    <a:pt x="2788544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6235604" y="353059"/>
              <a:ext cx="2764790" cy="77470"/>
            </a:xfrm>
            <a:custGeom>
              <a:avLst/>
              <a:gdLst/>
              <a:ahLst/>
              <a:cxnLst/>
              <a:rect l="l" t="t" r="r" b="b"/>
              <a:pathLst>
                <a:path w="2764790" h="77470">
                  <a:moveTo>
                    <a:pt x="1449998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71070" y="77470"/>
                  </a:lnTo>
                  <a:lnTo>
                    <a:pt x="1449998" y="0"/>
                  </a:lnTo>
                  <a:close/>
                </a:path>
                <a:path w="2764790" h="77470">
                  <a:moveTo>
                    <a:pt x="2764609" y="0"/>
                  </a:moveTo>
                  <a:lnTo>
                    <a:pt x="1769365" y="0"/>
                  </a:lnTo>
                  <a:lnTo>
                    <a:pt x="1737776" y="77470"/>
                  </a:lnTo>
                  <a:lnTo>
                    <a:pt x="2752350" y="77470"/>
                  </a:lnTo>
                  <a:lnTo>
                    <a:pt x="2761075" y="10160"/>
                  </a:lnTo>
                  <a:lnTo>
                    <a:pt x="2764609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6240332" y="424179"/>
              <a:ext cx="2748915" cy="77470"/>
            </a:xfrm>
            <a:custGeom>
              <a:avLst/>
              <a:gdLst/>
              <a:ahLst/>
              <a:cxnLst/>
              <a:rect l="l" t="t" r="r" b="b"/>
              <a:pathLst>
                <a:path w="2748915" h="77470">
                  <a:moveTo>
                    <a:pt x="1464615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85687" y="77470"/>
                  </a:lnTo>
                  <a:lnTo>
                    <a:pt x="1464615" y="0"/>
                  </a:lnTo>
                  <a:close/>
                </a:path>
                <a:path w="2748915" h="77470">
                  <a:moveTo>
                    <a:pt x="2748445" y="0"/>
                  </a:moveTo>
                  <a:lnTo>
                    <a:pt x="1735637" y="0"/>
                  </a:lnTo>
                  <a:lnTo>
                    <a:pt x="1704047" y="77470"/>
                  </a:lnTo>
                  <a:lnTo>
                    <a:pt x="2747457" y="77470"/>
                  </a:lnTo>
                  <a:lnTo>
                    <a:pt x="2747457" y="7620"/>
                  </a:lnTo>
                  <a:lnTo>
                    <a:pt x="2748445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6244975" y="494029"/>
              <a:ext cx="2772410" cy="77470"/>
            </a:xfrm>
            <a:custGeom>
              <a:avLst/>
              <a:gdLst/>
              <a:ahLst/>
              <a:cxnLst/>
              <a:rect l="l" t="t" r="r" b="b"/>
              <a:pathLst>
                <a:path w="2772409" h="77470">
                  <a:moveTo>
                    <a:pt x="1478971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97957" y="77470"/>
                  </a:lnTo>
                  <a:lnTo>
                    <a:pt x="1493134" y="52070"/>
                  </a:lnTo>
                  <a:lnTo>
                    <a:pt x="1478971" y="0"/>
                  </a:lnTo>
                  <a:close/>
                </a:path>
                <a:path w="2772409" h="77470">
                  <a:moveTo>
                    <a:pt x="2742814" y="0"/>
                  </a:moveTo>
                  <a:lnTo>
                    <a:pt x="1702511" y="0"/>
                  </a:lnTo>
                  <a:lnTo>
                    <a:pt x="1684904" y="43180"/>
                  </a:lnTo>
                  <a:lnTo>
                    <a:pt x="1674353" y="77470"/>
                  </a:lnTo>
                  <a:lnTo>
                    <a:pt x="2768637" y="77470"/>
                  </a:lnTo>
                  <a:lnTo>
                    <a:pt x="2772024" y="71120"/>
                  </a:lnTo>
                  <a:lnTo>
                    <a:pt x="2761864" y="62230"/>
                  </a:lnTo>
                  <a:lnTo>
                    <a:pt x="2742814" y="43180"/>
                  </a:lnTo>
                  <a:lnTo>
                    <a:pt x="274281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6249703" y="565149"/>
              <a:ext cx="2767330" cy="77470"/>
            </a:xfrm>
            <a:custGeom>
              <a:avLst/>
              <a:gdLst/>
              <a:ahLst/>
              <a:cxnLst/>
              <a:rect l="l" t="t" r="r" b="b"/>
              <a:pathLst>
                <a:path w="2767329" h="77470">
                  <a:moveTo>
                    <a:pt x="1492024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06733" y="77470"/>
                  </a:lnTo>
                  <a:lnTo>
                    <a:pt x="1492024" y="0"/>
                  </a:lnTo>
                  <a:close/>
                </a:path>
                <a:path w="2767329" h="77470">
                  <a:moveTo>
                    <a:pt x="2767296" y="0"/>
                  </a:moveTo>
                  <a:lnTo>
                    <a:pt x="1671580" y="0"/>
                  </a:lnTo>
                  <a:lnTo>
                    <a:pt x="1647743" y="77470"/>
                  </a:lnTo>
                  <a:lnTo>
                    <a:pt x="2694779" y="77470"/>
                  </a:lnTo>
                  <a:lnTo>
                    <a:pt x="2708876" y="66039"/>
                  </a:lnTo>
                  <a:lnTo>
                    <a:pt x="2738086" y="38100"/>
                  </a:lnTo>
                  <a:lnTo>
                    <a:pt x="2757136" y="19050"/>
                  </a:lnTo>
                  <a:lnTo>
                    <a:pt x="276729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6254346" y="634999"/>
              <a:ext cx="2700020" cy="77470"/>
            </a:xfrm>
            <a:custGeom>
              <a:avLst/>
              <a:gdLst/>
              <a:ahLst/>
              <a:cxnLst/>
              <a:rect l="l" t="t" r="r" b="b"/>
              <a:pathLst>
                <a:path w="2700020" h="77470">
                  <a:moveTo>
                    <a:pt x="1500643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15352" y="77470"/>
                  </a:lnTo>
                  <a:lnTo>
                    <a:pt x="1500643" y="0"/>
                  </a:lnTo>
                  <a:close/>
                </a:path>
                <a:path w="2700020" h="77470">
                  <a:moveTo>
                    <a:pt x="2699534" y="0"/>
                  </a:moveTo>
                  <a:lnTo>
                    <a:pt x="1645444" y="0"/>
                  </a:lnTo>
                  <a:lnTo>
                    <a:pt x="1621607" y="77470"/>
                  </a:lnTo>
                  <a:lnTo>
                    <a:pt x="2609784" y="77470"/>
                  </a:lnTo>
                  <a:lnTo>
                    <a:pt x="2628033" y="53339"/>
                  </a:lnTo>
                  <a:lnTo>
                    <a:pt x="2638193" y="53339"/>
                  </a:lnTo>
                  <a:lnTo>
                    <a:pt x="2657243" y="34289"/>
                  </a:lnTo>
                  <a:lnTo>
                    <a:pt x="269953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6259073" y="706120"/>
              <a:ext cx="2610485" cy="77470"/>
            </a:xfrm>
            <a:custGeom>
              <a:avLst/>
              <a:gdLst/>
              <a:ahLst/>
              <a:cxnLst/>
              <a:rect l="l" t="t" r="r" b="b"/>
              <a:pathLst>
                <a:path w="2610484" h="77470">
                  <a:moveTo>
                    <a:pt x="1509419" y="0"/>
                  </a:moveTo>
                  <a:lnTo>
                    <a:pt x="0" y="0"/>
                  </a:lnTo>
                  <a:lnTo>
                    <a:pt x="2026" y="30479"/>
                  </a:lnTo>
                  <a:lnTo>
                    <a:pt x="34363" y="77469"/>
                  </a:lnTo>
                  <a:lnTo>
                    <a:pt x="1509670" y="77469"/>
                  </a:lnTo>
                  <a:lnTo>
                    <a:pt x="1517136" y="40639"/>
                  </a:lnTo>
                  <a:lnTo>
                    <a:pt x="1509419" y="0"/>
                  </a:lnTo>
                  <a:close/>
                </a:path>
                <a:path w="2610484" h="77470">
                  <a:moveTo>
                    <a:pt x="2609859" y="0"/>
                  </a:moveTo>
                  <a:lnTo>
                    <a:pt x="1618833" y="0"/>
                  </a:lnTo>
                  <a:lnTo>
                    <a:pt x="1594996" y="77469"/>
                  </a:lnTo>
                  <a:lnTo>
                    <a:pt x="2551268" y="77469"/>
                  </a:lnTo>
                  <a:lnTo>
                    <a:pt x="260985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6288193" y="775970"/>
              <a:ext cx="2527935" cy="77470"/>
            </a:xfrm>
            <a:custGeom>
              <a:avLst/>
              <a:gdLst/>
              <a:ahLst/>
              <a:cxnLst/>
              <a:rect l="l" t="t" r="r" b="b"/>
              <a:pathLst>
                <a:path w="2527934" h="77469">
                  <a:moveTo>
                    <a:pt x="1482095" y="0"/>
                  </a:moveTo>
                  <a:lnTo>
                    <a:pt x="0" y="0"/>
                  </a:lnTo>
                  <a:lnTo>
                    <a:pt x="53312" y="77469"/>
                  </a:lnTo>
                  <a:lnTo>
                    <a:pt x="1466392" y="77469"/>
                  </a:lnTo>
                  <a:lnTo>
                    <a:pt x="1482095" y="0"/>
                  </a:lnTo>
                  <a:close/>
                </a:path>
                <a:path w="2527934" h="77469">
                  <a:moveTo>
                    <a:pt x="2527911" y="0"/>
                  </a:moveTo>
                  <a:lnTo>
                    <a:pt x="1568222" y="0"/>
                  </a:lnTo>
                  <a:lnTo>
                    <a:pt x="1545166" y="74929"/>
                  </a:lnTo>
                  <a:lnTo>
                    <a:pt x="1542280" y="77469"/>
                  </a:lnTo>
                  <a:lnTo>
                    <a:pt x="2469321" y="77469"/>
                  </a:lnTo>
                  <a:lnTo>
                    <a:pt x="2527911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337136" y="847090"/>
              <a:ext cx="2425700" cy="77470"/>
            </a:xfrm>
            <a:custGeom>
              <a:avLst/>
              <a:gdLst/>
              <a:ahLst/>
              <a:cxnLst/>
              <a:rect l="l" t="t" r="r" b="b"/>
              <a:pathLst>
                <a:path w="2425700" h="77469">
                  <a:moveTo>
                    <a:pt x="1418736" y="0"/>
                  </a:moveTo>
                  <a:lnTo>
                    <a:pt x="0" y="0"/>
                  </a:lnTo>
                  <a:lnTo>
                    <a:pt x="53312" y="77470"/>
                  </a:lnTo>
                  <a:lnTo>
                    <a:pt x="1403033" y="77470"/>
                  </a:lnTo>
                  <a:lnTo>
                    <a:pt x="1418736" y="0"/>
                  </a:lnTo>
                  <a:close/>
                </a:path>
                <a:path w="2425700" h="77469">
                  <a:moveTo>
                    <a:pt x="2425180" y="0"/>
                  </a:moveTo>
                  <a:lnTo>
                    <a:pt x="1497396" y="0"/>
                  </a:lnTo>
                  <a:lnTo>
                    <a:pt x="1496223" y="3810"/>
                  </a:lnTo>
                  <a:lnTo>
                    <a:pt x="1412519" y="77470"/>
                  </a:lnTo>
                  <a:lnTo>
                    <a:pt x="2366590" y="77470"/>
                  </a:lnTo>
                  <a:lnTo>
                    <a:pt x="242518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6386078" y="918210"/>
              <a:ext cx="2322830" cy="76200"/>
            </a:xfrm>
            <a:custGeom>
              <a:avLst/>
              <a:gdLst/>
              <a:ahLst/>
              <a:cxnLst/>
              <a:rect l="l" t="t" r="r" b="b"/>
              <a:pathLst>
                <a:path w="2322829" h="76200">
                  <a:moveTo>
                    <a:pt x="1355377" y="0"/>
                  </a:moveTo>
                  <a:lnTo>
                    <a:pt x="0" y="0"/>
                  </a:lnTo>
                  <a:lnTo>
                    <a:pt x="37581" y="54610"/>
                  </a:lnTo>
                  <a:lnTo>
                    <a:pt x="53209" y="76200"/>
                  </a:lnTo>
                  <a:lnTo>
                    <a:pt x="2263629" y="76200"/>
                  </a:lnTo>
                  <a:lnTo>
                    <a:pt x="2267701" y="72389"/>
                  </a:lnTo>
                  <a:lnTo>
                    <a:pt x="2309963" y="16510"/>
                  </a:lnTo>
                  <a:lnTo>
                    <a:pt x="1352031" y="16510"/>
                  </a:lnTo>
                  <a:lnTo>
                    <a:pt x="1355377" y="0"/>
                  </a:lnTo>
                  <a:close/>
                </a:path>
                <a:path w="2322829" h="76200">
                  <a:moveTo>
                    <a:pt x="2322449" y="0"/>
                  </a:moveTo>
                  <a:lnTo>
                    <a:pt x="1370792" y="0"/>
                  </a:lnTo>
                  <a:lnTo>
                    <a:pt x="1352031" y="16510"/>
                  </a:lnTo>
                  <a:lnTo>
                    <a:pt x="2309963" y="16510"/>
                  </a:lnTo>
                  <a:lnTo>
                    <a:pt x="2322449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6434691" y="988060"/>
              <a:ext cx="2221230" cy="77470"/>
            </a:xfrm>
            <a:custGeom>
              <a:avLst/>
              <a:gdLst/>
              <a:ahLst/>
              <a:cxnLst/>
              <a:rect l="l" t="t" r="r" b="b"/>
              <a:pathLst>
                <a:path w="2221229" h="77469">
                  <a:moveTo>
                    <a:pt x="2221009" y="0"/>
                  </a:moveTo>
                  <a:lnTo>
                    <a:pt x="0" y="0"/>
                  </a:lnTo>
                  <a:lnTo>
                    <a:pt x="56079" y="77469"/>
                  </a:lnTo>
                  <a:lnTo>
                    <a:pt x="2139020" y="77469"/>
                  </a:lnTo>
                  <a:lnTo>
                    <a:pt x="2219088" y="2539"/>
                  </a:lnTo>
                  <a:lnTo>
                    <a:pt x="2221009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6486174" y="1059179"/>
              <a:ext cx="2094864" cy="77470"/>
            </a:xfrm>
            <a:custGeom>
              <a:avLst/>
              <a:gdLst/>
              <a:ahLst/>
              <a:cxnLst/>
              <a:rect l="l" t="t" r="r" b="b"/>
              <a:pathLst>
                <a:path w="2094865" h="77469">
                  <a:moveTo>
                    <a:pt x="2094323" y="0"/>
                  </a:moveTo>
                  <a:lnTo>
                    <a:pt x="0" y="0"/>
                  </a:lnTo>
                  <a:lnTo>
                    <a:pt x="56079" y="77470"/>
                  </a:lnTo>
                  <a:lnTo>
                    <a:pt x="2011540" y="77470"/>
                  </a:lnTo>
                  <a:lnTo>
                    <a:pt x="2094323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6536737" y="1129029"/>
              <a:ext cx="1969135" cy="77470"/>
            </a:xfrm>
            <a:custGeom>
              <a:avLst/>
              <a:gdLst/>
              <a:ahLst/>
              <a:cxnLst/>
              <a:rect l="l" t="t" r="r" b="b"/>
              <a:pathLst>
                <a:path w="1969134" h="77469">
                  <a:moveTo>
                    <a:pt x="1969120" y="0"/>
                  </a:moveTo>
                  <a:lnTo>
                    <a:pt x="0" y="0"/>
                  </a:lnTo>
                  <a:lnTo>
                    <a:pt x="10112" y="13970"/>
                  </a:lnTo>
                  <a:lnTo>
                    <a:pt x="81172" y="77470"/>
                  </a:lnTo>
                  <a:lnTo>
                    <a:pt x="1886338" y="77470"/>
                  </a:lnTo>
                  <a:lnTo>
                    <a:pt x="196912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6610803" y="1200149"/>
              <a:ext cx="2522220" cy="77470"/>
            </a:xfrm>
            <a:custGeom>
              <a:avLst/>
              <a:gdLst/>
              <a:ahLst/>
              <a:cxnLst/>
              <a:rect l="l" t="t" r="r" b="b"/>
              <a:pathLst>
                <a:path w="2522220" h="77469">
                  <a:moveTo>
                    <a:pt x="1819057" y="0"/>
                  </a:moveTo>
                  <a:lnTo>
                    <a:pt x="0" y="0"/>
                  </a:lnTo>
                  <a:lnTo>
                    <a:pt x="86692" y="77470"/>
                  </a:lnTo>
                  <a:lnTo>
                    <a:pt x="1762306" y="77470"/>
                  </a:lnTo>
                  <a:lnTo>
                    <a:pt x="1805486" y="12700"/>
                  </a:lnTo>
                  <a:lnTo>
                    <a:pt x="1819057" y="0"/>
                  </a:lnTo>
                  <a:close/>
                </a:path>
                <a:path w="2522220" h="77469">
                  <a:moveTo>
                    <a:pt x="2167436" y="41910"/>
                  </a:moveTo>
                  <a:lnTo>
                    <a:pt x="2048373" y="77470"/>
                  </a:lnTo>
                  <a:lnTo>
                    <a:pt x="2521987" y="77470"/>
                  </a:lnTo>
                  <a:lnTo>
                    <a:pt x="2444296" y="50800"/>
                  </a:lnTo>
                  <a:lnTo>
                    <a:pt x="2167436" y="4191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6690390" y="1271269"/>
              <a:ext cx="2449830" cy="77470"/>
            </a:xfrm>
            <a:custGeom>
              <a:avLst/>
              <a:gdLst/>
              <a:ahLst/>
              <a:cxnLst/>
              <a:rect l="l" t="t" r="r" b="b"/>
              <a:pathLst>
                <a:path w="2449829" h="77469">
                  <a:moveTo>
                    <a:pt x="1686953" y="0"/>
                  </a:moveTo>
                  <a:lnTo>
                    <a:pt x="0" y="0"/>
                  </a:lnTo>
                  <a:lnTo>
                    <a:pt x="86692" y="77469"/>
                  </a:lnTo>
                  <a:lnTo>
                    <a:pt x="1635306" y="77469"/>
                  </a:lnTo>
                  <a:lnTo>
                    <a:pt x="1686953" y="0"/>
                  </a:lnTo>
                  <a:close/>
                </a:path>
                <a:path w="2449829" h="77469">
                  <a:moveTo>
                    <a:pt x="2423902" y="0"/>
                  </a:moveTo>
                  <a:lnTo>
                    <a:pt x="1990048" y="0"/>
                  </a:lnTo>
                  <a:lnTo>
                    <a:pt x="1730662" y="77469"/>
                  </a:lnTo>
                  <a:lnTo>
                    <a:pt x="2449799" y="77469"/>
                  </a:lnTo>
                  <a:lnTo>
                    <a:pt x="2449799" y="8889"/>
                  </a:lnTo>
                  <a:lnTo>
                    <a:pt x="24239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5932508" y="1341119"/>
              <a:ext cx="3208020" cy="77470"/>
            </a:xfrm>
            <a:custGeom>
              <a:avLst/>
              <a:gdLst/>
              <a:ahLst/>
              <a:cxnLst/>
              <a:rect l="l" t="t" r="r" b="b"/>
              <a:pathLst>
                <a:path w="3208020" h="77469">
                  <a:moveTo>
                    <a:pt x="138091" y="24129"/>
                  </a:moveTo>
                  <a:lnTo>
                    <a:pt x="0" y="77469"/>
                  </a:lnTo>
                  <a:lnTo>
                    <a:pt x="463163" y="77469"/>
                  </a:lnTo>
                  <a:lnTo>
                    <a:pt x="138091" y="24129"/>
                  </a:lnTo>
                  <a:close/>
                </a:path>
                <a:path w="3208020" h="77469">
                  <a:moveTo>
                    <a:pt x="2398268" y="0"/>
                  </a:moveTo>
                  <a:lnTo>
                    <a:pt x="836047" y="0"/>
                  </a:lnTo>
                  <a:lnTo>
                    <a:pt x="853101" y="15239"/>
                  </a:lnTo>
                  <a:lnTo>
                    <a:pt x="873535" y="77469"/>
                  </a:lnTo>
                  <a:lnTo>
                    <a:pt x="3207681" y="77469"/>
                  </a:lnTo>
                  <a:lnTo>
                    <a:pt x="3207681" y="43179"/>
                  </a:lnTo>
                  <a:lnTo>
                    <a:pt x="2369481" y="43179"/>
                  </a:lnTo>
                  <a:lnTo>
                    <a:pt x="2398268" y="0"/>
                  </a:lnTo>
                  <a:close/>
                </a:path>
                <a:path w="3208020" h="77469">
                  <a:moveTo>
                    <a:pt x="3207681" y="0"/>
                  </a:moveTo>
                  <a:lnTo>
                    <a:pt x="2514057" y="0"/>
                  </a:lnTo>
                  <a:lnTo>
                    <a:pt x="2369481" y="43179"/>
                  </a:lnTo>
                  <a:lnTo>
                    <a:pt x="3207681" y="43179"/>
                  </a:lnTo>
                  <a:lnTo>
                    <a:pt x="3207681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5758505" y="1412240"/>
              <a:ext cx="3382010" cy="77470"/>
            </a:xfrm>
            <a:custGeom>
              <a:avLst/>
              <a:gdLst/>
              <a:ahLst/>
              <a:cxnLst/>
              <a:rect l="l" t="t" r="r" b="b"/>
              <a:pathLst>
                <a:path w="3382009" h="77469">
                  <a:moveTo>
                    <a:pt x="598467" y="0"/>
                  </a:moveTo>
                  <a:lnTo>
                    <a:pt x="190442" y="0"/>
                  </a:lnTo>
                  <a:lnTo>
                    <a:pt x="16184" y="67310"/>
                  </a:lnTo>
                  <a:lnTo>
                    <a:pt x="0" y="77470"/>
                  </a:lnTo>
                  <a:lnTo>
                    <a:pt x="3275776" y="77470"/>
                  </a:lnTo>
                  <a:lnTo>
                    <a:pt x="3335724" y="39370"/>
                  </a:lnTo>
                  <a:lnTo>
                    <a:pt x="826444" y="39370"/>
                  </a:lnTo>
                  <a:lnTo>
                    <a:pt x="722304" y="20320"/>
                  </a:lnTo>
                  <a:lnTo>
                    <a:pt x="598467" y="0"/>
                  </a:lnTo>
                  <a:close/>
                </a:path>
                <a:path w="3382009" h="77469">
                  <a:moveTo>
                    <a:pt x="3381684" y="0"/>
                  </a:moveTo>
                  <a:lnTo>
                    <a:pt x="1045452" y="0"/>
                  </a:lnTo>
                  <a:lnTo>
                    <a:pt x="1055044" y="29210"/>
                  </a:lnTo>
                  <a:lnTo>
                    <a:pt x="826444" y="39370"/>
                  </a:lnTo>
                  <a:lnTo>
                    <a:pt x="3335724" y="39370"/>
                  </a:lnTo>
                  <a:lnTo>
                    <a:pt x="3381684" y="10160"/>
                  </a:lnTo>
                  <a:lnTo>
                    <a:pt x="3381684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5647240" y="1482090"/>
              <a:ext cx="3399154" cy="77470"/>
            </a:xfrm>
            <a:custGeom>
              <a:avLst/>
              <a:gdLst/>
              <a:ahLst/>
              <a:cxnLst/>
              <a:rect l="l" t="t" r="r" b="b"/>
              <a:pathLst>
                <a:path w="3399154" h="77469">
                  <a:moveTo>
                    <a:pt x="3399031" y="0"/>
                  </a:moveTo>
                  <a:lnTo>
                    <a:pt x="123403" y="0"/>
                  </a:lnTo>
                  <a:lnTo>
                    <a:pt x="0" y="77470"/>
                  </a:lnTo>
                  <a:lnTo>
                    <a:pt x="3277138" y="77470"/>
                  </a:lnTo>
                  <a:lnTo>
                    <a:pt x="339903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5523912" y="1553210"/>
              <a:ext cx="3410585" cy="77470"/>
            </a:xfrm>
            <a:custGeom>
              <a:avLst/>
              <a:gdLst/>
              <a:ahLst/>
              <a:cxnLst/>
              <a:rect l="l" t="t" r="r" b="b"/>
              <a:pathLst>
                <a:path w="3410584" h="77469">
                  <a:moveTo>
                    <a:pt x="3410457" y="0"/>
                  </a:moveTo>
                  <a:lnTo>
                    <a:pt x="133443" y="0"/>
                  </a:lnTo>
                  <a:lnTo>
                    <a:pt x="22177" y="69850"/>
                  </a:lnTo>
                  <a:lnTo>
                    <a:pt x="0" y="77469"/>
                  </a:lnTo>
                  <a:lnTo>
                    <a:pt x="3301255" y="77469"/>
                  </a:lnTo>
                  <a:lnTo>
                    <a:pt x="3330527" y="50800"/>
                  </a:lnTo>
                  <a:lnTo>
                    <a:pt x="341045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5320617" y="1623060"/>
              <a:ext cx="3513454" cy="77470"/>
            </a:xfrm>
            <a:custGeom>
              <a:avLst/>
              <a:gdLst/>
              <a:ahLst/>
              <a:cxnLst/>
              <a:rect l="l" t="t" r="r" b="b"/>
              <a:pathLst>
                <a:path w="3513454" h="77469">
                  <a:moveTo>
                    <a:pt x="3512913" y="0"/>
                  </a:moveTo>
                  <a:lnTo>
                    <a:pt x="225472" y="0"/>
                  </a:lnTo>
                  <a:lnTo>
                    <a:pt x="0" y="77469"/>
                  </a:lnTo>
                  <a:lnTo>
                    <a:pt x="3427885" y="77469"/>
                  </a:lnTo>
                  <a:lnTo>
                    <a:pt x="351291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5176623" y="1694179"/>
              <a:ext cx="3578860" cy="77470"/>
            </a:xfrm>
            <a:custGeom>
              <a:avLst/>
              <a:gdLst/>
              <a:ahLst/>
              <a:cxnLst/>
              <a:rect l="l" t="t" r="r" b="b"/>
              <a:pathLst>
                <a:path w="3578859" h="77469">
                  <a:moveTo>
                    <a:pt x="3578849" y="0"/>
                  </a:moveTo>
                  <a:lnTo>
                    <a:pt x="162475" y="0"/>
                  </a:lnTo>
                  <a:lnTo>
                    <a:pt x="121816" y="13970"/>
                  </a:lnTo>
                  <a:lnTo>
                    <a:pt x="0" y="77470"/>
                  </a:lnTo>
                  <a:lnTo>
                    <a:pt x="3178781" y="77470"/>
                  </a:lnTo>
                  <a:lnTo>
                    <a:pt x="3563516" y="13970"/>
                  </a:lnTo>
                  <a:lnTo>
                    <a:pt x="357884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5059679" y="1765300"/>
              <a:ext cx="3334385" cy="76200"/>
            </a:xfrm>
            <a:custGeom>
              <a:avLst/>
              <a:gdLst/>
              <a:ahLst/>
              <a:cxnLst/>
              <a:rect l="l" t="t" r="r" b="b"/>
              <a:pathLst>
                <a:path w="3334384" h="76200">
                  <a:moveTo>
                    <a:pt x="3334198" y="0"/>
                  </a:moveTo>
                  <a:lnTo>
                    <a:pt x="129125" y="0"/>
                  </a:lnTo>
                  <a:lnTo>
                    <a:pt x="0" y="67310"/>
                  </a:lnTo>
                  <a:lnTo>
                    <a:pt x="57488" y="76200"/>
                  </a:lnTo>
                  <a:lnTo>
                    <a:pt x="2991188" y="76200"/>
                  </a:lnTo>
                  <a:lnTo>
                    <a:pt x="3157220" y="29210"/>
                  </a:lnTo>
                  <a:lnTo>
                    <a:pt x="3334198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5076105" y="1835150"/>
              <a:ext cx="2997200" cy="77470"/>
            </a:xfrm>
            <a:custGeom>
              <a:avLst/>
              <a:gdLst/>
              <a:ahLst/>
              <a:cxnLst/>
              <a:rect l="l" t="t" r="r" b="b"/>
              <a:pathLst>
                <a:path w="2997200" h="77469">
                  <a:moveTo>
                    <a:pt x="2997200" y="0"/>
                  </a:moveTo>
                  <a:lnTo>
                    <a:pt x="0" y="0"/>
                  </a:lnTo>
                  <a:lnTo>
                    <a:pt x="106764" y="16510"/>
                  </a:lnTo>
                  <a:lnTo>
                    <a:pt x="315642" y="77470"/>
                  </a:lnTo>
                  <a:lnTo>
                    <a:pt x="2851706" y="77470"/>
                  </a:lnTo>
                  <a:lnTo>
                    <a:pt x="2938864" y="16510"/>
                  </a:lnTo>
                  <a:lnTo>
                    <a:pt x="299720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5369989" y="1906269"/>
              <a:ext cx="2567305" cy="77470"/>
            </a:xfrm>
            <a:custGeom>
              <a:avLst/>
              <a:gdLst/>
              <a:ahLst/>
              <a:cxnLst/>
              <a:rect l="l" t="t" r="r" b="b"/>
              <a:pathLst>
                <a:path w="2567304" h="77469">
                  <a:moveTo>
                    <a:pt x="2566901" y="0"/>
                  </a:moveTo>
                  <a:lnTo>
                    <a:pt x="0" y="0"/>
                  </a:lnTo>
                  <a:lnTo>
                    <a:pt x="108790" y="31750"/>
                  </a:lnTo>
                  <a:lnTo>
                    <a:pt x="234520" y="77469"/>
                  </a:lnTo>
                  <a:lnTo>
                    <a:pt x="2456138" y="77469"/>
                  </a:lnTo>
                  <a:lnTo>
                    <a:pt x="2566901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583554" y="1976119"/>
              <a:ext cx="2253615" cy="77470"/>
            </a:xfrm>
            <a:custGeom>
              <a:avLst/>
              <a:gdLst/>
              <a:ahLst/>
              <a:cxnLst/>
              <a:rect l="l" t="t" r="r" b="b"/>
              <a:pathLst>
                <a:path w="2253615" h="77469">
                  <a:moveTo>
                    <a:pt x="2253468" y="0"/>
                  </a:moveTo>
                  <a:lnTo>
                    <a:pt x="0" y="0"/>
                  </a:lnTo>
                  <a:lnTo>
                    <a:pt x="48894" y="17779"/>
                  </a:lnTo>
                  <a:lnTo>
                    <a:pt x="57737" y="77469"/>
                  </a:lnTo>
                  <a:lnTo>
                    <a:pt x="2187896" y="77469"/>
                  </a:lnTo>
                  <a:lnTo>
                    <a:pt x="2211704" y="29209"/>
                  </a:lnTo>
                  <a:lnTo>
                    <a:pt x="225346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5640352" y="2047240"/>
              <a:ext cx="2134235" cy="77470"/>
            </a:xfrm>
            <a:custGeom>
              <a:avLst/>
              <a:gdLst/>
              <a:ahLst/>
              <a:cxnLst/>
              <a:rect l="l" t="t" r="r" b="b"/>
              <a:pathLst>
                <a:path w="2134234" h="77469">
                  <a:moveTo>
                    <a:pt x="2134232" y="0"/>
                  </a:moveTo>
                  <a:lnTo>
                    <a:pt x="0" y="0"/>
                  </a:lnTo>
                  <a:lnTo>
                    <a:pt x="2257" y="15239"/>
                  </a:lnTo>
                  <a:lnTo>
                    <a:pt x="125447" y="44450"/>
                  </a:lnTo>
                  <a:lnTo>
                    <a:pt x="170649" y="77470"/>
                  </a:lnTo>
                  <a:lnTo>
                    <a:pt x="1974059" y="77470"/>
                  </a:lnTo>
                  <a:lnTo>
                    <a:pt x="1983457" y="72389"/>
                  </a:lnTo>
                  <a:lnTo>
                    <a:pt x="2118443" y="72389"/>
                  </a:lnTo>
                  <a:lnTo>
                    <a:pt x="2107917" y="53339"/>
                  </a:lnTo>
                  <a:lnTo>
                    <a:pt x="2134232" y="0"/>
                  </a:lnTo>
                  <a:close/>
                </a:path>
                <a:path w="2134234" h="77469">
                  <a:moveTo>
                    <a:pt x="2118443" y="72389"/>
                  </a:moveTo>
                  <a:lnTo>
                    <a:pt x="1983457" y="72389"/>
                  </a:lnTo>
                  <a:lnTo>
                    <a:pt x="1988537" y="77470"/>
                  </a:lnTo>
                  <a:lnTo>
                    <a:pt x="2121250" y="77470"/>
                  </a:lnTo>
                  <a:lnTo>
                    <a:pt x="2118443" y="72389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5800570" y="2117090"/>
              <a:ext cx="2000250" cy="77470"/>
            </a:xfrm>
            <a:custGeom>
              <a:avLst/>
              <a:gdLst/>
              <a:ahLst/>
              <a:cxnLst/>
              <a:rect l="l" t="t" r="r" b="b"/>
              <a:pathLst>
                <a:path w="2000250" h="77469">
                  <a:moveTo>
                    <a:pt x="1956821" y="0"/>
                  </a:moveTo>
                  <a:lnTo>
                    <a:pt x="0" y="0"/>
                  </a:lnTo>
                  <a:lnTo>
                    <a:pt x="106051" y="77470"/>
                  </a:lnTo>
                  <a:lnTo>
                    <a:pt x="470265" y="77470"/>
                  </a:lnTo>
                  <a:lnTo>
                    <a:pt x="680239" y="21589"/>
                  </a:lnTo>
                  <a:lnTo>
                    <a:pt x="1787996" y="21589"/>
                  </a:lnTo>
                  <a:lnTo>
                    <a:pt x="1823239" y="2539"/>
                  </a:lnTo>
                  <a:lnTo>
                    <a:pt x="1958225" y="2539"/>
                  </a:lnTo>
                  <a:lnTo>
                    <a:pt x="1956821" y="0"/>
                  </a:lnTo>
                  <a:close/>
                </a:path>
                <a:path w="2000250" h="77469">
                  <a:moveTo>
                    <a:pt x="1787996" y="21589"/>
                  </a:moveTo>
                  <a:lnTo>
                    <a:pt x="888519" y="21589"/>
                  </a:lnTo>
                  <a:lnTo>
                    <a:pt x="1080289" y="40639"/>
                  </a:lnTo>
                  <a:lnTo>
                    <a:pt x="973097" y="77470"/>
                  </a:lnTo>
                  <a:lnTo>
                    <a:pt x="1684618" y="77470"/>
                  </a:lnTo>
                  <a:lnTo>
                    <a:pt x="1787996" y="21589"/>
                  </a:lnTo>
                  <a:close/>
                </a:path>
                <a:path w="2000250" h="77469">
                  <a:moveTo>
                    <a:pt x="1958225" y="2539"/>
                  </a:moveTo>
                  <a:lnTo>
                    <a:pt x="1823239" y="2539"/>
                  </a:lnTo>
                  <a:lnTo>
                    <a:pt x="1842289" y="21589"/>
                  </a:lnTo>
                  <a:lnTo>
                    <a:pt x="1870229" y="59689"/>
                  </a:lnTo>
                  <a:lnTo>
                    <a:pt x="1885045" y="77470"/>
                  </a:lnTo>
                  <a:lnTo>
                    <a:pt x="1999627" y="77470"/>
                  </a:lnTo>
                  <a:lnTo>
                    <a:pt x="1958225" y="2539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5897929" y="2188209"/>
              <a:ext cx="1941830" cy="77470"/>
            </a:xfrm>
            <a:custGeom>
              <a:avLst/>
              <a:gdLst/>
              <a:ahLst/>
              <a:cxnLst/>
              <a:rect l="l" t="t" r="r" b="b"/>
              <a:pathLst>
                <a:path w="1941829" h="77469">
                  <a:moveTo>
                    <a:pt x="1898759" y="0"/>
                  </a:moveTo>
                  <a:lnTo>
                    <a:pt x="1782395" y="0"/>
                  </a:lnTo>
                  <a:lnTo>
                    <a:pt x="1810970" y="34289"/>
                  </a:lnTo>
                  <a:lnTo>
                    <a:pt x="1827578" y="77469"/>
                  </a:lnTo>
                  <a:lnTo>
                    <a:pt x="1941565" y="77469"/>
                  </a:lnTo>
                  <a:lnTo>
                    <a:pt x="1898759" y="0"/>
                  </a:lnTo>
                  <a:close/>
                </a:path>
                <a:path w="1941829" h="77469">
                  <a:moveTo>
                    <a:pt x="1599007" y="0"/>
                  </a:moveTo>
                  <a:lnTo>
                    <a:pt x="894220" y="0"/>
                  </a:lnTo>
                  <a:lnTo>
                    <a:pt x="735280" y="54610"/>
                  </a:lnTo>
                  <a:lnTo>
                    <a:pt x="701569" y="77469"/>
                  </a:lnTo>
                  <a:lnTo>
                    <a:pt x="1421584" y="77469"/>
                  </a:lnTo>
                  <a:lnTo>
                    <a:pt x="1584910" y="7619"/>
                  </a:lnTo>
                  <a:lnTo>
                    <a:pt x="1599007" y="0"/>
                  </a:lnTo>
                  <a:close/>
                </a:path>
                <a:path w="1941829" h="77469">
                  <a:moveTo>
                    <a:pt x="396767" y="0"/>
                  </a:moveTo>
                  <a:lnTo>
                    <a:pt x="0" y="0"/>
                  </a:lnTo>
                  <a:lnTo>
                    <a:pt x="46940" y="34289"/>
                  </a:lnTo>
                  <a:lnTo>
                    <a:pt x="267920" y="34289"/>
                  </a:lnTo>
                  <a:lnTo>
                    <a:pt x="39676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6496491" y="2258059"/>
              <a:ext cx="1381760" cy="77470"/>
            </a:xfrm>
            <a:custGeom>
              <a:avLst/>
              <a:gdLst/>
              <a:ahLst/>
              <a:cxnLst/>
              <a:rect l="l" t="t" r="r" b="b"/>
              <a:pathLst>
                <a:path w="1381759" h="77469">
                  <a:moveTo>
                    <a:pt x="1338792" y="0"/>
                  </a:moveTo>
                  <a:lnTo>
                    <a:pt x="1226084" y="0"/>
                  </a:lnTo>
                  <a:lnTo>
                    <a:pt x="1231457" y="13969"/>
                  </a:lnTo>
                  <a:lnTo>
                    <a:pt x="1241617" y="43179"/>
                  </a:lnTo>
                  <a:lnTo>
                    <a:pt x="1260667" y="71119"/>
                  </a:lnTo>
                  <a:lnTo>
                    <a:pt x="1264323" y="77469"/>
                  </a:lnTo>
                  <a:lnTo>
                    <a:pt x="1381597" y="77469"/>
                  </a:lnTo>
                  <a:lnTo>
                    <a:pt x="1338792" y="0"/>
                  </a:lnTo>
                  <a:close/>
                </a:path>
                <a:path w="1381759" h="77469">
                  <a:moveTo>
                    <a:pt x="840839" y="0"/>
                  </a:moveTo>
                  <a:lnTo>
                    <a:pt x="114243" y="0"/>
                  </a:lnTo>
                  <a:lnTo>
                    <a:pt x="0" y="77469"/>
                  </a:lnTo>
                  <a:lnTo>
                    <a:pt x="738776" y="77469"/>
                  </a:lnTo>
                  <a:lnTo>
                    <a:pt x="784417" y="24129"/>
                  </a:lnTo>
                  <a:lnTo>
                    <a:pt x="84083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6391612" y="2329179"/>
              <a:ext cx="1525905" cy="77470"/>
            </a:xfrm>
            <a:custGeom>
              <a:avLst/>
              <a:gdLst/>
              <a:ahLst/>
              <a:cxnLst/>
              <a:rect l="l" t="t" r="r" b="b"/>
              <a:pathLst>
                <a:path w="1525904" h="77469">
                  <a:moveTo>
                    <a:pt x="1482968" y="0"/>
                  </a:moveTo>
                  <a:lnTo>
                    <a:pt x="1365547" y="0"/>
                  </a:lnTo>
                  <a:lnTo>
                    <a:pt x="1410151" y="77470"/>
                  </a:lnTo>
                  <a:lnTo>
                    <a:pt x="1525774" y="77470"/>
                  </a:lnTo>
                  <a:lnTo>
                    <a:pt x="1482968" y="0"/>
                  </a:lnTo>
                  <a:close/>
                </a:path>
                <a:path w="1525904" h="77469">
                  <a:moveTo>
                    <a:pt x="849089" y="0"/>
                  </a:moveTo>
                  <a:lnTo>
                    <a:pt x="114243" y="0"/>
                  </a:lnTo>
                  <a:lnTo>
                    <a:pt x="0" y="77470"/>
                  </a:lnTo>
                  <a:lnTo>
                    <a:pt x="782663" y="77470"/>
                  </a:lnTo>
                  <a:lnTo>
                    <a:pt x="783887" y="76200"/>
                  </a:lnTo>
                  <a:lnTo>
                    <a:pt x="84908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6337300" y="2400300"/>
              <a:ext cx="1619885" cy="77470"/>
            </a:xfrm>
            <a:custGeom>
              <a:avLst/>
              <a:gdLst/>
              <a:ahLst/>
              <a:cxnLst/>
              <a:rect l="l" t="t" r="r" b="b"/>
              <a:pathLst>
                <a:path w="1619884" h="77469">
                  <a:moveTo>
                    <a:pt x="1576577" y="0"/>
                  </a:moveTo>
                  <a:lnTo>
                    <a:pt x="1460807" y="0"/>
                  </a:lnTo>
                  <a:lnTo>
                    <a:pt x="1468120" y="12700"/>
                  </a:lnTo>
                  <a:lnTo>
                    <a:pt x="1496059" y="62229"/>
                  </a:lnTo>
                  <a:lnTo>
                    <a:pt x="1508252" y="77470"/>
                  </a:lnTo>
                  <a:lnTo>
                    <a:pt x="1619383" y="77470"/>
                  </a:lnTo>
                  <a:lnTo>
                    <a:pt x="1576577" y="0"/>
                  </a:lnTo>
                  <a:close/>
                </a:path>
                <a:path w="1619884" h="77469">
                  <a:moveTo>
                    <a:pt x="842546" y="0"/>
                  </a:moveTo>
                  <a:lnTo>
                    <a:pt x="63676" y="0"/>
                  </a:lnTo>
                  <a:lnTo>
                    <a:pt x="0" y="43179"/>
                  </a:lnTo>
                  <a:lnTo>
                    <a:pt x="0" y="77470"/>
                  </a:lnTo>
                  <a:lnTo>
                    <a:pt x="768422" y="77470"/>
                  </a:lnTo>
                  <a:lnTo>
                    <a:pt x="838200" y="5079"/>
                  </a:lnTo>
                  <a:lnTo>
                    <a:pt x="842546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6309317" y="2470150"/>
              <a:ext cx="1686560" cy="77470"/>
            </a:xfrm>
            <a:custGeom>
              <a:avLst/>
              <a:gdLst/>
              <a:ahLst/>
              <a:cxnLst/>
              <a:rect l="l" t="t" r="r" b="b"/>
              <a:pathLst>
                <a:path w="1686559" h="77469">
                  <a:moveTo>
                    <a:pt x="1643155" y="0"/>
                  </a:moveTo>
                  <a:lnTo>
                    <a:pt x="1530138" y="0"/>
                  </a:lnTo>
                  <a:lnTo>
                    <a:pt x="1554522" y="30479"/>
                  </a:lnTo>
                  <a:lnTo>
                    <a:pt x="1564682" y="49529"/>
                  </a:lnTo>
                  <a:lnTo>
                    <a:pt x="1573572" y="59689"/>
                  </a:lnTo>
                  <a:lnTo>
                    <a:pt x="1582961" y="77470"/>
                  </a:lnTo>
                  <a:lnTo>
                    <a:pt x="1685961" y="77470"/>
                  </a:lnTo>
                  <a:lnTo>
                    <a:pt x="1643155" y="0"/>
                  </a:lnTo>
                  <a:close/>
                </a:path>
                <a:path w="1686559" h="77469">
                  <a:moveTo>
                    <a:pt x="803749" y="0"/>
                  </a:moveTo>
                  <a:lnTo>
                    <a:pt x="27982" y="0"/>
                  </a:lnTo>
                  <a:lnTo>
                    <a:pt x="27982" y="30479"/>
                  </a:lnTo>
                  <a:lnTo>
                    <a:pt x="0" y="77470"/>
                  </a:lnTo>
                  <a:lnTo>
                    <a:pt x="729075" y="77470"/>
                  </a:lnTo>
                  <a:lnTo>
                    <a:pt x="803749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6267477" y="2541269"/>
              <a:ext cx="1767205" cy="77470"/>
            </a:xfrm>
            <a:custGeom>
              <a:avLst/>
              <a:gdLst/>
              <a:ahLst/>
              <a:cxnLst/>
              <a:rect l="l" t="t" r="r" b="b"/>
              <a:pathLst>
                <a:path w="1767204" h="77469">
                  <a:moveTo>
                    <a:pt x="1724291" y="0"/>
                  </a:moveTo>
                  <a:lnTo>
                    <a:pt x="1621447" y="0"/>
                  </a:lnTo>
                  <a:lnTo>
                    <a:pt x="1662355" y="77469"/>
                  </a:lnTo>
                  <a:lnTo>
                    <a:pt x="1767097" y="77469"/>
                  </a:lnTo>
                  <a:lnTo>
                    <a:pt x="1724291" y="0"/>
                  </a:lnTo>
                  <a:close/>
                </a:path>
                <a:path w="1767204" h="77469">
                  <a:moveTo>
                    <a:pt x="777035" y="0"/>
                  </a:moveTo>
                  <a:lnTo>
                    <a:pt x="45620" y="0"/>
                  </a:lnTo>
                  <a:lnTo>
                    <a:pt x="2512" y="72389"/>
                  </a:lnTo>
                  <a:lnTo>
                    <a:pt x="0" y="77469"/>
                  </a:lnTo>
                  <a:lnTo>
                    <a:pt x="560042" y="77469"/>
                  </a:lnTo>
                  <a:lnTo>
                    <a:pt x="594332" y="43179"/>
                  </a:lnTo>
                  <a:lnTo>
                    <a:pt x="735413" y="43179"/>
                  </a:lnTo>
                  <a:lnTo>
                    <a:pt x="777035" y="0"/>
                  </a:lnTo>
                  <a:close/>
                </a:path>
                <a:path w="1767204" h="77469">
                  <a:moveTo>
                    <a:pt x="735413" y="43179"/>
                  </a:moveTo>
                  <a:lnTo>
                    <a:pt x="594332" y="43179"/>
                  </a:lnTo>
                  <a:lnTo>
                    <a:pt x="601190" y="77469"/>
                  </a:lnTo>
                  <a:lnTo>
                    <a:pt x="702360" y="77469"/>
                  </a:lnTo>
                  <a:lnTo>
                    <a:pt x="735413" y="4317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6232936" y="2612390"/>
              <a:ext cx="1840230" cy="76200"/>
            </a:xfrm>
            <a:custGeom>
              <a:avLst/>
              <a:gdLst/>
              <a:ahLst/>
              <a:cxnLst/>
              <a:rect l="l" t="t" r="r" b="b"/>
              <a:pathLst>
                <a:path w="1840229" h="76200">
                  <a:moveTo>
                    <a:pt x="1798130" y="0"/>
                  </a:moveTo>
                  <a:lnTo>
                    <a:pt x="1693543" y="0"/>
                  </a:lnTo>
                  <a:lnTo>
                    <a:pt x="1733781" y="76200"/>
                  </a:lnTo>
                  <a:lnTo>
                    <a:pt x="1840233" y="76200"/>
                  </a:lnTo>
                  <a:lnTo>
                    <a:pt x="1798130" y="0"/>
                  </a:lnTo>
                  <a:close/>
                </a:path>
                <a:path w="1840229" h="76200">
                  <a:moveTo>
                    <a:pt x="600933" y="0"/>
                  </a:moveTo>
                  <a:lnTo>
                    <a:pt x="37809" y="0"/>
                  </a:lnTo>
                  <a:lnTo>
                    <a:pt x="37053" y="1270"/>
                  </a:lnTo>
                  <a:lnTo>
                    <a:pt x="0" y="76200"/>
                  </a:lnTo>
                  <a:lnTo>
                    <a:pt x="202119" y="76200"/>
                  </a:lnTo>
                  <a:lnTo>
                    <a:pt x="294863" y="29210"/>
                  </a:lnTo>
                  <a:lnTo>
                    <a:pt x="571723" y="29210"/>
                  </a:lnTo>
                  <a:lnTo>
                    <a:pt x="600933" y="0"/>
                  </a:lnTo>
                  <a:close/>
                </a:path>
                <a:path w="1840229" h="76200">
                  <a:moveTo>
                    <a:pt x="571723" y="29210"/>
                  </a:moveTo>
                  <a:lnTo>
                    <a:pt x="294863" y="29210"/>
                  </a:lnTo>
                  <a:lnTo>
                    <a:pt x="381533" y="76200"/>
                  </a:lnTo>
                  <a:lnTo>
                    <a:pt x="440913" y="76200"/>
                  </a:lnTo>
                  <a:lnTo>
                    <a:pt x="552673" y="48260"/>
                  </a:lnTo>
                  <a:lnTo>
                    <a:pt x="571723" y="29210"/>
                  </a:lnTo>
                  <a:close/>
                </a:path>
                <a:path w="1840229" h="76200">
                  <a:moveTo>
                    <a:pt x="743022" y="0"/>
                  </a:moveTo>
                  <a:lnTo>
                    <a:pt x="634461" y="0"/>
                  </a:lnTo>
                  <a:lnTo>
                    <a:pt x="647923" y="67310"/>
                  </a:lnTo>
                  <a:lnTo>
                    <a:pt x="705073" y="39370"/>
                  </a:lnTo>
                  <a:lnTo>
                    <a:pt x="74302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6212839" y="2682240"/>
              <a:ext cx="1899920" cy="77470"/>
            </a:xfrm>
            <a:custGeom>
              <a:avLst/>
              <a:gdLst/>
              <a:ahLst/>
              <a:cxnLst/>
              <a:rect l="l" t="t" r="r" b="b"/>
              <a:pathLst>
                <a:path w="1899920" h="77469">
                  <a:moveTo>
                    <a:pt x="1856821" y="0"/>
                  </a:moveTo>
                  <a:lnTo>
                    <a:pt x="1750524" y="0"/>
                  </a:lnTo>
                  <a:lnTo>
                    <a:pt x="1791432" y="77470"/>
                  </a:lnTo>
                  <a:lnTo>
                    <a:pt x="1899627" y="77470"/>
                  </a:lnTo>
                  <a:lnTo>
                    <a:pt x="1856821" y="0"/>
                  </a:lnTo>
                  <a:close/>
                </a:path>
                <a:path w="1899920" h="77469">
                  <a:moveTo>
                    <a:pt x="234749" y="0"/>
                  </a:moveTo>
                  <a:lnTo>
                    <a:pt x="23236" y="0"/>
                  </a:lnTo>
                  <a:lnTo>
                    <a:pt x="0" y="46989"/>
                  </a:lnTo>
                  <a:lnTo>
                    <a:pt x="5418" y="77470"/>
                  </a:lnTo>
                  <a:lnTo>
                    <a:pt x="104647" y="77470"/>
                  </a:lnTo>
                  <a:lnTo>
                    <a:pt x="162560" y="66039"/>
                  </a:lnTo>
                  <a:lnTo>
                    <a:pt x="219710" y="7620"/>
                  </a:lnTo>
                  <a:lnTo>
                    <a:pt x="234749" y="0"/>
                  </a:lnTo>
                  <a:close/>
                </a:path>
                <a:path w="1899920" h="77469">
                  <a:moveTo>
                    <a:pt x="486410" y="0"/>
                  </a:moveTo>
                  <a:lnTo>
                    <a:pt x="389918" y="0"/>
                  </a:lnTo>
                  <a:lnTo>
                    <a:pt x="420369" y="16510"/>
                  </a:lnTo>
                  <a:lnTo>
                    <a:pt x="48641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6217129" y="2753359"/>
              <a:ext cx="1934845" cy="77470"/>
            </a:xfrm>
            <a:custGeom>
              <a:avLst/>
              <a:gdLst/>
              <a:ahLst/>
              <a:cxnLst/>
              <a:rect l="l" t="t" r="r" b="b"/>
              <a:pathLst>
                <a:path w="1934845" h="77469">
                  <a:moveTo>
                    <a:pt x="1891828" y="0"/>
                  </a:moveTo>
                  <a:lnTo>
                    <a:pt x="1783789" y="0"/>
                  </a:lnTo>
                  <a:lnTo>
                    <a:pt x="1824697" y="77469"/>
                  </a:lnTo>
                  <a:lnTo>
                    <a:pt x="1934634" y="77469"/>
                  </a:lnTo>
                  <a:lnTo>
                    <a:pt x="1891828" y="0"/>
                  </a:lnTo>
                  <a:close/>
                </a:path>
                <a:path w="1934845" h="77469">
                  <a:moveTo>
                    <a:pt x="132531" y="0"/>
                  </a:moveTo>
                  <a:lnTo>
                    <a:pt x="0" y="0"/>
                  </a:lnTo>
                  <a:lnTo>
                    <a:pt x="5870" y="33019"/>
                  </a:lnTo>
                  <a:lnTo>
                    <a:pt x="61750" y="13969"/>
                  </a:lnTo>
                  <a:lnTo>
                    <a:pt x="13253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8037803" y="2823209"/>
              <a:ext cx="153035" cy="77470"/>
            </a:xfrm>
            <a:custGeom>
              <a:avLst/>
              <a:gdLst/>
              <a:ahLst/>
              <a:cxnLst/>
              <a:rect l="l" t="t" r="r" b="b"/>
              <a:pathLst>
                <a:path w="153034" h="77469">
                  <a:moveTo>
                    <a:pt x="109750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52555" y="77469"/>
                  </a:lnTo>
                  <a:lnTo>
                    <a:pt x="10975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8075358" y="2894329"/>
              <a:ext cx="154305" cy="77470"/>
            </a:xfrm>
            <a:custGeom>
              <a:avLst/>
              <a:gdLst/>
              <a:ahLst/>
              <a:cxnLst/>
              <a:rect l="l" t="t" r="r" b="b"/>
              <a:pathLst>
                <a:path w="154304" h="77469">
                  <a:moveTo>
                    <a:pt x="11149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4297" y="77470"/>
                  </a:lnTo>
                  <a:lnTo>
                    <a:pt x="111492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8112242" y="2964179"/>
              <a:ext cx="156210" cy="77470"/>
            </a:xfrm>
            <a:custGeom>
              <a:avLst/>
              <a:gdLst/>
              <a:ahLst/>
              <a:cxnLst/>
              <a:rect l="l" t="t" r="r" b="b"/>
              <a:pathLst>
                <a:path w="156209" h="77469">
                  <a:moveTo>
                    <a:pt x="11320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6008" y="77470"/>
                  </a:lnTo>
                  <a:lnTo>
                    <a:pt x="11320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8149797" y="3035300"/>
              <a:ext cx="158115" cy="77470"/>
            </a:xfrm>
            <a:custGeom>
              <a:avLst/>
              <a:gdLst/>
              <a:ahLst/>
              <a:cxnLst/>
              <a:rect l="l" t="t" r="r" b="b"/>
              <a:pathLst>
                <a:path w="158115" h="77469">
                  <a:moveTo>
                    <a:pt x="114944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7750" y="77470"/>
                  </a:lnTo>
                  <a:lnTo>
                    <a:pt x="114944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8186681" y="3105150"/>
              <a:ext cx="160020" cy="77470"/>
            </a:xfrm>
            <a:custGeom>
              <a:avLst/>
              <a:gdLst/>
              <a:ahLst/>
              <a:cxnLst/>
              <a:rect l="l" t="t" r="r" b="b"/>
              <a:pathLst>
                <a:path w="160020" h="77469">
                  <a:moveTo>
                    <a:pt x="116655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9461" y="77470"/>
                  </a:lnTo>
                  <a:lnTo>
                    <a:pt x="116655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8224236" y="3176269"/>
              <a:ext cx="161290" cy="77470"/>
            </a:xfrm>
            <a:custGeom>
              <a:avLst/>
              <a:gdLst/>
              <a:ahLst/>
              <a:cxnLst/>
              <a:rect l="l" t="t" r="r" b="b"/>
              <a:pathLst>
                <a:path w="161290" h="77470">
                  <a:moveTo>
                    <a:pt x="118397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1203" y="77469"/>
                  </a:lnTo>
                  <a:lnTo>
                    <a:pt x="118397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8261791" y="3247390"/>
              <a:ext cx="163195" cy="77470"/>
            </a:xfrm>
            <a:custGeom>
              <a:avLst/>
              <a:gdLst/>
              <a:ahLst/>
              <a:cxnLst/>
              <a:rect l="l" t="t" r="r" b="b"/>
              <a:pathLst>
                <a:path w="163195" h="77470">
                  <a:moveTo>
                    <a:pt x="120139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2945" y="77470"/>
                  </a:lnTo>
                  <a:lnTo>
                    <a:pt x="120139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8298675" y="3317239"/>
              <a:ext cx="165100" cy="77470"/>
            </a:xfrm>
            <a:custGeom>
              <a:avLst/>
              <a:gdLst/>
              <a:ahLst/>
              <a:cxnLst/>
              <a:rect l="l" t="t" r="r" b="b"/>
              <a:pathLst>
                <a:path w="165100" h="77470">
                  <a:moveTo>
                    <a:pt x="121850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4656" y="77470"/>
                  </a:lnTo>
                  <a:lnTo>
                    <a:pt x="12185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8336230" y="3388359"/>
              <a:ext cx="167005" cy="77470"/>
            </a:xfrm>
            <a:custGeom>
              <a:avLst/>
              <a:gdLst/>
              <a:ahLst/>
              <a:cxnLst/>
              <a:rect l="l" t="t" r="r" b="b"/>
              <a:pathLst>
                <a:path w="167004" h="77470">
                  <a:moveTo>
                    <a:pt x="123592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6398" y="77469"/>
                  </a:lnTo>
                  <a:lnTo>
                    <a:pt x="123592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8373114" y="3458209"/>
              <a:ext cx="168275" cy="77470"/>
            </a:xfrm>
            <a:custGeom>
              <a:avLst/>
              <a:gdLst/>
              <a:ahLst/>
              <a:cxnLst/>
              <a:rect l="l" t="t" r="r" b="b"/>
              <a:pathLst>
                <a:path w="168275" h="77470">
                  <a:moveTo>
                    <a:pt x="125303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8108" y="77469"/>
                  </a:lnTo>
                  <a:lnTo>
                    <a:pt x="125303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8410669" y="3529329"/>
              <a:ext cx="165735" cy="69850"/>
            </a:xfrm>
            <a:custGeom>
              <a:avLst/>
              <a:gdLst/>
              <a:ahLst/>
              <a:cxnLst/>
              <a:rect l="l" t="t" r="r" b="b"/>
              <a:pathLst>
                <a:path w="165734" h="69850">
                  <a:moveTo>
                    <a:pt x="127045" y="0"/>
                  </a:moveTo>
                  <a:lnTo>
                    <a:pt x="0" y="0"/>
                  </a:lnTo>
                  <a:lnTo>
                    <a:pt x="22130" y="41910"/>
                  </a:lnTo>
                  <a:lnTo>
                    <a:pt x="165640" y="69850"/>
                  </a:lnTo>
                  <a:lnTo>
                    <a:pt x="127045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6795770" y="2539"/>
              <a:ext cx="1992630" cy="17780"/>
            </a:xfrm>
            <a:custGeom>
              <a:avLst/>
              <a:gdLst/>
              <a:ahLst/>
              <a:cxnLst/>
              <a:rect l="l" t="t" r="r" b="b"/>
              <a:pathLst>
                <a:path w="1992629" h="17780">
                  <a:moveTo>
                    <a:pt x="64884" y="17780"/>
                  </a:moveTo>
                  <a:lnTo>
                    <a:pt x="61010" y="8890"/>
                  </a:lnTo>
                  <a:lnTo>
                    <a:pt x="60464" y="7620"/>
                  </a:lnTo>
                  <a:lnTo>
                    <a:pt x="57150" y="0"/>
                  </a:lnTo>
                  <a:lnTo>
                    <a:pt x="0" y="0"/>
                  </a:lnTo>
                  <a:lnTo>
                    <a:pt x="3238" y="7620"/>
                  </a:lnTo>
                  <a:lnTo>
                    <a:pt x="7581" y="17780"/>
                  </a:lnTo>
                  <a:lnTo>
                    <a:pt x="64884" y="17780"/>
                  </a:lnTo>
                  <a:close/>
                </a:path>
                <a:path w="1992629" h="17780">
                  <a:moveTo>
                    <a:pt x="1992630" y="0"/>
                  </a:moveTo>
                  <a:lnTo>
                    <a:pt x="1944370" y="0"/>
                  </a:lnTo>
                  <a:lnTo>
                    <a:pt x="1938375" y="7620"/>
                  </a:lnTo>
                  <a:lnTo>
                    <a:pt x="1937385" y="8890"/>
                  </a:lnTo>
                  <a:lnTo>
                    <a:pt x="1930400" y="17780"/>
                  </a:lnTo>
                  <a:lnTo>
                    <a:pt x="1985518" y="17780"/>
                  </a:lnTo>
                  <a:lnTo>
                    <a:pt x="1989074" y="8890"/>
                  </a:lnTo>
                  <a:lnTo>
                    <a:pt x="1989582" y="7620"/>
                  </a:lnTo>
                  <a:lnTo>
                    <a:pt x="199263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6802813" y="19050"/>
              <a:ext cx="1979295" cy="11430"/>
            </a:xfrm>
            <a:custGeom>
              <a:avLst/>
              <a:gdLst/>
              <a:ahLst/>
              <a:cxnLst/>
              <a:rect l="l" t="t" r="r" b="b"/>
              <a:pathLst>
                <a:path w="1979295" h="11429">
                  <a:moveTo>
                    <a:pt x="57292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267" y="11429"/>
                  </a:lnTo>
                  <a:lnTo>
                    <a:pt x="57292" y="0"/>
                  </a:lnTo>
                  <a:close/>
                </a:path>
                <a:path w="1979295" h="11429">
                  <a:moveTo>
                    <a:pt x="1978982" y="0"/>
                  </a:moveTo>
                  <a:lnTo>
                    <a:pt x="1924359" y="0"/>
                  </a:lnTo>
                  <a:lnTo>
                    <a:pt x="1915383" y="11429"/>
                  </a:lnTo>
                  <a:lnTo>
                    <a:pt x="1974410" y="11429"/>
                  </a:lnTo>
                  <a:lnTo>
                    <a:pt x="1978982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6807148" y="29210"/>
              <a:ext cx="1971039" cy="10160"/>
            </a:xfrm>
            <a:custGeom>
              <a:avLst/>
              <a:gdLst/>
              <a:ahLst/>
              <a:cxnLst/>
              <a:rect l="l" t="t" r="r" b="b"/>
              <a:pathLst>
                <a:path w="1971040" h="10159">
                  <a:moveTo>
                    <a:pt x="57379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801" y="10160"/>
                  </a:lnTo>
                  <a:lnTo>
                    <a:pt x="57379" y="0"/>
                  </a:lnTo>
                  <a:close/>
                </a:path>
                <a:path w="1971040" h="10159">
                  <a:moveTo>
                    <a:pt x="1970583" y="0"/>
                  </a:moveTo>
                  <a:lnTo>
                    <a:pt x="1912046" y="0"/>
                  </a:lnTo>
                  <a:lnTo>
                    <a:pt x="1904066" y="10160"/>
                  </a:lnTo>
                  <a:lnTo>
                    <a:pt x="1966519" y="10160"/>
                  </a:lnTo>
                  <a:lnTo>
                    <a:pt x="1970583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6810941" y="38099"/>
              <a:ext cx="1963420" cy="11430"/>
            </a:xfrm>
            <a:custGeom>
              <a:avLst/>
              <a:gdLst/>
              <a:ahLst/>
              <a:cxnLst/>
              <a:rect l="l" t="t" r="r" b="b"/>
              <a:pathLst>
                <a:path w="1963420" h="11429">
                  <a:moveTo>
                    <a:pt x="57456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431" y="11429"/>
                  </a:lnTo>
                  <a:lnTo>
                    <a:pt x="57456" y="0"/>
                  </a:lnTo>
                  <a:close/>
                </a:path>
                <a:path w="1963420" h="11429">
                  <a:moveTo>
                    <a:pt x="1963234" y="0"/>
                  </a:moveTo>
                  <a:lnTo>
                    <a:pt x="1901271" y="0"/>
                  </a:lnTo>
                  <a:lnTo>
                    <a:pt x="1892294" y="11429"/>
                  </a:lnTo>
                  <a:lnTo>
                    <a:pt x="1958662" y="11429"/>
                  </a:lnTo>
                  <a:lnTo>
                    <a:pt x="1963234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6815275" y="48260"/>
              <a:ext cx="1955164" cy="10160"/>
            </a:xfrm>
            <a:custGeom>
              <a:avLst/>
              <a:gdLst/>
              <a:ahLst/>
              <a:cxnLst/>
              <a:rect l="l" t="t" r="r" b="b"/>
              <a:pathLst>
                <a:path w="1955165" h="10159">
                  <a:moveTo>
                    <a:pt x="57543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966" y="10160"/>
                  </a:lnTo>
                  <a:lnTo>
                    <a:pt x="57543" y="0"/>
                  </a:lnTo>
                  <a:close/>
                </a:path>
                <a:path w="1955165" h="10159">
                  <a:moveTo>
                    <a:pt x="1954836" y="0"/>
                  </a:moveTo>
                  <a:lnTo>
                    <a:pt x="1888957" y="0"/>
                  </a:lnTo>
                  <a:lnTo>
                    <a:pt x="1880978" y="10160"/>
                  </a:lnTo>
                  <a:lnTo>
                    <a:pt x="1950772" y="10160"/>
                  </a:lnTo>
                  <a:lnTo>
                    <a:pt x="1954836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6819068" y="57149"/>
              <a:ext cx="1947545" cy="10160"/>
            </a:xfrm>
            <a:custGeom>
              <a:avLst/>
              <a:gdLst/>
              <a:ahLst/>
              <a:cxnLst/>
              <a:rect l="l" t="t" r="r" b="b"/>
              <a:pathLst>
                <a:path w="1947545" h="10159">
                  <a:moveTo>
                    <a:pt x="57620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042" y="10159"/>
                  </a:lnTo>
                  <a:lnTo>
                    <a:pt x="57620" y="0"/>
                  </a:lnTo>
                  <a:close/>
                </a:path>
                <a:path w="1947545" h="10159">
                  <a:moveTo>
                    <a:pt x="1947487" y="0"/>
                  </a:moveTo>
                  <a:lnTo>
                    <a:pt x="1878182" y="0"/>
                  </a:lnTo>
                  <a:lnTo>
                    <a:pt x="1870203" y="10159"/>
                  </a:lnTo>
                  <a:lnTo>
                    <a:pt x="1943423" y="10159"/>
                  </a:lnTo>
                  <a:lnTo>
                    <a:pt x="194748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6823403" y="67310"/>
              <a:ext cx="1939289" cy="10160"/>
            </a:xfrm>
            <a:custGeom>
              <a:avLst/>
              <a:gdLst/>
              <a:ahLst/>
              <a:cxnLst/>
              <a:rect l="l" t="t" r="r" b="b"/>
              <a:pathLst>
                <a:path w="1939290" h="10159">
                  <a:moveTo>
                    <a:pt x="57708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130" y="10160"/>
                  </a:lnTo>
                  <a:lnTo>
                    <a:pt x="57708" y="0"/>
                  </a:lnTo>
                  <a:close/>
                </a:path>
                <a:path w="1939290" h="10159">
                  <a:moveTo>
                    <a:pt x="1939088" y="0"/>
                  </a:moveTo>
                  <a:lnTo>
                    <a:pt x="1865869" y="0"/>
                  </a:lnTo>
                  <a:lnTo>
                    <a:pt x="1857889" y="10160"/>
                  </a:lnTo>
                  <a:lnTo>
                    <a:pt x="1935024" y="10160"/>
                  </a:lnTo>
                  <a:lnTo>
                    <a:pt x="1939088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6827196" y="76199"/>
              <a:ext cx="1932305" cy="10160"/>
            </a:xfrm>
            <a:custGeom>
              <a:avLst/>
              <a:gdLst/>
              <a:ahLst/>
              <a:cxnLst/>
              <a:rect l="l" t="t" r="r" b="b"/>
              <a:pathLst>
                <a:path w="1932304" h="10159">
                  <a:moveTo>
                    <a:pt x="57784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206" y="10159"/>
                  </a:lnTo>
                  <a:lnTo>
                    <a:pt x="57784" y="0"/>
                  </a:lnTo>
                  <a:close/>
                </a:path>
                <a:path w="1932304" h="10159">
                  <a:moveTo>
                    <a:pt x="1931739" y="0"/>
                  </a:moveTo>
                  <a:lnTo>
                    <a:pt x="1855094" y="0"/>
                  </a:lnTo>
                  <a:lnTo>
                    <a:pt x="1847115" y="10159"/>
                  </a:lnTo>
                  <a:lnTo>
                    <a:pt x="1927675" y="10159"/>
                  </a:lnTo>
                  <a:lnTo>
                    <a:pt x="1931739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831530" y="86360"/>
              <a:ext cx="1923414" cy="10160"/>
            </a:xfrm>
            <a:custGeom>
              <a:avLst/>
              <a:gdLst/>
              <a:ahLst/>
              <a:cxnLst/>
              <a:rect l="l" t="t" r="r" b="b"/>
              <a:pathLst>
                <a:path w="1923415" h="10159">
                  <a:moveTo>
                    <a:pt x="57872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294" y="10160"/>
                  </a:lnTo>
                  <a:lnTo>
                    <a:pt x="57872" y="0"/>
                  </a:lnTo>
                  <a:close/>
                </a:path>
                <a:path w="1923415" h="10159">
                  <a:moveTo>
                    <a:pt x="1923341" y="0"/>
                  </a:moveTo>
                  <a:lnTo>
                    <a:pt x="1842780" y="0"/>
                  </a:lnTo>
                  <a:lnTo>
                    <a:pt x="1834801" y="10160"/>
                  </a:lnTo>
                  <a:lnTo>
                    <a:pt x="1919277" y="10160"/>
                  </a:lnTo>
                  <a:lnTo>
                    <a:pt x="1923341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6835323" y="95249"/>
              <a:ext cx="1916430" cy="10160"/>
            </a:xfrm>
            <a:custGeom>
              <a:avLst/>
              <a:gdLst/>
              <a:ahLst/>
              <a:cxnLst/>
              <a:rect l="l" t="t" r="r" b="b"/>
              <a:pathLst>
                <a:path w="1916429" h="10160">
                  <a:moveTo>
                    <a:pt x="57948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370" y="10159"/>
                  </a:lnTo>
                  <a:lnTo>
                    <a:pt x="57948" y="0"/>
                  </a:lnTo>
                  <a:close/>
                </a:path>
                <a:path w="1916429" h="10160">
                  <a:moveTo>
                    <a:pt x="1915992" y="0"/>
                  </a:moveTo>
                  <a:lnTo>
                    <a:pt x="1832006" y="0"/>
                  </a:lnTo>
                  <a:lnTo>
                    <a:pt x="1824026" y="10159"/>
                  </a:lnTo>
                  <a:lnTo>
                    <a:pt x="1909114" y="10159"/>
                  </a:lnTo>
                  <a:lnTo>
                    <a:pt x="1914976" y="2540"/>
                  </a:lnTo>
                  <a:lnTo>
                    <a:pt x="1915992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6839648" y="105409"/>
              <a:ext cx="1905000" cy="10160"/>
            </a:xfrm>
            <a:custGeom>
              <a:avLst/>
              <a:gdLst/>
              <a:ahLst/>
              <a:cxnLst/>
              <a:rect l="l" t="t" r="r" b="b"/>
              <a:pathLst>
                <a:path w="1905000" h="10160">
                  <a:moveTo>
                    <a:pt x="62458" y="10160"/>
                  </a:moveTo>
                  <a:lnTo>
                    <a:pt x="58039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458" y="10160"/>
                  </a:lnTo>
                  <a:close/>
                </a:path>
                <a:path w="1905000" h="10160">
                  <a:moveTo>
                    <a:pt x="1904784" y="0"/>
                  </a:moveTo>
                  <a:lnTo>
                    <a:pt x="1819694" y="0"/>
                  </a:lnTo>
                  <a:lnTo>
                    <a:pt x="1811718" y="10160"/>
                  </a:lnTo>
                  <a:lnTo>
                    <a:pt x="1896973" y="10160"/>
                  </a:lnTo>
                  <a:lnTo>
                    <a:pt x="1904784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6843446" y="114299"/>
              <a:ext cx="1894205" cy="10160"/>
            </a:xfrm>
            <a:custGeom>
              <a:avLst/>
              <a:gdLst/>
              <a:ahLst/>
              <a:cxnLst/>
              <a:rect l="l" t="t" r="r" b="b"/>
              <a:pathLst>
                <a:path w="1894204" h="10160">
                  <a:moveTo>
                    <a:pt x="62534" y="10160"/>
                  </a:moveTo>
                  <a:lnTo>
                    <a:pt x="58115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534" y="10160"/>
                  </a:lnTo>
                  <a:close/>
                </a:path>
                <a:path w="1894204" h="10160">
                  <a:moveTo>
                    <a:pt x="1894154" y="0"/>
                  </a:moveTo>
                  <a:lnTo>
                    <a:pt x="1808911" y="0"/>
                  </a:lnTo>
                  <a:lnTo>
                    <a:pt x="1800936" y="10160"/>
                  </a:lnTo>
                  <a:lnTo>
                    <a:pt x="1886331" y="10160"/>
                  </a:lnTo>
                  <a:lnTo>
                    <a:pt x="1894154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6847777" y="124459"/>
              <a:ext cx="1882139" cy="10160"/>
            </a:xfrm>
            <a:custGeom>
              <a:avLst/>
              <a:gdLst/>
              <a:ahLst/>
              <a:cxnLst/>
              <a:rect l="l" t="t" r="r" b="b"/>
              <a:pathLst>
                <a:path w="1882140" h="10160">
                  <a:moveTo>
                    <a:pt x="62623" y="10160"/>
                  </a:moveTo>
                  <a:lnTo>
                    <a:pt x="5820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623" y="10160"/>
                  </a:lnTo>
                  <a:close/>
                </a:path>
                <a:path w="1882140" h="10160">
                  <a:moveTo>
                    <a:pt x="1882000" y="0"/>
                  </a:moveTo>
                  <a:lnTo>
                    <a:pt x="1796605" y="0"/>
                  </a:lnTo>
                  <a:lnTo>
                    <a:pt x="1788629" y="10160"/>
                  </a:lnTo>
                  <a:lnTo>
                    <a:pt x="1874189" y="10160"/>
                  </a:lnTo>
                  <a:lnTo>
                    <a:pt x="1882000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6851574" y="133349"/>
              <a:ext cx="1871980" cy="10160"/>
            </a:xfrm>
            <a:custGeom>
              <a:avLst/>
              <a:gdLst/>
              <a:ahLst/>
              <a:cxnLst/>
              <a:rect l="l" t="t" r="r" b="b"/>
              <a:pathLst>
                <a:path w="1871979" h="10160">
                  <a:moveTo>
                    <a:pt x="62699" y="10160"/>
                  </a:moveTo>
                  <a:lnTo>
                    <a:pt x="5828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699" y="10160"/>
                  </a:lnTo>
                  <a:close/>
                </a:path>
                <a:path w="1871979" h="10160">
                  <a:moveTo>
                    <a:pt x="1871370" y="0"/>
                  </a:moveTo>
                  <a:lnTo>
                    <a:pt x="1785823" y="0"/>
                  </a:lnTo>
                  <a:lnTo>
                    <a:pt x="1777847" y="10160"/>
                  </a:lnTo>
                  <a:lnTo>
                    <a:pt x="1863547" y="10160"/>
                  </a:lnTo>
                  <a:lnTo>
                    <a:pt x="1871370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855904" y="143509"/>
              <a:ext cx="1859280" cy="10160"/>
            </a:xfrm>
            <a:custGeom>
              <a:avLst/>
              <a:gdLst/>
              <a:ahLst/>
              <a:cxnLst/>
              <a:rect l="l" t="t" r="r" b="b"/>
              <a:pathLst>
                <a:path w="1859279" h="10160">
                  <a:moveTo>
                    <a:pt x="62788" y="10160"/>
                  </a:moveTo>
                  <a:lnTo>
                    <a:pt x="5836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788" y="10160"/>
                  </a:lnTo>
                  <a:close/>
                </a:path>
                <a:path w="1859279" h="10160">
                  <a:moveTo>
                    <a:pt x="1859216" y="0"/>
                  </a:moveTo>
                  <a:lnTo>
                    <a:pt x="1773516" y="0"/>
                  </a:lnTo>
                  <a:lnTo>
                    <a:pt x="1765541" y="10160"/>
                  </a:lnTo>
                  <a:lnTo>
                    <a:pt x="1851406" y="10160"/>
                  </a:lnTo>
                  <a:lnTo>
                    <a:pt x="1859216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859701" y="152399"/>
              <a:ext cx="1849120" cy="10160"/>
            </a:xfrm>
            <a:custGeom>
              <a:avLst/>
              <a:gdLst/>
              <a:ahLst/>
              <a:cxnLst/>
              <a:rect l="l" t="t" r="r" b="b"/>
              <a:pathLst>
                <a:path w="1849120" h="10160">
                  <a:moveTo>
                    <a:pt x="62865" y="10160"/>
                  </a:moveTo>
                  <a:lnTo>
                    <a:pt x="5843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865" y="10160"/>
                  </a:lnTo>
                  <a:close/>
                </a:path>
                <a:path w="1849120" h="10160">
                  <a:moveTo>
                    <a:pt x="1848586" y="0"/>
                  </a:moveTo>
                  <a:lnTo>
                    <a:pt x="1762734" y="0"/>
                  </a:lnTo>
                  <a:lnTo>
                    <a:pt x="1754759" y="10160"/>
                  </a:lnTo>
                  <a:lnTo>
                    <a:pt x="1840763" y="10160"/>
                  </a:lnTo>
                  <a:lnTo>
                    <a:pt x="1848586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864032" y="162559"/>
              <a:ext cx="1837055" cy="10160"/>
            </a:xfrm>
            <a:custGeom>
              <a:avLst/>
              <a:gdLst/>
              <a:ahLst/>
              <a:cxnLst/>
              <a:rect l="l" t="t" r="r" b="b"/>
              <a:pathLst>
                <a:path w="1837054" h="10160">
                  <a:moveTo>
                    <a:pt x="62953" y="10160"/>
                  </a:moveTo>
                  <a:lnTo>
                    <a:pt x="58534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953" y="10160"/>
                  </a:lnTo>
                  <a:close/>
                </a:path>
                <a:path w="1837054" h="10160">
                  <a:moveTo>
                    <a:pt x="1836432" y="0"/>
                  </a:moveTo>
                  <a:lnTo>
                    <a:pt x="1750428" y="0"/>
                  </a:lnTo>
                  <a:lnTo>
                    <a:pt x="1742452" y="10160"/>
                  </a:lnTo>
                  <a:lnTo>
                    <a:pt x="1828622" y="10160"/>
                  </a:lnTo>
                  <a:lnTo>
                    <a:pt x="1836432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867830" y="171449"/>
              <a:ext cx="1826260" cy="10160"/>
            </a:xfrm>
            <a:custGeom>
              <a:avLst/>
              <a:gdLst/>
              <a:ahLst/>
              <a:cxnLst/>
              <a:rect l="l" t="t" r="r" b="b"/>
              <a:pathLst>
                <a:path w="1826259" h="10160">
                  <a:moveTo>
                    <a:pt x="63030" y="10160"/>
                  </a:moveTo>
                  <a:lnTo>
                    <a:pt x="5859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30" y="10160"/>
                  </a:lnTo>
                  <a:close/>
                </a:path>
                <a:path w="1826259" h="10160">
                  <a:moveTo>
                    <a:pt x="1825802" y="0"/>
                  </a:moveTo>
                  <a:lnTo>
                    <a:pt x="1739646" y="0"/>
                  </a:lnTo>
                  <a:lnTo>
                    <a:pt x="1731670" y="10160"/>
                  </a:lnTo>
                  <a:lnTo>
                    <a:pt x="1817992" y="10160"/>
                  </a:lnTo>
                  <a:lnTo>
                    <a:pt x="182580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6872160" y="181609"/>
              <a:ext cx="1814195" cy="10160"/>
            </a:xfrm>
            <a:custGeom>
              <a:avLst/>
              <a:gdLst/>
              <a:ahLst/>
              <a:cxnLst/>
              <a:rect l="l" t="t" r="r" b="b"/>
              <a:pathLst>
                <a:path w="1814195" h="10160">
                  <a:moveTo>
                    <a:pt x="63119" y="10160"/>
                  </a:moveTo>
                  <a:lnTo>
                    <a:pt x="5869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19" y="10160"/>
                  </a:lnTo>
                  <a:close/>
                </a:path>
                <a:path w="1814195" h="10160">
                  <a:moveTo>
                    <a:pt x="1813661" y="0"/>
                  </a:moveTo>
                  <a:lnTo>
                    <a:pt x="1727339" y="0"/>
                  </a:lnTo>
                  <a:lnTo>
                    <a:pt x="1719364" y="10160"/>
                  </a:lnTo>
                  <a:lnTo>
                    <a:pt x="1805838" y="10160"/>
                  </a:lnTo>
                  <a:lnTo>
                    <a:pt x="18136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6875958" y="190499"/>
              <a:ext cx="1803400" cy="10160"/>
            </a:xfrm>
            <a:custGeom>
              <a:avLst/>
              <a:gdLst/>
              <a:ahLst/>
              <a:cxnLst/>
              <a:rect l="l" t="t" r="r" b="b"/>
              <a:pathLst>
                <a:path w="1803400" h="10160">
                  <a:moveTo>
                    <a:pt x="63182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82" y="10160"/>
                  </a:lnTo>
                  <a:close/>
                </a:path>
                <a:path w="1803400" h="10160">
                  <a:moveTo>
                    <a:pt x="1803019" y="0"/>
                  </a:moveTo>
                  <a:lnTo>
                    <a:pt x="1716557" y="0"/>
                  </a:lnTo>
                  <a:lnTo>
                    <a:pt x="1708581" y="10160"/>
                  </a:lnTo>
                  <a:lnTo>
                    <a:pt x="1795208" y="10160"/>
                  </a:lnTo>
                  <a:lnTo>
                    <a:pt x="1803019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6880289" y="200659"/>
              <a:ext cx="1791335" cy="10160"/>
            </a:xfrm>
            <a:custGeom>
              <a:avLst/>
              <a:gdLst/>
              <a:ahLst/>
              <a:cxnLst/>
              <a:rect l="l" t="t" r="r" b="b"/>
              <a:pathLst>
                <a:path w="1791334" h="10160">
                  <a:moveTo>
                    <a:pt x="63284" y="10160"/>
                  </a:moveTo>
                  <a:lnTo>
                    <a:pt x="588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284" y="10160"/>
                  </a:lnTo>
                  <a:close/>
                </a:path>
                <a:path w="1791334" h="10160">
                  <a:moveTo>
                    <a:pt x="1790877" y="0"/>
                  </a:moveTo>
                  <a:lnTo>
                    <a:pt x="1704251" y="0"/>
                  </a:lnTo>
                  <a:lnTo>
                    <a:pt x="1696275" y="10160"/>
                  </a:lnTo>
                  <a:lnTo>
                    <a:pt x="1783054" y="10160"/>
                  </a:lnTo>
                  <a:lnTo>
                    <a:pt x="1790877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6884086" y="20954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60">
                  <a:moveTo>
                    <a:pt x="63347" y="10160"/>
                  </a:moveTo>
                  <a:lnTo>
                    <a:pt x="5892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347" y="10160"/>
                  </a:lnTo>
                  <a:close/>
                </a:path>
                <a:path w="1780540" h="10160">
                  <a:moveTo>
                    <a:pt x="1780235" y="0"/>
                  </a:moveTo>
                  <a:lnTo>
                    <a:pt x="1693468" y="0"/>
                  </a:lnTo>
                  <a:lnTo>
                    <a:pt x="1685493" y="10160"/>
                  </a:lnTo>
                  <a:lnTo>
                    <a:pt x="1772424" y="10160"/>
                  </a:lnTo>
                  <a:lnTo>
                    <a:pt x="1780235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6888417" y="219709"/>
              <a:ext cx="1768475" cy="10160"/>
            </a:xfrm>
            <a:custGeom>
              <a:avLst/>
              <a:gdLst/>
              <a:ahLst/>
              <a:cxnLst/>
              <a:rect l="l" t="t" r="r" b="b"/>
              <a:pathLst>
                <a:path w="1768475" h="10160">
                  <a:moveTo>
                    <a:pt x="63449" y="10160"/>
                  </a:moveTo>
                  <a:lnTo>
                    <a:pt x="59016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449" y="10160"/>
                  </a:lnTo>
                  <a:close/>
                </a:path>
                <a:path w="1768475" h="10160">
                  <a:moveTo>
                    <a:pt x="1768094" y="0"/>
                  </a:moveTo>
                  <a:lnTo>
                    <a:pt x="1681162" y="0"/>
                  </a:lnTo>
                  <a:lnTo>
                    <a:pt x="1673186" y="10160"/>
                  </a:lnTo>
                  <a:lnTo>
                    <a:pt x="1760283" y="10160"/>
                  </a:lnTo>
                  <a:lnTo>
                    <a:pt x="1768094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892213" y="228599"/>
              <a:ext cx="1757680" cy="10160"/>
            </a:xfrm>
            <a:custGeom>
              <a:avLst/>
              <a:gdLst/>
              <a:ahLst/>
              <a:cxnLst/>
              <a:rect l="l" t="t" r="r" b="b"/>
              <a:pathLst>
                <a:path w="1757679" h="10160">
                  <a:moveTo>
                    <a:pt x="63512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512" y="10160"/>
                  </a:lnTo>
                  <a:close/>
                </a:path>
                <a:path w="1757679" h="10160">
                  <a:moveTo>
                    <a:pt x="1757451" y="0"/>
                  </a:moveTo>
                  <a:lnTo>
                    <a:pt x="1670380" y="0"/>
                  </a:lnTo>
                  <a:lnTo>
                    <a:pt x="1662404" y="10160"/>
                  </a:lnTo>
                  <a:lnTo>
                    <a:pt x="1749640" y="10160"/>
                  </a:lnTo>
                  <a:lnTo>
                    <a:pt x="175745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896544" y="238759"/>
              <a:ext cx="1745614" cy="10160"/>
            </a:xfrm>
            <a:custGeom>
              <a:avLst/>
              <a:gdLst/>
              <a:ahLst/>
              <a:cxnLst/>
              <a:rect l="l" t="t" r="r" b="b"/>
              <a:pathLst>
                <a:path w="1745615" h="10160">
                  <a:moveTo>
                    <a:pt x="63601" y="10160"/>
                  </a:moveTo>
                  <a:lnTo>
                    <a:pt x="5918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01" y="10160"/>
                  </a:lnTo>
                  <a:close/>
                </a:path>
                <a:path w="1745615" h="10160">
                  <a:moveTo>
                    <a:pt x="1745310" y="0"/>
                  </a:moveTo>
                  <a:lnTo>
                    <a:pt x="1658073" y="0"/>
                  </a:lnTo>
                  <a:lnTo>
                    <a:pt x="1650098" y="10160"/>
                  </a:lnTo>
                  <a:lnTo>
                    <a:pt x="1737499" y="10160"/>
                  </a:lnTo>
                  <a:lnTo>
                    <a:pt x="174531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6900342" y="247649"/>
              <a:ext cx="1734820" cy="10160"/>
            </a:xfrm>
            <a:custGeom>
              <a:avLst/>
              <a:gdLst/>
              <a:ahLst/>
              <a:cxnLst/>
              <a:rect l="l" t="t" r="r" b="b"/>
              <a:pathLst>
                <a:path w="1734820" h="10160">
                  <a:moveTo>
                    <a:pt x="63677" y="10160"/>
                  </a:moveTo>
                  <a:lnTo>
                    <a:pt x="5925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77" y="10160"/>
                  </a:lnTo>
                  <a:close/>
                </a:path>
                <a:path w="1734820" h="10160">
                  <a:moveTo>
                    <a:pt x="1734680" y="0"/>
                  </a:moveTo>
                  <a:lnTo>
                    <a:pt x="1647291" y="0"/>
                  </a:lnTo>
                  <a:lnTo>
                    <a:pt x="1639316" y="10160"/>
                  </a:lnTo>
                  <a:lnTo>
                    <a:pt x="1726857" y="10160"/>
                  </a:lnTo>
                  <a:lnTo>
                    <a:pt x="173468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6904672" y="257809"/>
              <a:ext cx="1722755" cy="10160"/>
            </a:xfrm>
            <a:custGeom>
              <a:avLst/>
              <a:gdLst/>
              <a:ahLst/>
              <a:cxnLst/>
              <a:rect l="l" t="t" r="r" b="b"/>
              <a:pathLst>
                <a:path w="1722754" h="10160">
                  <a:moveTo>
                    <a:pt x="63766" y="10160"/>
                  </a:moveTo>
                  <a:lnTo>
                    <a:pt x="5934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766" y="10160"/>
                  </a:lnTo>
                  <a:close/>
                </a:path>
                <a:path w="1722754" h="10160">
                  <a:moveTo>
                    <a:pt x="1722526" y="0"/>
                  </a:moveTo>
                  <a:lnTo>
                    <a:pt x="1634985" y="0"/>
                  </a:lnTo>
                  <a:lnTo>
                    <a:pt x="1627009" y="10160"/>
                  </a:lnTo>
                  <a:lnTo>
                    <a:pt x="1714715" y="10160"/>
                  </a:lnTo>
                  <a:lnTo>
                    <a:pt x="172252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6908470" y="266699"/>
              <a:ext cx="1711960" cy="10160"/>
            </a:xfrm>
            <a:custGeom>
              <a:avLst/>
              <a:gdLst/>
              <a:ahLst/>
              <a:cxnLst/>
              <a:rect l="l" t="t" r="r" b="b"/>
              <a:pathLst>
                <a:path w="1711959" h="10160">
                  <a:moveTo>
                    <a:pt x="63842" y="10160"/>
                  </a:moveTo>
                  <a:lnTo>
                    <a:pt x="5942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842" y="10160"/>
                  </a:lnTo>
                  <a:close/>
                </a:path>
                <a:path w="1711959" h="10160">
                  <a:moveTo>
                    <a:pt x="1711896" y="0"/>
                  </a:moveTo>
                  <a:lnTo>
                    <a:pt x="1624203" y="0"/>
                  </a:lnTo>
                  <a:lnTo>
                    <a:pt x="1616227" y="10160"/>
                  </a:lnTo>
                  <a:lnTo>
                    <a:pt x="1704073" y="10160"/>
                  </a:lnTo>
                  <a:lnTo>
                    <a:pt x="17118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6912254" y="275602"/>
              <a:ext cx="1701800" cy="11430"/>
            </a:xfrm>
            <a:custGeom>
              <a:avLst/>
              <a:gdLst/>
              <a:ahLst/>
              <a:cxnLst/>
              <a:rect l="l" t="t" r="r" b="b"/>
              <a:pathLst>
                <a:path w="1701800" h="11429">
                  <a:moveTo>
                    <a:pt x="64477" y="11417"/>
                  </a:moveTo>
                  <a:lnTo>
                    <a:pt x="5949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477" y="11417"/>
                  </a:lnTo>
                  <a:close/>
                </a:path>
                <a:path w="1701800" h="11429">
                  <a:moveTo>
                    <a:pt x="1701266" y="0"/>
                  </a:moveTo>
                  <a:lnTo>
                    <a:pt x="1613433" y="0"/>
                  </a:lnTo>
                  <a:lnTo>
                    <a:pt x="1604454" y="11417"/>
                  </a:lnTo>
                  <a:lnTo>
                    <a:pt x="1692478" y="11417"/>
                  </a:lnTo>
                  <a:lnTo>
                    <a:pt x="170126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6916585" y="28574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4" h="10160">
                  <a:moveTo>
                    <a:pt x="64020" y="10160"/>
                  </a:moveTo>
                  <a:lnTo>
                    <a:pt x="59601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020" y="10160"/>
                  </a:lnTo>
                  <a:close/>
                </a:path>
                <a:path w="1689734" h="10160">
                  <a:moveTo>
                    <a:pt x="1689125" y="0"/>
                  </a:moveTo>
                  <a:lnTo>
                    <a:pt x="1601127" y="0"/>
                  </a:lnTo>
                  <a:lnTo>
                    <a:pt x="1593151" y="10160"/>
                  </a:lnTo>
                  <a:lnTo>
                    <a:pt x="1681314" y="10160"/>
                  </a:lnTo>
                  <a:lnTo>
                    <a:pt x="1689125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6920382" y="294652"/>
              <a:ext cx="1678939" cy="11430"/>
            </a:xfrm>
            <a:custGeom>
              <a:avLst/>
              <a:gdLst/>
              <a:ahLst/>
              <a:cxnLst/>
              <a:rect l="l" t="t" r="r" b="b"/>
              <a:pathLst>
                <a:path w="1678940" h="11429">
                  <a:moveTo>
                    <a:pt x="64643" y="11417"/>
                  </a:moveTo>
                  <a:lnTo>
                    <a:pt x="59664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643" y="11417"/>
                  </a:lnTo>
                  <a:close/>
                </a:path>
                <a:path w="1678940" h="11429">
                  <a:moveTo>
                    <a:pt x="1678482" y="0"/>
                  </a:moveTo>
                  <a:lnTo>
                    <a:pt x="1590344" y="0"/>
                  </a:lnTo>
                  <a:lnTo>
                    <a:pt x="1581365" y="11417"/>
                  </a:lnTo>
                  <a:lnTo>
                    <a:pt x="1669694" y="11417"/>
                  </a:lnTo>
                  <a:lnTo>
                    <a:pt x="167848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6924713" y="304799"/>
              <a:ext cx="1666875" cy="10160"/>
            </a:xfrm>
            <a:custGeom>
              <a:avLst/>
              <a:gdLst/>
              <a:ahLst/>
              <a:cxnLst/>
              <a:rect l="l" t="t" r="r" b="b"/>
              <a:pathLst>
                <a:path w="1666875" h="10160">
                  <a:moveTo>
                    <a:pt x="64185" y="10160"/>
                  </a:moveTo>
                  <a:lnTo>
                    <a:pt x="5975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185" y="10160"/>
                  </a:lnTo>
                  <a:close/>
                </a:path>
                <a:path w="1666875" h="10160">
                  <a:moveTo>
                    <a:pt x="1666341" y="0"/>
                  </a:moveTo>
                  <a:lnTo>
                    <a:pt x="1578038" y="0"/>
                  </a:lnTo>
                  <a:lnTo>
                    <a:pt x="1570062" y="10160"/>
                  </a:lnTo>
                  <a:lnTo>
                    <a:pt x="1658531" y="10160"/>
                  </a:lnTo>
                  <a:lnTo>
                    <a:pt x="1666341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6928510" y="313702"/>
              <a:ext cx="1656080" cy="11430"/>
            </a:xfrm>
            <a:custGeom>
              <a:avLst/>
              <a:gdLst/>
              <a:ahLst/>
              <a:cxnLst/>
              <a:rect l="l" t="t" r="r" b="b"/>
              <a:pathLst>
                <a:path w="1656079" h="11429">
                  <a:moveTo>
                    <a:pt x="64808" y="11417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808" y="11417"/>
                  </a:lnTo>
                  <a:close/>
                </a:path>
                <a:path w="1656079" h="11429">
                  <a:moveTo>
                    <a:pt x="1655711" y="0"/>
                  </a:moveTo>
                  <a:lnTo>
                    <a:pt x="1567256" y="0"/>
                  </a:lnTo>
                  <a:lnTo>
                    <a:pt x="1558277" y="11417"/>
                  </a:lnTo>
                  <a:lnTo>
                    <a:pt x="1646910" y="11417"/>
                  </a:lnTo>
                  <a:lnTo>
                    <a:pt x="1655711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6932841" y="323849"/>
              <a:ext cx="1644014" cy="10160"/>
            </a:xfrm>
            <a:custGeom>
              <a:avLst/>
              <a:gdLst/>
              <a:ahLst/>
              <a:cxnLst/>
              <a:rect l="l" t="t" r="r" b="b"/>
              <a:pathLst>
                <a:path w="1644015" h="10160">
                  <a:moveTo>
                    <a:pt x="64350" y="10160"/>
                  </a:moveTo>
                  <a:lnTo>
                    <a:pt x="59918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350" y="10160"/>
                  </a:lnTo>
                  <a:close/>
                </a:path>
                <a:path w="1644015" h="10160">
                  <a:moveTo>
                    <a:pt x="1643557" y="0"/>
                  </a:moveTo>
                  <a:lnTo>
                    <a:pt x="1554949" y="0"/>
                  </a:lnTo>
                  <a:lnTo>
                    <a:pt x="1546974" y="10160"/>
                  </a:lnTo>
                  <a:lnTo>
                    <a:pt x="1635747" y="10160"/>
                  </a:lnTo>
                  <a:lnTo>
                    <a:pt x="1643557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6936639" y="332752"/>
              <a:ext cx="1633220" cy="10160"/>
            </a:xfrm>
            <a:custGeom>
              <a:avLst/>
              <a:gdLst/>
              <a:ahLst/>
              <a:cxnLst/>
              <a:rect l="l" t="t" r="r" b="b"/>
              <a:pathLst>
                <a:path w="1633220" h="10160">
                  <a:moveTo>
                    <a:pt x="64414" y="10147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30" y="10147"/>
                  </a:lnTo>
                  <a:lnTo>
                    <a:pt x="64414" y="10147"/>
                  </a:lnTo>
                  <a:close/>
                </a:path>
                <a:path w="1633220" h="10160">
                  <a:moveTo>
                    <a:pt x="1632927" y="0"/>
                  </a:moveTo>
                  <a:lnTo>
                    <a:pt x="1544167" y="0"/>
                  </a:lnTo>
                  <a:lnTo>
                    <a:pt x="1536192" y="10147"/>
                  </a:lnTo>
                  <a:lnTo>
                    <a:pt x="1625104" y="10147"/>
                  </a:lnTo>
                  <a:lnTo>
                    <a:pt x="163292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6940969" y="342899"/>
              <a:ext cx="1621155" cy="10160"/>
            </a:xfrm>
            <a:custGeom>
              <a:avLst/>
              <a:gdLst/>
              <a:ahLst/>
              <a:cxnLst/>
              <a:rect l="l" t="t" r="r" b="b"/>
              <a:pathLst>
                <a:path w="1621154" h="10160">
                  <a:moveTo>
                    <a:pt x="64503" y="10160"/>
                  </a:moveTo>
                  <a:lnTo>
                    <a:pt x="6008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503" y="10160"/>
                  </a:lnTo>
                  <a:close/>
                </a:path>
                <a:path w="1621154" h="10160">
                  <a:moveTo>
                    <a:pt x="1620774" y="0"/>
                  </a:moveTo>
                  <a:lnTo>
                    <a:pt x="1531861" y="0"/>
                  </a:lnTo>
                  <a:lnTo>
                    <a:pt x="1523885" y="10160"/>
                  </a:lnTo>
                  <a:lnTo>
                    <a:pt x="1612963" y="10160"/>
                  </a:lnTo>
                  <a:lnTo>
                    <a:pt x="1620774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6945846" y="353059"/>
              <a:ext cx="1608455" cy="8890"/>
            </a:xfrm>
            <a:custGeom>
              <a:avLst/>
              <a:gdLst/>
              <a:ahLst/>
              <a:cxnLst/>
              <a:rect l="l" t="t" r="r" b="b"/>
              <a:pathLst>
                <a:path w="1608454" h="8889">
                  <a:moveTo>
                    <a:pt x="61988" y="2540"/>
                  </a:moveTo>
                  <a:lnTo>
                    <a:pt x="60185" y="2540"/>
                  </a:lnTo>
                  <a:lnTo>
                    <a:pt x="60185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1905" y="2540"/>
                  </a:lnTo>
                  <a:lnTo>
                    <a:pt x="1905" y="8890"/>
                  </a:lnTo>
                  <a:lnTo>
                    <a:pt x="61988" y="8890"/>
                  </a:lnTo>
                  <a:lnTo>
                    <a:pt x="61988" y="2540"/>
                  </a:lnTo>
                  <a:close/>
                </a:path>
                <a:path w="1608454" h="8889">
                  <a:moveTo>
                    <a:pt x="1608086" y="0"/>
                  </a:moveTo>
                  <a:lnTo>
                    <a:pt x="1519008" y="0"/>
                  </a:lnTo>
                  <a:lnTo>
                    <a:pt x="1512023" y="8890"/>
                  </a:lnTo>
                  <a:lnTo>
                    <a:pt x="1601254" y="8890"/>
                  </a:lnTo>
                  <a:lnTo>
                    <a:pt x="1608086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6949097" y="361949"/>
              <a:ext cx="1598295" cy="10160"/>
            </a:xfrm>
            <a:custGeom>
              <a:avLst/>
              <a:gdLst/>
              <a:ahLst/>
              <a:cxnLst/>
              <a:rect l="l" t="t" r="r" b="b"/>
              <a:pathLst>
                <a:path w="1598295" h="10160">
                  <a:moveTo>
                    <a:pt x="63995" y="10160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995" y="10160"/>
                  </a:lnTo>
                  <a:close/>
                </a:path>
                <a:path w="1598295" h="10160">
                  <a:moveTo>
                    <a:pt x="1598002" y="0"/>
                  </a:moveTo>
                  <a:lnTo>
                    <a:pt x="1508772" y="0"/>
                  </a:lnTo>
                  <a:lnTo>
                    <a:pt x="1500797" y="10160"/>
                  </a:lnTo>
                  <a:lnTo>
                    <a:pt x="1590179" y="10160"/>
                  </a:lnTo>
                  <a:lnTo>
                    <a:pt x="159800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6953441" y="372109"/>
              <a:ext cx="1586230" cy="8890"/>
            </a:xfrm>
            <a:custGeom>
              <a:avLst/>
              <a:gdLst/>
              <a:ahLst/>
              <a:cxnLst/>
              <a:rect l="l" t="t" r="r" b="b"/>
              <a:pathLst>
                <a:path w="1586229" h="8889">
                  <a:moveTo>
                    <a:pt x="63157" y="8890"/>
                  </a:moveTo>
                  <a:lnTo>
                    <a:pt x="59651" y="0"/>
                  </a:lnTo>
                  <a:lnTo>
                    <a:pt x="0" y="0"/>
                  </a:lnTo>
                  <a:lnTo>
                    <a:pt x="3784" y="8890"/>
                  </a:lnTo>
                  <a:lnTo>
                    <a:pt x="63157" y="8890"/>
                  </a:lnTo>
                  <a:close/>
                </a:path>
                <a:path w="1586229" h="8889">
                  <a:moveTo>
                    <a:pt x="1585836" y="0"/>
                  </a:moveTo>
                  <a:lnTo>
                    <a:pt x="1496453" y="0"/>
                  </a:lnTo>
                  <a:lnTo>
                    <a:pt x="1489468" y="8890"/>
                  </a:lnTo>
                  <a:lnTo>
                    <a:pt x="1579003" y="8890"/>
                  </a:lnTo>
                  <a:lnTo>
                    <a:pt x="1585836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6957225" y="380999"/>
              <a:ext cx="1575435" cy="10160"/>
            </a:xfrm>
            <a:custGeom>
              <a:avLst/>
              <a:gdLst/>
              <a:ahLst/>
              <a:cxnLst/>
              <a:rect l="l" t="t" r="r" b="b"/>
              <a:pathLst>
                <a:path w="1575434" h="10160">
                  <a:moveTo>
                    <a:pt x="63385" y="10160"/>
                  </a:moveTo>
                  <a:lnTo>
                    <a:pt x="5937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385" y="10160"/>
                  </a:lnTo>
                  <a:close/>
                </a:path>
                <a:path w="1575434" h="10160">
                  <a:moveTo>
                    <a:pt x="1575219" y="0"/>
                  </a:moveTo>
                  <a:lnTo>
                    <a:pt x="1485684" y="0"/>
                  </a:lnTo>
                  <a:lnTo>
                    <a:pt x="1477708" y="10160"/>
                  </a:lnTo>
                  <a:lnTo>
                    <a:pt x="1567395" y="10160"/>
                  </a:lnTo>
                  <a:lnTo>
                    <a:pt x="1575219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6961022" y="38988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40" h="10160">
                  <a:moveTo>
                    <a:pt x="63093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93" y="10160"/>
                  </a:lnTo>
                  <a:close/>
                </a:path>
                <a:path w="1564640" h="10160">
                  <a:moveTo>
                    <a:pt x="1564576" y="0"/>
                  </a:moveTo>
                  <a:lnTo>
                    <a:pt x="1474901" y="0"/>
                  </a:lnTo>
                  <a:lnTo>
                    <a:pt x="1466926" y="10160"/>
                  </a:lnTo>
                  <a:lnTo>
                    <a:pt x="1556766" y="10160"/>
                  </a:lnTo>
                  <a:lnTo>
                    <a:pt x="1564576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6965353" y="400049"/>
              <a:ext cx="1552575" cy="10160"/>
            </a:xfrm>
            <a:custGeom>
              <a:avLst/>
              <a:gdLst/>
              <a:ahLst/>
              <a:cxnLst/>
              <a:rect l="l" t="t" r="r" b="b"/>
              <a:pathLst>
                <a:path w="1552575" h="10159">
                  <a:moveTo>
                    <a:pt x="62776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776" y="10160"/>
                  </a:lnTo>
                  <a:close/>
                </a:path>
                <a:path w="1552575" h="10159">
                  <a:moveTo>
                    <a:pt x="1552435" y="0"/>
                  </a:moveTo>
                  <a:lnTo>
                    <a:pt x="1462595" y="0"/>
                  </a:lnTo>
                  <a:lnTo>
                    <a:pt x="1454619" y="10160"/>
                  </a:lnTo>
                  <a:lnTo>
                    <a:pt x="1544612" y="10160"/>
                  </a:lnTo>
                  <a:lnTo>
                    <a:pt x="1552435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6969151" y="40893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5" h="11429">
                  <a:moveTo>
                    <a:pt x="62979" y="11430"/>
                  </a:moveTo>
                  <a:lnTo>
                    <a:pt x="58470" y="0"/>
                  </a:lnTo>
                  <a:lnTo>
                    <a:pt x="0" y="0"/>
                  </a:lnTo>
                  <a:lnTo>
                    <a:pt x="4876" y="11430"/>
                  </a:lnTo>
                  <a:lnTo>
                    <a:pt x="62979" y="11430"/>
                  </a:lnTo>
                  <a:close/>
                </a:path>
                <a:path w="1542415" h="11429">
                  <a:moveTo>
                    <a:pt x="1541792" y="0"/>
                  </a:moveTo>
                  <a:lnTo>
                    <a:pt x="1451813" y="0"/>
                  </a:lnTo>
                  <a:lnTo>
                    <a:pt x="1442834" y="11430"/>
                  </a:lnTo>
                  <a:lnTo>
                    <a:pt x="1533004" y="11430"/>
                  </a:lnTo>
                  <a:lnTo>
                    <a:pt x="1541792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6973481" y="419099"/>
              <a:ext cx="1529715" cy="10160"/>
            </a:xfrm>
            <a:custGeom>
              <a:avLst/>
              <a:gdLst/>
              <a:ahLst/>
              <a:cxnLst/>
              <a:rect l="l" t="t" r="r" b="b"/>
              <a:pathLst>
                <a:path w="1529715" h="10159">
                  <a:moveTo>
                    <a:pt x="62153" y="10160"/>
                  </a:moveTo>
                  <a:lnTo>
                    <a:pt x="5815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153" y="10160"/>
                  </a:lnTo>
                  <a:close/>
                </a:path>
                <a:path w="1529715" h="10159">
                  <a:moveTo>
                    <a:pt x="1529651" y="0"/>
                  </a:moveTo>
                  <a:lnTo>
                    <a:pt x="1439506" y="0"/>
                  </a:lnTo>
                  <a:lnTo>
                    <a:pt x="1431518" y="10160"/>
                  </a:lnTo>
                  <a:lnTo>
                    <a:pt x="1521841" y="10160"/>
                  </a:lnTo>
                  <a:lnTo>
                    <a:pt x="1529651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6977278" y="427989"/>
              <a:ext cx="1519555" cy="10160"/>
            </a:xfrm>
            <a:custGeom>
              <a:avLst/>
              <a:gdLst/>
              <a:ahLst/>
              <a:cxnLst/>
              <a:rect l="l" t="t" r="r" b="b"/>
              <a:pathLst>
                <a:path w="1519554" h="10159">
                  <a:moveTo>
                    <a:pt x="61874" y="10160"/>
                  </a:moveTo>
                  <a:lnTo>
                    <a:pt x="5786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874" y="10160"/>
                  </a:lnTo>
                  <a:close/>
                </a:path>
                <a:path w="1519554" h="10159">
                  <a:moveTo>
                    <a:pt x="1519021" y="0"/>
                  </a:moveTo>
                  <a:lnTo>
                    <a:pt x="1428724" y="0"/>
                  </a:lnTo>
                  <a:lnTo>
                    <a:pt x="1420749" y="10160"/>
                  </a:lnTo>
                  <a:lnTo>
                    <a:pt x="1511198" y="10160"/>
                  </a:lnTo>
                  <a:lnTo>
                    <a:pt x="15190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6981609" y="438149"/>
              <a:ext cx="1507490" cy="10160"/>
            </a:xfrm>
            <a:custGeom>
              <a:avLst/>
              <a:gdLst/>
              <a:ahLst/>
              <a:cxnLst/>
              <a:rect l="l" t="t" r="r" b="b"/>
              <a:pathLst>
                <a:path w="1507490" h="10159">
                  <a:moveTo>
                    <a:pt x="61544" y="10160"/>
                  </a:moveTo>
                  <a:lnTo>
                    <a:pt x="5754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544" y="10160"/>
                  </a:lnTo>
                  <a:close/>
                </a:path>
                <a:path w="1507490" h="10159">
                  <a:moveTo>
                    <a:pt x="1506867" y="0"/>
                  </a:moveTo>
                  <a:lnTo>
                    <a:pt x="1416418" y="0"/>
                  </a:lnTo>
                  <a:lnTo>
                    <a:pt x="1408430" y="10160"/>
                  </a:lnTo>
                  <a:lnTo>
                    <a:pt x="1499057" y="10160"/>
                  </a:lnTo>
                  <a:lnTo>
                    <a:pt x="1506867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6985406" y="447039"/>
              <a:ext cx="1496695" cy="10160"/>
            </a:xfrm>
            <a:custGeom>
              <a:avLst/>
              <a:gdLst/>
              <a:ahLst/>
              <a:cxnLst/>
              <a:rect l="l" t="t" r="r" b="b"/>
              <a:pathLst>
                <a:path w="1496695" h="10159">
                  <a:moveTo>
                    <a:pt x="61252" y="10160"/>
                  </a:moveTo>
                  <a:lnTo>
                    <a:pt x="572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252" y="10160"/>
                  </a:lnTo>
                  <a:close/>
                </a:path>
                <a:path w="1496695" h="10159">
                  <a:moveTo>
                    <a:pt x="1496237" y="0"/>
                  </a:moveTo>
                  <a:lnTo>
                    <a:pt x="1405636" y="0"/>
                  </a:lnTo>
                  <a:lnTo>
                    <a:pt x="1397660" y="10160"/>
                  </a:lnTo>
                  <a:lnTo>
                    <a:pt x="1488414" y="10160"/>
                  </a:lnTo>
                  <a:lnTo>
                    <a:pt x="1496237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6989737" y="457199"/>
              <a:ext cx="1484630" cy="10160"/>
            </a:xfrm>
            <a:custGeom>
              <a:avLst/>
              <a:gdLst/>
              <a:ahLst/>
              <a:cxnLst/>
              <a:rect l="l" t="t" r="r" b="b"/>
              <a:pathLst>
                <a:path w="1484629" h="10159">
                  <a:moveTo>
                    <a:pt x="60934" y="10160"/>
                  </a:moveTo>
                  <a:lnTo>
                    <a:pt x="5692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934" y="10160"/>
                  </a:lnTo>
                  <a:close/>
                </a:path>
                <a:path w="1484629" h="10159">
                  <a:moveTo>
                    <a:pt x="1484083" y="0"/>
                  </a:moveTo>
                  <a:lnTo>
                    <a:pt x="1393329" y="0"/>
                  </a:lnTo>
                  <a:lnTo>
                    <a:pt x="1385341" y="10160"/>
                  </a:lnTo>
                  <a:lnTo>
                    <a:pt x="1476273" y="10160"/>
                  </a:lnTo>
                  <a:lnTo>
                    <a:pt x="14840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6993534" y="466089"/>
              <a:ext cx="1473835" cy="10160"/>
            </a:xfrm>
            <a:custGeom>
              <a:avLst/>
              <a:gdLst/>
              <a:ahLst/>
              <a:cxnLst/>
              <a:rect l="l" t="t" r="r" b="b"/>
              <a:pathLst>
                <a:path w="1473834" h="10159">
                  <a:moveTo>
                    <a:pt x="60642" y="10160"/>
                  </a:moveTo>
                  <a:lnTo>
                    <a:pt x="5662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642" y="10160"/>
                  </a:lnTo>
                  <a:close/>
                </a:path>
                <a:path w="1473834" h="10159">
                  <a:moveTo>
                    <a:pt x="1473454" y="0"/>
                  </a:moveTo>
                  <a:lnTo>
                    <a:pt x="1382547" y="0"/>
                  </a:lnTo>
                  <a:lnTo>
                    <a:pt x="1374571" y="10160"/>
                  </a:lnTo>
                  <a:lnTo>
                    <a:pt x="1465630" y="10160"/>
                  </a:lnTo>
                  <a:lnTo>
                    <a:pt x="1473454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6997865" y="476249"/>
              <a:ext cx="1461770" cy="10160"/>
            </a:xfrm>
            <a:custGeom>
              <a:avLst/>
              <a:gdLst/>
              <a:ahLst/>
              <a:cxnLst/>
              <a:rect l="l" t="t" r="r" b="b"/>
              <a:pathLst>
                <a:path w="1461770" h="10159">
                  <a:moveTo>
                    <a:pt x="60325" y="10160"/>
                  </a:moveTo>
                  <a:lnTo>
                    <a:pt x="5631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325" y="10160"/>
                  </a:lnTo>
                  <a:close/>
                </a:path>
                <a:path w="1461770" h="10159">
                  <a:moveTo>
                    <a:pt x="1461300" y="0"/>
                  </a:moveTo>
                  <a:lnTo>
                    <a:pt x="1370241" y="0"/>
                  </a:lnTo>
                  <a:lnTo>
                    <a:pt x="1362252" y="10160"/>
                  </a:lnTo>
                  <a:lnTo>
                    <a:pt x="1453489" y="10160"/>
                  </a:lnTo>
                  <a:lnTo>
                    <a:pt x="1461300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7001663" y="485139"/>
              <a:ext cx="1450975" cy="10160"/>
            </a:xfrm>
            <a:custGeom>
              <a:avLst/>
              <a:gdLst/>
              <a:ahLst/>
              <a:cxnLst/>
              <a:rect l="l" t="t" r="r" b="b"/>
              <a:pathLst>
                <a:path w="1450975" h="10159">
                  <a:moveTo>
                    <a:pt x="60032" y="10160"/>
                  </a:moveTo>
                  <a:lnTo>
                    <a:pt x="5601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032" y="10160"/>
                  </a:lnTo>
                  <a:close/>
                </a:path>
                <a:path w="1450975" h="10159">
                  <a:moveTo>
                    <a:pt x="1450670" y="0"/>
                  </a:moveTo>
                  <a:lnTo>
                    <a:pt x="1359458" y="0"/>
                  </a:lnTo>
                  <a:lnTo>
                    <a:pt x="1351483" y="10160"/>
                  </a:lnTo>
                  <a:lnTo>
                    <a:pt x="1442859" y="10160"/>
                  </a:lnTo>
                  <a:lnTo>
                    <a:pt x="1450670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7005993" y="495299"/>
              <a:ext cx="1438910" cy="10160"/>
            </a:xfrm>
            <a:custGeom>
              <a:avLst/>
              <a:gdLst/>
              <a:ahLst/>
              <a:cxnLst/>
              <a:rect l="l" t="t" r="r" b="b"/>
              <a:pathLst>
                <a:path w="1438909" h="10159">
                  <a:moveTo>
                    <a:pt x="59702" y="10160"/>
                  </a:moveTo>
                  <a:lnTo>
                    <a:pt x="5570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702" y="10160"/>
                  </a:lnTo>
                  <a:close/>
                </a:path>
                <a:path w="1438909" h="10159">
                  <a:moveTo>
                    <a:pt x="1438529" y="0"/>
                  </a:moveTo>
                  <a:lnTo>
                    <a:pt x="1347152" y="0"/>
                  </a:lnTo>
                  <a:lnTo>
                    <a:pt x="1339164" y="10160"/>
                  </a:lnTo>
                  <a:lnTo>
                    <a:pt x="1430705" y="10160"/>
                  </a:lnTo>
                  <a:lnTo>
                    <a:pt x="1438529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7009790" y="504189"/>
              <a:ext cx="1428115" cy="10160"/>
            </a:xfrm>
            <a:custGeom>
              <a:avLst/>
              <a:gdLst/>
              <a:ahLst/>
              <a:cxnLst/>
              <a:rect l="l" t="t" r="r" b="b"/>
              <a:pathLst>
                <a:path w="1428115" h="10159">
                  <a:moveTo>
                    <a:pt x="59410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410" y="10160"/>
                  </a:lnTo>
                  <a:close/>
                </a:path>
                <a:path w="1428115" h="10159">
                  <a:moveTo>
                    <a:pt x="1427886" y="0"/>
                  </a:moveTo>
                  <a:lnTo>
                    <a:pt x="1336370" y="0"/>
                  </a:lnTo>
                  <a:lnTo>
                    <a:pt x="1328394" y="10160"/>
                  </a:lnTo>
                  <a:lnTo>
                    <a:pt x="1420075" y="10160"/>
                  </a:lnTo>
                  <a:lnTo>
                    <a:pt x="1427886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7014121" y="514349"/>
              <a:ext cx="1416050" cy="10160"/>
            </a:xfrm>
            <a:custGeom>
              <a:avLst/>
              <a:gdLst/>
              <a:ahLst/>
              <a:cxnLst/>
              <a:rect l="l" t="t" r="r" b="b"/>
              <a:pathLst>
                <a:path w="1416050" h="10159">
                  <a:moveTo>
                    <a:pt x="59093" y="10160"/>
                  </a:moveTo>
                  <a:lnTo>
                    <a:pt x="5507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093" y="10160"/>
                  </a:lnTo>
                  <a:close/>
                </a:path>
                <a:path w="1416050" h="10159">
                  <a:moveTo>
                    <a:pt x="1415745" y="0"/>
                  </a:moveTo>
                  <a:lnTo>
                    <a:pt x="1324063" y="0"/>
                  </a:lnTo>
                  <a:lnTo>
                    <a:pt x="1316075" y="10160"/>
                  </a:lnTo>
                  <a:lnTo>
                    <a:pt x="1407922" y="10160"/>
                  </a:lnTo>
                  <a:lnTo>
                    <a:pt x="1415745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7017918" y="523239"/>
              <a:ext cx="1405255" cy="10160"/>
            </a:xfrm>
            <a:custGeom>
              <a:avLst/>
              <a:gdLst/>
              <a:ahLst/>
              <a:cxnLst/>
              <a:rect l="l" t="t" r="r" b="b"/>
              <a:pathLst>
                <a:path w="1405254" h="10159">
                  <a:moveTo>
                    <a:pt x="58801" y="10160"/>
                  </a:moveTo>
                  <a:lnTo>
                    <a:pt x="5480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801" y="10160"/>
                  </a:lnTo>
                  <a:close/>
                </a:path>
                <a:path w="1405254" h="10159">
                  <a:moveTo>
                    <a:pt x="1405102" y="0"/>
                  </a:moveTo>
                  <a:lnTo>
                    <a:pt x="1313281" y="0"/>
                  </a:lnTo>
                  <a:lnTo>
                    <a:pt x="1305306" y="10160"/>
                  </a:lnTo>
                  <a:lnTo>
                    <a:pt x="1397292" y="10160"/>
                  </a:lnTo>
                  <a:lnTo>
                    <a:pt x="1405102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7022249" y="533399"/>
              <a:ext cx="1393190" cy="10160"/>
            </a:xfrm>
            <a:custGeom>
              <a:avLst/>
              <a:gdLst/>
              <a:ahLst/>
              <a:cxnLst/>
              <a:rect l="l" t="t" r="r" b="b"/>
              <a:pathLst>
                <a:path w="1393190" h="10159">
                  <a:moveTo>
                    <a:pt x="58483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483" y="10160"/>
                  </a:lnTo>
                  <a:close/>
                </a:path>
                <a:path w="1393190" h="10159">
                  <a:moveTo>
                    <a:pt x="1392961" y="0"/>
                  </a:moveTo>
                  <a:lnTo>
                    <a:pt x="1300975" y="0"/>
                  </a:lnTo>
                  <a:lnTo>
                    <a:pt x="1292987" y="10160"/>
                  </a:lnTo>
                  <a:lnTo>
                    <a:pt x="1385150" y="10160"/>
                  </a:lnTo>
                  <a:lnTo>
                    <a:pt x="1392961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7026046" y="542289"/>
              <a:ext cx="1382395" cy="10160"/>
            </a:xfrm>
            <a:custGeom>
              <a:avLst/>
              <a:gdLst/>
              <a:ahLst/>
              <a:cxnLst/>
              <a:rect l="l" t="t" r="r" b="b"/>
              <a:pathLst>
                <a:path w="1382395" h="10159">
                  <a:moveTo>
                    <a:pt x="58191" y="10160"/>
                  </a:moveTo>
                  <a:lnTo>
                    <a:pt x="5417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191" y="10160"/>
                  </a:lnTo>
                  <a:close/>
                </a:path>
                <a:path w="1382395" h="10159">
                  <a:moveTo>
                    <a:pt x="1382318" y="0"/>
                  </a:moveTo>
                  <a:lnTo>
                    <a:pt x="1290193" y="0"/>
                  </a:lnTo>
                  <a:lnTo>
                    <a:pt x="1282217" y="10160"/>
                  </a:lnTo>
                  <a:lnTo>
                    <a:pt x="1374508" y="10160"/>
                  </a:lnTo>
                  <a:lnTo>
                    <a:pt x="1382318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7030377" y="55244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29" h="10159">
                  <a:moveTo>
                    <a:pt x="57861" y="10160"/>
                  </a:moveTo>
                  <a:lnTo>
                    <a:pt x="5386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7861" y="10160"/>
                  </a:lnTo>
                  <a:close/>
                </a:path>
                <a:path w="1370329" h="10159">
                  <a:moveTo>
                    <a:pt x="1370177" y="0"/>
                  </a:moveTo>
                  <a:lnTo>
                    <a:pt x="1277886" y="0"/>
                  </a:lnTo>
                  <a:lnTo>
                    <a:pt x="1269898" y="10160"/>
                  </a:lnTo>
                  <a:lnTo>
                    <a:pt x="1362367" y="10160"/>
                  </a:lnTo>
                  <a:lnTo>
                    <a:pt x="1370177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7034987" y="561339"/>
              <a:ext cx="1358900" cy="10160"/>
            </a:xfrm>
            <a:custGeom>
              <a:avLst/>
              <a:gdLst/>
              <a:ahLst/>
              <a:cxnLst/>
              <a:rect l="l" t="t" r="r" b="b"/>
              <a:pathLst>
                <a:path w="1358900" h="10159">
                  <a:moveTo>
                    <a:pt x="55511" y="3810"/>
                  </a:moveTo>
                  <a:lnTo>
                    <a:pt x="53505" y="3810"/>
                  </a:lnTo>
                  <a:lnTo>
                    <a:pt x="5350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1816" y="3810"/>
                  </a:lnTo>
                  <a:lnTo>
                    <a:pt x="1816" y="10160"/>
                  </a:lnTo>
                  <a:lnTo>
                    <a:pt x="55511" y="10160"/>
                  </a:lnTo>
                  <a:lnTo>
                    <a:pt x="55511" y="3810"/>
                  </a:lnTo>
                  <a:close/>
                </a:path>
                <a:path w="1358900" h="10159">
                  <a:moveTo>
                    <a:pt x="1358734" y="0"/>
                  </a:moveTo>
                  <a:lnTo>
                    <a:pt x="1266291" y="0"/>
                  </a:lnTo>
                  <a:lnTo>
                    <a:pt x="1258303" y="10160"/>
                  </a:lnTo>
                  <a:lnTo>
                    <a:pt x="1350911" y="10160"/>
                  </a:lnTo>
                  <a:lnTo>
                    <a:pt x="1358734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7037807" y="571499"/>
              <a:ext cx="1348105" cy="10160"/>
            </a:xfrm>
            <a:custGeom>
              <a:avLst/>
              <a:gdLst/>
              <a:ahLst/>
              <a:cxnLst/>
              <a:rect l="l" t="t" r="r" b="b"/>
              <a:pathLst>
                <a:path w="1348104" h="10159">
                  <a:moveTo>
                    <a:pt x="57950" y="10160"/>
                  </a:moveTo>
                  <a:lnTo>
                    <a:pt x="5394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7950" y="10160"/>
                  </a:lnTo>
                  <a:close/>
                </a:path>
                <a:path w="1348104" h="10159">
                  <a:moveTo>
                    <a:pt x="1348092" y="0"/>
                  </a:moveTo>
                  <a:lnTo>
                    <a:pt x="1255483" y="0"/>
                  </a:lnTo>
                  <a:lnTo>
                    <a:pt x="1247508" y="10160"/>
                  </a:lnTo>
                  <a:lnTo>
                    <a:pt x="1340281" y="10160"/>
                  </a:lnTo>
                  <a:lnTo>
                    <a:pt x="1348092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7040626" y="580389"/>
              <a:ext cx="1338580" cy="10160"/>
            </a:xfrm>
            <a:custGeom>
              <a:avLst/>
              <a:gdLst/>
              <a:ahLst/>
              <a:cxnLst/>
              <a:rect l="l" t="t" r="r" b="b"/>
              <a:pathLst>
                <a:path w="1338579" h="10159">
                  <a:moveTo>
                    <a:pt x="58635" y="10160"/>
                  </a:moveTo>
                  <a:lnTo>
                    <a:pt x="546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8635" y="10160"/>
                  </a:lnTo>
                  <a:close/>
                </a:path>
                <a:path w="1338579" h="10159">
                  <a:moveTo>
                    <a:pt x="1338440" y="0"/>
                  </a:moveTo>
                  <a:lnTo>
                    <a:pt x="1245692" y="0"/>
                  </a:lnTo>
                  <a:lnTo>
                    <a:pt x="1237703" y="10160"/>
                  </a:lnTo>
                  <a:lnTo>
                    <a:pt x="1330617" y="10160"/>
                  </a:lnTo>
                  <a:lnTo>
                    <a:pt x="1338440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7043851" y="590549"/>
              <a:ext cx="1326515" cy="10160"/>
            </a:xfrm>
            <a:custGeom>
              <a:avLst/>
              <a:gdLst/>
              <a:ahLst/>
              <a:cxnLst/>
              <a:rect l="l" t="t" r="r" b="b"/>
              <a:pathLst>
                <a:path w="1326515" h="10159">
                  <a:moveTo>
                    <a:pt x="59423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9423" y="10160"/>
                  </a:lnTo>
                  <a:close/>
                </a:path>
                <a:path w="1326515" h="10159">
                  <a:moveTo>
                    <a:pt x="1326413" y="0"/>
                  </a:moveTo>
                  <a:lnTo>
                    <a:pt x="1233487" y="0"/>
                  </a:lnTo>
                  <a:lnTo>
                    <a:pt x="1233487" y="2540"/>
                  </a:lnTo>
                  <a:lnTo>
                    <a:pt x="1229499" y="2540"/>
                  </a:lnTo>
                  <a:lnTo>
                    <a:pt x="1229499" y="10160"/>
                  </a:lnTo>
                  <a:lnTo>
                    <a:pt x="1322806" y="10160"/>
                  </a:lnTo>
                  <a:lnTo>
                    <a:pt x="1322806" y="2540"/>
                  </a:lnTo>
                  <a:lnTo>
                    <a:pt x="1326413" y="2540"/>
                  </a:lnTo>
                  <a:lnTo>
                    <a:pt x="132641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7046671" y="599439"/>
              <a:ext cx="1318260" cy="10160"/>
            </a:xfrm>
            <a:custGeom>
              <a:avLst/>
              <a:gdLst/>
              <a:ahLst/>
              <a:cxnLst/>
              <a:rect l="l" t="t" r="r" b="b"/>
              <a:pathLst>
                <a:path w="1318259" h="10159">
                  <a:moveTo>
                    <a:pt x="60109" y="10160"/>
                  </a:moveTo>
                  <a:lnTo>
                    <a:pt x="560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109" y="10160"/>
                  </a:lnTo>
                  <a:close/>
                </a:path>
                <a:path w="1318259" h="10159">
                  <a:moveTo>
                    <a:pt x="1318234" y="0"/>
                  </a:moveTo>
                  <a:lnTo>
                    <a:pt x="1224686" y="0"/>
                  </a:lnTo>
                  <a:lnTo>
                    <a:pt x="1216698" y="10160"/>
                  </a:lnTo>
                  <a:lnTo>
                    <a:pt x="1311211" y="10160"/>
                  </a:lnTo>
                  <a:lnTo>
                    <a:pt x="1318234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7049897" y="609599"/>
              <a:ext cx="1308100" cy="10160"/>
            </a:xfrm>
            <a:custGeom>
              <a:avLst/>
              <a:gdLst/>
              <a:ahLst/>
              <a:cxnLst/>
              <a:rect l="l" t="t" r="r" b="b"/>
              <a:pathLst>
                <a:path w="1308100" h="10159">
                  <a:moveTo>
                    <a:pt x="60896" y="10160"/>
                  </a:moveTo>
                  <a:lnTo>
                    <a:pt x="56883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896" y="10160"/>
                  </a:lnTo>
                  <a:close/>
                </a:path>
                <a:path w="1308100" h="10159">
                  <a:moveTo>
                    <a:pt x="1307985" y="0"/>
                  </a:moveTo>
                  <a:lnTo>
                    <a:pt x="1213472" y="0"/>
                  </a:lnTo>
                  <a:lnTo>
                    <a:pt x="1205496" y="10160"/>
                  </a:lnTo>
                  <a:lnTo>
                    <a:pt x="1300962" y="10160"/>
                  </a:lnTo>
                  <a:lnTo>
                    <a:pt x="1307985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7052716" y="618489"/>
              <a:ext cx="1299210" cy="10160"/>
            </a:xfrm>
            <a:custGeom>
              <a:avLst/>
              <a:gdLst/>
              <a:ahLst/>
              <a:cxnLst/>
              <a:rect l="l" t="t" r="r" b="b"/>
              <a:pathLst>
                <a:path w="1299209" h="10159">
                  <a:moveTo>
                    <a:pt x="61582" y="10160"/>
                  </a:moveTo>
                  <a:lnTo>
                    <a:pt x="5756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1582" y="10160"/>
                  </a:lnTo>
                  <a:close/>
                </a:path>
                <a:path w="1299209" h="10159">
                  <a:moveTo>
                    <a:pt x="1299019" y="0"/>
                  </a:moveTo>
                  <a:lnTo>
                    <a:pt x="1203680" y="0"/>
                  </a:lnTo>
                  <a:lnTo>
                    <a:pt x="1195692" y="10160"/>
                  </a:lnTo>
                  <a:lnTo>
                    <a:pt x="1291996" y="10160"/>
                  </a:lnTo>
                  <a:lnTo>
                    <a:pt x="1299019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7055942" y="628649"/>
              <a:ext cx="1289050" cy="10160"/>
            </a:xfrm>
            <a:custGeom>
              <a:avLst/>
              <a:gdLst/>
              <a:ahLst/>
              <a:cxnLst/>
              <a:rect l="l" t="t" r="r" b="b"/>
              <a:pathLst>
                <a:path w="1289050" h="10159">
                  <a:moveTo>
                    <a:pt x="62357" y="10160"/>
                  </a:moveTo>
                  <a:lnTo>
                    <a:pt x="58356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2357" y="10160"/>
                  </a:lnTo>
                  <a:close/>
                </a:path>
                <a:path w="1289050" h="10159">
                  <a:moveTo>
                    <a:pt x="1288770" y="0"/>
                  </a:moveTo>
                  <a:lnTo>
                    <a:pt x="1192466" y="0"/>
                  </a:lnTo>
                  <a:lnTo>
                    <a:pt x="1184490" y="10160"/>
                  </a:lnTo>
                  <a:lnTo>
                    <a:pt x="1281747" y="10160"/>
                  </a:lnTo>
                  <a:lnTo>
                    <a:pt x="1288770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7058761" y="63753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63042" y="10160"/>
                  </a:moveTo>
                  <a:lnTo>
                    <a:pt x="59042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3042" y="10160"/>
                  </a:lnTo>
                  <a:close/>
                </a:path>
                <a:path w="1280159" h="10159">
                  <a:moveTo>
                    <a:pt x="1279804" y="0"/>
                  </a:moveTo>
                  <a:lnTo>
                    <a:pt x="1182674" y="0"/>
                  </a:lnTo>
                  <a:lnTo>
                    <a:pt x="1174686" y="10160"/>
                  </a:lnTo>
                  <a:lnTo>
                    <a:pt x="1272781" y="10160"/>
                  </a:lnTo>
                  <a:lnTo>
                    <a:pt x="12798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7061974" y="647699"/>
              <a:ext cx="1270000" cy="10160"/>
            </a:xfrm>
            <a:custGeom>
              <a:avLst/>
              <a:gdLst/>
              <a:ahLst/>
              <a:cxnLst/>
              <a:rect l="l" t="t" r="r" b="b"/>
              <a:pathLst>
                <a:path w="1270000" h="10159">
                  <a:moveTo>
                    <a:pt x="63842" y="10160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3842" y="10160"/>
                  </a:lnTo>
                  <a:close/>
                </a:path>
                <a:path w="1270000" h="10159">
                  <a:moveTo>
                    <a:pt x="1269568" y="0"/>
                  </a:moveTo>
                  <a:lnTo>
                    <a:pt x="1171473" y="0"/>
                  </a:lnTo>
                  <a:lnTo>
                    <a:pt x="1163497" y="10160"/>
                  </a:lnTo>
                  <a:lnTo>
                    <a:pt x="1262545" y="10160"/>
                  </a:lnTo>
                  <a:lnTo>
                    <a:pt x="1269568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7064794" y="656589"/>
              <a:ext cx="1261110" cy="10160"/>
            </a:xfrm>
            <a:custGeom>
              <a:avLst/>
              <a:gdLst/>
              <a:ahLst/>
              <a:cxnLst/>
              <a:rect l="l" t="t" r="r" b="b"/>
              <a:pathLst>
                <a:path w="1261109" h="10159">
                  <a:moveTo>
                    <a:pt x="64528" y="10160"/>
                  </a:moveTo>
                  <a:lnTo>
                    <a:pt x="605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4528" y="10160"/>
                  </a:lnTo>
                  <a:close/>
                </a:path>
                <a:path w="1261109" h="10159">
                  <a:moveTo>
                    <a:pt x="1260602" y="0"/>
                  </a:moveTo>
                  <a:lnTo>
                    <a:pt x="1161681" y="0"/>
                  </a:lnTo>
                  <a:lnTo>
                    <a:pt x="1153693" y="10160"/>
                  </a:lnTo>
                  <a:lnTo>
                    <a:pt x="1253578" y="10160"/>
                  </a:lnTo>
                  <a:lnTo>
                    <a:pt x="1260602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7067614" y="665479"/>
              <a:ext cx="1252220" cy="11430"/>
            </a:xfrm>
            <a:custGeom>
              <a:avLst/>
              <a:gdLst/>
              <a:ahLst/>
              <a:cxnLst/>
              <a:rect l="l" t="t" r="r" b="b"/>
              <a:pathLst>
                <a:path w="1252220" h="11429">
                  <a:moveTo>
                    <a:pt x="65722" y="11430"/>
                  </a:moveTo>
                  <a:lnTo>
                    <a:pt x="6121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5722" y="11430"/>
                  </a:lnTo>
                  <a:close/>
                </a:path>
                <a:path w="1252220" h="11429">
                  <a:moveTo>
                    <a:pt x="1251635" y="0"/>
                  </a:moveTo>
                  <a:lnTo>
                    <a:pt x="1151877" y="0"/>
                  </a:lnTo>
                  <a:lnTo>
                    <a:pt x="1142898" y="11430"/>
                  </a:lnTo>
                  <a:lnTo>
                    <a:pt x="1243736" y="11430"/>
                  </a:lnTo>
                  <a:lnTo>
                    <a:pt x="125163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7070839" y="675639"/>
              <a:ext cx="1241425" cy="10160"/>
            </a:xfrm>
            <a:custGeom>
              <a:avLst/>
              <a:gdLst/>
              <a:ahLst/>
              <a:cxnLst/>
              <a:rect l="l" t="t" r="r" b="b"/>
              <a:pathLst>
                <a:path w="1241425" h="10159">
                  <a:moveTo>
                    <a:pt x="66001" y="10160"/>
                  </a:moveTo>
                  <a:lnTo>
                    <a:pt x="619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6001" y="10160"/>
                  </a:lnTo>
                  <a:close/>
                </a:path>
                <a:path w="1241425" h="10159">
                  <a:moveTo>
                    <a:pt x="1241386" y="0"/>
                  </a:moveTo>
                  <a:lnTo>
                    <a:pt x="1140675" y="0"/>
                  </a:lnTo>
                  <a:lnTo>
                    <a:pt x="1132687" y="10160"/>
                  </a:lnTo>
                  <a:lnTo>
                    <a:pt x="1234363" y="10160"/>
                  </a:lnTo>
                  <a:lnTo>
                    <a:pt x="124138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7073659" y="684529"/>
              <a:ext cx="1232535" cy="11430"/>
            </a:xfrm>
            <a:custGeom>
              <a:avLst/>
              <a:gdLst/>
              <a:ahLst/>
              <a:cxnLst/>
              <a:rect l="l" t="t" r="r" b="b"/>
              <a:pathLst>
                <a:path w="1232534" h="11429">
                  <a:moveTo>
                    <a:pt x="67183" y="11430"/>
                  </a:moveTo>
                  <a:lnTo>
                    <a:pt x="6267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7183" y="11430"/>
                  </a:lnTo>
                  <a:close/>
                </a:path>
                <a:path w="1232534" h="11429">
                  <a:moveTo>
                    <a:pt x="1232433" y="0"/>
                  </a:moveTo>
                  <a:lnTo>
                    <a:pt x="1130871" y="0"/>
                  </a:lnTo>
                  <a:lnTo>
                    <a:pt x="1121892" y="11430"/>
                  </a:lnTo>
                  <a:lnTo>
                    <a:pt x="1224521" y="11430"/>
                  </a:lnTo>
                  <a:lnTo>
                    <a:pt x="1232433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7076884" y="694689"/>
              <a:ext cx="1222375" cy="10160"/>
            </a:xfrm>
            <a:custGeom>
              <a:avLst/>
              <a:gdLst/>
              <a:ahLst/>
              <a:cxnLst/>
              <a:rect l="l" t="t" r="r" b="b"/>
              <a:pathLst>
                <a:path w="1222375" h="10159">
                  <a:moveTo>
                    <a:pt x="67462" y="10160"/>
                  </a:moveTo>
                  <a:lnTo>
                    <a:pt x="63461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7462" y="10160"/>
                  </a:lnTo>
                  <a:close/>
                </a:path>
                <a:path w="1222375" h="10159">
                  <a:moveTo>
                    <a:pt x="1222184" y="0"/>
                  </a:moveTo>
                  <a:lnTo>
                    <a:pt x="1119670" y="0"/>
                  </a:lnTo>
                  <a:lnTo>
                    <a:pt x="1111681" y="10160"/>
                  </a:lnTo>
                  <a:lnTo>
                    <a:pt x="1215161" y="10160"/>
                  </a:lnTo>
                  <a:lnTo>
                    <a:pt x="122218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7079703" y="703579"/>
              <a:ext cx="1213485" cy="10160"/>
            </a:xfrm>
            <a:custGeom>
              <a:avLst/>
              <a:gdLst/>
              <a:ahLst/>
              <a:cxnLst/>
              <a:rect l="l" t="t" r="r" b="b"/>
              <a:pathLst>
                <a:path w="1213484" h="10159">
                  <a:moveTo>
                    <a:pt x="68160" y="10160"/>
                  </a:moveTo>
                  <a:lnTo>
                    <a:pt x="64147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160" y="10160"/>
                  </a:lnTo>
                  <a:close/>
                </a:path>
                <a:path w="1213484" h="10159">
                  <a:moveTo>
                    <a:pt x="1213218" y="0"/>
                  </a:moveTo>
                  <a:lnTo>
                    <a:pt x="1109865" y="0"/>
                  </a:lnTo>
                  <a:lnTo>
                    <a:pt x="1101877" y="10160"/>
                  </a:lnTo>
                  <a:lnTo>
                    <a:pt x="1206195" y="10160"/>
                  </a:lnTo>
                  <a:lnTo>
                    <a:pt x="1213218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7082930" y="713739"/>
              <a:ext cx="1203325" cy="10160"/>
            </a:xfrm>
            <a:custGeom>
              <a:avLst/>
              <a:gdLst/>
              <a:ahLst/>
              <a:cxnLst/>
              <a:rect l="l" t="t" r="r" b="b"/>
              <a:pathLst>
                <a:path w="1203325" h="10159">
                  <a:moveTo>
                    <a:pt x="68935" y="10160"/>
                  </a:moveTo>
                  <a:lnTo>
                    <a:pt x="649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935" y="10160"/>
                  </a:lnTo>
                  <a:close/>
                </a:path>
                <a:path w="1203325" h="10159">
                  <a:moveTo>
                    <a:pt x="1202969" y="0"/>
                  </a:moveTo>
                  <a:lnTo>
                    <a:pt x="1098651" y="0"/>
                  </a:lnTo>
                  <a:lnTo>
                    <a:pt x="1090676" y="10160"/>
                  </a:lnTo>
                  <a:lnTo>
                    <a:pt x="1195946" y="10160"/>
                  </a:lnTo>
                  <a:lnTo>
                    <a:pt x="1202969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7085749" y="722629"/>
              <a:ext cx="1194435" cy="10160"/>
            </a:xfrm>
            <a:custGeom>
              <a:avLst/>
              <a:gdLst/>
              <a:ahLst/>
              <a:cxnLst/>
              <a:rect l="l" t="t" r="r" b="b"/>
              <a:pathLst>
                <a:path w="1194434" h="10159">
                  <a:moveTo>
                    <a:pt x="69621" y="10160"/>
                  </a:moveTo>
                  <a:lnTo>
                    <a:pt x="6562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9621" y="10160"/>
                  </a:lnTo>
                  <a:close/>
                </a:path>
                <a:path w="1194434" h="10159">
                  <a:moveTo>
                    <a:pt x="1194003" y="0"/>
                  </a:moveTo>
                  <a:lnTo>
                    <a:pt x="1088859" y="0"/>
                  </a:lnTo>
                  <a:lnTo>
                    <a:pt x="1080871" y="10160"/>
                  </a:lnTo>
                  <a:lnTo>
                    <a:pt x="1186980" y="10160"/>
                  </a:lnTo>
                  <a:lnTo>
                    <a:pt x="1194003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7088975" y="732789"/>
              <a:ext cx="1184275" cy="10160"/>
            </a:xfrm>
            <a:custGeom>
              <a:avLst/>
              <a:gdLst/>
              <a:ahLst/>
              <a:cxnLst/>
              <a:rect l="l" t="t" r="r" b="b"/>
              <a:pathLst>
                <a:path w="1184275" h="10159">
                  <a:moveTo>
                    <a:pt x="70408" y="10160"/>
                  </a:moveTo>
                  <a:lnTo>
                    <a:pt x="663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0408" y="10160"/>
                  </a:lnTo>
                  <a:close/>
                </a:path>
                <a:path w="1184275" h="10159">
                  <a:moveTo>
                    <a:pt x="1183754" y="0"/>
                  </a:moveTo>
                  <a:lnTo>
                    <a:pt x="1077645" y="0"/>
                  </a:lnTo>
                  <a:lnTo>
                    <a:pt x="1069670" y="10160"/>
                  </a:lnTo>
                  <a:lnTo>
                    <a:pt x="1176731" y="10160"/>
                  </a:lnTo>
                  <a:lnTo>
                    <a:pt x="1183754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7092200" y="742949"/>
              <a:ext cx="1174115" cy="8890"/>
            </a:xfrm>
            <a:custGeom>
              <a:avLst/>
              <a:gdLst/>
              <a:ahLst/>
              <a:cxnLst/>
              <a:rect l="l" t="t" r="r" b="b"/>
              <a:pathLst>
                <a:path w="1174115" h="8890">
                  <a:moveTo>
                    <a:pt x="70688" y="8890"/>
                  </a:moveTo>
                  <a:lnTo>
                    <a:pt x="67183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0688" y="8890"/>
                  </a:lnTo>
                  <a:close/>
                </a:path>
                <a:path w="1174115" h="8890">
                  <a:moveTo>
                    <a:pt x="1173505" y="0"/>
                  </a:moveTo>
                  <a:lnTo>
                    <a:pt x="1066444" y="0"/>
                  </a:lnTo>
                  <a:lnTo>
                    <a:pt x="1059459" y="8890"/>
                  </a:lnTo>
                  <a:lnTo>
                    <a:pt x="1167358" y="8890"/>
                  </a:lnTo>
                  <a:lnTo>
                    <a:pt x="1173505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7095020" y="751839"/>
              <a:ext cx="1164590" cy="10160"/>
            </a:xfrm>
            <a:custGeom>
              <a:avLst/>
              <a:gdLst/>
              <a:ahLst/>
              <a:cxnLst/>
              <a:rect l="l" t="t" r="r" b="b"/>
              <a:pathLst>
                <a:path w="1164590" h="10159">
                  <a:moveTo>
                    <a:pt x="71882" y="10160"/>
                  </a:moveTo>
                  <a:lnTo>
                    <a:pt x="6786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71882" y="10160"/>
                  </a:lnTo>
                  <a:close/>
                </a:path>
                <a:path w="1164590" h="10159">
                  <a:moveTo>
                    <a:pt x="1164539" y="0"/>
                  </a:moveTo>
                  <a:lnTo>
                    <a:pt x="1056640" y="0"/>
                  </a:lnTo>
                  <a:lnTo>
                    <a:pt x="1048664" y="10160"/>
                  </a:lnTo>
                  <a:lnTo>
                    <a:pt x="1157516" y="10160"/>
                  </a:lnTo>
                  <a:lnTo>
                    <a:pt x="1164539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7098233" y="761999"/>
              <a:ext cx="1153160" cy="8890"/>
            </a:xfrm>
            <a:custGeom>
              <a:avLst/>
              <a:gdLst/>
              <a:ahLst/>
              <a:cxnLst/>
              <a:rect l="l" t="t" r="r" b="b"/>
              <a:pathLst>
                <a:path w="1153159" h="8890">
                  <a:moveTo>
                    <a:pt x="72174" y="8890"/>
                  </a:moveTo>
                  <a:lnTo>
                    <a:pt x="68668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2174" y="8890"/>
                  </a:lnTo>
                  <a:close/>
                </a:path>
                <a:path w="1153159" h="8890">
                  <a:moveTo>
                    <a:pt x="1152982" y="0"/>
                  </a:moveTo>
                  <a:lnTo>
                    <a:pt x="1043952" y="0"/>
                  </a:lnTo>
                  <a:lnTo>
                    <a:pt x="1043952" y="3810"/>
                  </a:lnTo>
                  <a:lnTo>
                    <a:pt x="1041717" y="3810"/>
                  </a:lnTo>
                  <a:lnTo>
                    <a:pt x="1041717" y="8890"/>
                  </a:lnTo>
                  <a:lnTo>
                    <a:pt x="1149908" y="8890"/>
                  </a:lnTo>
                  <a:lnTo>
                    <a:pt x="1149908" y="3810"/>
                  </a:lnTo>
                  <a:lnTo>
                    <a:pt x="1152982" y="3810"/>
                  </a:lnTo>
                  <a:lnTo>
                    <a:pt x="115298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7101053" y="770889"/>
              <a:ext cx="1145540" cy="10160"/>
            </a:xfrm>
            <a:custGeom>
              <a:avLst/>
              <a:gdLst/>
              <a:ahLst/>
              <a:cxnLst/>
              <a:rect l="l" t="t" r="r" b="b"/>
              <a:pathLst>
                <a:path w="1145540" h="10159">
                  <a:moveTo>
                    <a:pt x="73355" y="10160"/>
                  </a:moveTo>
                  <a:lnTo>
                    <a:pt x="6935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3355" y="10160"/>
                  </a:lnTo>
                  <a:close/>
                </a:path>
                <a:path w="1145540" h="10159">
                  <a:moveTo>
                    <a:pt x="1145336" y="0"/>
                  </a:moveTo>
                  <a:lnTo>
                    <a:pt x="1038148" y="0"/>
                  </a:lnTo>
                  <a:lnTo>
                    <a:pt x="1035164" y="10160"/>
                  </a:lnTo>
                  <a:lnTo>
                    <a:pt x="1138313" y="10160"/>
                  </a:lnTo>
                  <a:lnTo>
                    <a:pt x="1145336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7103872" y="779779"/>
              <a:ext cx="1136650" cy="10160"/>
            </a:xfrm>
            <a:custGeom>
              <a:avLst/>
              <a:gdLst/>
              <a:ahLst/>
              <a:cxnLst/>
              <a:rect l="l" t="t" r="r" b="b"/>
              <a:pathLst>
                <a:path w="1136650" h="10159">
                  <a:moveTo>
                    <a:pt x="74041" y="10160"/>
                  </a:moveTo>
                  <a:lnTo>
                    <a:pt x="7004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041" y="10160"/>
                  </a:lnTo>
                  <a:close/>
                </a:path>
                <a:path w="1136650" h="10159">
                  <a:moveTo>
                    <a:pt x="1136370" y="0"/>
                  </a:moveTo>
                  <a:lnTo>
                    <a:pt x="1032713" y="0"/>
                  </a:lnTo>
                  <a:lnTo>
                    <a:pt x="1029728" y="10160"/>
                  </a:lnTo>
                  <a:lnTo>
                    <a:pt x="1129347" y="10160"/>
                  </a:lnTo>
                  <a:lnTo>
                    <a:pt x="1136370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7107098" y="789939"/>
              <a:ext cx="1126490" cy="10160"/>
            </a:xfrm>
            <a:custGeom>
              <a:avLst/>
              <a:gdLst/>
              <a:ahLst/>
              <a:cxnLst/>
              <a:rect l="l" t="t" r="r" b="b"/>
              <a:pathLst>
                <a:path w="1126490" h="10159">
                  <a:moveTo>
                    <a:pt x="74828" y="10160"/>
                  </a:moveTo>
                  <a:lnTo>
                    <a:pt x="708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828" y="10160"/>
                  </a:lnTo>
                  <a:close/>
                </a:path>
                <a:path w="1126490" h="10159">
                  <a:moveTo>
                    <a:pt x="1126121" y="0"/>
                  </a:moveTo>
                  <a:lnTo>
                    <a:pt x="1026502" y="0"/>
                  </a:lnTo>
                  <a:lnTo>
                    <a:pt x="1023505" y="10160"/>
                  </a:lnTo>
                  <a:lnTo>
                    <a:pt x="1119098" y="10160"/>
                  </a:lnTo>
                  <a:lnTo>
                    <a:pt x="1126121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7109917" y="798829"/>
              <a:ext cx="1117600" cy="11430"/>
            </a:xfrm>
            <a:custGeom>
              <a:avLst/>
              <a:gdLst/>
              <a:ahLst/>
              <a:cxnLst/>
              <a:rect l="l" t="t" r="r" b="b"/>
              <a:pathLst>
                <a:path w="1117600" h="11429">
                  <a:moveTo>
                    <a:pt x="76022" y="11430"/>
                  </a:moveTo>
                  <a:lnTo>
                    <a:pt x="71513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76022" y="11430"/>
                  </a:lnTo>
                  <a:close/>
                </a:path>
                <a:path w="1117600" h="11429">
                  <a:moveTo>
                    <a:pt x="1117155" y="0"/>
                  </a:moveTo>
                  <a:lnTo>
                    <a:pt x="1021067" y="0"/>
                  </a:lnTo>
                  <a:lnTo>
                    <a:pt x="1017701" y="11430"/>
                  </a:lnTo>
                  <a:lnTo>
                    <a:pt x="1109256" y="11430"/>
                  </a:lnTo>
                  <a:lnTo>
                    <a:pt x="1117155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7113143" y="808989"/>
              <a:ext cx="1107440" cy="10160"/>
            </a:xfrm>
            <a:custGeom>
              <a:avLst/>
              <a:gdLst/>
              <a:ahLst/>
              <a:cxnLst/>
              <a:rect l="l" t="t" r="r" b="b"/>
              <a:pathLst>
                <a:path w="1107440" h="10159">
                  <a:moveTo>
                    <a:pt x="76301" y="10160"/>
                  </a:moveTo>
                  <a:lnTo>
                    <a:pt x="722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301" y="10160"/>
                  </a:lnTo>
                  <a:close/>
                </a:path>
                <a:path w="1107440" h="10159">
                  <a:moveTo>
                    <a:pt x="1106906" y="0"/>
                  </a:moveTo>
                  <a:lnTo>
                    <a:pt x="1014857" y="0"/>
                  </a:lnTo>
                  <a:lnTo>
                    <a:pt x="1011859" y="10160"/>
                  </a:lnTo>
                  <a:lnTo>
                    <a:pt x="1099883" y="10160"/>
                  </a:lnTo>
                  <a:lnTo>
                    <a:pt x="1106906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7115963" y="817879"/>
              <a:ext cx="1098550" cy="10160"/>
            </a:xfrm>
            <a:custGeom>
              <a:avLst/>
              <a:gdLst/>
              <a:ahLst/>
              <a:cxnLst/>
              <a:rect l="l" t="t" r="r" b="b"/>
              <a:pathLst>
                <a:path w="1098550" h="10159">
                  <a:moveTo>
                    <a:pt x="76987" y="10160"/>
                  </a:moveTo>
                  <a:lnTo>
                    <a:pt x="7297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987" y="10160"/>
                  </a:lnTo>
                  <a:close/>
                </a:path>
                <a:path w="1098550" h="10159">
                  <a:moveTo>
                    <a:pt x="1097940" y="0"/>
                  </a:moveTo>
                  <a:lnTo>
                    <a:pt x="1009421" y="0"/>
                  </a:lnTo>
                  <a:lnTo>
                    <a:pt x="1006424" y="10160"/>
                  </a:lnTo>
                  <a:lnTo>
                    <a:pt x="1090917" y="10160"/>
                  </a:lnTo>
                  <a:lnTo>
                    <a:pt x="1097940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7119192" y="828040"/>
              <a:ext cx="1087755" cy="10160"/>
            </a:xfrm>
            <a:custGeom>
              <a:avLst/>
              <a:gdLst/>
              <a:ahLst/>
              <a:cxnLst/>
              <a:rect l="l" t="t" r="r" b="b"/>
              <a:pathLst>
                <a:path w="1087754" h="10159">
                  <a:moveTo>
                    <a:pt x="73761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7769" y="10160"/>
                  </a:lnTo>
                  <a:lnTo>
                    <a:pt x="73761" y="0"/>
                  </a:lnTo>
                  <a:close/>
                </a:path>
                <a:path w="1087754" h="10159">
                  <a:moveTo>
                    <a:pt x="1087699" y="0"/>
                  </a:moveTo>
                  <a:lnTo>
                    <a:pt x="1003204" y="0"/>
                  </a:lnTo>
                  <a:lnTo>
                    <a:pt x="1000216" y="10160"/>
                  </a:lnTo>
                  <a:lnTo>
                    <a:pt x="1080676" y="10160"/>
                  </a:lnTo>
                  <a:lnTo>
                    <a:pt x="1087699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7122012" y="836929"/>
              <a:ext cx="1078865" cy="10160"/>
            </a:xfrm>
            <a:custGeom>
              <a:avLst/>
              <a:gdLst/>
              <a:ahLst/>
              <a:cxnLst/>
              <a:rect l="l" t="t" r="r" b="b"/>
              <a:pathLst>
                <a:path w="1078865" h="10159">
                  <a:moveTo>
                    <a:pt x="7444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8456" y="10160"/>
                  </a:lnTo>
                  <a:lnTo>
                    <a:pt x="74448" y="0"/>
                  </a:lnTo>
                  <a:close/>
                </a:path>
                <a:path w="1078865" h="10159">
                  <a:moveTo>
                    <a:pt x="1078734" y="0"/>
                  </a:moveTo>
                  <a:lnTo>
                    <a:pt x="997769" y="0"/>
                  </a:lnTo>
                  <a:lnTo>
                    <a:pt x="994781" y="10160"/>
                  </a:lnTo>
                  <a:lnTo>
                    <a:pt x="1071711" y="10160"/>
                  </a:lnTo>
                  <a:lnTo>
                    <a:pt x="1078734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7125235" y="847090"/>
              <a:ext cx="1068705" cy="10160"/>
            </a:xfrm>
            <a:custGeom>
              <a:avLst/>
              <a:gdLst/>
              <a:ahLst/>
              <a:cxnLst/>
              <a:rect l="l" t="t" r="r" b="b"/>
              <a:pathLst>
                <a:path w="1068704" h="10159">
                  <a:moveTo>
                    <a:pt x="752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241" y="10160"/>
                  </a:lnTo>
                  <a:lnTo>
                    <a:pt x="75233" y="0"/>
                  </a:lnTo>
                  <a:close/>
                </a:path>
                <a:path w="1068704" h="10159">
                  <a:moveTo>
                    <a:pt x="1068488" y="0"/>
                  </a:moveTo>
                  <a:lnTo>
                    <a:pt x="991558" y="0"/>
                  </a:lnTo>
                  <a:lnTo>
                    <a:pt x="988570" y="10160"/>
                  </a:lnTo>
                  <a:lnTo>
                    <a:pt x="1061465" y="10160"/>
                  </a:lnTo>
                  <a:lnTo>
                    <a:pt x="1068488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7128055" y="855979"/>
              <a:ext cx="1059815" cy="10160"/>
            </a:xfrm>
            <a:custGeom>
              <a:avLst/>
              <a:gdLst/>
              <a:ahLst/>
              <a:cxnLst/>
              <a:rect l="l" t="t" r="r" b="b"/>
              <a:pathLst>
                <a:path w="1059815" h="10159">
                  <a:moveTo>
                    <a:pt x="75920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591" y="10160"/>
                  </a:lnTo>
                  <a:lnTo>
                    <a:pt x="77924" y="5080"/>
                  </a:lnTo>
                  <a:lnTo>
                    <a:pt x="75920" y="0"/>
                  </a:lnTo>
                  <a:close/>
                </a:path>
                <a:path w="1059815" h="10159">
                  <a:moveTo>
                    <a:pt x="1059523" y="0"/>
                  </a:moveTo>
                  <a:lnTo>
                    <a:pt x="986123" y="0"/>
                  </a:lnTo>
                  <a:lnTo>
                    <a:pt x="983135" y="10160"/>
                  </a:lnTo>
                  <a:lnTo>
                    <a:pt x="1052500" y="10160"/>
                  </a:lnTo>
                  <a:lnTo>
                    <a:pt x="1059523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7131278" y="866140"/>
              <a:ext cx="1049655" cy="10160"/>
            </a:xfrm>
            <a:custGeom>
              <a:avLst/>
              <a:gdLst/>
              <a:ahLst/>
              <a:cxnLst/>
              <a:rect l="l" t="t" r="r" b="b"/>
              <a:pathLst>
                <a:path w="1049654" h="10159">
                  <a:moveTo>
                    <a:pt x="7636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703" y="10160"/>
                  </a:lnTo>
                  <a:lnTo>
                    <a:pt x="76368" y="0"/>
                  </a:lnTo>
                  <a:close/>
                </a:path>
                <a:path w="1049654" h="10159">
                  <a:moveTo>
                    <a:pt x="1049277" y="0"/>
                  </a:moveTo>
                  <a:lnTo>
                    <a:pt x="979912" y="0"/>
                  </a:lnTo>
                  <a:lnTo>
                    <a:pt x="976924" y="10160"/>
                  </a:lnTo>
                  <a:lnTo>
                    <a:pt x="1044987" y="10160"/>
                  </a:lnTo>
                  <a:lnTo>
                    <a:pt x="1047521" y="2539"/>
                  </a:lnTo>
                  <a:lnTo>
                    <a:pt x="1049277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7134098" y="875029"/>
              <a:ext cx="1042669" cy="10160"/>
            </a:xfrm>
            <a:custGeom>
              <a:avLst/>
              <a:gdLst/>
              <a:ahLst/>
              <a:cxnLst/>
              <a:rect l="l" t="t" r="r" b="b"/>
              <a:pathLst>
                <a:path w="1042670" h="10159">
                  <a:moveTo>
                    <a:pt x="7646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801" y="10160"/>
                  </a:lnTo>
                  <a:lnTo>
                    <a:pt x="76466" y="0"/>
                  </a:lnTo>
                  <a:close/>
                </a:path>
                <a:path w="1042670" h="10159">
                  <a:moveTo>
                    <a:pt x="1042589" y="0"/>
                  </a:moveTo>
                  <a:lnTo>
                    <a:pt x="974477" y="0"/>
                  </a:lnTo>
                  <a:lnTo>
                    <a:pt x="971489" y="10160"/>
                  </a:lnTo>
                  <a:lnTo>
                    <a:pt x="1039210" y="10160"/>
                  </a:lnTo>
                  <a:lnTo>
                    <a:pt x="1042589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7137321" y="885190"/>
              <a:ext cx="1036319" cy="10160"/>
            </a:xfrm>
            <a:custGeom>
              <a:avLst/>
              <a:gdLst/>
              <a:ahLst/>
              <a:cxnLst/>
              <a:rect l="l" t="t" r="r" b="b"/>
              <a:pathLst>
                <a:path w="1036320" h="10159">
                  <a:moveTo>
                    <a:pt x="7657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913" y="10160"/>
                  </a:lnTo>
                  <a:lnTo>
                    <a:pt x="76578" y="0"/>
                  </a:lnTo>
                  <a:close/>
                </a:path>
                <a:path w="1036320" h="10159">
                  <a:moveTo>
                    <a:pt x="1035987" y="0"/>
                  </a:moveTo>
                  <a:lnTo>
                    <a:pt x="968266" y="0"/>
                  </a:lnTo>
                  <a:lnTo>
                    <a:pt x="965278" y="10160"/>
                  </a:lnTo>
                  <a:lnTo>
                    <a:pt x="1032608" y="10160"/>
                  </a:lnTo>
                  <a:lnTo>
                    <a:pt x="1035987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7140141" y="894079"/>
              <a:ext cx="1030605" cy="10160"/>
            </a:xfrm>
            <a:custGeom>
              <a:avLst/>
              <a:gdLst/>
              <a:ahLst/>
              <a:cxnLst/>
              <a:rect l="l" t="t" r="r" b="b"/>
              <a:pathLst>
                <a:path w="1030604" h="10159">
                  <a:moveTo>
                    <a:pt x="7667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011" y="10160"/>
                  </a:lnTo>
                  <a:lnTo>
                    <a:pt x="76676" y="0"/>
                  </a:lnTo>
                  <a:close/>
                </a:path>
                <a:path w="1030604" h="10159">
                  <a:moveTo>
                    <a:pt x="1030210" y="0"/>
                  </a:moveTo>
                  <a:lnTo>
                    <a:pt x="962832" y="0"/>
                  </a:lnTo>
                  <a:lnTo>
                    <a:pt x="959843" y="10160"/>
                  </a:lnTo>
                  <a:lnTo>
                    <a:pt x="1026831" y="10160"/>
                  </a:lnTo>
                  <a:lnTo>
                    <a:pt x="1030210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7143364" y="904240"/>
              <a:ext cx="1023619" cy="10160"/>
            </a:xfrm>
            <a:custGeom>
              <a:avLst/>
              <a:gdLst/>
              <a:ahLst/>
              <a:cxnLst/>
              <a:rect l="l" t="t" r="r" b="b"/>
              <a:pathLst>
                <a:path w="1023620" h="10159">
                  <a:moveTo>
                    <a:pt x="7678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123" y="10160"/>
                  </a:lnTo>
                  <a:lnTo>
                    <a:pt x="76788" y="0"/>
                  </a:lnTo>
                  <a:close/>
                </a:path>
                <a:path w="1023620" h="10159">
                  <a:moveTo>
                    <a:pt x="1023608" y="0"/>
                  </a:moveTo>
                  <a:lnTo>
                    <a:pt x="956620" y="0"/>
                  </a:lnTo>
                  <a:lnTo>
                    <a:pt x="953632" y="10160"/>
                  </a:lnTo>
                  <a:lnTo>
                    <a:pt x="1020229" y="10160"/>
                  </a:lnTo>
                  <a:lnTo>
                    <a:pt x="1023608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7146184" y="913129"/>
              <a:ext cx="1017905" cy="10160"/>
            </a:xfrm>
            <a:custGeom>
              <a:avLst/>
              <a:gdLst/>
              <a:ahLst/>
              <a:cxnLst/>
              <a:rect l="l" t="t" r="r" b="b"/>
              <a:pathLst>
                <a:path w="1017904" h="10159">
                  <a:moveTo>
                    <a:pt x="7688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221" y="10160"/>
                  </a:lnTo>
                  <a:lnTo>
                    <a:pt x="76886" y="0"/>
                  </a:lnTo>
                  <a:close/>
                </a:path>
                <a:path w="1017904" h="10159">
                  <a:moveTo>
                    <a:pt x="1017831" y="0"/>
                  </a:moveTo>
                  <a:lnTo>
                    <a:pt x="951186" y="0"/>
                  </a:lnTo>
                  <a:lnTo>
                    <a:pt x="948197" y="10160"/>
                  </a:lnTo>
                  <a:lnTo>
                    <a:pt x="1014452" y="10160"/>
                  </a:lnTo>
                  <a:lnTo>
                    <a:pt x="101783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7149407" y="923290"/>
              <a:ext cx="1011555" cy="10160"/>
            </a:xfrm>
            <a:custGeom>
              <a:avLst/>
              <a:gdLst/>
              <a:ahLst/>
              <a:cxnLst/>
              <a:rect l="l" t="t" r="r" b="b"/>
              <a:pathLst>
                <a:path w="1011554" h="10159">
                  <a:moveTo>
                    <a:pt x="7699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333" y="10160"/>
                  </a:lnTo>
                  <a:lnTo>
                    <a:pt x="76998" y="0"/>
                  </a:lnTo>
                  <a:close/>
                </a:path>
                <a:path w="1011554" h="10159">
                  <a:moveTo>
                    <a:pt x="1011229" y="0"/>
                  </a:moveTo>
                  <a:lnTo>
                    <a:pt x="944975" y="0"/>
                  </a:lnTo>
                  <a:lnTo>
                    <a:pt x="941986" y="10160"/>
                  </a:lnTo>
                  <a:lnTo>
                    <a:pt x="1007850" y="10160"/>
                  </a:lnTo>
                  <a:lnTo>
                    <a:pt x="1011229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7152227" y="932179"/>
              <a:ext cx="1005840" cy="10160"/>
            </a:xfrm>
            <a:custGeom>
              <a:avLst/>
              <a:gdLst/>
              <a:ahLst/>
              <a:cxnLst/>
              <a:rect l="l" t="t" r="r" b="b"/>
              <a:pathLst>
                <a:path w="1005840" h="10159">
                  <a:moveTo>
                    <a:pt x="7709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431" y="10160"/>
                  </a:lnTo>
                  <a:lnTo>
                    <a:pt x="77096" y="0"/>
                  </a:lnTo>
                  <a:close/>
                </a:path>
                <a:path w="1005840" h="10159">
                  <a:moveTo>
                    <a:pt x="1005452" y="0"/>
                  </a:moveTo>
                  <a:lnTo>
                    <a:pt x="939540" y="0"/>
                  </a:lnTo>
                  <a:lnTo>
                    <a:pt x="936552" y="10160"/>
                  </a:lnTo>
                  <a:lnTo>
                    <a:pt x="1002073" y="10160"/>
                  </a:lnTo>
                  <a:lnTo>
                    <a:pt x="100545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7155450" y="942340"/>
              <a:ext cx="998855" cy="10160"/>
            </a:xfrm>
            <a:custGeom>
              <a:avLst/>
              <a:gdLst/>
              <a:ahLst/>
              <a:cxnLst/>
              <a:rect l="l" t="t" r="r" b="b"/>
              <a:pathLst>
                <a:path w="998854" h="10159">
                  <a:moveTo>
                    <a:pt x="7720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542" y="10160"/>
                  </a:lnTo>
                  <a:lnTo>
                    <a:pt x="77208" y="0"/>
                  </a:lnTo>
                  <a:close/>
                </a:path>
                <a:path w="998854" h="10159">
                  <a:moveTo>
                    <a:pt x="998850" y="0"/>
                  </a:moveTo>
                  <a:lnTo>
                    <a:pt x="933329" y="0"/>
                  </a:lnTo>
                  <a:lnTo>
                    <a:pt x="930340" y="10160"/>
                  </a:lnTo>
                  <a:lnTo>
                    <a:pt x="995471" y="10160"/>
                  </a:lnTo>
                  <a:lnTo>
                    <a:pt x="998850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7158270" y="951229"/>
              <a:ext cx="993140" cy="10160"/>
            </a:xfrm>
            <a:custGeom>
              <a:avLst/>
              <a:gdLst/>
              <a:ahLst/>
              <a:cxnLst/>
              <a:rect l="l" t="t" r="r" b="b"/>
              <a:pathLst>
                <a:path w="993140" h="10159">
                  <a:moveTo>
                    <a:pt x="7730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640" y="10160"/>
                  </a:lnTo>
                  <a:lnTo>
                    <a:pt x="77306" y="0"/>
                  </a:lnTo>
                  <a:close/>
                </a:path>
                <a:path w="993140" h="10159">
                  <a:moveTo>
                    <a:pt x="993074" y="0"/>
                  </a:moveTo>
                  <a:lnTo>
                    <a:pt x="927894" y="0"/>
                  </a:lnTo>
                  <a:lnTo>
                    <a:pt x="924906" y="10160"/>
                  </a:lnTo>
                  <a:lnTo>
                    <a:pt x="989694" y="10160"/>
                  </a:lnTo>
                  <a:lnTo>
                    <a:pt x="993074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7161492" y="961390"/>
              <a:ext cx="986790" cy="10160"/>
            </a:xfrm>
            <a:custGeom>
              <a:avLst/>
              <a:gdLst/>
              <a:ahLst/>
              <a:cxnLst/>
              <a:rect l="l" t="t" r="r" b="b"/>
              <a:pathLst>
                <a:path w="986790" h="10159">
                  <a:moveTo>
                    <a:pt x="7741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752" y="10160"/>
                  </a:lnTo>
                  <a:lnTo>
                    <a:pt x="77417" y="0"/>
                  </a:lnTo>
                  <a:close/>
                </a:path>
                <a:path w="986790" h="10159">
                  <a:moveTo>
                    <a:pt x="986472" y="0"/>
                  </a:moveTo>
                  <a:lnTo>
                    <a:pt x="921683" y="0"/>
                  </a:lnTo>
                  <a:lnTo>
                    <a:pt x="918695" y="10160"/>
                  </a:lnTo>
                  <a:lnTo>
                    <a:pt x="983092" y="10160"/>
                  </a:lnTo>
                  <a:lnTo>
                    <a:pt x="986472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7164312" y="970279"/>
              <a:ext cx="981075" cy="20320"/>
            </a:xfrm>
            <a:custGeom>
              <a:avLst/>
              <a:gdLst/>
              <a:ahLst/>
              <a:cxnLst/>
              <a:rect l="l" t="t" r="r" b="b"/>
              <a:pathLst>
                <a:path w="981075" h="20319">
                  <a:moveTo>
                    <a:pt x="84175" y="20320"/>
                  </a:moveTo>
                  <a:lnTo>
                    <a:pt x="80848" y="10160"/>
                  </a:lnTo>
                  <a:lnTo>
                    <a:pt x="7750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438" y="20320"/>
                  </a:lnTo>
                  <a:lnTo>
                    <a:pt x="84175" y="20320"/>
                  </a:lnTo>
                  <a:close/>
                </a:path>
                <a:path w="981075" h="20319">
                  <a:moveTo>
                    <a:pt x="980694" y="0"/>
                  </a:moveTo>
                  <a:lnTo>
                    <a:pt x="916241" y="0"/>
                  </a:lnTo>
                  <a:lnTo>
                    <a:pt x="913257" y="10160"/>
                  </a:lnTo>
                  <a:lnTo>
                    <a:pt x="910272" y="20320"/>
                  </a:lnTo>
                  <a:lnTo>
                    <a:pt x="973937" y="20320"/>
                  </a:lnTo>
                  <a:lnTo>
                    <a:pt x="977315" y="10160"/>
                  </a:lnTo>
                  <a:lnTo>
                    <a:pt x="980694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7170355" y="989329"/>
              <a:ext cx="968375" cy="10160"/>
            </a:xfrm>
            <a:custGeom>
              <a:avLst/>
              <a:gdLst/>
              <a:ahLst/>
              <a:cxnLst/>
              <a:rect l="l" t="t" r="r" b="b"/>
              <a:pathLst>
                <a:path w="968375" h="10159">
                  <a:moveTo>
                    <a:pt x="7772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060" y="10160"/>
                  </a:lnTo>
                  <a:lnTo>
                    <a:pt x="77725" y="0"/>
                  </a:lnTo>
                  <a:close/>
                </a:path>
                <a:path w="968375" h="10159">
                  <a:moveTo>
                    <a:pt x="968316" y="0"/>
                  </a:moveTo>
                  <a:lnTo>
                    <a:pt x="904602" y="0"/>
                  </a:lnTo>
                  <a:lnTo>
                    <a:pt x="901614" y="10160"/>
                  </a:lnTo>
                  <a:lnTo>
                    <a:pt x="964937" y="10160"/>
                  </a:lnTo>
                  <a:lnTo>
                    <a:pt x="968316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7173578" y="999490"/>
              <a:ext cx="962025" cy="10160"/>
            </a:xfrm>
            <a:custGeom>
              <a:avLst/>
              <a:gdLst/>
              <a:ahLst/>
              <a:cxnLst/>
              <a:rect l="l" t="t" r="r" b="b"/>
              <a:pathLst>
                <a:path w="962025" h="10159">
                  <a:moveTo>
                    <a:pt x="7783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172" y="10160"/>
                  </a:lnTo>
                  <a:lnTo>
                    <a:pt x="77837" y="0"/>
                  </a:lnTo>
                  <a:close/>
                </a:path>
                <a:path w="962025" h="10159">
                  <a:moveTo>
                    <a:pt x="961714" y="0"/>
                  </a:moveTo>
                  <a:lnTo>
                    <a:pt x="898391" y="0"/>
                  </a:lnTo>
                  <a:lnTo>
                    <a:pt x="895403" y="10160"/>
                  </a:lnTo>
                  <a:lnTo>
                    <a:pt x="958335" y="10160"/>
                  </a:lnTo>
                  <a:lnTo>
                    <a:pt x="96171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7176398" y="1008379"/>
              <a:ext cx="956310" cy="10160"/>
            </a:xfrm>
            <a:custGeom>
              <a:avLst/>
              <a:gdLst/>
              <a:ahLst/>
              <a:cxnLst/>
              <a:rect l="l" t="t" r="r" b="b"/>
              <a:pathLst>
                <a:path w="956309" h="10159">
                  <a:moveTo>
                    <a:pt x="7793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270" y="10160"/>
                  </a:lnTo>
                  <a:lnTo>
                    <a:pt x="77935" y="0"/>
                  </a:lnTo>
                  <a:close/>
                </a:path>
                <a:path w="956309" h="10159">
                  <a:moveTo>
                    <a:pt x="955937" y="0"/>
                  </a:moveTo>
                  <a:lnTo>
                    <a:pt x="892956" y="0"/>
                  </a:lnTo>
                  <a:lnTo>
                    <a:pt x="889968" y="10160"/>
                  </a:lnTo>
                  <a:lnTo>
                    <a:pt x="952558" y="10160"/>
                  </a:lnTo>
                  <a:lnTo>
                    <a:pt x="95593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7179621" y="1018540"/>
              <a:ext cx="949960" cy="10160"/>
            </a:xfrm>
            <a:custGeom>
              <a:avLst/>
              <a:gdLst/>
              <a:ahLst/>
              <a:cxnLst/>
              <a:rect l="l" t="t" r="r" b="b"/>
              <a:pathLst>
                <a:path w="949959" h="10159">
                  <a:moveTo>
                    <a:pt x="7804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382" y="10160"/>
                  </a:lnTo>
                  <a:lnTo>
                    <a:pt x="78047" y="0"/>
                  </a:lnTo>
                  <a:close/>
                </a:path>
                <a:path w="949959" h="10159">
                  <a:moveTo>
                    <a:pt x="949335" y="0"/>
                  </a:moveTo>
                  <a:lnTo>
                    <a:pt x="886745" y="0"/>
                  </a:lnTo>
                  <a:lnTo>
                    <a:pt x="883757" y="10160"/>
                  </a:lnTo>
                  <a:lnTo>
                    <a:pt x="945956" y="10160"/>
                  </a:lnTo>
                  <a:lnTo>
                    <a:pt x="949335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7182441" y="1027429"/>
              <a:ext cx="943610" cy="10160"/>
            </a:xfrm>
            <a:custGeom>
              <a:avLst/>
              <a:gdLst/>
              <a:ahLst/>
              <a:cxnLst/>
              <a:rect l="l" t="t" r="r" b="b"/>
              <a:pathLst>
                <a:path w="943609" h="10159">
                  <a:moveTo>
                    <a:pt x="7814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480" y="10160"/>
                  </a:lnTo>
                  <a:lnTo>
                    <a:pt x="78145" y="0"/>
                  </a:lnTo>
                  <a:close/>
                </a:path>
                <a:path w="943609" h="10159">
                  <a:moveTo>
                    <a:pt x="943558" y="0"/>
                  </a:moveTo>
                  <a:lnTo>
                    <a:pt x="881310" y="0"/>
                  </a:lnTo>
                  <a:lnTo>
                    <a:pt x="878322" y="10160"/>
                  </a:lnTo>
                  <a:lnTo>
                    <a:pt x="940179" y="10160"/>
                  </a:lnTo>
                  <a:lnTo>
                    <a:pt x="943558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7185261" y="1036319"/>
              <a:ext cx="937894" cy="11430"/>
            </a:xfrm>
            <a:custGeom>
              <a:avLst/>
              <a:gdLst/>
              <a:ahLst/>
              <a:cxnLst/>
              <a:rect l="l" t="t" r="r" b="b"/>
              <a:pathLst>
                <a:path w="937895" h="11430">
                  <a:moveTo>
                    <a:pt x="78243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1994" y="11429"/>
                  </a:lnTo>
                  <a:lnTo>
                    <a:pt x="78243" y="0"/>
                  </a:lnTo>
                  <a:close/>
                </a:path>
                <a:path w="937895" h="11430">
                  <a:moveTo>
                    <a:pt x="937781" y="0"/>
                  </a:moveTo>
                  <a:lnTo>
                    <a:pt x="875876" y="0"/>
                  </a:lnTo>
                  <a:lnTo>
                    <a:pt x="872514" y="11429"/>
                  </a:lnTo>
                  <a:lnTo>
                    <a:pt x="933980" y="11429"/>
                  </a:lnTo>
                  <a:lnTo>
                    <a:pt x="937781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7188484" y="104647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59">
                  <a:moveTo>
                    <a:pt x="7835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689" y="10160"/>
                  </a:lnTo>
                  <a:lnTo>
                    <a:pt x="78355" y="0"/>
                  </a:lnTo>
                  <a:close/>
                </a:path>
                <a:path w="931545" h="10159">
                  <a:moveTo>
                    <a:pt x="931179" y="0"/>
                  </a:moveTo>
                  <a:lnTo>
                    <a:pt x="869665" y="0"/>
                  </a:lnTo>
                  <a:lnTo>
                    <a:pt x="866676" y="10160"/>
                  </a:lnTo>
                  <a:lnTo>
                    <a:pt x="927800" y="10160"/>
                  </a:lnTo>
                  <a:lnTo>
                    <a:pt x="931179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7191304" y="1055369"/>
              <a:ext cx="925830" cy="11430"/>
            </a:xfrm>
            <a:custGeom>
              <a:avLst/>
              <a:gdLst/>
              <a:ahLst/>
              <a:cxnLst/>
              <a:rect l="l" t="t" r="r" b="b"/>
              <a:pathLst>
                <a:path w="925829" h="11430">
                  <a:moveTo>
                    <a:pt x="7845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204" y="11429"/>
                  </a:lnTo>
                  <a:lnTo>
                    <a:pt x="78452" y="0"/>
                  </a:lnTo>
                  <a:close/>
                </a:path>
                <a:path w="925829" h="11430">
                  <a:moveTo>
                    <a:pt x="925402" y="0"/>
                  </a:moveTo>
                  <a:lnTo>
                    <a:pt x="864230" y="0"/>
                  </a:lnTo>
                  <a:lnTo>
                    <a:pt x="860868" y="11429"/>
                  </a:lnTo>
                  <a:lnTo>
                    <a:pt x="921601" y="11429"/>
                  </a:lnTo>
                  <a:lnTo>
                    <a:pt x="92540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7194527" y="1065529"/>
              <a:ext cx="918844" cy="10160"/>
            </a:xfrm>
            <a:custGeom>
              <a:avLst/>
              <a:gdLst/>
              <a:ahLst/>
              <a:cxnLst/>
              <a:rect l="l" t="t" r="r" b="b"/>
              <a:pathLst>
                <a:path w="918845" h="10159">
                  <a:moveTo>
                    <a:pt x="7856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899" y="10160"/>
                  </a:lnTo>
                  <a:lnTo>
                    <a:pt x="78564" y="0"/>
                  </a:lnTo>
                  <a:close/>
                </a:path>
                <a:path w="918845" h="10159">
                  <a:moveTo>
                    <a:pt x="918800" y="0"/>
                  </a:moveTo>
                  <a:lnTo>
                    <a:pt x="858019" y="0"/>
                  </a:lnTo>
                  <a:lnTo>
                    <a:pt x="855030" y="10160"/>
                  </a:lnTo>
                  <a:lnTo>
                    <a:pt x="915421" y="10160"/>
                  </a:lnTo>
                  <a:lnTo>
                    <a:pt x="918800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7197347" y="1074419"/>
              <a:ext cx="913130" cy="11430"/>
            </a:xfrm>
            <a:custGeom>
              <a:avLst/>
              <a:gdLst/>
              <a:ahLst/>
              <a:cxnLst/>
              <a:rect l="l" t="t" r="r" b="b"/>
              <a:pathLst>
                <a:path w="913129" h="11430">
                  <a:moveTo>
                    <a:pt x="7866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414" y="11429"/>
                  </a:lnTo>
                  <a:lnTo>
                    <a:pt x="78662" y="0"/>
                  </a:lnTo>
                  <a:close/>
                </a:path>
                <a:path w="913129" h="11430">
                  <a:moveTo>
                    <a:pt x="913024" y="0"/>
                  </a:moveTo>
                  <a:lnTo>
                    <a:pt x="852584" y="0"/>
                  </a:lnTo>
                  <a:lnTo>
                    <a:pt x="849222" y="11429"/>
                  </a:lnTo>
                  <a:lnTo>
                    <a:pt x="909222" y="11429"/>
                  </a:lnTo>
                  <a:lnTo>
                    <a:pt x="913024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7200571" y="1084579"/>
              <a:ext cx="906780" cy="10160"/>
            </a:xfrm>
            <a:custGeom>
              <a:avLst/>
              <a:gdLst/>
              <a:ahLst/>
              <a:cxnLst/>
              <a:rect l="l" t="t" r="r" b="b"/>
              <a:pathLst>
                <a:path w="906779" h="10159">
                  <a:moveTo>
                    <a:pt x="7877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109" y="10160"/>
                  </a:lnTo>
                  <a:lnTo>
                    <a:pt x="78774" y="0"/>
                  </a:lnTo>
                  <a:close/>
                </a:path>
                <a:path w="906779" h="10159">
                  <a:moveTo>
                    <a:pt x="906422" y="0"/>
                  </a:moveTo>
                  <a:lnTo>
                    <a:pt x="846373" y="0"/>
                  </a:lnTo>
                  <a:lnTo>
                    <a:pt x="843385" y="10160"/>
                  </a:lnTo>
                  <a:lnTo>
                    <a:pt x="903042" y="10160"/>
                  </a:lnTo>
                  <a:lnTo>
                    <a:pt x="906422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7203391" y="1093469"/>
              <a:ext cx="901065" cy="10160"/>
            </a:xfrm>
            <a:custGeom>
              <a:avLst/>
              <a:gdLst/>
              <a:ahLst/>
              <a:cxnLst/>
              <a:rect l="l" t="t" r="r" b="b"/>
              <a:pathLst>
                <a:path w="901065" h="10159">
                  <a:moveTo>
                    <a:pt x="7887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207" y="10159"/>
                  </a:lnTo>
                  <a:lnTo>
                    <a:pt x="78872" y="0"/>
                  </a:lnTo>
                  <a:close/>
                </a:path>
                <a:path w="901065" h="10159">
                  <a:moveTo>
                    <a:pt x="900645" y="0"/>
                  </a:moveTo>
                  <a:lnTo>
                    <a:pt x="840938" y="0"/>
                  </a:lnTo>
                  <a:lnTo>
                    <a:pt x="837950" y="10159"/>
                  </a:lnTo>
                  <a:lnTo>
                    <a:pt x="897266" y="10159"/>
                  </a:lnTo>
                  <a:lnTo>
                    <a:pt x="900645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7206614" y="1103629"/>
              <a:ext cx="894080" cy="10160"/>
            </a:xfrm>
            <a:custGeom>
              <a:avLst/>
              <a:gdLst/>
              <a:ahLst/>
              <a:cxnLst/>
              <a:rect l="l" t="t" r="r" b="b"/>
              <a:pathLst>
                <a:path w="894079" h="10159">
                  <a:moveTo>
                    <a:pt x="7898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319" y="10160"/>
                  </a:lnTo>
                  <a:lnTo>
                    <a:pt x="78984" y="0"/>
                  </a:lnTo>
                  <a:close/>
                </a:path>
                <a:path w="894079" h="10159">
                  <a:moveTo>
                    <a:pt x="894043" y="0"/>
                  </a:moveTo>
                  <a:lnTo>
                    <a:pt x="834727" y="0"/>
                  </a:lnTo>
                  <a:lnTo>
                    <a:pt x="831739" y="10160"/>
                  </a:lnTo>
                  <a:lnTo>
                    <a:pt x="890664" y="10160"/>
                  </a:lnTo>
                  <a:lnTo>
                    <a:pt x="894043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7209434" y="111251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59">
                  <a:moveTo>
                    <a:pt x="7908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417" y="10159"/>
                  </a:lnTo>
                  <a:lnTo>
                    <a:pt x="79082" y="0"/>
                  </a:lnTo>
                  <a:close/>
                </a:path>
                <a:path w="888365" h="10159">
                  <a:moveTo>
                    <a:pt x="888266" y="0"/>
                  </a:moveTo>
                  <a:lnTo>
                    <a:pt x="829292" y="0"/>
                  </a:lnTo>
                  <a:lnTo>
                    <a:pt x="826304" y="10159"/>
                  </a:lnTo>
                  <a:lnTo>
                    <a:pt x="884887" y="10159"/>
                  </a:lnTo>
                  <a:lnTo>
                    <a:pt x="888266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7212656" y="1122679"/>
              <a:ext cx="882015" cy="10160"/>
            </a:xfrm>
            <a:custGeom>
              <a:avLst/>
              <a:gdLst/>
              <a:ahLst/>
              <a:cxnLst/>
              <a:rect l="l" t="t" r="r" b="b"/>
              <a:pathLst>
                <a:path w="882015" h="10159">
                  <a:moveTo>
                    <a:pt x="7919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528" y="10160"/>
                  </a:lnTo>
                  <a:lnTo>
                    <a:pt x="79194" y="0"/>
                  </a:lnTo>
                  <a:close/>
                </a:path>
                <a:path w="882015" h="10159">
                  <a:moveTo>
                    <a:pt x="881664" y="0"/>
                  </a:moveTo>
                  <a:lnTo>
                    <a:pt x="823081" y="0"/>
                  </a:lnTo>
                  <a:lnTo>
                    <a:pt x="820093" y="10160"/>
                  </a:lnTo>
                  <a:lnTo>
                    <a:pt x="878285" y="10160"/>
                  </a:lnTo>
                  <a:lnTo>
                    <a:pt x="881664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7215477" y="1131569"/>
              <a:ext cx="876300" cy="10160"/>
            </a:xfrm>
            <a:custGeom>
              <a:avLst/>
              <a:gdLst/>
              <a:ahLst/>
              <a:cxnLst/>
              <a:rect l="l" t="t" r="r" b="b"/>
              <a:pathLst>
                <a:path w="876300" h="10159">
                  <a:moveTo>
                    <a:pt x="7929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626" y="10159"/>
                  </a:lnTo>
                  <a:lnTo>
                    <a:pt x="79292" y="0"/>
                  </a:lnTo>
                  <a:close/>
                </a:path>
                <a:path w="876300" h="10159">
                  <a:moveTo>
                    <a:pt x="875887" y="0"/>
                  </a:moveTo>
                  <a:lnTo>
                    <a:pt x="817646" y="0"/>
                  </a:lnTo>
                  <a:lnTo>
                    <a:pt x="814658" y="10159"/>
                  </a:lnTo>
                  <a:lnTo>
                    <a:pt x="872508" y="10159"/>
                  </a:lnTo>
                  <a:lnTo>
                    <a:pt x="875887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7218699" y="1141729"/>
              <a:ext cx="869315" cy="10160"/>
            </a:xfrm>
            <a:custGeom>
              <a:avLst/>
              <a:gdLst/>
              <a:ahLst/>
              <a:cxnLst/>
              <a:rect l="l" t="t" r="r" b="b"/>
              <a:pathLst>
                <a:path w="869315" h="10159">
                  <a:moveTo>
                    <a:pt x="7940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738" y="10160"/>
                  </a:lnTo>
                  <a:lnTo>
                    <a:pt x="79403" y="0"/>
                  </a:lnTo>
                  <a:close/>
                </a:path>
                <a:path w="869315" h="10159">
                  <a:moveTo>
                    <a:pt x="869285" y="0"/>
                  </a:moveTo>
                  <a:lnTo>
                    <a:pt x="811435" y="0"/>
                  </a:lnTo>
                  <a:lnTo>
                    <a:pt x="808447" y="10160"/>
                  </a:lnTo>
                  <a:lnTo>
                    <a:pt x="865906" y="10160"/>
                  </a:lnTo>
                  <a:lnTo>
                    <a:pt x="869285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7221519" y="1150619"/>
              <a:ext cx="863600" cy="10160"/>
            </a:xfrm>
            <a:custGeom>
              <a:avLst/>
              <a:gdLst/>
              <a:ahLst/>
              <a:cxnLst/>
              <a:rect l="l" t="t" r="r" b="b"/>
              <a:pathLst>
                <a:path w="863600" h="10159">
                  <a:moveTo>
                    <a:pt x="7950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836" y="10159"/>
                  </a:lnTo>
                  <a:lnTo>
                    <a:pt x="79501" y="0"/>
                  </a:lnTo>
                  <a:close/>
                </a:path>
                <a:path w="863600" h="10159">
                  <a:moveTo>
                    <a:pt x="863508" y="0"/>
                  </a:moveTo>
                  <a:lnTo>
                    <a:pt x="806000" y="0"/>
                  </a:lnTo>
                  <a:lnTo>
                    <a:pt x="803012" y="10159"/>
                  </a:lnTo>
                  <a:lnTo>
                    <a:pt x="860129" y="10159"/>
                  </a:lnTo>
                  <a:lnTo>
                    <a:pt x="863508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7224742" y="1160779"/>
              <a:ext cx="857250" cy="10160"/>
            </a:xfrm>
            <a:custGeom>
              <a:avLst/>
              <a:gdLst/>
              <a:ahLst/>
              <a:cxnLst/>
              <a:rect l="l" t="t" r="r" b="b"/>
              <a:pathLst>
                <a:path w="857250" h="10159">
                  <a:moveTo>
                    <a:pt x="7961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948" y="10160"/>
                  </a:lnTo>
                  <a:lnTo>
                    <a:pt x="79613" y="0"/>
                  </a:lnTo>
                  <a:close/>
                </a:path>
                <a:path w="857250" h="10159">
                  <a:moveTo>
                    <a:pt x="856906" y="0"/>
                  </a:moveTo>
                  <a:lnTo>
                    <a:pt x="799789" y="0"/>
                  </a:lnTo>
                  <a:lnTo>
                    <a:pt x="796801" y="10160"/>
                  </a:lnTo>
                  <a:lnTo>
                    <a:pt x="853527" y="10160"/>
                  </a:lnTo>
                  <a:lnTo>
                    <a:pt x="856906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7227562" y="1169669"/>
              <a:ext cx="851535" cy="10160"/>
            </a:xfrm>
            <a:custGeom>
              <a:avLst/>
              <a:gdLst/>
              <a:ahLst/>
              <a:cxnLst/>
              <a:rect l="l" t="t" r="r" b="b"/>
              <a:pathLst>
                <a:path w="851534" h="10159">
                  <a:moveTo>
                    <a:pt x="7971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046" y="10159"/>
                  </a:lnTo>
                  <a:lnTo>
                    <a:pt x="79711" y="0"/>
                  </a:lnTo>
                  <a:close/>
                </a:path>
                <a:path w="851534" h="10159">
                  <a:moveTo>
                    <a:pt x="851129" y="0"/>
                  </a:moveTo>
                  <a:lnTo>
                    <a:pt x="794355" y="0"/>
                  </a:lnTo>
                  <a:lnTo>
                    <a:pt x="791366" y="10159"/>
                  </a:lnTo>
                  <a:lnTo>
                    <a:pt x="847750" y="10159"/>
                  </a:lnTo>
                  <a:lnTo>
                    <a:pt x="85112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7230785" y="1179829"/>
              <a:ext cx="844550" cy="10160"/>
            </a:xfrm>
            <a:custGeom>
              <a:avLst/>
              <a:gdLst/>
              <a:ahLst/>
              <a:cxnLst/>
              <a:rect l="l" t="t" r="r" b="b"/>
              <a:pathLst>
                <a:path w="844550" h="10159">
                  <a:moveTo>
                    <a:pt x="7982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158" y="10160"/>
                  </a:lnTo>
                  <a:lnTo>
                    <a:pt x="79823" y="0"/>
                  </a:lnTo>
                  <a:close/>
                </a:path>
                <a:path w="844550" h="10159">
                  <a:moveTo>
                    <a:pt x="844527" y="0"/>
                  </a:moveTo>
                  <a:lnTo>
                    <a:pt x="788143" y="0"/>
                  </a:lnTo>
                  <a:lnTo>
                    <a:pt x="785155" y="10160"/>
                  </a:lnTo>
                  <a:lnTo>
                    <a:pt x="841148" y="10160"/>
                  </a:lnTo>
                  <a:lnTo>
                    <a:pt x="844527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7233605" y="1188719"/>
              <a:ext cx="838835" cy="10160"/>
            </a:xfrm>
            <a:custGeom>
              <a:avLst/>
              <a:gdLst/>
              <a:ahLst/>
              <a:cxnLst/>
              <a:rect l="l" t="t" r="r" b="b"/>
              <a:pathLst>
                <a:path w="838834" h="10159">
                  <a:moveTo>
                    <a:pt x="7992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256" y="10159"/>
                  </a:lnTo>
                  <a:lnTo>
                    <a:pt x="79921" y="0"/>
                  </a:lnTo>
                  <a:close/>
                </a:path>
                <a:path w="838834" h="10159">
                  <a:moveTo>
                    <a:pt x="838750" y="0"/>
                  </a:moveTo>
                  <a:lnTo>
                    <a:pt x="782709" y="0"/>
                  </a:lnTo>
                  <a:lnTo>
                    <a:pt x="779720" y="10159"/>
                  </a:lnTo>
                  <a:lnTo>
                    <a:pt x="835371" y="10159"/>
                  </a:lnTo>
                  <a:lnTo>
                    <a:pt x="838750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236828" y="119887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59">
                  <a:moveTo>
                    <a:pt x="800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368" y="10160"/>
                  </a:lnTo>
                  <a:lnTo>
                    <a:pt x="80033" y="0"/>
                  </a:lnTo>
                  <a:close/>
                </a:path>
                <a:path w="832484" h="10159">
                  <a:moveTo>
                    <a:pt x="832148" y="0"/>
                  </a:moveTo>
                  <a:lnTo>
                    <a:pt x="776497" y="0"/>
                  </a:lnTo>
                  <a:lnTo>
                    <a:pt x="773509" y="10160"/>
                  </a:lnTo>
                  <a:lnTo>
                    <a:pt x="828769" y="10160"/>
                  </a:lnTo>
                  <a:lnTo>
                    <a:pt x="832148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239648" y="1207769"/>
              <a:ext cx="826769" cy="10160"/>
            </a:xfrm>
            <a:custGeom>
              <a:avLst/>
              <a:gdLst/>
              <a:ahLst/>
              <a:cxnLst/>
              <a:rect l="l" t="t" r="r" b="b"/>
              <a:pathLst>
                <a:path w="826770" h="10159">
                  <a:moveTo>
                    <a:pt x="8013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466" y="10159"/>
                  </a:lnTo>
                  <a:lnTo>
                    <a:pt x="80131" y="0"/>
                  </a:lnTo>
                  <a:close/>
                </a:path>
                <a:path w="826770" h="10159">
                  <a:moveTo>
                    <a:pt x="826372" y="0"/>
                  </a:moveTo>
                  <a:lnTo>
                    <a:pt x="771063" y="0"/>
                  </a:lnTo>
                  <a:lnTo>
                    <a:pt x="768075" y="10159"/>
                  </a:lnTo>
                  <a:lnTo>
                    <a:pt x="822992" y="10159"/>
                  </a:lnTo>
                  <a:lnTo>
                    <a:pt x="826372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7242871" y="1217929"/>
              <a:ext cx="819785" cy="10160"/>
            </a:xfrm>
            <a:custGeom>
              <a:avLst/>
              <a:gdLst/>
              <a:ahLst/>
              <a:cxnLst/>
              <a:rect l="l" t="t" r="r" b="b"/>
              <a:pathLst>
                <a:path w="819784" h="10159">
                  <a:moveTo>
                    <a:pt x="80243" y="0"/>
                  </a:moveTo>
                  <a:lnTo>
                    <a:pt x="0" y="0"/>
                  </a:lnTo>
                  <a:lnTo>
                    <a:pt x="1208" y="3810"/>
                  </a:lnTo>
                  <a:lnTo>
                    <a:pt x="3328" y="10160"/>
                  </a:lnTo>
                  <a:lnTo>
                    <a:pt x="83577" y="10160"/>
                  </a:lnTo>
                  <a:lnTo>
                    <a:pt x="80243" y="0"/>
                  </a:lnTo>
                  <a:close/>
                </a:path>
                <a:path w="819784" h="10159">
                  <a:moveTo>
                    <a:pt x="819770" y="0"/>
                  </a:moveTo>
                  <a:lnTo>
                    <a:pt x="764852" y="0"/>
                  </a:lnTo>
                  <a:lnTo>
                    <a:pt x="761863" y="10160"/>
                  </a:lnTo>
                  <a:lnTo>
                    <a:pt x="816390" y="10160"/>
                  </a:lnTo>
                  <a:lnTo>
                    <a:pt x="819770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7245776" y="1226819"/>
              <a:ext cx="814069" cy="10160"/>
            </a:xfrm>
            <a:custGeom>
              <a:avLst/>
              <a:gdLst/>
              <a:ahLst/>
              <a:cxnLst/>
              <a:rect l="l" t="t" r="r" b="b"/>
              <a:pathLst>
                <a:path w="814070" h="10159">
                  <a:moveTo>
                    <a:pt x="80256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591" y="10159"/>
                  </a:lnTo>
                  <a:lnTo>
                    <a:pt x="80256" y="0"/>
                  </a:lnTo>
                  <a:close/>
                </a:path>
                <a:path w="814070" h="10159">
                  <a:moveTo>
                    <a:pt x="813908" y="0"/>
                  </a:moveTo>
                  <a:lnTo>
                    <a:pt x="759332" y="0"/>
                  </a:lnTo>
                  <a:lnTo>
                    <a:pt x="756344" y="10159"/>
                  </a:lnTo>
                  <a:lnTo>
                    <a:pt x="810529" y="10159"/>
                  </a:lnTo>
                  <a:lnTo>
                    <a:pt x="813908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7249168" y="1236979"/>
              <a:ext cx="807720" cy="10160"/>
            </a:xfrm>
            <a:custGeom>
              <a:avLst/>
              <a:gdLst/>
              <a:ahLst/>
              <a:cxnLst/>
              <a:rect l="l" t="t" r="r" b="b"/>
              <a:pathLst>
                <a:path w="807720" h="10159">
                  <a:moveTo>
                    <a:pt x="8019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533" y="10160"/>
                  </a:lnTo>
                  <a:lnTo>
                    <a:pt x="80198" y="0"/>
                  </a:lnTo>
                  <a:close/>
                </a:path>
                <a:path w="807720" h="10159">
                  <a:moveTo>
                    <a:pt x="807136" y="0"/>
                  </a:moveTo>
                  <a:lnTo>
                    <a:pt x="752951" y="0"/>
                  </a:lnTo>
                  <a:lnTo>
                    <a:pt x="749963" y="10160"/>
                  </a:lnTo>
                  <a:lnTo>
                    <a:pt x="803757" y="10160"/>
                  </a:lnTo>
                  <a:lnTo>
                    <a:pt x="80713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7252136" y="1245869"/>
              <a:ext cx="801370" cy="10160"/>
            </a:xfrm>
            <a:custGeom>
              <a:avLst/>
              <a:gdLst/>
              <a:ahLst/>
              <a:cxnLst/>
              <a:rect l="l" t="t" r="r" b="b"/>
              <a:pathLst>
                <a:path w="801370" h="10159">
                  <a:moveTo>
                    <a:pt x="80148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483" y="10159"/>
                  </a:lnTo>
                  <a:lnTo>
                    <a:pt x="80148" y="0"/>
                  </a:lnTo>
                  <a:close/>
                </a:path>
                <a:path w="801370" h="10159">
                  <a:moveTo>
                    <a:pt x="801211" y="0"/>
                  </a:moveTo>
                  <a:lnTo>
                    <a:pt x="747368" y="0"/>
                  </a:lnTo>
                  <a:lnTo>
                    <a:pt x="744380" y="10159"/>
                  </a:lnTo>
                  <a:lnTo>
                    <a:pt x="797832" y="10159"/>
                  </a:lnTo>
                  <a:lnTo>
                    <a:pt x="801211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7255529" y="1256029"/>
              <a:ext cx="795020" cy="10160"/>
            </a:xfrm>
            <a:custGeom>
              <a:avLst/>
              <a:gdLst/>
              <a:ahLst/>
              <a:cxnLst/>
              <a:rect l="l" t="t" r="r" b="b"/>
              <a:pathLst>
                <a:path w="795020" h="10159">
                  <a:moveTo>
                    <a:pt x="8009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425" y="10160"/>
                  </a:lnTo>
                  <a:lnTo>
                    <a:pt x="80090" y="0"/>
                  </a:lnTo>
                  <a:close/>
                </a:path>
                <a:path w="795020" h="10159">
                  <a:moveTo>
                    <a:pt x="794440" y="0"/>
                  </a:moveTo>
                  <a:lnTo>
                    <a:pt x="740988" y="0"/>
                  </a:lnTo>
                  <a:lnTo>
                    <a:pt x="737999" y="10160"/>
                  </a:lnTo>
                  <a:lnTo>
                    <a:pt x="791060" y="10160"/>
                  </a:lnTo>
                  <a:lnTo>
                    <a:pt x="79444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7258497" y="1264919"/>
              <a:ext cx="788670" cy="10160"/>
            </a:xfrm>
            <a:custGeom>
              <a:avLst/>
              <a:gdLst/>
              <a:ahLst/>
              <a:cxnLst/>
              <a:rect l="l" t="t" r="r" b="b"/>
              <a:pathLst>
                <a:path w="788670" h="10159">
                  <a:moveTo>
                    <a:pt x="80040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374" y="10159"/>
                  </a:lnTo>
                  <a:lnTo>
                    <a:pt x="80040" y="0"/>
                  </a:lnTo>
                  <a:close/>
                </a:path>
                <a:path w="788670" h="10159">
                  <a:moveTo>
                    <a:pt x="788515" y="0"/>
                  </a:moveTo>
                  <a:lnTo>
                    <a:pt x="735405" y="0"/>
                  </a:lnTo>
                  <a:lnTo>
                    <a:pt x="732416" y="10159"/>
                  </a:lnTo>
                  <a:lnTo>
                    <a:pt x="785135" y="10159"/>
                  </a:lnTo>
                  <a:lnTo>
                    <a:pt x="788515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7261890" y="1275079"/>
              <a:ext cx="782320" cy="10160"/>
            </a:xfrm>
            <a:custGeom>
              <a:avLst/>
              <a:gdLst/>
              <a:ahLst/>
              <a:cxnLst/>
              <a:rect l="l" t="t" r="r" b="b"/>
              <a:pathLst>
                <a:path w="782320" h="10159">
                  <a:moveTo>
                    <a:pt x="7998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317" y="10160"/>
                  </a:lnTo>
                  <a:lnTo>
                    <a:pt x="79982" y="0"/>
                  </a:lnTo>
                  <a:close/>
                </a:path>
                <a:path w="782320" h="10159">
                  <a:moveTo>
                    <a:pt x="781743" y="0"/>
                  </a:moveTo>
                  <a:lnTo>
                    <a:pt x="729024" y="0"/>
                  </a:lnTo>
                  <a:lnTo>
                    <a:pt x="726036" y="10160"/>
                  </a:lnTo>
                  <a:lnTo>
                    <a:pt x="778364" y="10160"/>
                  </a:lnTo>
                  <a:lnTo>
                    <a:pt x="781743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7264858" y="128396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59">
                  <a:moveTo>
                    <a:pt x="79932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266" y="10159"/>
                  </a:lnTo>
                  <a:lnTo>
                    <a:pt x="79932" y="0"/>
                  </a:lnTo>
                  <a:close/>
                </a:path>
                <a:path w="775970" h="10159">
                  <a:moveTo>
                    <a:pt x="775818" y="0"/>
                  </a:moveTo>
                  <a:lnTo>
                    <a:pt x="723441" y="0"/>
                  </a:lnTo>
                  <a:lnTo>
                    <a:pt x="720453" y="10159"/>
                  </a:lnTo>
                  <a:lnTo>
                    <a:pt x="772439" y="10159"/>
                  </a:lnTo>
                  <a:lnTo>
                    <a:pt x="775818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7268251" y="1294129"/>
              <a:ext cx="769620" cy="10160"/>
            </a:xfrm>
            <a:custGeom>
              <a:avLst/>
              <a:gdLst/>
              <a:ahLst/>
              <a:cxnLst/>
              <a:rect l="l" t="t" r="r" b="b"/>
              <a:pathLst>
                <a:path w="769620" h="10159">
                  <a:moveTo>
                    <a:pt x="79874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209" y="10160"/>
                  </a:lnTo>
                  <a:lnTo>
                    <a:pt x="79874" y="0"/>
                  </a:lnTo>
                  <a:close/>
                </a:path>
                <a:path w="769620" h="10159">
                  <a:moveTo>
                    <a:pt x="769046" y="0"/>
                  </a:moveTo>
                  <a:lnTo>
                    <a:pt x="717060" y="0"/>
                  </a:lnTo>
                  <a:lnTo>
                    <a:pt x="714072" y="10160"/>
                  </a:lnTo>
                  <a:lnTo>
                    <a:pt x="765667" y="10160"/>
                  </a:lnTo>
                  <a:lnTo>
                    <a:pt x="769046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7271219" y="1303019"/>
              <a:ext cx="1793239" cy="10160"/>
            </a:xfrm>
            <a:custGeom>
              <a:avLst/>
              <a:gdLst/>
              <a:ahLst/>
              <a:cxnLst/>
              <a:rect l="l" t="t" r="r" b="b"/>
              <a:pathLst>
                <a:path w="1793240" h="10159">
                  <a:moveTo>
                    <a:pt x="7982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158" y="10159"/>
                  </a:lnTo>
                  <a:lnTo>
                    <a:pt x="79823" y="0"/>
                  </a:lnTo>
                  <a:close/>
                </a:path>
                <a:path w="1793240" h="10159">
                  <a:moveTo>
                    <a:pt x="763121" y="0"/>
                  </a:moveTo>
                  <a:lnTo>
                    <a:pt x="711477" y="0"/>
                  </a:lnTo>
                  <a:lnTo>
                    <a:pt x="708489" y="10159"/>
                  </a:lnTo>
                  <a:lnTo>
                    <a:pt x="759742" y="10159"/>
                  </a:lnTo>
                  <a:lnTo>
                    <a:pt x="763121" y="0"/>
                  </a:lnTo>
                  <a:close/>
                </a:path>
                <a:path w="1793240" h="10159">
                  <a:moveTo>
                    <a:pt x="1792770" y="5079"/>
                  </a:moveTo>
                  <a:lnTo>
                    <a:pt x="1780632" y="10159"/>
                  </a:lnTo>
                  <a:lnTo>
                    <a:pt x="1783318" y="10159"/>
                  </a:lnTo>
                  <a:lnTo>
                    <a:pt x="1792770" y="5079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7274612" y="131317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59">
                  <a:moveTo>
                    <a:pt x="79766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101" y="10160"/>
                  </a:lnTo>
                  <a:lnTo>
                    <a:pt x="79766" y="0"/>
                  </a:lnTo>
                  <a:close/>
                </a:path>
                <a:path w="1780540" h="10159">
                  <a:moveTo>
                    <a:pt x="756349" y="0"/>
                  </a:moveTo>
                  <a:lnTo>
                    <a:pt x="705096" y="0"/>
                  </a:lnTo>
                  <a:lnTo>
                    <a:pt x="702108" y="10160"/>
                  </a:lnTo>
                  <a:lnTo>
                    <a:pt x="752970" y="10160"/>
                  </a:lnTo>
                  <a:lnTo>
                    <a:pt x="756349" y="0"/>
                  </a:lnTo>
                  <a:close/>
                </a:path>
                <a:path w="1780540" h="10159">
                  <a:moveTo>
                    <a:pt x="1779926" y="0"/>
                  </a:moveTo>
                  <a:lnTo>
                    <a:pt x="1777240" y="0"/>
                  </a:lnTo>
                  <a:lnTo>
                    <a:pt x="1752963" y="10160"/>
                  </a:lnTo>
                  <a:lnTo>
                    <a:pt x="1761022" y="10160"/>
                  </a:lnTo>
                  <a:lnTo>
                    <a:pt x="1779926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7277580" y="1322069"/>
              <a:ext cx="1760855" cy="10160"/>
            </a:xfrm>
            <a:custGeom>
              <a:avLst/>
              <a:gdLst/>
              <a:ahLst/>
              <a:cxnLst/>
              <a:rect l="l" t="t" r="r" b="b"/>
              <a:pathLst>
                <a:path w="1760854" h="10159">
                  <a:moveTo>
                    <a:pt x="7971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050" y="10159"/>
                  </a:lnTo>
                  <a:lnTo>
                    <a:pt x="79715" y="0"/>
                  </a:lnTo>
                  <a:close/>
                </a:path>
                <a:path w="1760854" h="10159">
                  <a:moveTo>
                    <a:pt x="750424" y="0"/>
                  </a:moveTo>
                  <a:lnTo>
                    <a:pt x="699513" y="0"/>
                  </a:lnTo>
                  <a:lnTo>
                    <a:pt x="696525" y="10159"/>
                  </a:lnTo>
                  <a:lnTo>
                    <a:pt x="747045" y="10159"/>
                  </a:lnTo>
                  <a:lnTo>
                    <a:pt x="750424" y="0"/>
                  </a:lnTo>
                  <a:close/>
                </a:path>
                <a:path w="1760854" h="10159">
                  <a:moveTo>
                    <a:pt x="1760417" y="0"/>
                  </a:moveTo>
                  <a:lnTo>
                    <a:pt x="1753030" y="0"/>
                  </a:lnTo>
                  <a:lnTo>
                    <a:pt x="1728753" y="10159"/>
                  </a:lnTo>
                  <a:lnTo>
                    <a:pt x="1741513" y="10159"/>
                  </a:lnTo>
                  <a:lnTo>
                    <a:pt x="17604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7280973" y="1332229"/>
              <a:ext cx="1738630" cy="10160"/>
            </a:xfrm>
            <a:custGeom>
              <a:avLst/>
              <a:gdLst/>
              <a:ahLst/>
              <a:cxnLst/>
              <a:rect l="l" t="t" r="r" b="b"/>
              <a:pathLst>
                <a:path w="1738629" h="10159">
                  <a:moveTo>
                    <a:pt x="7965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993" y="10160"/>
                  </a:lnTo>
                  <a:lnTo>
                    <a:pt x="79658" y="0"/>
                  </a:lnTo>
                  <a:close/>
                </a:path>
                <a:path w="1738629" h="10159">
                  <a:moveTo>
                    <a:pt x="743653" y="0"/>
                  </a:moveTo>
                  <a:lnTo>
                    <a:pt x="693133" y="0"/>
                  </a:lnTo>
                  <a:lnTo>
                    <a:pt x="690144" y="10160"/>
                  </a:lnTo>
                  <a:lnTo>
                    <a:pt x="740274" y="10160"/>
                  </a:lnTo>
                  <a:lnTo>
                    <a:pt x="743653" y="0"/>
                  </a:lnTo>
                  <a:close/>
                </a:path>
                <a:path w="1738629" h="10159">
                  <a:moveTo>
                    <a:pt x="1738120" y="0"/>
                  </a:moveTo>
                  <a:lnTo>
                    <a:pt x="1725361" y="0"/>
                  </a:lnTo>
                  <a:lnTo>
                    <a:pt x="1701085" y="10160"/>
                  </a:lnTo>
                  <a:lnTo>
                    <a:pt x="1719217" y="10160"/>
                  </a:lnTo>
                  <a:lnTo>
                    <a:pt x="173812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7283941" y="1341119"/>
              <a:ext cx="1718945" cy="10160"/>
            </a:xfrm>
            <a:custGeom>
              <a:avLst/>
              <a:gdLst/>
              <a:ahLst/>
              <a:cxnLst/>
              <a:rect l="l" t="t" r="r" b="b"/>
              <a:pathLst>
                <a:path w="1718945" h="10159">
                  <a:moveTo>
                    <a:pt x="79607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942" y="10159"/>
                  </a:lnTo>
                  <a:lnTo>
                    <a:pt x="79607" y="0"/>
                  </a:lnTo>
                  <a:close/>
                </a:path>
                <a:path w="1718945" h="10159">
                  <a:moveTo>
                    <a:pt x="737728" y="0"/>
                  </a:moveTo>
                  <a:lnTo>
                    <a:pt x="687550" y="0"/>
                  </a:lnTo>
                  <a:lnTo>
                    <a:pt x="684561" y="10159"/>
                  </a:lnTo>
                  <a:lnTo>
                    <a:pt x="734348" y="10159"/>
                  </a:lnTo>
                  <a:lnTo>
                    <a:pt x="737728" y="0"/>
                  </a:lnTo>
                  <a:close/>
                </a:path>
                <a:path w="1718945" h="10159">
                  <a:moveTo>
                    <a:pt x="1718611" y="0"/>
                  </a:moveTo>
                  <a:lnTo>
                    <a:pt x="1701151" y="0"/>
                  </a:lnTo>
                  <a:lnTo>
                    <a:pt x="1676875" y="10159"/>
                  </a:lnTo>
                  <a:lnTo>
                    <a:pt x="1699707" y="10159"/>
                  </a:lnTo>
                  <a:lnTo>
                    <a:pt x="1718611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7287333" y="1351279"/>
              <a:ext cx="1696720" cy="10160"/>
            </a:xfrm>
            <a:custGeom>
              <a:avLst/>
              <a:gdLst/>
              <a:ahLst/>
              <a:cxnLst/>
              <a:rect l="l" t="t" r="r" b="b"/>
              <a:pathLst>
                <a:path w="1696720" h="10159">
                  <a:moveTo>
                    <a:pt x="7955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884" y="10160"/>
                  </a:lnTo>
                  <a:lnTo>
                    <a:pt x="79550" y="0"/>
                  </a:lnTo>
                  <a:close/>
                </a:path>
                <a:path w="1696720" h="10159">
                  <a:moveTo>
                    <a:pt x="730956" y="0"/>
                  </a:moveTo>
                  <a:lnTo>
                    <a:pt x="681169" y="0"/>
                  </a:lnTo>
                  <a:lnTo>
                    <a:pt x="678181" y="10160"/>
                  </a:lnTo>
                  <a:lnTo>
                    <a:pt x="727577" y="10160"/>
                  </a:lnTo>
                  <a:lnTo>
                    <a:pt x="730956" y="0"/>
                  </a:lnTo>
                  <a:close/>
                </a:path>
                <a:path w="1696720" h="10159">
                  <a:moveTo>
                    <a:pt x="1696315" y="0"/>
                  </a:moveTo>
                  <a:lnTo>
                    <a:pt x="1673482" y="0"/>
                  </a:lnTo>
                  <a:lnTo>
                    <a:pt x="1649206" y="10160"/>
                  </a:lnTo>
                  <a:lnTo>
                    <a:pt x="1677411" y="10160"/>
                  </a:lnTo>
                  <a:lnTo>
                    <a:pt x="1696315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7290301" y="1360169"/>
              <a:ext cx="1677035" cy="10160"/>
            </a:xfrm>
            <a:custGeom>
              <a:avLst/>
              <a:gdLst/>
              <a:ahLst/>
              <a:cxnLst/>
              <a:rect l="l" t="t" r="r" b="b"/>
              <a:pathLst>
                <a:path w="1677034" h="10159">
                  <a:moveTo>
                    <a:pt x="79499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834" y="10159"/>
                  </a:lnTo>
                  <a:lnTo>
                    <a:pt x="79499" y="0"/>
                  </a:lnTo>
                  <a:close/>
                </a:path>
                <a:path w="1677034" h="10159">
                  <a:moveTo>
                    <a:pt x="725031" y="0"/>
                  </a:moveTo>
                  <a:lnTo>
                    <a:pt x="675586" y="0"/>
                  </a:lnTo>
                  <a:lnTo>
                    <a:pt x="672598" y="10159"/>
                  </a:lnTo>
                  <a:lnTo>
                    <a:pt x="721652" y="10159"/>
                  </a:lnTo>
                  <a:lnTo>
                    <a:pt x="725031" y="0"/>
                  </a:lnTo>
                  <a:close/>
                </a:path>
                <a:path w="1677034" h="10159">
                  <a:moveTo>
                    <a:pt x="1676806" y="0"/>
                  </a:moveTo>
                  <a:lnTo>
                    <a:pt x="1649273" y="0"/>
                  </a:lnTo>
                  <a:lnTo>
                    <a:pt x="1624996" y="10159"/>
                  </a:lnTo>
                  <a:lnTo>
                    <a:pt x="1657902" y="10159"/>
                  </a:lnTo>
                  <a:lnTo>
                    <a:pt x="167680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7293694" y="1370329"/>
              <a:ext cx="1654810" cy="10160"/>
            </a:xfrm>
            <a:custGeom>
              <a:avLst/>
              <a:gdLst/>
              <a:ahLst/>
              <a:cxnLst/>
              <a:rect l="l" t="t" r="r" b="b"/>
              <a:pathLst>
                <a:path w="1654809" h="10159">
                  <a:moveTo>
                    <a:pt x="7944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776" y="10160"/>
                  </a:lnTo>
                  <a:lnTo>
                    <a:pt x="79442" y="0"/>
                  </a:lnTo>
                  <a:close/>
                </a:path>
                <a:path w="1654809" h="10159">
                  <a:moveTo>
                    <a:pt x="718259" y="0"/>
                  </a:moveTo>
                  <a:lnTo>
                    <a:pt x="669205" y="0"/>
                  </a:lnTo>
                  <a:lnTo>
                    <a:pt x="666217" y="10160"/>
                  </a:lnTo>
                  <a:lnTo>
                    <a:pt x="714880" y="10160"/>
                  </a:lnTo>
                  <a:lnTo>
                    <a:pt x="718259" y="0"/>
                  </a:lnTo>
                  <a:close/>
                </a:path>
                <a:path w="1654809" h="10159">
                  <a:moveTo>
                    <a:pt x="1654510" y="0"/>
                  </a:moveTo>
                  <a:lnTo>
                    <a:pt x="1621604" y="0"/>
                  </a:lnTo>
                  <a:lnTo>
                    <a:pt x="1597328" y="10160"/>
                  </a:lnTo>
                  <a:lnTo>
                    <a:pt x="1635606" y="10160"/>
                  </a:lnTo>
                  <a:lnTo>
                    <a:pt x="1654510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7296662" y="1379219"/>
              <a:ext cx="1635125" cy="10160"/>
            </a:xfrm>
            <a:custGeom>
              <a:avLst/>
              <a:gdLst/>
              <a:ahLst/>
              <a:cxnLst/>
              <a:rect l="l" t="t" r="r" b="b"/>
              <a:pathLst>
                <a:path w="1635125" h="10159">
                  <a:moveTo>
                    <a:pt x="79391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726" y="10159"/>
                  </a:lnTo>
                  <a:lnTo>
                    <a:pt x="79391" y="0"/>
                  </a:lnTo>
                  <a:close/>
                </a:path>
                <a:path w="1635125" h="10159">
                  <a:moveTo>
                    <a:pt x="712334" y="0"/>
                  </a:moveTo>
                  <a:lnTo>
                    <a:pt x="663622" y="0"/>
                  </a:lnTo>
                  <a:lnTo>
                    <a:pt x="660634" y="10159"/>
                  </a:lnTo>
                  <a:lnTo>
                    <a:pt x="708955" y="10159"/>
                  </a:lnTo>
                  <a:lnTo>
                    <a:pt x="712334" y="0"/>
                  </a:lnTo>
                  <a:close/>
                </a:path>
                <a:path w="1635125" h="10159">
                  <a:moveTo>
                    <a:pt x="1635000" y="0"/>
                  </a:moveTo>
                  <a:lnTo>
                    <a:pt x="1597394" y="0"/>
                  </a:lnTo>
                  <a:lnTo>
                    <a:pt x="1573118" y="10159"/>
                  </a:lnTo>
                  <a:lnTo>
                    <a:pt x="1616097" y="10159"/>
                  </a:lnTo>
                  <a:lnTo>
                    <a:pt x="1635000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7300054" y="1389379"/>
              <a:ext cx="1612900" cy="10160"/>
            </a:xfrm>
            <a:custGeom>
              <a:avLst/>
              <a:gdLst/>
              <a:ahLst/>
              <a:cxnLst/>
              <a:rect l="l" t="t" r="r" b="b"/>
              <a:pathLst>
                <a:path w="1612900" h="10159">
                  <a:moveTo>
                    <a:pt x="79333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668" y="10160"/>
                  </a:lnTo>
                  <a:lnTo>
                    <a:pt x="79333" y="0"/>
                  </a:lnTo>
                  <a:close/>
                </a:path>
                <a:path w="1612900" h="10159">
                  <a:moveTo>
                    <a:pt x="705562" y="0"/>
                  </a:moveTo>
                  <a:lnTo>
                    <a:pt x="657241" y="0"/>
                  </a:lnTo>
                  <a:lnTo>
                    <a:pt x="654253" y="10160"/>
                  </a:lnTo>
                  <a:lnTo>
                    <a:pt x="702183" y="10160"/>
                  </a:lnTo>
                  <a:lnTo>
                    <a:pt x="705562" y="0"/>
                  </a:lnTo>
                  <a:close/>
                </a:path>
                <a:path w="1612900" h="10159">
                  <a:moveTo>
                    <a:pt x="1612704" y="0"/>
                  </a:moveTo>
                  <a:lnTo>
                    <a:pt x="1569725" y="0"/>
                  </a:lnTo>
                  <a:lnTo>
                    <a:pt x="1545449" y="10160"/>
                  </a:lnTo>
                  <a:lnTo>
                    <a:pt x="1593800" y="10160"/>
                  </a:lnTo>
                  <a:lnTo>
                    <a:pt x="1612704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7303023" y="1398269"/>
              <a:ext cx="1593215" cy="10160"/>
            </a:xfrm>
            <a:custGeom>
              <a:avLst/>
              <a:gdLst/>
              <a:ahLst/>
              <a:cxnLst/>
              <a:rect l="l" t="t" r="r" b="b"/>
              <a:pathLst>
                <a:path w="1593215" h="10159">
                  <a:moveTo>
                    <a:pt x="7928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618" y="10159"/>
                  </a:lnTo>
                  <a:lnTo>
                    <a:pt x="79283" y="0"/>
                  </a:lnTo>
                  <a:close/>
                </a:path>
                <a:path w="1593215" h="10159">
                  <a:moveTo>
                    <a:pt x="699637" y="0"/>
                  </a:moveTo>
                  <a:lnTo>
                    <a:pt x="651658" y="0"/>
                  </a:lnTo>
                  <a:lnTo>
                    <a:pt x="648670" y="10159"/>
                  </a:lnTo>
                  <a:lnTo>
                    <a:pt x="696258" y="10159"/>
                  </a:lnTo>
                  <a:lnTo>
                    <a:pt x="699637" y="0"/>
                  </a:lnTo>
                  <a:close/>
                </a:path>
                <a:path w="1593215" h="10159">
                  <a:moveTo>
                    <a:pt x="1593195" y="0"/>
                  </a:moveTo>
                  <a:lnTo>
                    <a:pt x="1545515" y="0"/>
                  </a:lnTo>
                  <a:lnTo>
                    <a:pt x="1521239" y="10159"/>
                  </a:lnTo>
                  <a:lnTo>
                    <a:pt x="1574291" y="10159"/>
                  </a:lnTo>
                  <a:lnTo>
                    <a:pt x="1593195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7306415" y="1408429"/>
              <a:ext cx="1570990" cy="10160"/>
            </a:xfrm>
            <a:custGeom>
              <a:avLst/>
              <a:gdLst/>
              <a:ahLst/>
              <a:cxnLst/>
              <a:rect l="l" t="t" r="r" b="b"/>
              <a:pathLst>
                <a:path w="1570990" h="10159">
                  <a:moveTo>
                    <a:pt x="79225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560" y="10160"/>
                  </a:lnTo>
                  <a:lnTo>
                    <a:pt x="79225" y="0"/>
                  </a:lnTo>
                  <a:close/>
                </a:path>
                <a:path w="1570990" h="10159">
                  <a:moveTo>
                    <a:pt x="692866" y="0"/>
                  </a:moveTo>
                  <a:lnTo>
                    <a:pt x="645278" y="0"/>
                  </a:lnTo>
                  <a:lnTo>
                    <a:pt x="643783" y="5080"/>
                  </a:lnTo>
                  <a:lnTo>
                    <a:pt x="639846" y="10160"/>
                  </a:lnTo>
                  <a:lnTo>
                    <a:pt x="689487" y="10160"/>
                  </a:lnTo>
                  <a:lnTo>
                    <a:pt x="692866" y="0"/>
                  </a:lnTo>
                  <a:close/>
                </a:path>
                <a:path w="1570990" h="10159">
                  <a:moveTo>
                    <a:pt x="1570899" y="0"/>
                  </a:moveTo>
                  <a:lnTo>
                    <a:pt x="1517847" y="0"/>
                  </a:lnTo>
                  <a:lnTo>
                    <a:pt x="1493571" y="10160"/>
                  </a:lnTo>
                  <a:lnTo>
                    <a:pt x="1551995" y="10160"/>
                  </a:lnTo>
                  <a:lnTo>
                    <a:pt x="1570899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7309384" y="1417319"/>
              <a:ext cx="1551940" cy="10160"/>
            </a:xfrm>
            <a:custGeom>
              <a:avLst/>
              <a:gdLst/>
              <a:ahLst/>
              <a:cxnLst/>
              <a:rect l="l" t="t" r="r" b="b"/>
              <a:pathLst>
                <a:path w="1551940" h="10159">
                  <a:moveTo>
                    <a:pt x="7917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510" y="10159"/>
                  </a:lnTo>
                  <a:lnTo>
                    <a:pt x="79175" y="0"/>
                  </a:lnTo>
                  <a:close/>
                </a:path>
                <a:path w="1551940" h="10159">
                  <a:moveTo>
                    <a:pt x="686941" y="0"/>
                  </a:moveTo>
                  <a:lnTo>
                    <a:pt x="637862" y="0"/>
                  </a:lnTo>
                  <a:lnTo>
                    <a:pt x="629988" y="10159"/>
                  </a:lnTo>
                  <a:lnTo>
                    <a:pt x="683561" y="10159"/>
                  </a:lnTo>
                  <a:lnTo>
                    <a:pt x="686941" y="0"/>
                  </a:lnTo>
                  <a:close/>
                </a:path>
                <a:path w="1551940" h="10159">
                  <a:moveTo>
                    <a:pt x="1551390" y="0"/>
                  </a:moveTo>
                  <a:lnTo>
                    <a:pt x="1493637" y="0"/>
                  </a:lnTo>
                  <a:lnTo>
                    <a:pt x="1469361" y="10159"/>
                  </a:lnTo>
                  <a:lnTo>
                    <a:pt x="1532486" y="10159"/>
                  </a:lnTo>
                  <a:lnTo>
                    <a:pt x="1551390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7312342" y="1426209"/>
              <a:ext cx="1532255" cy="11430"/>
            </a:xfrm>
            <a:custGeom>
              <a:avLst/>
              <a:gdLst/>
              <a:ahLst/>
              <a:cxnLst/>
              <a:rect l="l" t="t" r="r" b="b"/>
              <a:pathLst>
                <a:path w="1532254" h="11430">
                  <a:moveTo>
                    <a:pt x="82880" y="11430"/>
                  </a:moveTo>
                  <a:lnTo>
                    <a:pt x="79133" y="0"/>
                  </a:lnTo>
                  <a:lnTo>
                    <a:pt x="0" y="0"/>
                  </a:lnTo>
                  <a:lnTo>
                    <a:pt x="3822" y="11430"/>
                  </a:lnTo>
                  <a:lnTo>
                    <a:pt x="82880" y="11430"/>
                  </a:lnTo>
                  <a:close/>
                </a:path>
                <a:path w="1532254" h="11430">
                  <a:moveTo>
                    <a:pt x="681024" y="0"/>
                  </a:moveTo>
                  <a:lnTo>
                    <a:pt x="628015" y="0"/>
                  </a:lnTo>
                  <a:lnTo>
                    <a:pt x="619150" y="11430"/>
                  </a:lnTo>
                  <a:lnTo>
                    <a:pt x="677214" y="11430"/>
                  </a:lnTo>
                  <a:lnTo>
                    <a:pt x="681024" y="0"/>
                  </a:lnTo>
                  <a:close/>
                </a:path>
                <a:path w="1532254" h="11430">
                  <a:moveTo>
                    <a:pt x="1531886" y="0"/>
                  </a:moveTo>
                  <a:lnTo>
                    <a:pt x="1469428" y="0"/>
                  </a:lnTo>
                  <a:lnTo>
                    <a:pt x="1442123" y="11430"/>
                  </a:lnTo>
                  <a:lnTo>
                    <a:pt x="1510614" y="11430"/>
                  </a:lnTo>
                  <a:lnTo>
                    <a:pt x="1531886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7316584" y="1436369"/>
              <a:ext cx="1508760" cy="10160"/>
            </a:xfrm>
            <a:custGeom>
              <a:avLst/>
              <a:gdLst/>
              <a:ahLst/>
              <a:cxnLst/>
              <a:rect l="l" t="t" r="r" b="b"/>
              <a:pathLst>
                <a:path w="1508759" h="10159">
                  <a:moveTo>
                    <a:pt x="81064" y="5080"/>
                  </a:moveTo>
                  <a:lnTo>
                    <a:pt x="79057" y="5080"/>
                  </a:lnTo>
                  <a:lnTo>
                    <a:pt x="79057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701" y="5080"/>
                  </a:lnTo>
                  <a:lnTo>
                    <a:pt x="1701" y="10160"/>
                  </a:lnTo>
                  <a:lnTo>
                    <a:pt x="81064" y="10160"/>
                  </a:lnTo>
                  <a:lnTo>
                    <a:pt x="81064" y="5080"/>
                  </a:lnTo>
                  <a:close/>
                </a:path>
                <a:path w="1508759" h="10159">
                  <a:moveTo>
                    <a:pt x="672553" y="0"/>
                  </a:moveTo>
                  <a:lnTo>
                    <a:pt x="613930" y="0"/>
                  </a:lnTo>
                  <a:lnTo>
                    <a:pt x="613930" y="5080"/>
                  </a:lnTo>
                  <a:lnTo>
                    <a:pt x="609993" y="5080"/>
                  </a:lnTo>
                  <a:lnTo>
                    <a:pt x="609993" y="10160"/>
                  </a:lnTo>
                  <a:lnTo>
                    <a:pt x="670039" y="10160"/>
                  </a:lnTo>
                  <a:lnTo>
                    <a:pt x="670039" y="5080"/>
                  </a:lnTo>
                  <a:lnTo>
                    <a:pt x="672553" y="5080"/>
                  </a:lnTo>
                  <a:lnTo>
                    <a:pt x="672553" y="0"/>
                  </a:lnTo>
                  <a:close/>
                </a:path>
                <a:path w="1508759" h="10159">
                  <a:moveTo>
                    <a:pt x="1508734" y="0"/>
                  </a:moveTo>
                  <a:lnTo>
                    <a:pt x="1440916" y="0"/>
                  </a:lnTo>
                  <a:lnTo>
                    <a:pt x="1416634" y="10160"/>
                  </a:lnTo>
                  <a:lnTo>
                    <a:pt x="1489837" y="10160"/>
                  </a:lnTo>
                  <a:lnTo>
                    <a:pt x="1508734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7318713" y="1445260"/>
              <a:ext cx="1490345" cy="11430"/>
            </a:xfrm>
            <a:custGeom>
              <a:avLst/>
              <a:gdLst/>
              <a:ahLst/>
              <a:cxnLst/>
              <a:rect l="l" t="t" r="r" b="b"/>
              <a:pathLst>
                <a:path w="1490345" h="11430">
                  <a:moveTo>
                    <a:pt x="79536" y="0"/>
                  </a:moveTo>
                  <a:lnTo>
                    <a:pt x="0" y="0"/>
                  </a:lnTo>
                  <a:lnTo>
                    <a:pt x="3816" y="11429"/>
                  </a:lnTo>
                  <a:lnTo>
                    <a:pt x="84845" y="11429"/>
                  </a:lnTo>
                  <a:lnTo>
                    <a:pt x="79536" y="0"/>
                  </a:lnTo>
                  <a:close/>
                </a:path>
                <a:path w="1490345" h="11430">
                  <a:moveTo>
                    <a:pt x="667075" y="0"/>
                  </a:moveTo>
                  <a:lnTo>
                    <a:pt x="606880" y="0"/>
                  </a:lnTo>
                  <a:lnTo>
                    <a:pt x="598021" y="11429"/>
                  </a:lnTo>
                  <a:lnTo>
                    <a:pt x="659541" y="11429"/>
                  </a:lnTo>
                  <a:lnTo>
                    <a:pt x="667075" y="0"/>
                  </a:lnTo>
                  <a:close/>
                </a:path>
                <a:path w="1490345" h="11430">
                  <a:moveTo>
                    <a:pt x="1490075" y="0"/>
                  </a:moveTo>
                  <a:lnTo>
                    <a:pt x="1417548" y="0"/>
                  </a:lnTo>
                  <a:lnTo>
                    <a:pt x="1402376" y="6350"/>
                  </a:lnTo>
                  <a:lnTo>
                    <a:pt x="1382370" y="11429"/>
                  </a:lnTo>
                  <a:lnTo>
                    <a:pt x="1468808" y="11429"/>
                  </a:lnTo>
                  <a:lnTo>
                    <a:pt x="1490075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7322096" y="1455419"/>
              <a:ext cx="1468120" cy="19050"/>
            </a:xfrm>
            <a:custGeom>
              <a:avLst/>
              <a:gdLst/>
              <a:ahLst/>
              <a:cxnLst/>
              <a:rect l="l" t="t" r="r" b="b"/>
              <a:pathLst>
                <a:path w="1468120" h="19050">
                  <a:moveTo>
                    <a:pt x="89712" y="19050"/>
                  </a:moveTo>
                  <a:lnTo>
                    <a:pt x="85585" y="10160"/>
                  </a:lnTo>
                  <a:lnTo>
                    <a:pt x="85001" y="8890"/>
                  </a:lnTo>
                  <a:lnTo>
                    <a:pt x="8086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6362" y="19050"/>
                  </a:lnTo>
                  <a:lnTo>
                    <a:pt x="89712" y="19050"/>
                  </a:lnTo>
                  <a:close/>
                </a:path>
                <a:path w="1468120" h="19050">
                  <a:moveTo>
                    <a:pt x="656996" y="0"/>
                  </a:moveTo>
                  <a:lnTo>
                    <a:pt x="595617" y="0"/>
                  </a:lnTo>
                  <a:lnTo>
                    <a:pt x="588733" y="8890"/>
                  </a:lnTo>
                  <a:lnTo>
                    <a:pt x="587743" y="10160"/>
                  </a:lnTo>
                  <a:lnTo>
                    <a:pt x="580859" y="19050"/>
                  </a:lnTo>
                  <a:lnTo>
                    <a:pt x="644436" y="19050"/>
                  </a:lnTo>
                  <a:lnTo>
                    <a:pt x="650290" y="10160"/>
                  </a:lnTo>
                  <a:lnTo>
                    <a:pt x="651129" y="8890"/>
                  </a:lnTo>
                  <a:lnTo>
                    <a:pt x="656996" y="0"/>
                  </a:lnTo>
                  <a:close/>
                </a:path>
                <a:path w="1468120" h="19050">
                  <a:moveTo>
                    <a:pt x="1467777" y="0"/>
                  </a:moveTo>
                  <a:lnTo>
                    <a:pt x="1383982" y="0"/>
                  </a:lnTo>
                  <a:lnTo>
                    <a:pt x="1348968" y="8890"/>
                  </a:lnTo>
                  <a:lnTo>
                    <a:pt x="1343977" y="10160"/>
                  </a:lnTo>
                  <a:lnTo>
                    <a:pt x="1308963" y="19050"/>
                  </a:lnTo>
                  <a:lnTo>
                    <a:pt x="1432344" y="19050"/>
                  </a:lnTo>
                  <a:lnTo>
                    <a:pt x="1448879" y="10160"/>
                  </a:lnTo>
                  <a:lnTo>
                    <a:pt x="1451241" y="8890"/>
                  </a:lnTo>
                  <a:lnTo>
                    <a:pt x="1467777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7328459" y="1474469"/>
              <a:ext cx="1426210" cy="10160"/>
            </a:xfrm>
            <a:custGeom>
              <a:avLst/>
              <a:gdLst/>
              <a:ahLst/>
              <a:cxnLst/>
              <a:rect l="l" t="t" r="r" b="b"/>
              <a:pathLst>
                <a:path w="1426209" h="10159">
                  <a:moveTo>
                    <a:pt x="88074" y="10160"/>
                  </a:moveTo>
                  <a:lnTo>
                    <a:pt x="8335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8074" y="10160"/>
                  </a:lnTo>
                  <a:close/>
                </a:path>
                <a:path w="1426209" h="10159">
                  <a:moveTo>
                    <a:pt x="638073" y="0"/>
                  </a:moveTo>
                  <a:lnTo>
                    <a:pt x="574497" y="0"/>
                  </a:lnTo>
                  <a:lnTo>
                    <a:pt x="566623" y="10160"/>
                  </a:lnTo>
                  <a:lnTo>
                    <a:pt x="631380" y="10160"/>
                  </a:lnTo>
                  <a:lnTo>
                    <a:pt x="638073" y="0"/>
                  </a:lnTo>
                  <a:close/>
                </a:path>
                <a:path w="1426209" h="10159">
                  <a:moveTo>
                    <a:pt x="1425981" y="0"/>
                  </a:moveTo>
                  <a:lnTo>
                    <a:pt x="1302600" y="0"/>
                  </a:lnTo>
                  <a:lnTo>
                    <a:pt x="1262583" y="10160"/>
                  </a:lnTo>
                  <a:lnTo>
                    <a:pt x="1407071" y="10160"/>
                  </a:lnTo>
                  <a:lnTo>
                    <a:pt x="1425981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7331431" y="1483359"/>
              <a:ext cx="1406525" cy="10160"/>
            </a:xfrm>
            <a:custGeom>
              <a:avLst/>
              <a:gdLst/>
              <a:ahLst/>
              <a:cxnLst/>
              <a:rect l="l" t="t" r="r" b="b"/>
              <a:pathLst>
                <a:path w="1406525" h="10159">
                  <a:moveTo>
                    <a:pt x="89230" y="10160"/>
                  </a:moveTo>
                  <a:lnTo>
                    <a:pt x="845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9230" y="10160"/>
                  </a:lnTo>
                  <a:close/>
                </a:path>
                <a:path w="1406525" h="10159">
                  <a:moveTo>
                    <a:pt x="629246" y="0"/>
                  </a:moveTo>
                  <a:lnTo>
                    <a:pt x="564629" y="0"/>
                  </a:lnTo>
                  <a:lnTo>
                    <a:pt x="556755" y="10160"/>
                  </a:lnTo>
                  <a:lnTo>
                    <a:pt x="622541" y="10160"/>
                  </a:lnTo>
                  <a:lnTo>
                    <a:pt x="629246" y="0"/>
                  </a:lnTo>
                  <a:close/>
                </a:path>
                <a:path w="1406525" h="10159">
                  <a:moveTo>
                    <a:pt x="1406461" y="0"/>
                  </a:moveTo>
                  <a:lnTo>
                    <a:pt x="1264615" y="0"/>
                  </a:lnTo>
                  <a:lnTo>
                    <a:pt x="1224610" y="10160"/>
                  </a:lnTo>
                  <a:lnTo>
                    <a:pt x="1387563" y="10160"/>
                  </a:lnTo>
                  <a:lnTo>
                    <a:pt x="1406461" y="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7334821" y="1493519"/>
              <a:ext cx="1384300" cy="10160"/>
            </a:xfrm>
            <a:custGeom>
              <a:avLst/>
              <a:gdLst/>
              <a:ahLst/>
              <a:cxnLst/>
              <a:rect l="l" t="t" r="r" b="b"/>
              <a:pathLst>
                <a:path w="1384300" h="10159">
                  <a:moveTo>
                    <a:pt x="90563" y="10160"/>
                  </a:moveTo>
                  <a:lnTo>
                    <a:pt x="8583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0563" y="10160"/>
                  </a:lnTo>
                  <a:close/>
                </a:path>
                <a:path w="1384300" h="10159">
                  <a:moveTo>
                    <a:pt x="619150" y="0"/>
                  </a:moveTo>
                  <a:lnTo>
                    <a:pt x="553364" y="0"/>
                  </a:lnTo>
                  <a:lnTo>
                    <a:pt x="545490" y="10160"/>
                  </a:lnTo>
                  <a:lnTo>
                    <a:pt x="612457" y="10160"/>
                  </a:lnTo>
                  <a:lnTo>
                    <a:pt x="619150" y="0"/>
                  </a:lnTo>
                  <a:close/>
                </a:path>
                <a:path w="1384300" h="10159">
                  <a:moveTo>
                    <a:pt x="1384173" y="0"/>
                  </a:moveTo>
                  <a:lnTo>
                    <a:pt x="1221219" y="0"/>
                  </a:lnTo>
                  <a:lnTo>
                    <a:pt x="1181201" y="10160"/>
                  </a:lnTo>
                  <a:lnTo>
                    <a:pt x="1365262" y="10160"/>
                  </a:lnTo>
                  <a:lnTo>
                    <a:pt x="1384173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7337793" y="1502409"/>
              <a:ext cx="1365250" cy="10160"/>
            </a:xfrm>
            <a:custGeom>
              <a:avLst/>
              <a:gdLst/>
              <a:ahLst/>
              <a:cxnLst/>
              <a:rect l="l" t="t" r="r" b="b"/>
              <a:pathLst>
                <a:path w="1365250" h="10159">
                  <a:moveTo>
                    <a:pt x="91719" y="10160"/>
                  </a:moveTo>
                  <a:lnTo>
                    <a:pt x="869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1719" y="10160"/>
                  </a:lnTo>
                  <a:close/>
                </a:path>
                <a:path w="1365250" h="10159">
                  <a:moveTo>
                    <a:pt x="610323" y="0"/>
                  </a:moveTo>
                  <a:lnTo>
                    <a:pt x="543509" y="0"/>
                  </a:lnTo>
                  <a:lnTo>
                    <a:pt x="535622" y="10160"/>
                  </a:lnTo>
                  <a:lnTo>
                    <a:pt x="603631" y="10160"/>
                  </a:lnTo>
                  <a:lnTo>
                    <a:pt x="610323" y="0"/>
                  </a:lnTo>
                  <a:close/>
                </a:path>
                <a:path w="1365250" h="10159">
                  <a:moveTo>
                    <a:pt x="1364653" y="0"/>
                  </a:moveTo>
                  <a:lnTo>
                    <a:pt x="1183233" y="0"/>
                  </a:lnTo>
                  <a:lnTo>
                    <a:pt x="1143215" y="10160"/>
                  </a:lnTo>
                  <a:lnTo>
                    <a:pt x="1345755" y="10160"/>
                  </a:lnTo>
                  <a:lnTo>
                    <a:pt x="1364653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7341184" y="1512569"/>
              <a:ext cx="1337945" cy="10160"/>
            </a:xfrm>
            <a:custGeom>
              <a:avLst/>
              <a:gdLst/>
              <a:ahLst/>
              <a:cxnLst/>
              <a:rect l="l" t="t" r="r" b="b"/>
              <a:pathLst>
                <a:path w="1337945" h="10159">
                  <a:moveTo>
                    <a:pt x="93040" y="10160"/>
                  </a:moveTo>
                  <a:lnTo>
                    <a:pt x="88328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3040" y="10160"/>
                  </a:lnTo>
                  <a:close/>
                </a:path>
                <a:path w="1337945" h="10159">
                  <a:moveTo>
                    <a:pt x="600240" y="0"/>
                  </a:moveTo>
                  <a:lnTo>
                    <a:pt x="532244" y="0"/>
                  </a:lnTo>
                  <a:lnTo>
                    <a:pt x="524370" y="10160"/>
                  </a:lnTo>
                  <a:lnTo>
                    <a:pt x="593534" y="10160"/>
                  </a:lnTo>
                  <a:lnTo>
                    <a:pt x="600240" y="0"/>
                  </a:lnTo>
                  <a:close/>
                </a:path>
                <a:path w="1337945" h="10159">
                  <a:moveTo>
                    <a:pt x="1337640" y="0"/>
                  </a:moveTo>
                  <a:lnTo>
                    <a:pt x="1129830" y="0"/>
                  </a:lnTo>
                  <a:lnTo>
                    <a:pt x="1129830" y="5080"/>
                  </a:lnTo>
                  <a:lnTo>
                    <a:pt x="1109827" y="5080"/>
                  </a:lnTo>
                  <a:lnTo>
                    <a:pt x="1109827" y="10160"/>
                  </a:lnTo>
                  <a:lnTo>
                    <a:pt x="1324457" y="10160"/>
                  </a:lnTo>
                  <a:lnTo>
                    <a:pt x="1324457" y="5080"/>
                  </a:lnTo>
                  <a:lnTo>
                    <a:pt x="1337640" y="5080"/>
                  </a:lnTo>
                  <a:lnTo>
                    <a:pt x="1337640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7344156" y="1521459"/>
              <a:ext cx="1317625" cy="10160"/>
            </a:xfrm>
            <a:custGeom>
              <a:avLst/>
              <a:gdLst/>
              <a:ahLst/>
              <a:cxnLst/>
              <a:rect l="l" t="t" r="r" b="b"/>
              <a:pathLst>
                <a:path w="1317625" h="10159">
                  <a:moveTo>
                    <a:pt x="94195" y="10160"/>
                  </a:moveTo>
                  <a:lnTo>
                    <a:pt x="8948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4195" y="10160"/>
                  </a:lnTo>
                  <a:close/>
                </a:path>
                <a:path w="1317625" h="10159">
                  <a:moveTo>
                    <a:pt x="591400" y="0"/>
                  </a:moveTo>
                  <a:lnTo>
                    <a:pt x="522376" y="0"/>
                  </a:lnTo>
                  <a:lnTo>
                    <a:pt x="514502" y="10160"/>
                  </a:lnTo>
                  <a:lnTo>
                    <a:pt x="584708" y="10160"/>
                  </a:lnTo>
                  <a:lnTo>
                    <a:pt x="591400" y="0"/>
                  </a:lnTo>
                  <a:close/>
                </a:path>
                <a:path w="1317625" h="10159">
                  <a:moveTo>
                    <a:pt x="1317256" y="0"/>
                  </a:moveTo>
                  <a:lnTo>
                    <a:pt x="1101852" y="0"/>
                  </a:lnTo>
                  <a:lnTo>
                    <a:pt x="1061834" y="10160"/>
                  </a:lnTo>
                  <a:lnTo>
                    <a:pt x="1283449" y="10160"/>
                  </a:lnTo>
                  <a:lnTo>
                    <a:pt x="1317256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7347547" y="153161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95529" y="10160"/>
                  </a:moveTo>
                  <a:lnTo>
                    <a:pt x="908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5529" y="10160"/>
                  </a:lnTo>
                  <a:close/>
                </a:path>
                <a:path w="1280159" h="10159">
                  <a:moveTo>
                    <a:pt x="581317" y="0"/>
                  </a:moveTo>
                  <a:lnTo>
                    <a:pt x="511111" y="0"/>
                  </a:lnTo>
                  <a:lnTo>
                    <a:pt x="503237" y="10160"/>
                  </a:lnTo>
                  <a:lnTo>
                    <a:pt x="574624" y="10160"/>
                  </a:lnTo>
                  <a:lnTo>
                    <a:pt x="581317" y="0"/>
                  </a:lnTo>
                  <a:close/>
                </a:path>
                <a:path w="1280159" h="10159">
                  <a:moveTo>
                    <a:pt x="1280058" y="0"/>
                  </a:moveTo>
                  <a:lnTo>
                    <a:pt x="1058443" y="0"/>
                  </a:lnTo>
                  <a:lnTo>
                    <a:pt x="1018438" y="10160"/>
                  </a:lnTo>
                  <a:lnTo>
                    <a:pt x="1246251" y="10160"/>
                  </a:lnTo>
                  <a:lnTo>
                    <a:pt x="1280058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7350506" y="1540509"/>
              <a:ext cx="1247775" cy="10160"/>
            </a:xfrm>
            <a:custGeom>
              <a:avLst/>
              <a:gdLst/>
              <a:ahLst/>
              <a:cxnLst/>
              <a:rect l="l" t="t" r="r" b="b"/>
              <a:pathLst>
                <a:path w="1247775" h="10159">
                  <a:moveTo>
                    <a:pt x="96697" y="10160"/>
                  </a:moveTo>
                  <a:lnTo>
                    <a:pt x="9198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96697" y="10160"/>
                  </a:lnTo>
                  <a:close/>
                </a:path>
                <a:path w="1247775" h="10159">
                  <a:moveTo>
                    <a:pt x="572503" y="0"/>
                  </a:moveTo>
                  <a:lnTo>
                    <a:pt x="501269" y="0"/>
                  </a:lnTo>
                  <a:lnTo>
                    <a:pt x="493395" y="10160"/>
                  </a:lnTo>
                  <a:lnTo>
                    <a:pt x="565797" y="10160"/>
                  </a:lnTo>
                  <a:lnTo>
                    <a:pt x="572503" y="0"/>
                  </a:lnTo>
                  <a:close/>
                </a:path>
                <a:path w="1247775" h="10159">
                  <a:moveTo>
                    <a:pt x="1247521" y="0"/>
                  </a:moveTo>
                  <a:lnTo>
                    <a:pt x="1020470" y="0"/>
                  </a:lnTo>
                  <a:lnTo>
                    <a:pt x="980465" y="10160"/>
                  </a:lnTo>
                  <a:lnTo>
                    <a:pt x="1213713" y="10160"/>
                  </a:lnTo>
                  <a:lnTo>
                    <a:pt x="1247521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7353909" y="155066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09" h="10159">
                  <a:moveTo>
                    <a:pt x="98018" y="10160"/>
                  </a:moveTo>
                  <a:lnTo>
                    <a:pt x="9329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8018" y="10160"/>
                  </a:lnTo>
                  <a:close/>
                </a:path>
                <a:path w="1210309" h="10159">
                  <a:moveTo>
                    <a:pt x="562394" y="0"/>
                  </a:moveTo>
                  <a:lnTo>
                    <a:pt x="489991" y="0"/>
                  </a:lnTo>
                  <a:lnTo>
                    <a:pt x="482117" y="10160"/>
                  </a:lnTo>
                  <a:lnTo>
                    <a:pt x="555701" y="10160"/>
                  </a:lnTo>
                  <a:lnTo>
                    <a:pt x="562394" y="0"/>
                  </a:lnTo>
                  <a:close/>
                </a:path>
                <a:path w="1210309" h="10159">
                  <a:moveTo>
                    <a:pt x="1210310" y="0"/>
                  </a:moveTo>
                  <a:lnTo>
                    <a:pt x="977061" y="0"/>
                  </a:lnTo>
                  <a:lnTo>
                    <a:pt x="937044" y="10160"/>
                  </a:lnTo>
                  <a:lnTo>
                    <a:pt x="1176502" y="10160"/>
                  </a:lnTo>
                  <a:lnTo>
                    <a:pt x="121031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7356869" y="1559559"/>
              <a:ext cx="1177925" cy="10160"/>
            </a:xfrm>
            <a:custGeom>
              <a:avLst/>
              <a:gdLst/>
              <a:ahLst/>
              <a:cxnLst/>
              <a:rect l="l" t="t" r="r" b="b"/>
              <a:pathLst>
                <a:path w="1177925" h="10159">
                  <a:moveTo>
                    <a:pt x="99187" y="10160"/>
                  </a:moveTo>
                  <a:lnTo>
                    <a:pt x="94462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9187" y="10160"/>
                  </a:lnTo>
                  <a:close/>
                </a:path>
                <a:path w="1177925" h="10159">
                  <a:moveTo>
                    <a:pt x="553580" y="0"/>
                  </a:moveTo>
                  <a:lnTo>
                    <a:pt x="480136" y="0"/>
                  </a:lnTo>
                  <a:lnTo>
                    <a:pt x="472262" y="10160"/>
                  </a:lnTo>
                  <a:lnTo>
                    <a:pt x="546887" y="10160"/>
                  </a:lnTo>
                  <a:lnTo>
                    <a:pt x="553580" y="0"/>
                  </a:lnTo>
                  <a:close/>
                </a:path>
                <a:path w="1177925" h="10159">
                  <a:moveTo>
                    <a:pt x="1177772" y="0"/>
                  </a:moveTo>
                  <a:lnTo>
                    <a:pt x="939088" y="0"/>
                  </a:lnTo>
                  <a:lnTo>
                    <a:pt x="899083" y="10160"/>
                  </a:lnTo>
                  <a:lnTo>
                    <a:pt x="1143965" y="10160"/>
                  </a:lnTo>
                  <a:lnTo>
                    <a:pt x="1177772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7360259" y="1569719"/>
              <a:ext cx="1132205" cy="10160"/>
            </a:xfrm>
            <a:custGeom>
              <a:avLst/>
              <a:gdLst/>
              <a:ahLst/>
              <a:cxnLst/>
              <a:rect l="l" t="t" r="r" b="b"/>
              <a:pathLst>
                <a:path w="1132204" h="10159">
                  <a:moveTo>
                    <a:pt x="100520" y="10160"/>
                  </a:moveTo>
                  <a:lnTo>
                    <a:pt x="9579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00520" y="10160"/>
                  </a:lnTo>
                  <a:close/>
                </a:path>
                <a:path w="1132204" h="10159">
                  <a:moveTo>
                    <a:pt x="543496" y="0"/>
                  </a:moveTo>
                  <a:lnTo>
                    <a:pt x="468871" y="0"/>
                  </a:lnTo>
                  <a:lnTo>
                    <a:pt x="460997" y="10160"/>
                  </a:lnTo>
                  <a:lnTo>
                    <a:pt x="536790" y="10160"/>
                  </a:lnTo>
                  <a:lnTo>
                    <a:pt x="543496" y="0"/>
                  </a:lnTo>
                  <a:close/>
                </a:path>
                <a:path w="1132204" h="10159">
                  <a:moveTo>
                    <a:pt x="1132128" y="0"/>
                  </a:moveTo>
                  <a:lnTo>
                    <a:pt x="885685" y="0"/>
                  </a:lnTo>
                  <a:lnTo>
                    <a:pt x="885685" y="5080"/>
                  </a:lnTo>
                  <a:lnTo>
                    <a:pt x="870699" y="5080"/>
                  </a:lnTo>
                  <a:lnTo>
                    <a:pt x="870699" y="10160"/>
                  </a:lnTo>
                  <a:lnTo>
                    <a:pt x="1115225" y="10160"/>
                  </a:lnTo>
                  <a:lnTo>
                    <a:pt x="1115225" y="5080"/>
                  </a:lnTo>
                  <a:lnTo>
                    <a:pt x="1132128" y="5080"/>
                  </a:lnTo>
                  <a:lnTo>
                    <a:pt x="1132128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7363231" y="1578609"/>
              <a:ext cx="1108075" cy="10160"/>
            </a:xfrm>
            <a:custGeom>
              <a:avLst/>
              <a:gdLst/>
              <a:ahLst/>
              <a:cxnLst/>
              <a:rect l="l" t="t" r="r" b="b"/>
              <a:pathLst>
                <a:path w="1108075" h="10159">
                  <a:moveTo>
                    <a:pt x="101676" y="10160"/>
                  </a:moveTo>
                  <a:lnTo>
                    <a:pt x="969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1676" y="10160"/>
                  </a:lnTo>
                  <a:close/>
                </a:path>
                <a:path w="1108075" h="10159">
                  <a:moveTo>
                    <a:pt x="534657" y="0"/>
                  </a:moveTo>
                  <a:lnTo>
                    <a:pt x="459016" y="0"/>
                  </a:lnTo>
                  <a:lnTo>
                    <a:pt x="451142" y="10160"/>
                  </a:lnTo>
                  <a:lnTo>
                    <a:pt x="527964" y="10160"/>
                  </a:lnTo>
                  <a:lnTo>
                    <a:pt x="534657" y="0"/>
                  </a:lnTo>
                  <a:close/>
                </a:path>
                <a:path w="1108075" h="10159">
                  <a:moveTo>
                    <a:pt x="1108024" y="0"/>
                  </a:moveTo>
                  <a:lnTo>
                    <a:pt x="865238" y="0"/>
                  </a:lnTo>
                  <a:lnTo>
                    <a:pt x="845324" y="10160"/>
                  </a:lnTo>
                  <a:lnTo>
                    <a:pt x="1074216" y="10160"/>
                  </a:lnTo>
                  <a:lnTo>
                    <a:pt x="1108024" y="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7366622" y="1588769"/>
              <a:ext cx="1071245" cy="10160"/>
            </a:xfrm>
            <a:custGeom>
              <a:avLst/>
              <a:gdLst/>
              <a:ahLst/>
              <a:cxnLst/>
              <a:rect l="l" t="t" r="r" b="b"/>
              <a:pathLst>
                <a:path w="1071245" h="10159">
                  <a:moveTo>
                    <a:pt x="102997" y="10160"/>
                  </a:moveTo>
                  <a:lnTo>
                    <a:pt x="9828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2997" y="10160"/>
                  </a:lnTo>
                  <a:close/>
                </a:path>
                <a:path w="1071245" h="10159">
                  <a:moveTo>
                    <a:pt x="524573" y="0"/>
                  </a:moveTo>
                  <a:lnTo>
                    <a:pt x="447751" y="0"/>
                  </a:lnTo>
                  <a:lnTo>
                    <a:pt x="439877" y="10160"/>
                  </a:lnTo>
                  <a:lnTo>
                    <a:pt x="517880" y="10160"/>
                  </a:lnTo>
                  <a:lnTo>
                    <a:pt x="524573" y="0"/>
                  </a:lnTo>
                  <a:close/>
                </a:path>
                <a:path w="1071245" h="10159">
                  <a:moveTo>
                    <a:pt x="1070825" y="0"/>
                  </a:moveTo>
                  <a:lnTo>
                    <a:pt x="841933" y="0"/>
                  </a:lnTo>
                  <a:lnTo>
                    <a:pt x="822007" y="10160"/>
                  </a:lnTo>
                  <a:lnTo>
                    <a:pt x="1037018" y="10160"/>
                  </a:lnTo>
                  <a:lnTo>
                    <a:pt x="1070825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7369594" y="1597659"/>
              <a:ext cx="1038860" cy="10160"/>
            </a:xfrm>
            <a:custGeom>
              <a:avLst/>
              <a:gdLst/>
              <a:ahLst/>
              <a:cxnLst/>
              <a:rect l="l" t="t" r="r" b="b"/>
              <a:pathLst>
                <a:path w="1038859" h="10159">
                  <a:moveTo>
                    <a:pt x="104152" y="10160"/>
                  </a:moveTo>
                  <a:lnTo>
                    <a:pt x="9944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4152" y="10160"/>
                  </a:lnTo>
                  <a:close/>
                </a:path>
                <a:path w="1038859" h="10159">
                  <a:moveTo>
                    <a:pt x="515747" y="0"/>
                  </a:moveTo>
                  <a:lnTo>
                    <a:pt x="437883" y="0"/>
                  </a:lnTo>
                  <a:lnTo>
                    <a:pt x="430009" y="10160"/>
                  </a:lnTo>
                  <a:lnTo>
                    <a:pt x="509041" y="10160"/>
                  </a:lnTo>
                  <a:lnTo>
                    <a:pt x="515747" y="0"/>
                  </a:lnTo>
                  <a:close/>
                </a:path>
                <a:path w="1038859" h="10159">
                  <a:moveTo>
                    <a:pt x="1038275" y="0"/>
                  </a:moveTo>
                  <a:lnTo>
                    <a:pt x="821524" y="0"/>
                  </a:lnTo>
                  <a:lnTo>
                    <a:pt x="801611" y="10160"/>
                  </a:lnTo>
                  <a:lnTo>
                    <a:pt x="1004468" y="10160"/>
                  </a:lnTo>
                  <a:lnTo>
                    <a:pt x="103827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7372985" y="1607819"/>
              <a:ext cx="1001394" cy="10160"/>
            </a:xfrm>
            <a:custGeom>
              <a:avLst/>
              <a:gdLst/>
              <a:ahLst/>
              <a:cxnLst/>
              <a:rect l="l" t="t" r="r" b="b"/>
              <a:pathLst>
                <a:path w="1001395" h="10159">
                  <a:moveTo>
                    <a:pt x="105486" y="10160"/>
                  </a:moveTo>
                  <a:lnTo>
                    <a:pt x="10076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5486" y="10160"/>
                  </a:lnTo>
                  <a:close/>
                </a:path>
                <a:path w="1001395" h="10159">
                  <a:moveTo>
                    <a:pt x="505650" y="0"/>
                  </a:moveTo>
                  <a:lnTo>
                    <a:pt x="426618" y="0"/>
                  </a:lnTo>
                  <a:lnTo>
                    <a:pt x="418744" y="10160"/>
                  </a:lnTo>
                  <a:lnTo>
                    <a:pt x="498957" y="10160"/>
                  </a:lnTo>
                  <a:lnTo>
                    <a:pt x="505650" y="0"/>
                  </a:lnTo>
                  <a:close/>
                </a:path>
                <a:path w="1001395" h="10159">
                  <a:moveTo>
                    <a:pt x="1001077" y="0"/>
                  </a:moveTo>
                  <a:lnTo>
                    <a:pt x="798220" y="0"/>
                  </a:lnTo>
                  <a:lnTo>
                    <a:pt x="778294" y="10160"/>
                  </a:lnTo>
                  <a:lnTo>
                    <a:pt x="967270" y="10160"/>
                  </a:lnTo>
                  <a:lnTo>
                    <a:pt x="1001077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7375957" y="1616709"/>
              <a:ext cx="969010" cy="10160"/>
            </a:xfrm>
            <a:custGeom>
              <a:avLst/>
              <a:gdLst/>
              <a:ahLst/>
              <a:cxnLst/>
              <a:rect l="l" t="t" r="r" b="b"/>
              <a:pathLst>
                <a:path w="969009" h="10160">
                  <a:moveTo>
                    <a:pt x="106641" y="10160"/>
                  </a:moveTo>
                  <a:lnTo>
                    <a:pt x="10193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6641" y="10160"/>
                  </a:lnTo>
                  <a:close/>
                </a:path>
                <a:path w="969009" h="10160">
                  <a:moveTo>
                    <a:pt x="496824" y="0"/>
                  </a:moveTo>
                  <a:lnTo>
                    <a:pt x="416763" y="0"/>
                  </a:lnTo>
                  <a:lnTo>
                    <a:pt x="408889" y="10160"/>
                  </a:lnTo>
                  <a:lnTo>
                    <a:pt x="490131" y="10160"/>
                  </a:lnTo>
                  <a:lnTo>
                    <a:pt x="496824" y="0"/>
                  </a:lnTo>
                  <a:close/>
                </a:path>
                <a:path w="969009" h="10160">
                  <a:moveTo>
                    <a:pt x="968527" y="0"/>
                  </a:moveTo>
                  <a:lnTo>
                    <a:pt x="777824" y="0"/>
                  </a:lnTo>
                  <a:lnTo>
                    <a:pt x="757897" y="10160"/>
                  </a:lnTo>
                  <a:lnTo>
                    <a:pt x="934720" y="10160"/>
                  </a:lnTo>
                  <a:lnTo>
                    <a:pt x="968527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7379347" y="162686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60">
                  <a:moveTo>
                    <a:pt x="107975" y="10160"/>
                  </a:moveTo>
                  <a:lnTo>
                    <a:pt x="1032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7975" y="10160"/>
                  </a:lnTo>
                  <a:close/>
                </a:path>
                <a:path w="931545" h="10160">
                  <a:moveTo>
                    <a:pt x="486740" y="0"/>
                  </a:moveTo>
                  <a:lnTo>
                    <a:pt x="405498" y="0"/>
                  </a:lnTo>
                  <a:lnTo>
                    <a:pt x="397624" y="10160"/>
                  </a:lnTo>
                  <a:lnTo>
                    <a:pt x="480047" y="10160"/>
                  </a:lnTo>
                  <a:lnTo>
                    <a:pt x="486740" y="0"/>
                  </a:lnTo>
                  <a:close/>
                </a:path>
                <a:path w="931545" h="10160">
                  <a:moveTo>
                    <a:pt x="931329" y="0"/>
                  </a:moveTo>
                  <a:lnTo>
                    <a:pt x="754507" y="0"/>
                  </a:lnTo>
                  <a:lnTo>
                    <a:pt x="734593" y="10160"/>
                  </a:lnTo>
                  <a:lnTo>
                    <a:pt x="897521" y="10160"/>
                  </a:lnTo>
                  <a:lnTo>
                    <a:pt x="931329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7382319" y="1635759"/>
              <a:ext cx="899160" cy="10160"/>
            </a:xfrm>
            <a:custGeom>
              <a:avLst/>
              <a:gdLst/>
              <a:ahLst/>
              <a:cxnLst/>
              <a:rect l="l" t="t" r="r" b="b"/>
              <a:pathLst>
                <a:path w="899159" h="10160">
                  <a:moveTo>
                    <a:pt x="109131" y="10160"/>
                  </a:moveTo>
                  <a:lnTo>
                    <a:pt x="104406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9131" y="10160"/>
                  </a:lnTo>
                  <a:close/>
                </a:path>
                <a:path w="899159" h="10160">
                  <a:moveTo>
                    <a:pt x="477901" y="0"/>
                  </a:moveTo>
                  <a:lnTo>
                    <a:pt x="395630" y="0"/>
                  </a:lnTo>
                  <a:lnTo>
                    <a:pt x="387756" y="10160"/>
                  </a:lnTo>
                  <a:lnTo>
                    <a:pt x="471208" y="10160"/>
                  </a:lnTo>
                  <a:lnTo>
                    <a:pt x="477901" y="0"/>
                  </a:lnTo>
                  <a:close/>
                </a:path>
                <a:path w="899159" h="10160">
                  <a:moveTo>
                    <a:pt x="898766" y="0"/>
                  </a:moveTo>
                  <a:lnTo>
                    <a:pt x="734110" y="0"/>
                  </a:lnTo>
                  <a:lnTo>
                    <a:pt x="714184" y="10160"/>
                  </a:lnTo>
                  <a:lnTo>
                    <a:pt x="864958" y="10160"/>
                  </a:lnTo>
                  <a:lnTo>
                    <a:pt x="898766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7385710" y="1645919"/>
              <a:ext cx="861694" cy="10160"/>
            </a:xfrm>
            <a:custGeom>
              <a:avLst/>
              <a:gdLst/>
              <a:ahLst/>
              <a:cxnLst/>
              <a:rect l="l" t="t" r="r" b="b"/>
              <a:pathLst>
                <a:path w="861695" h="10160">
                  <a:moveTo>
                    <a:pt x="110464" y="10160"/>
                  </a:moveTo>
                  <a:lnTo>
                    <a:pt x="10574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0464" y="10160"/>
                  </a:lnTo>
                  <a:close/>
                </a:path>
                <a:path w="861695" h="10160">
                  <a:moveTo>
                    <a:pt x="467817" y="0"/>
                  </a:moveTo>
                  <a:lnTo>
                    <a:pt x="384365" y="0"/>
                  </a:lnTo>
                  <a:lnTo>
                    <a:pt x="376491" y="10160"/>
                  </a:lnTo>
                  <a:lnTo>
                    <a:pt x="461124" y="10160"/>
                  </a:lnTo>
                  <a:lnTo>
                    <a:pt x="467817" y="0"/>
                  </a:lnTo>
                  <a:close/>
                </a:path>
                <a:path w="861695" h="10160">
                  <a:moveTo>
                    <a:pt x="861568" y="0"/>
                  </a:moveTo>
                  <a:lnTo>
                    <a:pt x="710793" y="0"/>
                  </a:lnTo>
                  <a:lnTo>
                    <a:pt x="690880" y="10160"/>
                  </a:lnTo>
                  <a:lnTo>
                    <a:pt x="827760" y="10160"/>
                  </a:lnTo>
                  <a:lnTo>
                    <a:pt x="861568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7388682" y="1654809"/>
              <a:ext cx="818515" cy="10160"/>
            </a:xfrm>
            <a:custGeom>
              <a:avLst/>
              <a:gdLst/>
              <a:ahLst/>
              <a:cxnLst/>
              <a:rect l="l" t="t" r="r" b="b"/>
              <a:pathLst>
                <a:path w="818515" h="10160">
                  <a:moveTo>
                    <a:pt x="111620" y="10160"/>
                  </a:moveTo>
                  <a:lnTo>
                    <a:pt x="1068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1620" y="10160"/>
                  </a:lnTo>
                  <a:close/>
                </a:path>
                <a:path w="818515" h="10160">
                  <a:moveTo>
                    <a:pt x="458990" y="0"/>
                  </a:moveTo>
                  <a:lnTo>
                    <a:pt x="374510" y="0"/>
                  </a:lnTo>
                  <a:lnTo>
                    <a:pt x="366636" y="10160"/>
                  </a:lnTo>
                  <a:lnTo>
                    <a:pt x="452297" y="10160"/>
                  </a:lnTo>
                  <a:lnTo>
                    <a:pt x="458990" y="0"/>
                  </a:lnTo>
                  <a:close/>
                </a:path>
                <a:path w="818515" h="10160">
                  <a:moveTo>
                    <a:pt x="818451" y="0"/>
                  </a:moveTo>
                  <a:lnTo>
                    <a:pt x="684174" y="0"/>
                  </a:lnTo>
                  <a:lnTo>
                    <a:pt x="684174" y="6350"/>
                  </a:lnTo>
                  <a:lnTo>
                    <a:pt x="674204" y="6350"/>
                  </a:lnTo>
                  <a:lnTo>
                    <a:pt x="674204" y="10160"/>
                  </a:lnTo>
                  <a:lnTo>
                    <a:pt x="804011" y="10160"/>
                  </a:lnTo>
                  <a:lnTo>
                    <a:pt x="804011" y="6350"/>
                  </a:lnTo>
                  <a:lnTo>
                    <a:pt x="818451" y="6350"/>
                  </a:lnTo>
                  <a:lnTo>
                    <a:pt x="818451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7392073" y="1664969"/>
              <a:ext cx="796925" cy="10160"/>
            </a:xfrm>
            <a:custGeom>
              <a:avLst/>
              <a:gdLst/>
              <a:ahLst/>
              <a:cxnLst/>
              <a:rect l="l" t="t" r="r" b="b"/>
              <a:pathLst>
                <a:path w="796925" h="10160">
                  <a:moveTo>
                    <a:pt x="112941" y="10160"/>
                  </a:moveTo>
                  <a:lnTo>
                    <a:pt x="10822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2941" y="10160"/>
                  </a:lnTo>
                  <a:close/>
                </a:path>
                <a:path w="796925" h="10160">
                  <a:moveTo>
                    <a:pt x="448906" y="0"/>
                  </a:moveTo>
                  <a:lnTo>
                    <a:pt x="363245" y="0"/>
                  </a:lnTo>
                  <a:lnTo>
                    <a:pt x="355371" y="10160"/>
                  </a:lnTo>
                  <a:lnTo>
                    <a:pt x="442201" y="10160"/>
                  </a:lnTo>
                  <a:lnTo>
                    <a:pt x="448906" y="0"/>
                  </a:lnTo>
                  <a:close/>
                </a:path>
                <a:path w="796925" h="10160">
                  <a:moveTo>
                    <a:pt x="796747" y="0"/>
                  </a:moveTo>
                  <a:lnTo>
                    <a:pt x="667080" y="0"/>
                  </a:lnTo>
                  <a:lnTo>
                    <a:pt x="647166" y="10160"/>
                  </a:lnTo>
                  <a:lnTo>
                    <a:pt x="776058" y="10160"/>
                  </a:lnTo>
                  <a:lnTo>
                    <a:pt x="796747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7395032" y="167385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60">
                  <a:moveTo>
                    <a:pt x="114109" y="10160"/>
                  </a:moveTo>
                  <a:lnTo>
                    <a:pt x="109397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14109" y="10160"/>
                  </a:lnTo>
                  <a:close/>
                </a:path>
                <a:path w="775970" h="10160">
                  <a:moveTo>
                    <a:pt x="440080" y="0"/>
                  </a:moveTo>
                  <a:lnTo>
                    <a:pt x="353390" y="0"/>
                  </a:lnTo>
                  <a:lnTo>
                    <a:pt x="345516" y="10160"/>
                  </a:lnTo>
                  <a:lnTo>
                    <a:pt x="433387" y="10160"/>
                  </a:lnTo>
                  <a:lnTo>
                    <a:pt x="440080" y="0"/>
                  </a:lnTo>
                  <a:close/>
                </a:path>
                <a:path w="775970" h="10160">
                  <a:moveTo>
                    <a:pt x="775690" y="0"/>
                  </a:moveTo>
                  <a:lnTo>
                    <a:pt x="646696" y="0"/>
                  </a:lnTo>
                  <a:lnTo>
                    <a:pt x="626770" y="10160"/>
                  </a:lnTo>
                  <a:lnTo>
                    <a:pt x="755015" y="10160"/>
                  </a:lnTo>
                  <a:lnTo>
                    <a:pt x="775690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7398436" y="1684019"/>
              <a:ext cx="751840" cy="10160"/>
            </a:xfrm>
            <a:custGeom>
              <a:avLst/>
              <a:gdLst/>
              <a:ahLst/>
              <a:cxnLst/>
              <a:rect l="l" t="t" r="r" b="b"/>
              <a:pathLst>
                <a:path w="751840" h="10160">
                  <a:moveTo>
                    <a:pt x="115430" y="10160"/>
                  </a:moveTo>
                  <a:lnTo>
                    <a:pt x="1107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5430" y="10160"/>
                  </a:lnTo>
                  <a:close/>
                </a:path>
                <a:path w="751840" h="10160">
                  <a:moveTo>
                    <a:pt x="429983" y="0"/>
                  </a:moveTo>
                  <a:lnTo>
                    <a:pt x="342112" y="0"/>
                  </a:lnTo>
                  <a:lnTo>
                    <a:pt x="334238" y="10160"/>
                  </a:lnTo>
                  <a:lnTo>
                    <a:pt x="423291" y="10160"/>
                  </a:lnTo>
                  <a:lnTo>
                    <a:pt x="429983" y="0"/>
                  </a:lnTo>
                  <a:close/>
                </a:path>
                <a:path w="751840" h="10160">
                  <a:moveTo>
                    <a:pt x="751611" y="0"/>
                  </a:moveTo>
                  <a:lnTo>
                    <a:pt x="623366" y="0"/>
                  </a:lnTo>
                  <a:lnTo>
                    <a:pt x="603453" y="10160"/>
                  </a:lnTo>
                  <a:lnTo>
                    <a:pt x="730923" y="10160"/>
                  </a:lnTo>
                  <a:lnTo>
                    <a:pt x="751611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7401395" y="1692909"/>
              <a:ext cx="730885" cy="10160"/>
            </a:xfrm>
            <a:custGeom>
              <a:avLst/>
              <a:gdLst/>
              <a:ahLst/>
              <a:cxnLst/>
              <a:rect l="l" t="t" r="r" b="b"/>
              <a:pathLst>
                <a:path w="730884" h="10160">
                  <a:moveTo>
                    <a:pt x="116598" y="10160"/>
                  </a:moveTo>
                  <a:lnTo>
                    <a:pt x="11188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6598" y="10160"/>
                  </a:lnTo>
                  <a:close/>
                </a:path>
                <a:path w="730884" h="10160">
                  <a:moveTo>
                    <a:pt x="421170" y="0"/>
                  </a:moveTo>
                  <a:lnTo>
                    <a:pt x="332270" y="0"/>
                  </a:lnTo>
                  <a:lnTo>
                    <a:pt x="324396" y="10160"/>
                  </a:lnTo>
                  <a:lnTo>
                    <a:pt x="414464" y="10160"/>
                  </a:lnTo>
                  <a:lnTo>
                    <a:pt x="421170" y="0"/>
                  </a:lnTo>
                  <a:close/>
                </a:path>
                <a:path w="730884" h="10160">
                  <a:moveTo>
                    <a:pt x="730554" y="0"/>
                  </a:moveTo>
                  <a:lnTo>
                    <a:pt x="602983" y="0"/>
                  </a:lnTo>
                  <a:lnTo>
                    <a:pt x="583069" y="10160"/>
                  </a:lnTo>
                  <a:lnTo>
                    <a:pt x="709866" y="10160"/>
                  </a:lnTo>
                  <a:lnTo>
                    <a:pt x="730554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7404786" y="1703069"/>
              <a:ext cx="706755" cy="10160"/>
            </a:xfrm>
            <a:custGeom>
              <a:avLst/>
              <a:gdLst/>
              <a:ahLst/>
              <a:cxnLst/>
              <a:rect l="l" t="t" r="r" b="b"/>
              <a:pathLst>
                <a:path w="706754" h="10160">
                  <a:moveTo>
                    <a:pt x="117932" y="10160"/>
                  </a:moveTo>
                  <a:lnTo>
                    <a:pt x="11320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7932" y="10160"/>
                  </a:lnTo>
                  <a:close/>
                </a:path>
                <a:path w="706754" h="10160">
                  <a:moveTo>
                    <a:pt x="411073" y="0"/>
                  </a:moveTo>
                  <a:lnTo>
                    <a:pt x="321005" y="0"/>
                  </a:lnTo>
                  <a:lnTo>
                    <a:pt x="313131" y="10160"/>
                  </a:lnTo>
                  <a:lnTo>
                    <a:pt x="404380" y="10160"/>
                  </a:lnTo>
                  <a:lnTo>
                    <a:pt x="411073" y="0"/>
                  </a:lnTo>
                  <a:close/>
                </a:path>
                <a:path w="706754" h="10160">
                  <a:moveTo>
                    <a:pt x="706475" y="0"/>
                  </a:moveTo>
                  <a:lnTo>
                    <a:pt x="579678" y="0"/>
                  </a:lnTo>
                  <a:lnTo>
                    <a:pt x="559752" y="10160"/>
                  </a:lnTo>
                  <a:lnTo>
                    <a:pt x="685800" y="10160"/>
                  </a:lnTo>
                  <a:lnTo>
                    <a:pt x="70647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5595620" y="1711959"/>
              <a:ext cx="2498090" cy="10160"/>
            </a:xfrm>
            <a:custGeom>
              <a:avLst/>
              <a:gdLst/>
              <a:ahLst/>
              <a:cxnLst/>
              <a:rect l="l" t="t" r="r" b="b"/>
              <a:pathLst>
                <a:path w="2498090" h="10160">
                  <a:moveTo>
                    <a:pt x="57594" y="10160"/>
                  </a:moveTo>
                  <a:lnTo>
                    <a:pt x="0" y="6350"/>
                  </a:lnTo>
                  <a:lnTo>
                    <a:pt x="3124" y="10160"/>
                  </a:lnTo>
                  <a:lnTo>
                    <a:pt x="57594" y="10160"/>
                  </a:lnTo>
                  <a:close/>
                </a:path>
                <a:path w="2498090" h="10160">
                  <a:moveTo>
                    <a:pt x="1931225" y="10160"/>
                  </a:moveTo>
                  <a:lnTo>
                    <a:pt x="1926501" y="0"/>
                  </a:lnTo>
                  <a:lnTo>
                    <a:pt x="1812137" y="0"/>
                  </a:lnTo>
                  <a:lnTo>
                    <a:pt x="1815528" y="10160"/>
                  </a:lnTo>
                  <a:lnTo>
                    <a:pt x="1931225" y="10160"/>
                  </a:lnTo>
                  <a:close/>
                </a:path>
                <a:path w="2498090" h="10160">
                  <a:moveTo>
                    <a:pt x="2214384" y="0"/>
                  </a:moveTo>
                  <a:lnTo>
                    <a:pt x="2123275" y="0"/>
                  </a:lnTo>
                  <a:lnTo>
                    <a:pt x="2115401" y="10160"/>
                  </a:lnTo>
                  <a:lnTo>
                    <a:pt x="2207691" y="10160"/>
                  </a:lnTo>
                  <a:lnTo>
                    <a:pt x="2214384" y="0"/>
                  </a:lnTo>
                  <a:close/>
                </a:path>
                <a:path w="2498090" h="10160">
                  <a:moveTo>
                    <a:pt x="2497544" y="0"/>
                  </a:moveTo>
                  <a:lnTo>
                    <a:pt x="2371407" y="0"/>
                  </a:lnTo>
                  <a:lnTo>
                    <a:pt x="2351494" y="10160"/>
                  </a:lnTo>
                  <a:lnTo>
                    <a:pt x="2476868" y="10160"/>
                  </a:lnTo>
                  <a:lnTo>
                    <a:pt x="2497544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5598744" y="1722119"/>
              <a:ext cx="2473960" cy="10160"/>
            </a:xfrm>
            <a:custGeom>
              <a:avLst/>
              <a:gdLst/>
              <a:ahLst/>
              <a:cxnLst/>
              <a:rect l="l" t="t" r="r" b="b"/>
              <a:pathLst>
                <a:path w="2473959" h="10160">
                  <a:moveTo>
                    <a:pt x="208051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208051" y="10160"/>
                  </a:lnTo>
                  <a:close/>
                </a:path>
                <a:path w="2473959" h="10160">
                  <a:moveTo>
                    <a:pt x="1932813" y="10160"/>
                  </a:moveTo>
                  <a:lnTo>
                    <a:pt x="1928101" y="0"/>
                  </a:lnTo>
                  <a:lnTo>
                    <a:pt x="1812404" y="0"/>
                  </a:lnTo>
                  <a:lnTo>
                    <a:pt x="1815795" y="10160"/>
                  </a:lnTo>
                  <a:lnTo>
                    <a:pt x="1932813" y="10160"/>
                  </a:lnTo>
                  <a:close/>
                </a:path>
                <a:path w="2473959" h="10160">
                  <a:moveTo>
                    <a:pt x="2204567" y="0"/>
                  </a:moveTo>
                  <a:lnTo>
                    <a:pt x="2112276" y="0"/>
                  </a:lnTo>
                  <a:lnTo>
                    <a:pt x="2104402" y="10160"/>
                  </a:lnTo>
                  <a:lnTo>
                    <a:pt x="2197862" y="10160"/>
                  </a:lnTo>
                  <a:lnTo>
                    <a:pt x="2204567" y="0"/>
                  </a:lnTo>
                  <a:close/>
                </a:path>
                <a:path w="2473959" h="10160">
                  <a:moveTo>
                    <a:pt x="2473744" y="0"/>
                  </a:moveTo>
                  <a:lnTo>
                    <a:pt x="2348369" y="0"/>
                  </a:lnTo>
                  <a:lnTo>
                    <a:pt x="2328443" y="10160"/>
                  </a:lnTo>
                  <a:lnTo>
                    <a:pt x="2453055" y="10160"/>
                  </a:lnTo>
                  <a:lnTo>
                    <a:pt x="247374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5606059" y="1731009"/>
              <a:ext cx="2448560" cy="10160"/>
            </a:xfrm>
            <a:custGeom>
              <a:avLst/>
              <a:gdLst/>
              <a:ahLst/>
              <a:cxnLst/>
              <a:rect l="l" t="t" r="r" b="b"/>
              <a:pathLst>
                <a:path w="2448559" h="10160">
                  <a:moveTo>
                    <a:pt x="335127" y="10160"/>
                  </a:moveTo>
                  <a:lnTo>
                    <a:pt x="181533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335127" y="10160"/>
                  </a:lnTo>
                  <a:close/>
                </a:path>
                <a:path w="2448559" h="10160">
                  <a:moveTo>
                    <a:pt x="1929638" y="10160"/>
                  </a:moveTo>
                  <a:lnTo>
                    <a:pt x="1924913" y="0"/>
                  </a:lnTo>
                  <a:lnTo>
                    <a:pt x="1808060" y="0"/>
                  </a:lnTo>
                  <a:lnTo>
                    <a:pt x="1811451" y="10160"/>
                  </a:lnTo>
                  <a:lnTo>
                    <a:pt x="1929638" y="10160"/>
                  </a:lnTo>
                  <a:close/>
                </a:path>
                <a:path w="2448559" h="10160">
                  <a:moveTo>
                    <a:pt x="2191385" y="0"/>
                  </a:moveTo>
                  <a:lnTo>
                    <a:pt x="2098078" y="0"/>
                  </a:lnTo>
                  <a:lnTo>
                    <a:pt x="2090204" y="10160"/>
                  </a:lnTo>
                  <a:lnTo>
                    <a:pt x="2184692" y="10160"/>
                  </a:lnTo>
                  <a:lnTo>
                    <a:pt x="2191385" y="0"/>
                  </a:lnTo>
                  <a:close/>
                </a:path>
                <a:path w="2448559" h="10160">
                  <a:moveTo>
                    <a:pt x="2448331" y="0"/>
                  </a:moveTo>
                  <a:lnTo>
                    <a:pt x="2323617" y="0"/>
                  </a:lnTo>
                  <a:lnTo>
                    <a:pt x="2303703" y="10160"/>
                  </a:lnTo>
                  <a:lnTo>
                    <a:pt x="2427643" y="10160"/>
                  </a:lnTo>
                  <a:lnTo>
                    <a:pt x="2448331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5614416" y="1741169"/>
              <a:ext cx="2419350" cy="8890"/>
            </a:xfrm>
            <a:custGeom>
              <a:avLst/>
              <a:gdLst/>
              <a:ahLst/>
              <a:cxnLst/>
              <a:rect l="l" t="t" r="r" b="b"/>
              <a:pathLst>
                <a:path w="2419350" h="8889">
                  <a:moveTo>
                    <a:pt x="461149" y="8890"/>
                  </a:moveTo>
                  <a:lnTo>
                    <a:pt x="326771" y="0"/>
                  </a:lnTo>
                  <a:lnTo>
                    <a:pt x="0" y="0"/>
                  </a:lnTo>
                  <a:lnTo>
                    <a:pt x="7302" y="8890"/>
                  </a:lnTo>
                  <a:lnTo>
                    <a:pt x="461149" y="8890"/>
                  </a:lnTo>
                  <a:close/>
                </a:path>
                <a:path w="2419350" h="8889">
                  <a:moveTo>
                    <a:pt x="1925408" y="8890"/>
                  </a:moveTo>
                  <a:lnTo>
                    <a:pt x="1921281" y="0"/>
                  </a:lnTo>
                  <a:lnTo>
                    <a:pt x="1803095" y="0"/>
                  </a:lnTo>
                  <a:lnTo>
                    <a:pt x="1806067" y="8890"/>
                  </a:lnTo>
                  <a:lnTo>
                    <a:pt x="1925408" y="8890"/>
                  </a:lnTo>
                  <a:close/>
                </a:path>
                <a:path w="2419350" h="8889">
                  <a:moveTo>
                    <a:pt x="2176335" y="0"/>
                  </a:moveTo>
                  <a:lnTo>
                    <a:pt x="2081847" y="0"/>
                  </a:lnTo>
                  <a:lnTo>
                    <a:pt x="2074951" y="8890"/>
                  </a:lnTo>
                  <a:lnTo>
                    <a:pt x="2170480" y="8890"/>
                  </a:lnTo>
                  <a:lnTo>
                    <a:pt x="2176335" y="0"/>
                  </a:lnTo>
                  <a:close/>
                </a:path>
                <a:path w="2419350" h="8889">
                  <a:moveTo>
                    <a:pt x="2419299" y="0"/>
                  </a:moveTo>
                  <a:lnTo>
                    <a:pt x="2295347" y="0"/>
                  </a:lnTo>
                  <a:lnTo>
                    <a:pt x="2277910" y="8890"/>
                  </a:lnTo>
                  <a:lnTo>
                    <a:pt x="2401201" y="8890"/>
                  </a:lnTo>
                  <a:lnTo>
                    <a:pt x="2419299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5621718" y="1750059"/>
              <a:ext cx="2393950" cy="10160"/>
            </a:xfrm>
            <a:custGeom>
              <a:avLst/>
              <a:gdLst/>
              <a:ahLst/>
              <a:cxnLst/>
              <a:rect l="l" t="t" r="r" b="b"/>
              <a:pathLst>
                <a:path w="2393950" h="10160">
                  <a:moveTo>
                    <a:pt x="607441" y="10160"/>
                  </a:moveTo>
                  <a:lnTo>
                    <a:pt x="453847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607441" y="10160"/>
                  </a:lnTo>
                  <a:close/>
                </a:path>
                <a:path w="2393950" h="10160">
                  <a:moveTo>
                    <a:pt x="1922818" y="10160"/>
                  </a:moveTo>
                  <a:lnTo>
                    <a:pt x="1918106" y="0"/>
                  </a:lnTo>
                  <a:lnTo>
                    <a:pt x="1798764" y="0"/>
                  </a:lnTo>
                  <a:lnTo>
                    <a:pt x="1802155" y="10160"/>
                  </a:lnTo>
                  <a:lnTo>
                    <a:pt x="1922818" y="10160"/>
                  </a:lnTo>
                  <a:close/>
                </a:path>
                <a:path w="2393950" h="10160">
                  <a:moveTo>
                    <a:pt x="2163178" y="0"/>
                  </a:moveTo>
                  <a:lnTo>
                    <a:pt x="2067648" y="0"/>
                  </a:lnTo>
                  <a:lnTo>
                    <a:pt x="2059774" y="10160"/>
                  </a:lnTo>
                  <a:lnTo>
                    <a:pt x="2156472" y="10160"/>
                  </a:lnTo>
                  <a:lnTo>
                    <a:pt x="2163178" y="0"/>
                  </a:lnTo>
                  <a:close/>
                </a:path>
                <a:path w="2393950" h="10160">
                  <a:moveTo>
                    <a:pt x="2393899" y="0"/>
                  </a:moveTo>
                  <a:lnTo>
                    <a:pt x="2270607" y="0"/>
                  </a:lnTo>
                  <a:lnTo>
                    <a:pt x="2250694" y="10160"/>
                  </a:lnTo>
                  <a:lnTo>
                    <a:pt x="2373211" y="10160"/>
                  </a:lnTo>
                  <a:lnTo>
                    <a:pt x="2393899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5630075" y="1760219"/>
              <a:ext cx="2365375" cy="10160"/>
            </a:xfrm>
            <a:custGeom>
              <a:avLst/>
              <a:gdLst/>
              <a:ahLst/>
              <a:cxnLst/>
              <a:rect l="l" t="t" r="r" b="b"/>
              <a:pathLst>
                <a:path w="2365375" h="10160">
                  <a:moveTo>
                    <a:pt x="752665" y="10160"/>
                  </a:moveTo>
                  <a:lnTo>
                    <a:pt x="599084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752665" y="10160"/>
                  </a:lnTo>
                  <a:close/>
                </a:path>
                <a:path w="2365375" h="10160">
                  <a:moveTo>
                    <a:pt x="1919185" y="10160"/>
                  </a:moveTo>
                  <a:lnTo>
                    <a:pt x="1914461" y="0"/>
                  </a:lnTo>
                  <a:lnTo>
                    <a:pt x="1793798" y="0"/>
                  </a:lnTo>
                  <a:lnTo>
                    <a:pt x="1797189" y="10160"/>
                  </a:lnTo>
                  <a:lnTo>
                    <a:pt x="1919185" y="10160"/>
                  </a:lnTo>
                  <a:close/>
                </a:path>
                <a:path w="2365375" h="10160">
                  <a:moveTo>
                    <a:pt x="2148116" y="0"/>
                  </a:moveTo>
                  <a:lnTo>
                    <a:pt x="2051418" y="0"/>
                  </a:lnTo>
                  <a:lnTo>
                    <a:pt x="2043544" y="10160"/>
                  </a:lnTo>
                  <a:lnTo>
                    <a:pt x="2141423" y="10160"/>
                  </a:lnTo>
                  <a:lnTo>
                    <a:pt x="2148116" y="0"/>
                  </a:lnTo>
                  <a:close/>
                </a:path>
                <a:path w="2365375" h="10160">
                  <a:moveTo>
                    <a:pt x="2364854" y="0"/>
                  </a:moveTo>
                  <a:lnTo>
                    <a:pt x="2242337" y="0"/>
                  </a:lnTo>
                  <a:lnTo>
                    <a:pt x="2222411" y="10160"/>
                  </a:lnTo>
                  <a:lnTo>
                    <a:pt x="2344178" y="10160"/>
                  </a:lnTo>
                  <a:lnTo>
                    <a:pt x="2364854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5639994" y="1769109"/>
              <a:ext cx="2337435" cy="10160"/>
            </a:xfrm>
            <a:custGeom>
              <a:avLst/>
              <a:gdLst/>
              <a:ahLst/>
              <a:cxnLst/>
              <a:rect l="l" t="t" r="r" b="b"/>
              <a:pathLst>
                <a:path w="2337434" h="10160">
                  <a:moveTo>
                    <a:pt x="848334" y="6350"/>
                  </a:moveTo>
                  <a:lnTo>
                    <a:pt x="771537" y="6350"/>
                  </a:lnTo>
                  <a:lnTo>
                    <a:pt x="771537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3263" y="6350"/>
                  </a:lnTo>
                  <a:lnTo>
                    <a:pt x="53263" y="10160"/>
                  </a:lnTo>
                  <a:lnTo>
                    <a:pt x="848334" y="10160"/>
                  </a:lnTo>
                  <a:lnTo>
                    <a:pt x="848334" y="6350"/>
                  </a:lnTo>
                  <a:close/>
                </a:path>
                <a:path w="2337434" h="10160">
                  <a:moveTo>
                    <a:pt x="1913394" y="10160"/>
                  </a:moveTo>
                  <a:lnTo>
                    <a:pt x="1908683" y="0"/>
                  </a:lnTo>
                  <a:lnTo>
                    <a:pt x="1786851" y="0"/>
                  </a:lnTo>
                  <a:lnTo>
                    <a:pt x="1790242" y="10160"/>
                  </a:lnTo>
                  <a:lnTo>
                    <a:pt x="1913394" y="10160"/>
                  </a:lnTo>
                  <a:close/>
                </a:path>
                <a:path w="2337434" h="10160">
                  <a:moveTo>
                    <a:pt x="2132342" y="0"/>
                  </a:moveTo>
                  <a:lnTo>
                    <a:pt x="2034616" y="0"/>
                  </a:lnTo>
                  <a:lnTo>
                    <a:pt x="2026742" y="10160"/>
                  </a:lnTo>
                  <a:lnTo>
                    <a:pt x="2125649" y="10160"/>
                  </a:lnTo>
                  <a:lnTo>
                    <a:pt x="2132342" y="0"/>
                  </a:lnTo>
                  <a:close/>
                </a:path>
                <a:path w="2337434" h="10160">
                  <a:moveTo>
                    <a:pt x="2336838" y="0"/>
                  </a:moveTo>
                  <a:lnTo>
                    <a:pt x="2214981" y="0"/>
                  </a:lnTo>
                  <a:lnTo>
                    <a:pt x="2195068" y="10160"/>
                  </a:lnTo>
                  <a:lnTo>
                    <a:pt x="2316162" y="10160"/>
                  </a:lnTo>
                  <a:lnTo>
                    <a:pt x="2336838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5743918" y="1779269"/>
              <a:ext cx="2212340" cy="10160"/>
            </a:xfrm>
            <a:custGeom>
              <a:avLst/>
              <a:gdLst/>
              <a:ahLst/>
              <a:cxnLst/>
              <a:rect l="l" t="t" r="r" b="b"/>
              <a:pathLst>
                <a:path w="2212340" h="10160">
                  <a:moveTo>
                    <a:pt x="926795" y="10160"/>
                  </a:moveTo>
                  <a:lnTo>
                    <a:pt x="773214" y="0"/>
                  </a:lnTo>
                  <a:lnTo>
                    <a:pt x="0" y="0"/>
                  </a:lnTo>
                  <a:lnTo>
                    <a:pt x="270154" y="10160"/>
                  </a:lnTo>
                  <a:lnTo>
                    <a:pt x="926795" y="10160"/>
                  </a:lnTo>
                  <a:close/>
                </a:path>
                <a:path w="2212340" h="10160">
                  <a:moveTo>
                    <a:pt x="1814195" y="10160"/>
                  </a:moveTo>
                  <a:lnTo>
                    <a:pt x="1809470" y="0"/>
                  </a:lnTo>
                  <a:lnTo>
                    <a:pt x="1686318" y="0"/>
                  </a:lnTo>
                  <a:lnTo>
                    <a:pt x="1689709" y="10160"/>
                  </a:lnTo>
                  <a:lnTo>
                    <a:pt x="1814195" y="10160"/>
                  </a:lnTo>
                  <a:close/>
                </a:path>
                <a:path w="2212340" h="10160">
                  <a:moveTo>
                    <a:pt x="2021725" y="0"/>
                  </a:moveTo>
                  <a:lnTo>
                    <a:pt x="1922818" y="0"/>
                  </a:lnTo>
                  <a:lnTo>
                    <a:pt x="1914944" y="10160"/>
                  </a:lnTo>
                  <a:lnTo>
                    <a:pt x="2015020" y="10160"/>
                  </a:lnTo>
                  <a:lnTo>
                    <a:pt x="2021725" y="0"/>
                  </a:lnTo>
                  <a:close/>
                </a:path>
                <a:path w="2212340" h="10160">
                  <a:moveTo>
                    <a:pt x="2212238" y="0"/>
                  </a:moveTo>
                  <a:lnTo>
                    <a:pt x="2091143" y="0"/>
                  </a:lnTo>
                  <a:lnTo>
                    <a:pt x="2071230" y="10160"/>
                  </a:lnTo>
                  <a:lnTo>
                    <a:pt x="2191550" y="10160"/>
                  </a:lnTo>
                  <a:lnTo>
                    <a:pt x="2212238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6064732" y="1788159"/>
              <a:ext cx="1873885" cy="10160"/>
            </a:xfrm>
            <a:custGeom>
              <a:avLst/>
              <a:gdLst/>
              <a:ahLst/>
              <a:cxnLst/>
              <a:rect l="l" t="t" r="r" b="b"/>
              <a:pathLst>
                <a:path w="1873884" h="10160">
                  <a:moveTo>
                    <a:pt x="689495" y="6350"/>
                  </a:moveTo>
                  <a:lnTo>
                    <a:pt x="634771" y="6350"/>
                  </a:lnTo>
                  <a:lnTo>
                    <a:pt x="634771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35077" y="6350"/>
                  </a:lnTo>
                  <a:lnTo>
                    <a:pt x="135077" y="10160"/>
                  </a:lnTo>
                  <a:lnTo>
                    <a:pt x="689495" y="10160"/>
                  </a:lnTo>
                  <a:lnTo>
                    <a:pt x="689495" y="6350"/>
                  </a:lnTo>
                  <a:close/>
                </a:path>
                <a:path w="1873884" h="10160">
                  <a:moveTo>
                    <a:pt x="1497507" y="10160"/>
                  </a:moveTo>
                  <a:lnTo>
                    <a:pt x="1492783" y="0"/>
                  </a:lnTo>
                  <a:lnTo>
                    <a:pt x="1368463" y="0"/>
                  </a:lnTo>
                  <a:lnTo>
                    <a:pt x="1371866" y="10160"/>
                  </a:lnTo>
                  <a:lnTo>
                    <a:pt x="1497507" y="10160"/>
                  </a:lnTo>
                  <a:close/>
                </a:path>
                <a:path w="1873884" h="10160">
                  <a:moveTo>
                    <a:pt x="1695043" y="0"/>
                  </a:moveTo>
                  <a:lnTo>
                    <a:pt x="1595107" y="0"/>
                  </a:lnTo>
                  <a:lnTo>
                    <a:pt x="1587233" y="10160"/>
                  </a:lnTo>
                  <a:lnTo>
                    <a:pt x="1688350" y="10160"/>
                  </a:lnTo>
                  <a:lnTo>
                    <a:pt x="1695043" y="0"/>
                  </a:lnTo>
                  <a:close/>
                </a:path>
                <a:path w="1873884" h="10160">
                  <a:moveTo>
                    <a:pt x="1873326" y="0"/>
                  </a:moveTo>
                  <a:lnTo>
                    <a:pt x="1752904" y="0"/>
                  </a:lnTo>
                  <a:lnTo>
                    <a:pt x="1732978" y="10160"/>
                  </a:lnTo>
                  <a:lnTo>
                    <a:pt x="1852637" y="10160"/>
                  </a:lnTo>
                  <a:lnTo>
                    <a:pt x="1873326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6318009" y="1798319"/>
              <a:ext cx="1599565" cy="10160"/>
            </a:xfrm>
            <a:custGeom>
              <a:avLst/>
              <a:gdLst/>
              <a:ahLst/>
              <a:cxnLst/>
              <a:rect l="l" t="t" r="r" b="b"/>
              <a:pathLst>
                <a:path w="1599565" h="10160">
                  <a:moveTo>
                    <a:pt x="469849" y="5080"/>
                  </a:moveTo>
                  <a:lnTo>
                    <a:pt x="451916" y="5080"/>
                  </a:lnTo>
                  <a:lnTo>
                    <a:pt x="451916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80733" y="5080"/>
                  </a:lnTo>
                  <a:lnTo>
                    <a:pt x="80733" y="10160"/>
                  </a:lnTo>
                  <a:lnTo>
                    <a:pt x="469849" y="10160"/>
                  </a:lnTo>
                  <a:lnTo>
                    <a:pt x="469849" y="5080"/>
                  </a:lnTo>
                  <a:close/>
                </a:path>
                <a:path w="1599565" h="10160">
                  <a:moveTo>
                    <a:pt x="1248943" y="10160"/>
                  </a:moveTo>
                  <a:lnTo>
                    <a:pt x="1244231" y="0"/>
                  </a:lnTo>
                  <a:lnTo>
                    <a:pt x="1118590" y="0"/>
                  </a:lnTo>
                  <a:lnTo>
                    <a:pt x="1121981" y="10160"/>
                  </a:lnTo>
                  <a:lnTo>
                    <a:pt x="1248943" y="10160"/>
                  </a:lnTo>
                  <a:close/>
                </a:path>
                <a:path w="1599565" h="10160">
                  <a:moveTo>
                    <a:pt x="1435074" y="0"/>
                  </a:moveTo>
                  <a:lnTo>
                    <a:pt x="1333957" y="0"/>
                  </a:lnTo>
                  <a:lnTo>
                    <a:pt x="1326083" y="10160"/>
                  </a:lnTo>
                  <a:lnTo>
                    <a:pt x="1428381" y="10160"/>
                  </a:lnTo>
                  <a:lnTo>
                    <a:pt x="1435074" y="0"/>
                  </a:lnTo>
                  <a:close/>
                </a:path>
                <a:path w="1599565" h="10160">
                  <a:moveTo>
                    <a:pt x="1599361" y="0"/>
                  </a:moveTo>
                  <a:lnTo>
                    <a:pt x="1479702" y="0"/>
                  </a:lnTo>
                  <a:lnTo>
                    <a:pt x="1459788" y="10160"/>
                  </a:lnTo>
                  <a:lnTo>
                    <a:pt x="1578686" y="10160"/>
                  </a:lnTo>
                  <a:lnTo>
                    <a:pt x="159936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6405334" y="1807209"/>
              <a:ext cx="1494155" cy="10160"/>
            </a:xfrm>
            <a:custGeom>
              <a:avLst/>
              <a:gdLst/>
              <a:ahLst/>
              <a:cxnLst/>
              <a:rect l="l" t="t" r="r" b="b"/>
              <a:pathLst>
                <a:path w="1494154" h="10160">
                  <a:moveTo>
                    <a:pt x="422871" y="10160"/>
                  </a:moveTo>
                  <a:lnTo>
                    <a:pt x="387007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422871" y="10160"/>
                  </a:lnTo>
                  <a:close/>
                </a:path>
                <a:path w="1494154" h="10160">
                  <a:moveTo>
                    <a:pt x="1165758" y="10160"/>
                  </a:moveTo>
                  <a:lnTo>
                    <a:pt x="1161034" y="0"/>
                  </a:lnTo>
                  <a:lnTo>
                    <a:pt x="1034224" y="0"/>
                  </a:lnTo>
                  <a:lnTo>
                    <a:pt x="1037615" y="10160"/>
                  </a:lnTo>
                  <a:lnTo>
                    <a:pt x="1165758" y="10160"/>
                  </a:lnTo>
                  <a:close/>
                </a:path>
                <a:path w="1494154" h="10160">
                  <a:moveTo>
                    <a:pt x="1341894" y="0"/>
                  </a:moveTo>
                  <a:lnTo>
                    <a:pt x="1239748" y="0"/>
                  </a:lnTo>
                  <a:lnTo>
                    <a:pt x="1231874" y="10160"/>
                  </a:lnTo>
                  <a:lnTo>
                    <a:pt x="1335189" y="10160"/>
                  </a:lnTo>
                  <a:lnTo>
                    <a:pt x="1341894" y="0"/>
                  </a:lnTo>
                  <a:close/>
                </a:path>
                <a:path w="1494154" h="10160">
                  <a:moveTo>
                    <a:pt x="1493951" y="0"/>
                  </a:moveTo>
                  <a:lnTo>
                    <a:pt x="1374952" y="0"/>
                  </a:lnTo>
                  <a:lnTo>
                    <a:pt x="1355026" y="10160"/>
                  </a:lnTo>
                  <a:lnTo>
                    <a:pt x="1473263" y="10160"/>
                  </a:lnTo>
                  <a:lnTo>
                    <a:pt x="149395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6451486" y="1816099"/>
              <a:ext cx="1430020" cy="11430"/>
            </a:xfrm>
            <a:custGeom>
              <a:avLst/>
              <a:gdLst/>
              <a:ahLst/>
              <a:cxnLst/>
              <a:rect l="l" t="t" r="r" b="b"/>
              <a:pathLst>
                <a:path w="1430020" h="11430">
                  <a:moveTo>
                    <a:pt x="412584" y="11430"/>
                  </a:moveTo>
                  <a:lnTo>
                    <a:pt x="372237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412584" y="11430"/>
                  </a:lnTo>
                  <a:close/>
                </a:path>
                <a:path w="1430020" h="11430">
                  <a:moveTo>
                    <a:pt x="1124318" y="11430"/>
                  </a:moveTo>
                  <a:lnTo>
                    <a:pt x="1119009" y="0"/>
                  </a:lnTo>
                  <a:lnTo>
                    <a:pt x="991044" y="0"/>
                  </a:lnTo>
                  <a:lnTo>
                    <a:pt x="994867" y="11430"/>
                  </a:lnTo>
                  <a:lnTo>
                    <a:pt x="1124318" y="11430"/>
                  </a:lnTo>
                  <a:close/>
                </a:path>
                <a:path w="1430020" h="11430">
                  <a:moveTo>
                    <a:pt x="1289875" y="0"/>
                  </a:moveTo>
                  <a:lnTo>
                    <a:pt x="1186700" y="0"/>
                  </a:lnTo>
                  <a:lnTo>
                    <a:pt x="1177848" y="11430"/>
                  </a:lnTo>
                  <a:lnTo>
                    <a:pt x="1282344" y="11430"/>
                  </a:lnTo>
                  <a:lnTo>
                    <a:pt x="1289875" y="0"/>
                  </a:lnTo>
                  <a:close/>
                </a:path>
                <a:path w="1430020" h="11430">
                  <a:moveTo>
                    <a:pt x="1429702" y="0"/>
                  </a:moveTo>
                  <a:lnTo>
                    <a:pt x="1311363" y="0"/>
                  </a:lnTo>
                  <a:lnTo>
                    <a:pt x="1288961" y="11430"/>
                  </a:lnTo>
                  <a:lnTo>
                    <a:pt x="1406436" y="11430"/>
                  </a:lnTo>
                  <a:lnTo>
                    <a:pt x="1429702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6504230" y="1826259"/>
              <a:ext cx="1356360" cy="10160"/>
            </a:xfrm>
            <a:custGeom>
              <a:avLst/>
              <a:gdLst/>
              <a:ahLst/>
              <a:cxnLst/>
              <a:rect l="l" t="t" r="r" b="b"/>
              <a:pathLst>
                <a:path w="1356359" h="10160">
                  <a:moveTo>
                    <a:pt x="355361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91227" y="10160"/>
                  </a:lnTo>
                  <a:lnTo>
                    <a:pt x="355361" y="0"/>
                  </a:lnTo>
                  <a:close/>
                </a:path>
                <a:path w="1356359" h="10160">
                  <a:moveTo>
                    <a:pt x="1070992" y="0"/>
                  </a:moveTo>
                  <a:lnTo>
                    <a:pt x="941699" y="0"/>
                  </a:lnTo>
                  <a:lnTo>
                    <a:pt x="945092" y="10160"/>
                  </a:lnTo>
                  <a:lnTo>
                    <a:pt x="1075712" y="10160"/>
                  </a:lnTo>
                  <a:lnTo>
                    <a:pt x="1070992" y="0"/>
                  </a:lnTo>
                  <a:close/>
                </a:path>
                <a:path w="1356359" h="10160">
                  <a:moveTo>
                    <a:pt x="1230444" y="0"/>
                  </a:moveTo>
                  <a:lnTo>
                    <a:pt x="1126088" y="0"/>
                  </a:lnTo>
                  <a:lnTo>
                    <a:pt x="1118214" y="10160"/>
                  </a:lnTo>
                  <a:lnTo>
                    <a:pt x="1335598" y="10160"/>
                  </a:lnTo>
                  <a:lnTo>
                    <a:pt x="1343353" y="6350"/>
                  </a:lnTo>
                  <a:lnTo>
                    <a:pt x="1226259" y="6350"/>
                  </a:lnTo>
                  <a:lnTo>
                    <a:pt x="1230444" y="0"/>
                  </a:lnTo>
                  <a:close/>
                </a:path>
                <a:path w="1356359" h="10160">
                  <a:moveTo>
                    <a:pt x="1356279" y="0"/>
                  </a:moveTo>
                  <a:lnTo>
                    <a:pt x="1238709" y="0"/>
                  </a:lnTo>
                  <a:lnTo>
                    <a:pt x="1226259" y="6350"/>
                  </a:lnTo>
                  <a:lnTo>
                    <a:pt x="1343353" y="6350"/>
                  </a:lnTo>
                  <a:lnTo>
                    <a:pt x="1356279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6550368" y="1835149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30">
                  <a:moveTo>
                    <a:pt x="380949" y="11430"/>
                  </a:moveTo>
                  <a:lnTo>
                    <a:pt x="340601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380949" y="11430"/>
                  </a:lnTo>
                  <a:close/>
                </a:path>
                <a:path w="1292225" h="11430">
                  <a:moveTo>
                    <a:pt x="1034288" y="11430"/>
                  </a:moveTo>
                  <a:lnTo>
                    <a:pt x="1028979" y="0"/>
                  </a:lnTo>
                  <a:lnTo>
                    <a:pt x="898525" y="0"/>
                  </a:lnTo>
                  <a:lnTo>
                    <a:pt x="902335" y="11430"/>
                  </a:lnTo>
                  <a:lnTo>
                    <a:pt x="1034288" y="11430"/>
                  </a:lnTo>
                  <a:close/>
                </a:path>
                <a:path w="1292225" h="11430">
                  <a:moveTo>
                    <a:pt x="1292034" y="0"/>
                  </a:moveTo>
                  <a:lnTo>
                    <a:pt x="1073061" y="0"/>
                  </a:lnTo>
                  <a:lnTo>
                    <a:pt x="1064196" y="11430"/>
                  </a:lnTo>
                  <a:lnTo>
                    <a:pt x="1268768" y="11430"/>
                  </a:lnTo>
                  <a:lnTo>
                    <a:pt x="1292034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6603111" y="1845309"/>
              <a:ext cx="1219200" cy="10160"/>
            </a:xfrm>
            <a:custGeom>
              <a:avLst/>
              <a:gdLst/>
              <a:ahLst/>
              <a:cxnLst/>
              <a:rect l="l" t="t" r="r" b="b"/>
              <a:pathLst>
                <a:path w="1219200" h="10160">
                  <a:moveTo>
                    <a:pt x="359587" y="10160"/>
                  </a:moveTo>
                  <a:lnTo>
                    <a:pt x="323723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59587" y="10160"/>
                  </a:lnTo>
                  <a:close/>
                </a:path>
                <a:path w="1219200" h="10160">
                  <a:moveTo>
                    <a:pt x="985672" y="10160"/>
                  </a:moveTo>
                  <a:lnTo>
                    <a:pt x="980960" y="0"/>
                  </a:lnTo>
                  <a:lnTo>
                    <a:pt x="849172" y="0"/>
                  </a:lnTo>
                  <a:lnTo>
                    <a:pt x="852563" y="10160"/>
                  </a:lnTo>
                  <a:lnTo>
                    <a:pt x="985672" y="10160"/>
                  </a:lnTo>
                  <a:close/>
                </a:path>
                <a:path w="1219200" h="10160">
                  <a:moveTo>
                    <a:pt x="1218615" y="0"/>
                  </a:moveTo>
                  <a:lnTo>
                    <a:pt x="1012444" y="0"/>
                  </a:lnTo>
                  <a:lnTo>
                    <a:pt x="1004570" y="10160"/>
                  </a:lnTo>
                  <a:lnTo>
                    <a:pt x="1197940" y="10160"/>
                  </a:lnTo>
                  <a:lnTo>
                    <a:pt x="1218615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6649262" y="1854199"/>
              <a:ext cx="1154430" cy="10160"/>
            </a:xfrm>
            <a:custGeom>
              <a:avLst/>
              <a:gdLst/>
              <a:ahLst/>
              <a:cxnLst/>
              <a:rect l="l" t="t" r="r" b="b"/>
              <a:pathLst>
                <a:path w="1154429" h="10160">
                  <a:moveTo>
                    <a:pt x="344817" y="10160"/>
                  </a:moveTo>
                  <a:lnTo>
                    <a:pt x="308952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44817" y="10160"/>
                  </a:lnTo>
                  <a:close/>
                </a:path>
                <a:path w="1154429" h="10160">
                  <a:moveTo>
                    <a:pt x="943648" y="10160"/>
                  </a:moveTo>
                  <a:lnTo>
                    <a:pt x="938936" y="0"/>
                  </a:lnTo>
                  <a:lnTo>
                    <a:pt x="805992" y="0"/>
                  </a:lnTo>
                  <a:lnTo>
                    <a:pt x="809383" y="10160"/>
                  </a:lnTo>
                  <a:lnTo>
                    <a:pt x="943648" y="10160"/>
                  </a:lnTo>
                  <a:close/>
                </a:path>
                <a:path w="1154429" h="10160">
                  <a:moveTo>
                    <a:pt x="1154366" y="0"/>
                  </a:moveTo>
                  <a:lnTo>
                    <a:pt x="959396" y="0"/>
                  </a:lnTo>
                  <a:lnTo>
                    <a:pt x="951522" y="10160"/>
                  </a:lnTo>
                  <a:lnTo>
                    <a:pt x="1133690" y="10160"/>
                  </a:lnTo>
                  <a:lnTo>
                    <a:pt x="1154366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6702013" y="1864359"/>
              <a:ext cx="1081405" cy="10160"/>
            </a:xfrm>
            <a:custGeom>
              <a:avLst/>
              <a:gdLst/>
              <a:ahLst/>
              <a:cxnLst/>
              <a:rect l="l" t="t" r="r" b="b"/>
              <a:pathLst>
                <a:path w="1081404" h="10160">
                  <a:moveTo>
                    <a:pt x="292074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27940" y="10160"/>
                  </a:lnTo>
                  <a:lnTo>
                    <a:pt x="292074" y="0"/>
                  </a:lnTo>
                  <a:close/>
                </a:path>
                <a:path w="1081404" h="10160">
                  <a:moveTo>
                    <a:pt x="890906" y="0"/>
                  </a:moveTo>
                  <a:lnTo>
                    <a:pt x="756637" y="0"/>
                  </a:lnTo>
                  <a:lnTo>
                    <a:pt x="760029" y="10160"/>
                  </a:lnTo>
                  <a:lnTo>
                    <a:pt x="1060259" y="10160"/>
                  </a:lnTo>
                  <a:lnTo>
                    <a:pt x="1068015" y="6350"/>
                  </a:lnTo>
                  <a:lnTo>
                    <a:pt x="893855" y="6350"/>
                  </a:lnTo>
                  <a:lnTo>
                    <a:pt x="890906" y="0"/>
                  </a:lnTo>
                  <a:close/>
                </a:path>
                <a:path w="1081404" h="10160">
                  <a:moveTo>
                    <a:pt x="1080940" y="0"/>
                  </a:moveTo>
                  <a:lnTo>
                    <a:pt x="898777" y="0"/>
                  </a:lnTo>
                  <a:lnTo>
                    <a:pt x="893855" y="6350"/>
                  </a:lnTo>
                  <a:lnTo>
                    <a:pt x="1068015" y="6350"/>
                  </a:lnTo>
                  <a:lnTo>
                    <a:pt x="10809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6748158" y="1873249"/>
              <a:ext cx="1017269" cy="10160"/>
            </a:xfrm>
            <a:custGeom>
              <a:avLst/>
              <a:gdLst/>
              <a:ahLst/>
              <a:cxnLst/>
              <a:rect l="l" t="t" r="r" b="b"/>
              <a:pathLst>
                <a:path w="1017270" h="10160">
                  <a:moveTo>
                    <a:pt x="313169" y="10160"/>
                  </a:moveTo>
                  <a:lnTo>
                    <a:pt x="277304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13169" y="10160"/>
                  </a:lnTo>
                  <a:close/>
                </a:path>
                <a:path w="1017270" h="10160">
                  <a:moveTo>
                    <a:pt x="1016698" y="0"/>
                  </a:moveTo>
                  <a:lnTo>
                    <a:pt x="713460" y="0"/>
                  </a:lnTo>
                  <a:lnTo>
                    <a:pt x="716851" y="10160"/>
                  </a:lnTo>
                  <a:lnTo>
                    <a:pt x="996010" y="10160"/>
                  </a:lnTo>
                  <a:lnTo>
                    <a:pt x="1016698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6817385" y="1883409"/>
              <a:ext cx="927100" cy="10160"/>
            </a:xfrm>
            <a:custGeom>
              <a:avLst/>
              <a:gdLst/>
              <a:ahLst/>
              <a:cxnLst/>
              <a:rect l="l" t="t" r="r" b="b"/>
              <a:pathLst>
                <a:path w="927100" h="10160">
                  <a:moveTo>
                    <a:pt x="273088" y="6350"/>
                  </a:moveTo>
                  <a:lnTo>
                    <a:pt x="255155" y="6350"/>
                  </a:lnTo>
                  <a:lnTo>
                    <a:pt x="255155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22415" y="6350"/>
                  </a:lnTo>
                  <a:lnTo>
                    <a:pt x="22415" y="10160"/>
                  </a:lnTo>
                  <a:lnTo>
                    <a:pt x="273088" y="10160"/>
                  </a:lnTo>
                  <a:lnTo>
                    <a:pt x="273088" y="6350"/>
                  </a:lnTo>
                  <a:close/>
                </a:path>
                <a:path w="927100" h="10160">
                  <a:moveTo>
                    <a:pt x="926782" y="0"/>
                  </a:moveTo>
                  <a:lnTo>
                    <a:pt x="647623" y="0"/>
                  </a:lnTo>
                  <a:lnTo>
                    <a:pt x="651014" y="10160"/>
                  </a:lnTo>
                  <a:lnTo>
                    <a:pt x="906106" y="10160"/>
                  </a:lnTo>
                  <a:lnTo>
                    <a:pt x="926782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6853669" y="1892299"/>
              <a:ext cx="872490" cy="10160"/>
            </a:xfrm>
            <a:custGeom>
              <a:avLst/>
              <a:gdLst/>
              <a:ahLst/>
              <a:cxnLst/>
              <a:rect l="l" t="t" r="r" b="b"/>
              <a:pathLst>
                <a:path w="872490" h="10160">
                  <a:moveTo>
                    <a:pt x="272986" y="7620"/>
                  </a:moveTo>
                  <a:lnTo>
                    <a:pt x="252488" y="7620"/>
                  </a:lnTo>
                  <a:lnTo>
                    <a:pt x="252488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272986" y="10160"/>
                  </a:lnTo>
                  <a:lnTo>
                    <a:pt x="272986" y="7620"/>
                  </a:lnTo>
                  <a:close/>
                </a:path>
                <a:path w="872490" h="10160">
                  <a:moveTo>
                    <a:pt x="872401" y="0"/>
                  </a:moveTo>
                  <a:lnTo>
                    <a:pt x="614299" y="0"/>
                  </a:lnTo>
                  <a:lnTo>
                    <a:pt x="617702" y="10160"/>
                  </a:lnTo>
                  <a:lnTo>
                    <a:pt x="851725" y="10160"/>
                  </a:lnTo>
                  <a:lnTo>
                    <a:pt x="87240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6873481" y="190245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60">
                  <a:moveTo>
                    <a:pt x="316585" y="10160"/>
                  </a:moveTo>
                  <a:lnTo>
                    <a:pt x="26022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16585" y="10160"/>
                  </a:lnTo>
                  <a:close/>
                </a:path>
                <a:path w="832484" h="10160">
                  <a:moveTo>
                    <a:pt x="831913" y="0"/>
                  </a:moveTo>
                  <a:lnTo>
                    <a:pt x="597890" y="0"/>
                  </a:lnTo>
                  <a:lnTo>
                    <a:pt x="601281" y="10160"/>
                  </a:lnTo>
                  <a:lnTo>
                    <a:pt x="811237" y="10160"/>
                  </a:lnTo>
                  <a:lnTo>
                    <a:pt x="83191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6901218" y="1911349"/>
              <a:ext cx="786130" cy="10160"/>
            </a:xfrm>
            <a:custGeom>
              <a:avLst/>
              <a:gdLst/>
              <a:ahLst/>
              <a:cxnLst/>
              <a:rect l="l" t="t" r="r" b="b"/>
              <a:pathLst>
                <a:path w="786129" h="10160">
                  <a:moveTo>
                    <a:pt x="338162" y="10160"/>
                  </a:moveTo>
                  <a:lnTo>
                    <a:pt x="281800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38162" y="10160"/>
                  </a:lnTo>
                  <a:close/>
                </a:path>
                <a:path w="786129" h="10160">
                  <a:moveTo>
                    <a:pt x="786079" y="0"/>
                  </a:moveTo>
                  <a:lnTo>
                    <a:pt x="573112" y="0"/>
                  </a:lnTo>
                  <a:lnTo>
                    <a:pt x="576503" y="10160"/>
                  </a:lnTo>
                  <a:lnTo>
                    <a:pt x="765403" y="10160"/>
                  </a:lnTo>
                  <a:lnTo>
                    <a:pt x="786079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6932917" y="1921509"/>
              <a:ext cx="734060" cy="10160"/>
            </a:xfrm>
            <a:custGeom>
              <a:avLst/>
              <a:gdLst/>
              <a:ahLst/>
              <a:cxnLst/>
              <a:rect l="l" t="t" r="r" b="b"/>
              <a:pathLst>
                <a:path w="734059" h="10160">
                  <a:moveTo>
                    <a:pt x="362813" y="10160"/>
                  </a:moveTo>
                  <a:lnTo>
                    <a:pt x="30646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62813" y="10160"/>
                  </a:lnTo>
                  <a:close/>
                </a:path>
                <a:path w="734059" h="10160">
                  <a:moveTo>
                    <a:pt x="733704" y="0"/>
                  </a:moveTo>
                  <a:lnTo>
                    <a:pt x="544804" y="0"/>
                  </a:lnTo>
                  <a:lnTo>
                    <a:pt x="548208" y="10160"/>
                  </a:lnTo>
                  <a:lnTo>
                    <a:pt x="713016" y="10160"/>
                  </a:lnTo>
                  <a:lnTo>
                    <a:pt x="733704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6960654" y="1930399"/>
              <a:ext cx="688340" cy="10160"/>
            </a:xfrm>
            <a:custGeom>
              <a:avLst/>
              <a:gdLst/>
              <a:ahLst/>
              <a:cxnLst/>
              <a:rect l="l" t="t" r="r" b="b"/>
              <a:pathLst>
                <a:path w="688340" h="10160">
                  <a:moveTo>
                    <a:pt x="384390" y="10160"/>
                  </a:moveTo>
                  <a:lnTo>
                    <a:pt x="328041" y="0"/>
                  </a:lnTo>
                  <a:lnTo>
                    <a:pt x="0" y="0"/>
                  </a:lnTo>
                  <a:lnTo>
                    <a:pt x="31686" y="10160"/>
                  </a:lnTo>
                  <a:lnTo>
                    <a:pt x="384390" y="10160"/>
                  </a:lnTo>
                  <a:close/>
                </a:path>
                <a:path w="688340" h="10160">
                  <a:moveTo>
                    <a:pt x="687870" y="0"/>
                  </a:moveTo>
                  <a:lnTo>
                    <a:pt x="520039" y="0"/>
                  </a:lnTo>
                  <a:lnTo>
                    <a:pt x="523430" y="10160"/>
                  </a:lnTo>
                  <a:lnTo>
                    <a:pt x="667181" y="10160"/>
                  </a:lnTo>
                  <a:lnTo>
                    <a:pt x="68787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6992341" y="1940559"/>
              <a:ext cx="629285" cy="10160"/>
            </a:xfrm>
            <a:custGeom>
              <a:avLst/>
              <a:gdLst/>
              <a:ahLst/>
              <a:cxnLst/>
              <a:rect l="l" t="t" r="r" b="b"/>
              <a:pathLst>
                <a:path w="629284" h="10160">
                  <a:moveTo>
                    <a:pt x="409067" y="10160"/>
                  </a:moveTo>
                  <a:lnTo>
                    <a:pt x="352704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09067" y="10160"/>
                  </a:lnTo>
                  <a:close/>
                </a:path>
                <a:path w="629284" h="10160">
                  <a:moveTo>
                    <a:pt x="629031" y="0"/>
                  </a:moveTo>
                  <a:lnTo>
                    <a:pt x="492810" y="0"/>
                  </a:lnTo>
                  <a:lnTo>
                    <a:pt x="492810" y="6350"/>
                  </a:lnTo>
                  <a:lnTo>
                    <a:pt x="494499" y="6350"/>
                  </a:lnTo>
                  <a:lnTo>
                    <a:pt x="494499" y="10160"/>
                  </a:lnTo>
                  <a:lnTo>
                    <a:pt x="621195" y="10160"/>
                  </a:lnTo>
                  <a:lnTo>
                    <a:pt x="621195" y="6350"/>
                  </a:lnTo>
                  <a:lnTo>
                    <a:pt x="629031" y="6350"/>
                  </a:lnTo>
                  <a:lnTo>
                    <a:pt x="62903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7020077" y="1949449"/>
              <a:ext cx="593090" cy="10160"/>
            </a:xfrm>
            <a:custGeom>
              <a:avLst/>
              <a:gdLst/>
              <a:ahLst/>
              <a:cxnLst/>
              <a:rect l="l" t="t" r="r" b="b"/>
              <a:pathLst>
                <a:path w="593090" h="10160">
                  <a:moveTo>
                    <a:pt x="430644" y="10160"/>
                  </a:moveTo>
                  <a:lnTo>
                    <a:pt x="374281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30644" y="10160"/>
                  </a:lnTo>
                  <a:close/>
                </a:path>
                <a:path w="593090" h="10160">
                  <a:moveTo>
                    <a:pt x="592988" y="0"/>
                  </a:moveTo>
                  <a:lnTo>
                    <a:pt x="466979" y="0"/>
                  </a:lnTo>
                  <a:lnTo>
                    <a:pt x="470369" y="10160"/>
                  </a:lnTo>
                  <a:lnTo>
                    <a:pt x="585622" y="10160"/>
                  </a:lnTo>
                  <a:lnTo>
                    <a:pt x="592988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7051782" y="1959609"/>
              <a:ext cx="554355" cy="10160"/>
            </a:xfrm>
            <a:custGeom>
              <a:avLst/>
              <a:gdLst/>
              <a:ahLst/>
              <a:cxnLst/>
              <a:rect l="l" t="t" r="r" b="b"/>
              <a:pathLst>
                <a:path w="554354" h="10160">
                  <a:moveTo>
                    <a:pt x="39894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46557" y="10160"/>
                  </a:lnTo>
                  <a:lnTo>
                    <a:pt x="548400" y="7619"/>
                  </a:lnTo>
                  <a:lnTo>
                    <a:pt x="441217" y="7619"/>
                  </a:lnTo>
                  <a:lnTo>
                    <a:pt x="398948" y="0"/>
                  </a:lnTo>
                  <a:close/>
                </a:path>
                <a:path w="554354" h="10160">
                  <a:moveTo>
                    <a:pt x="553926" y="0"/>
                  </a:moveTo>
                  <a:lnTo>
                    <a:pt x="438673" y="0"/>
                  </a:lnTo>
                  <a:lnTo>
                    <a:pt x="441217" y="7619"/>
                  </a:lnTo>
                  <a:lnTo>
                    <a:pt x="548400" y="7619"/>
                  </a:lnTo>
                  <a:lnTo>
                    <a:pt x="553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7079516" y="1968500"/>
              <a:ext cx="520065" cy="10160"/>
            </a:xfrm>
            <a:custGeom>
              <a:avLst/>
              <a:gdLst/>
              <a:ahLst/>
              <a:cxnLst/>
              <a:rect l="l" t="t" r="r" b="b"/>
              <a:pathLst>
                <a:path w="520065" h="10160">
                  <a:moveTo>
                    <a:pt x="519744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12375" y="10160"/>
                  </a:lnTo>
                  <a:lnTo>
                    <a:pt x="519744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7111212" y="1978659"/>
              <a:ext cx="480695" cy="10160"/>
            </a:xfrm>
            <a:custGeom>
              <a:avLst/>
              <a:gdLst/>
              <a:ahLst/>
              <a:cxnLst/>
              <a:rect l="l" t="t" r="r" b="b"/>
              <a:pathLst>
                <a:path w="480695" h="10160">
                  <a:moveTo>
                    <a:pt x="480679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73310" y="10160"/>
                  </a:lnTo>
                  <a:lnTo>
                    <a:pt x="48067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7138946" y="1987550"/>
              <a:ext cx="447040" cy="10160"/>
            </a:xfrm>
            <a:custGeom>
              <a:avLst/>
              <a:gdLst/>
              <a:ahLst/>
              <a:cxnLst/>
              <a:rect l="l" t="t" r="r" b="b"/>
              <a:pathLst>
                <a:path w="447040" h="10160">
                  <a:moveTo>
                    <a:pt x="446497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39128" y="10160"/>
                  </a:lnTo>
                  <a:lnTo>
                    <a:pt x="446497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7170643" y="1997709"/>
              <a:ext cx="407670" cy="10160"/>
            </a:xfrm>
            <a:custGeom>
              <a:avLst/>
              <a:gdLst/>
              <a:ahLst/>
              <a:cxnLst/>
              <a:rect l="l" t="t" r="r" b="b"/>
              <a:pathLst>
                <a:path w="407670" h="10160">
                  <a:moveTo>
                    <a:pt x="407432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00063" y="10160"/>
                  </a:lnTo>
                  <a:lnTo>
                    <a:pt x="407432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7198378" y="2006600"/>
              <a:ext cx="373380" cy="10160"/>
            </a:xfrm>
            <a:custGeom>
              <a:avLst/>
              <a:gdLst/>
              <a:ahLst/>
              <a:cxnLst/>
              <a:rect l="l" t="t" r="r" b="b"/>
              <a:pathLst>
                <a:path w="373379" h="10160">
                  <a:moveTo>
                    <a:pt x="373250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65881" y="10160"/>
                  </a:lnTo>
                  <a:lnTo>
                    <a:pt x="37325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7230073" y="2016759"/>
              <a:ext cx="334645" cy="10160"/>
            </a:xfrm>
            <a:custGeom>
              <a:avLst/>
              <a:gdLst/>
              <a:ahLst/>
              <a:cxnLst/>
              <a:rect l="l" t="t" r="r" b="b"/>
              <a:pathLst>
                <a:path w="334645" h="10160">
                  <a:moveTo>
                    <a:pt x="334185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26816" y="10160"/>
                  </a:lnTo>
                  <a:lnTo>
                    <a:pt x="334185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7257808" y="2025650"/>
              <a:ext cx="300355" cy="10160"/>
            </a:xfrm>
            <a:custGeom>
              <a:avLst/>
              <a:gdLst/>
              <a:ahLst/>
              <a:cxnLst/>
              <a:rect l="l" t="t" r="r" b="b"/>
              <a:pathLst>
                <a:path w="300354" h="10160">
                  <a:moveTo>
                    <a:pt x="300003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92634" y="10160"/>
                  </a:lnTo>
                  <a:lnTo>
                    <a:pt x="300003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7289505" y="2035809"/>
              <a:ext cx="260985" cy="10160"/>
            </a:xfrm>
            <a:custGeom>
              <a:avLst/>
              <a:gdLst/>
              <a:ahLst/>
              <a:cxnLst/>
              <a:rect l="l" t="t" r="r" b="b"/>
              <a:pathLst>
                <a:path w="260984" h="10160">
                  <a:moveTo>
                    <a:pt x="26093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53569" y="10160"/>
                  </a:lnTo>
                  <a:lnTo>
                    <a:pt x="26093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7317239" y="2044700"/>
              <a:ext cx="227329" cy="10160"/>
            </a:xfrm>
            <a:custGeom>
              <a:avLst/>
              <a:gdLst/>
              <a:ahLst/>
              <a:cxnLst/>
              <a:rect l="l" t="t" r="r" b="b"/>
              <a:pathLst>
                <a:path w="227329" h="10160">
                  <a:moveTo>
                    <a:pt x="226756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19387" y="10160"/>
                  </a:lnTo>
                  <a:lnTo>
                    <a:pt x="22675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7360818" y="2054859"/>
              <a:ext cx="173355" cy="10160"/>
            </a:xfrm>
            <a:custGeom>
              <a:avLst/>
              <a:gdLst/>
              <a:ahLst/>
              <a:cxnLst/>
              <a:rect l="l" t="t" r="r" b="b"/>
              <a:pathLst>
                <a:path w="173354" h="10160">
                  <a:moveTo>
                    <a:pt x="17303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166217" y="10160"/>
                  </a:lnTo>
                  <a:lnTo>
                    <a:pt x="166217" y="7620"/>
                  </a:lnTo>
                  <a:lnTo>
                    <a:pt x="173037" y="7620"/>
                  </a:lnTo>
                  <a:lnTo>
                    <a:pt x="173037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7386574" y="2063749"/>
              <a:ext cx="130810" cy="10160"/>
            </a:xfrm>
            <a:custGeom>
              <a:avLst/>
              <a:gdLst/>
              <a:ahLst/>
              <a:cxnLst/>
              <a:rect l="l" t="t" r="r" b="b"/>
              <a:pathLst>
                <a:path w="130809" h="10160">
                  <a:moveTo>
                    <a:pt x="130302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025" y="6350"/>
                  </a:lnTo>
                  <a:lnTo>
                    <a:pt x="4025" y="10160"/>
                  </a:lnTo>
                  <a:lnTo>
                    <a:pt x="114046" y="10160"/>
                  </a:lnTo>
                  <a:lnTo>
                    <a:pt x="114046" y="6350"/>
                  </a:lnTo>
                  <a:lnTo>
                    <a:pt x="130302" y="6350"/>
                  </a:lnTo>
                  <a:lnTo>
                    <a:pt x="13030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7353405" y="2072640"/>
              <a:ext cx="145415" cy="11430"/>
            </a:xfrm>
            <a:custGeom>
              <a:avLst/>
              <a:gdLst/>
              <a:ahLst/>
              <a:cxnLst/>
              <a:rect l="l" t="t" r="r" b="b"/>
              <a:pathLst>
                <a:path w="145415" h="11430">
                  <a:moveTo>
                    <a:pt x="145182" y="0"/>
                  </a:moveTo>
                  <a:lnTo>
                    <a:pt x="35242" y="0"/>
                  </a:lnTo>
                  <a:lnTo>
                    <a:pt x="0" y="11430"/>
                  </a:lnTo>
                  <a:lnTo>
                    <a:pt x="108606" y="11430"/>
                  </a:lnTo>
                  <a:lnTo>
                    <a:pt x="14518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7325995" y="2082800"/>
              <a:ext cx="140335" cy="10160"/>
            </a:xfrm>
            <a:custGeom>
              <a:avLst/>
              <a:gdLst/>
              <a:ahLst/>
              <a:cxnLst/>
              <a:rect l="l" t="t" r="r" b="b"/>
              <a:pathLst>
                <a:path w="140334" h="10160">
                  <a:moveTo>
                    <a:pt x="140080" y="0"/>
                  </a:moveTo>
                  <a:lnTo>
                    <a:pt x="31326" y="0"/>
                  </a:lnTo>
                  <a:lnTo>
                    <a:pt x="0" y="10160"/>
                  </a:lnTo>
                  <a:lnTo>
                    <a:pt x="107569" y="10160"/>
                  </a:lnTo>
                  <a:lnTo>
                    <a:pt x="140080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7300036" y="2091689"/>
              <a:ext cx="123825" cy="11430"/>
            </a:xfrm>
            <a:custGeom>
              <a:avLst/>
              <a:gdLst/>
              <a:ahLst/>
              <a:cxnLst/>
              <a:rect l="l" t="t" r="r" b="b"/>
              <a:pathLst>
                <a:path w="123825" h="11430">
                  <a:moveTo>
                    <a:pt x="123367" y="0"/>
                  </a:moveTo>
                  <a:lnTo>
                    <a:pt x="16167" y="0"/>
                  </a:lnTo>
                  <a:lnTo>
                    <a:pt x="16167" y="8890"/>
                  </a:lnTo>
                  <a:lnTo>
                    <a:pt x="0" y="8890"/>
                  </a:lnTo>
                  <a:lnTo>
                    <a:pt x="0" y="11430"/>
                  </a:lnTo>
                  <a:lnTo>
                    <a:pt x="105067" y="11430"/>
                  </a:lnTo>
                  <a:lnTo>
                    <a:pt x="105067" y="8890"/>
                  </a:lnTo>
                  <a:lnTo>
                    <a:pt x="123367" y="8890"/>
                  </a:lnTo>
                  <a:lnTo>
                    <a:pt x="12336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7280326" y="2101850"/>
              <a:ext cx="125095" cy="10160"/>
            </a:xfrm>
            <a:custGeom>
              <a:avLst/>
              <a:gdLst/>
              <a:ahLst/>
              <a:cxnLst/>
              <a:rect l="l" t="t" r="r" b="b"/>
              <a:pathLst>
                <a:path w="125095" h="10160">
                  <a:moveTo>
                    <a:pt x="12478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2277" y="10160"/>
                  </a:lnTo>
                  <a:lnTo>
                    <a:pt x="124789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7260616" y="2112009"/>
              <a:ext cx="112395" cy="10160"/>
            </a:xfrm>
            <a:custGeom>
              <a:avLst/>
              <a:gdLst/>
              <a:ahLst/>
              <a:cxnLst/>
              <a:rect l="l" t="t" r="r" b="b"/>
              <a:pathLst>
                <a:path w="112395" h="10160">
                  <a:moveTo>
                    <a:pt x="11198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79474" y="10160"/>
                  </a:lnTo>
                  <a:lnTo>
                    <a:pt x="111986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7243371" y="2120900"/>
              <a:ext cx="100965" cy="10160"/>
            </a:xfrm>
            <a:custGeom>
              <a:avLst/>
              <a:gdLst/>
              <a:ahLst/>
              <a:cxnLst/>
              <a:rect l="l" t="t" r="r" b="b"/>
              <a:pathLst>
                <a:path w="100965" h="10160">
                  <a:moveTo>
                    <a:pt x="10078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68272" y="10160"/>
                  </a:lnTo>
                  <a:lnTo>
                    <a:pt x="10078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7226125" y="2131059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18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57070" y="8889"/>
                  </a:lnTo>
                  <a:lnTo>
                    <a:pt x="85518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7206416" y="2139950"/>
              <a:ext cx="76835" cy="10160"/>
            </a:xfrm>
            <a:custGeom>
              <a:avLst/>
              <a:gdLst/>
              <a:ahLst/>
              <a:cxnLst/>
              <a:rect l="l" t="t" r="r" b="b"/>
              <a:pathLst>
                <a:path w="76834" h="10160">
                  <a:moveTo>
                    <a:pt x="7677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44267" y="10160"/>
                  </a:lnTo>
                  <a:lnTo>
                    <a:pt x="76779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7186706" y="2150109"/>
              <a:ext cx="64135" cy="10160"/>
            </a:xfrm>
            <a:custGeom>
              <a:avLst/>
              <a:gdLst/>
              <a:ahLst/>
              <a:cxnLst/>
              <a:rect l="l" t="t" r="r" b="b"/>
              <a:pathLst>
                <a:path w="64134" h="10160">
                  <a:moveTo>
                    <a:pt x="63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682" y="10160"/>
                  </a:lnTo>
                  <a:lnTo>
                    <a:pt x="39593" y="7619"/>
                  </a:lnTo>
                  <a:lnTo>
                    <a:pt x="63977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7169460" y="215900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38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741" y="10160"/>
                  </a:lnTo>
                  <a:lnTo>
                    <a:pt x="5438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7149750" y="2169159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45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08" y="10160"/>
                  </a:lnTo>
                  <a:lnTo>
                    <a:pt x="54450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7132505" y="217805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50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66" y="10160"/>
                  </a:lnTo>
                  <a:lnTo>
                    <a:pt x="5450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7112795" y="2186940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57031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4933" y="11430"/>
                  </a:lnTo>
                  <a:lnTo>
                    <a:pt x="5703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7095550" y="21971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63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992" y="10160"/>
                  </a:lnTo>
                  <a:lnTo>
                    <a:pt x="5463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7075840" y="2205990"/>
              <a:ext cx="57785" cy="11430"/>
            </a:xfrm>
            <a:custGeom>
              <a:avLst/>
              <a:gdLst/>
              <a:ahLst/>
              <a:cxnLst/>
              <a:rect l="l" t="t" r="r" b="b"/>
              <a:pathLst>
                <a:path w="57784" h="11430">
                  <a:moveTo>
                    <a:pt x="57156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5058" y="11430"/>
                  </a:lnTo>
                  <a:lnTo>
                    <a:pt x="57156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7058594" y="22161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76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7" y="10160"/>
                  </a:lnTo>
                  <a:lnTo>
                    <a:pt x="54760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7041348" y="22250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18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75" y="10160"/>
                  </a:lnTo>
                  <a:lnTo>
                    <a:pt x="54818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7021639" y="22352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85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242" y="10160"/>
                  </a:lnTo>
                  <a:lnTo>
                    <a:pt x="54885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7004393" y="22440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94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01" y="10160"/>
                  </a:lnTo>
                  <a:lnTo>
                    <a:pt x="54943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6984684" y="22542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1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68" y="10160"/>
                  </a:lnTo>
                  <a:lnTo>
                    <a:pt x="55010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6967437" y="22631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6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26" y="10160"/>
                  </a:lnTo>
                  <a:lnTo>
                    <a:pt x="55069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6947728" y="22733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3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93" y="10160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6930482" y="22821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9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5" y="10160"/>
                  </a:lnTo>
                  <a:lnTo>
                    <a:pt x="38007" y="8889"/>
                  </a:lnTo>
                  <a:lnTo>
                    <a:pt x="55194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910773" y="22923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2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1689" y="10160"/>
                  </a:lnTo>
                  <a:lnTo>
                    <a:pt x="5482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893526" y="2301240"/>
              <a:ext cx="52069" cy="10160"/>
            </a:xfrm>
            <a:custGeom>
              <a:avLst/>
              <a:gdLst/>
              <a:ahLst/>
              <a:cxnLst/>
              <a:rect l="l" t="t" r="r" b="b"/>
              <a:pathLst>
                <a:path w="52070" h="10160">
                  <a:moveTo>
                    <a:pt x="5182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8691" y="10160"/>
                  </a:lnTo>
                  <a:lnTo>
                    <a:pt x="51827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873818" y="2311400"/>
              <a:ext cx="48895" cy="10160"/>
            </a:xfrm>
            <a:custGeom>
              <a:avLst/>
              <a:gdLst/>
              <a:ahLst/>
              <a:cxnLst/>
              <a:rect l="l" t="t" r="r" b="b"/>
              <a:pathLst>
                <a:path w="48895" h="10160">
                  <a:moveTo>
                    <a:pt x="48401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5265" y="10160"/>
                  </a:lnTo>
                  <a:lnTo>
                    <a:pt x="48401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856571" y="2320290"/>
              <a:ext cx="45720" cy="10160"/>
            </a:xfrm>
            <a:custGeom>
              <a:avLst/>
              <a:gdLst/>
              <a:ahLst/>
              <a:cxnLst/>
              <a:rect l="l" t="t" r="r" b="b"/>
              <a:pathLst>
                <a:path w="45720" h="10160">
                  <a:moveTo>
                    <a:pt x="4540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2268" y="10160"/>
                  </a:lnTo>
                  <a:lnTo>
                    <a:pt x="45403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836862" y="2330450"/>
              <a:ext cx="42545" cy="10160"/>
            </a:xfrm>
            <a:custGeom>
              <a:avLst/>
              <a:gdLst/>
              <a:ahLst/>
              <a:cxnLst/>
              <a:rect l="l" t="t" r="r" b="b"/>
              <a:pathLst>
                <a:path w="42545" h="10160">
                  <a:moveTo>
                    <a:pt x="41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8842" y="10160"/>
                  </a:lnTo>
                  <a:lnTo>
                    <a:pt x="4197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819616" y="2339340"/>
              <a:ext cx="39370" cy="10160"/>
            </a:xfrm>
            <a:custGeom>
              <a:avLst/>
              <a:gdLst/>
              <a:ahLst/>
              <a:cxnLst/>
              <a:rect l="l" t="t" r="r" b="b"/>
              <a:pathLst>
                <a:path w="39370" h="10160">
                  <a:moveTo>
                    <a:pt x="3898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5844" y="10160"/>
                  </a:lnTo>
                  <a:lnTo>
                    <a:pt x="38980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799907" y="2349500"/>
              <a:ext cx="35560" cy="10160"/>
            </a:xfrm>
            <a:custGeom>
              <a:avLst/>
              <a:gdLst/>
              <a:ahLst/>
              <a:cxnLst/>
              <a:rect l="l" t="t" r="r" b="b"/>
              <a:pathLst>
                <a:path w="35559" h="10160">
                  <a:moveTo>
                    <a:pt x="3555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2418" y="10160"/>
                  </a:lnTo>
                  <a:lnTo>
                    <a:pt x="35554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782660" y="2358390"/>
              <a:ext cx="33020" cy="10160"/>
            </a:xfrm>
            <a:custGeom>
              <a:avLst/>
              <a:gdLst/>
              <a:ahLst/>
              <a:cxnLst/>
              <a:rect l="l" t="t" r="r" b="b"/>
              <a:pathLst>
                <a:path w="33020" h="10160">
                  <a:moveTo>
                    <a:pt x="3255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421" y="10160"/>
                  </a:lnTo>
                  <a:lnTo>
                    <a:pt x="32556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6762952" y="2368550"/>
              <a:ext cx="29209" cy="10160"/>
            </a:xfrm>
            <a:custGeom>
              <a:avLst/>
              <a:gdLst/>
              <a:ahLst/>
              <a:cxnLst/>
              <a:rect l="l" t="t" r="r" b="b"/>
              <a:pathLst>
                <a:path w="29209" h="10160">
                  <a:moveTo>
                    <a:pt x="2913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5995" y="10160"/>
                  </a:lnTo>
                  <a:lnTo>
                    <a:pt x="29130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6745705" y="23774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13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997" y="10160"/>
                  </a:lnTo>
                  <a:lnTo>
                    <a:pt x="26133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6728460" y="2387600"/>
              <a:ext cx="20320" cy="8890"/>
            </a:xfrm>
            <a:custGeom>
              <a:avLst/>
              <a:gdLst/>
              <a:ahLst/>
              <a:cxnLst/>
              <a:rect l="l" t="t" r="r" b="b"/>
              <a:pathLst>
                <a:path w="20320" h="8889">
                  <a:moveTo>
                    <a:pt x="20243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20243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1289590" y="10312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5809" y="0"/>
                  </a:moveTo>
                  <a:lnTo>
                    <a:pt x="0" y="6350"/>
                  </a:lnTo>
                  <a:lnTo>
                    <a:pt x="870" y="6350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1282618" y="103631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8829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15" y="8889"/>
                  </a:lnTo>
                  <a:lnTo>
                    <a:pt x="8829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1276809" y="1043940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712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86" y="7620"/>
                  </a:lnTo>
                  <a:lnTo>
                    <a:pt x="8712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1269837" y="1051560"/>
              <a:ext cx="10160" cy="7620"/>
            </a:xfrm>
            <a:custGeom>
              <a:avLst/>
              <a:gdLst/>
              <a:ahLst/>
              <a:cxnLst/>
              <a:rect l="l" t="t" r="r" b="b"/>
              <a:pathLst>
                <a:path w="10159" h="7619">
                  <a:moveTo>
                    <a:pt x="9757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831" y="7619"/>
                  </a:lnTo>
                  <a:lnTo>
                    <a:pt x="9757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1262866" y="1057910"/>
              <a:ext cx="12065" cy="8890"/>
            </a:xfrm>
            <a:custGeom>
              <a:avLst/>
              <a:gdLst/>
              <a:ahLst/>
              <a:cxnLst/>
              <a:rect l="l" t="t" r="r" b="b"/>
              <a:pathLst>
                <a:path w="12065" h="8890">
                  <a:moveTo>
                    <a:pt x="1179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4875" y="8889"/>
                  </a:lnTo>
                  <a:lnTo>
                    <a:pt x="1179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1257056" y="1065529"/>
              <a:ext cx="12065" cy="7620"/>
            </a:xfrm>
            <a:custGeom>
              <a:avLst/>
              <a:gdLst/>
              <a:ahLst/>
              <a:cxnLst/>
              <a:rect l="l" t="t" r="r" b="b"/>
              <a:pathLst>
                <a:path w="12065" h="7619">
                  <a:moveTo>
                    <a:pt x="11673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5746" y="7620"/>
                  </a:lnTo>
                  <a:lnTo>
                    <a:pt x="11673" y="0"/>
                  </a:lnTo>
                  <a:close/>
                </a:path>
              </a:pathLst>
            </a:custGeom>
            <a:solidFill>
              <a:srgbClr val="CCC9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1250085" y="1073149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1271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6791" y="7620"/>
                  </a:lnTo>
                  <a:lnTo>
                    <a:pt x="12718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1243113" y="1079499"/>
              <a:ext cx="15240" cy="8890"/>
            </a:xfrm>
            <a:custGeom>
              <a:avLst/>
              <a:gdLst/>
              <a:ahLst/>
              <a:cxnLst/>
              <a:rect l="l" t="t" r="r" b="b"/>
              <a:pathLst>
                <a:path w="15240" h="8890">
                  <a:moveTo>
                    <a:pt x="1475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7836" y="8889"/>
                  </a:lnTo>
                  <a:lnTo>
                    <a:pt x="14750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1237304" y="1087119"/>
              <a:ext cx="15240" cy="7620"/>
            </a:xfrm>
            <a:custGeom>
              <a:avLst/>
              <a:gdLst/>
              <a:ahLst/>
              <a:cxnLst/>
              <a:rect l="l" t="t" r="r" b="b"/>
              <a:pathLst>
                <a:path w="15240" h="7619">
                  <a:moveTo>
                    <a:pt x="1463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8706" y="7619"/>
                  </a:lnTo>
                  <a:lnTo>
                    <a:pt x="14633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230332" y="1094740"/>
              <a:ext cx="15875" cy="7620"/>
            </a:xfrm>
            <a:custGeom>
              <a:avLst/>
              <a:gdLst/>
              <a:ahLst/>
              <a:cxnLst/>
              <a:rect l="l" t="t" r="r" b="b"/>
              <a:pathLst>
                <a:path w="15875" h="7619">
                  <a:moveTo>
                    <a:pt x="1567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9751" y="7620"/>
                  </a:lnTo>
                  <a:lnTo>
                    <a:pt x="15678" y="0"/>
                  </a:lnTo>
                  <a:close/>
                </a:path>
              </a:pathLst>
            </a:custGeom>
            <a:solidFill>
              <a:srgbClr val="CAC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223361" y="1101090"/>
              <a:ext cx="17780" cy="8890"/>
            </a:xfrm>
            <a:custGeom>
              <a:avLst/>
              <a:gdLst/>
              <a:ahLst/>
              <a:cxnLst/>
              <a:rect l="l" t="t" r="r" b="b"/>
              <a:pathLst>
                <a:path w="17780" h="8890">
                  <a:moveTo>
                    <a:pt x="1771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0796" y="8889"/>
                  </a:lnTo>
                  <a:lnTo>
                    <a:pt x="17710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1217551" y="1108710"/>
              <a:ext cx="17780" cy="7620"/>
            </a:xfrm>
            <a:custGeom>
              <a:avLst/>
              <a:gdLst/>
              <a:ahLst/>
              <a:cxnLst/>
              <a:rect l="l" t="t" r="r" b="b"/>
              <a:pathLst>
                <a:path w="17780" h="7619">
                  <a:moveTo>
                    <a:pt x="1759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1667" y="7619"/>
                  </a:lnTo>
                  <a:lnTo>
                    <a:pt x="1759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1210580" y="1116329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3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2712" y="7620"/>
                  </a:lnTo>
                  <a:lnTo>
                    <a:pt x="18638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1203608" y="1122679"/>
              <a:ext cx="20955" cy="8890"/>
            </a:xfrm>
            <a:custGeom>
              <a:avLst/>
              <a:gdLst/>
              <a:ahLst/>
              <a:cxnLst/>
              <a:rect l="l" t="t" r="r" b="b"/>
              <a:pathLst>
                <a:path w="20955" h="8890">
                  <a:moveTo>
                    <a:pt x="20671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13756" y="8890"/>
                  </a:lnTo>
                  <a:lnTo>
                    <a:pt x="2067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1197799" y="1130299"/>
              <a:ext cx="20955" cy="7620"/>
            </a:xfrm>
            <a:custGeom>
              <a:avLst/>
              <a:gdLst/>
              <a:ahLst/>
              <a:cxnLst/>
              <a:rect l="l" t="t" r="r" b="b"/>
              <a:pathLst>
                <a:path w="20955" h="7619">
                  <a:moveTo>
                    <a:pt x="2055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4627" y="7620"/>
                  </a:lnTo>
                  <a:lnTo>
                    <a:pt x="20554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1190827" y="1137919"/>
              <a:ext cx="22225" cy="7620"/>
            </a:xfrm>
            <a:custGeom>
              <a:avLst/>
              <a:gdLst/>
              <a:ahLst/>
              <a:cxnLst/>
              <a:rect l="l" t="t" r="r" b="b"/>
              <a:pathLst>
                <a:path w="22225" h="7619">
                  <a:moveTo>
                    <a:pt x="2159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5672" y="761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1183856" y="11442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90">
                  <a:moveTo>
                    <a:pt x="2363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6717" y="8889"/>
                  </a:lnTo>
                  <a:lnTo>
                    <a:pt x="23631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1178046" y="1151890"/>
              <a:ext cx="24130" cy="7620"/>
            </a:xfrm>
            <a:custGeom>
              <a:avLst/>
              <a:gdLst/>
              <a:ahLst/>
              <a:cxnLst/>
              <a:rect l="l" t="t" r="r" b="b"/>
              <a:pathLst>
                <a:path w="24130" h="7619">
                  <a:moveTo>
                    <a:pt x="2351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7587" y="7620"/>
                  </a:lnTo>
                  <a:lnTo>
                    <a:pt x="23514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1171075" y="1159510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19">
                  <a:moveTo>
                    <a:pt x="2455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8632" y="7619"/>
                  </a:lnTo>
                  <a:lnTo>
                    <a:pt x="24559" y="0"/>
                  </a:lnTo>
                  <a:close/>
                </a:path>
              </a:pathLst>
            </a:custGeom>
            <a:solidFill>
              <a:srgbClr val="C9C2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1164103" y="116586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69" h="8890">
                  <a:moveTo>
                    <a:pt x="2659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677" y="8889"/>
                  </a:lnTo>
                  <a:lnTo>
                    <a:pt x="26591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1158294" y="1173479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69" h="7619">
                  <a:moveTo>
                    <a:pt x="2647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0548" y="7620"/>
                  </a:lnTo>
                  <a:lnTo>
                    <a:pt x="26474" y="0"/>
                  </a:lnTo>
                  <a:close/>
                </a:path>
              </a:pathLst>
            </a:custGeom>
            <a:solidFill>
              <a:srgbClr val="C9C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1151322" y="1181099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19">
                  <a:moveTo>
                    <a:pt x="27519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1593" y="7620"/>
                  </a:lnTo>
                  <a:lnTo>
                    <a:pt x="275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1144351" y="1187449"/>
              <a:ext cx="29845" cy="8890"/>
            </a:xfrm>
            <a:custGeom>
              <a:avLst/>
              <a:gdLst/>
              <a:ahLst/>
              <a:cxnLst/>
              <a:rect l="l" t="t" r="r" b="b"/>
              <a:pathLst>
                <a:path w="29844" h="8890">
                  <a:moveTo>
                    <a:pt x="2955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2637" y="8889"/>
                  </a:lnTo>
                  <a:lnTo>
                    <a:pt x="2955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1138541" y="1195069"/>
              <a:ext cx="29845" cy="7620"/>
            </a:xfrm>
            <a:custGeom>
              <a:avLst/>
              <a:gdLst/>
              <a:ahLst/>
              <a:cxnLst/>
              <a:rect l="l" t="t" r="r" b="b"/>
              <a:pathLst>
                <a:path w="29844" h="7619">
                  <a:moveTo>
                    <a:pt x="2943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3508" y="7619"/>
                  </a:lnTo>
                  <a:lnTo>
                    <a:pt x="29435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1131569" y="1202690"/>
              <a:ext cx="30480" cy="7620"/>
            </a:xfrm>
            <a:custGeom>
              <a:avLst/>
              <a:gdLst/>
              <a:ahLst/>
              <a:cxnLst/>
              <a:rect l="l" t="t" r="r" b="b"/>
              <a:pathLst>
                <a:path w="30480" h="7619">
                  <a:moveTo>
                    <a:pt x="3048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4553" y="7620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1124598" y="1209040"/>
              <a:ext cx="33020" cy="8890"/>
            </a:xfrm>
            <a:custGeom>
              <a:avLst/>
              <a:gdLst/>
              <a:ahLst/>
              <a:cxnLst/>
              <a:rect l="l" t="t" r="r" b="b"/>
              <a:pathLst>
                <a:path w="33019" h="8890">
                  <a:moveTo>
                    <a:pt x="3251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5598" y="8889"/>
                  </a:lnTo>
                  <a:lnTo>
                    <a:pt x="32512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1118788" y="1216660"/>
              <a:ext cx="33020" cy="7620"/>
            </a:xfrm>
            <a:custGeom>
              <a:avLst/>
              <a:gdLst/>
              <a:ahLst/>
              <a:cxnLst/>
              <a:rect l="l" t="t" r="r" b="b"/>
              <a:pathLst>
                <a:path w="33019" h="7619">
                  <a:moveTo>
                    <a:pt x="3239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6468" y="7619"/>
                  </a:lnTo>
                  <a:lnTo>
                    <a:pt x="32395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1111817" y="1224279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44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513" y="7620"/>
                  </a:lnTo>
                  <a:lnTo>
                    <a:pt x="33440" y="0"/>
                  </a:lnTo>
                  <a:close/>
                </a:path>
              </a:pathLst>
            </a:custGeom>
            <a:solidFill>
              <a:srgbClr val="C8B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1104845" y="1230629"/>
              <a:ext cx="35560" cy="8890"/>
            </a:xfrm>
            <a:custGeom>
              <a:avLst/>
              <a:gdLst/>
              <a:ahLst/>
              <a:cxnLst/>
              <a:rect l="l" t="t" r="r" b="b"/>
              <a:pathLst>
                <a:path w="35559" h="8890">
                  <a:moveTo>
                    <a:pt x="35472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28558" y="8890"/>
                  </a:lnTo>
                  <a:lnTo>
                    <a:pt x="3547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1099036" y="1238249"/>
              <a:ext cx="35560" cy="7620"/>
            </a:xfrm>
            <a:custGeom>
              <a:avLst/>
              <a:gdLst/>
              <a:ahLst/>
              <a:cxnLst/>
              <a:rect l="l" t="t" r="r" b="b"/>
              <a:pathLst>
                <a:path w="35559" h="7619">
                  <a:moveTo>
                    <a:pt x="35355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9429" y="7620"/>
                  </a:lnTo>
                  <a:lnTo>
                    <a:pt x="35355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1092064" y="1245869"/>
              <a:ext cx="36830" cy="7620"/>
            </a:xfrm>
            <a:custGeom>
              <a:avLst/>
              <a:gdLst/>
              <a:ahLst/>
              <a:cxnLst/>
              <a:rect l="l" t="t" r="r" b="b"/>
              <a:pathLst>
                <a:path w="36830" h="7619">
                  <a:moveTo>
                    <a:pt x="36400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0473" y="7619"/>
                  </a:lnTo>
                  <a:lnTo>
                    <a:pt x="36400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1085093" y="125221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4" h="8890">
                  <a:moveTo>
                    <a:pt x="38433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31518" y="8889"/>
                  </a:lnTo>
                  <a:lnTo>
                    <a:pt x="38433" y="0"/>
                  </a:lnTo>
                  <a:close/>
                </a:path>
              </a:pathLst>
            </a:custGeom>
            <a:solidFill>
              <a:srgbClr val="C8B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1079283" y="1259840"/>
              <a:ext cx="38735" cy="7620"/>
            </a:xfrm>
            <a:custGeom>
              <a:avLst/>
              <a:gdLst/>
              <a:ahLst/>
              <a:cxnLst/>
              <a:rect l="l" t="t" r="r" b="b"/>
              <a:pathLst>
                <a:path w="38734" h="7619">
                  <a:moveTo>
                    <a:pt x="38316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32389" y="7620"/>
                  </a:lnTo>
                  <a:lnTo>
                    <a:pt x="38316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1069299" y="1267460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4" h="7619">
                  <a:moveTo>
                    <a:pt x="42373" y="0"/>
                  </a:moveTo>
                  <a:lnTo>
                    <a:pt x="9983" y="0"/>
                  </a:lnTo>
                  <a:lnTo>
                    <a:pt x="7660" y="2539"/>
                  </a:lnTo>
                  <a:lnTo>
                    <a:pt x="0" y="7619"/>
                  </a:lnTo>
                  <a:lnTo>
                    <a:pt x="36446" y="7619"/>
                  </a:lnTo>
                  <a:lnTo>
                    <a:pt x="4237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1057809" y="1273810"/>
              <a:ext cx="49530" cy="8890"/>
            </a:xfrm>
            <a:custGeom>
              <a:avLst/>
              <a:gdLst/>
              <a:ahLst/>
              <a:cxnLst/>
              <a:rect l="l" t="t" r="r" b="b"/>
              <a:pathLst>
                <a:path w="49530" h="8890">
                  <a:moveTo>
                    <a:pt x="4892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42010" y="8889"/>
                  </a:lnTo>
                  <a:lnTo>
                    <a:pt x="48924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1048234" y="1281429"/>
              <a:ext cx="52705" cy="7620"/>
            </a:xfrm>
            <a:custGeom>
              <a:avLst/>
              <a:gdLst/>
              <a:ahLst/>
              <a:cxnLst/>
              <a:rect l="l" t="t" r="r" b="b"/>
              <a:pathLst>
                <a:path w="52705" h="7619">
                  <a:moveTo>
                    <a:pt x="5257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46646" y="7620"/>
                  </a:lnTo>
                  <a:lnTo>
                    <a:pt x="5257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1036744" y="1289049"/>
              <a:ext cx="58419" cy="7620"/>
            </a:xfrm>
            <a:custGeom>
              <a:avLst/>
              <a:gdLst/>
              <a:ahLst/>
              <a:cxnLst/>
              <a:rect l="l" t="t" r="r" b="b"/>
              <a:pathLst>
                <a:path w="58419" h="7619">
                  <a:moveTo>
                    <a:pt x="581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52210" y="7620"/>
                  </a:lnTo>
                  <a:lnTo>
                    <a:pt x="581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1025254" y="1295399"/>
              <a:ext cx="64769" cy="8890"/>
            </a:xfrm>
            <a:custGeom>
              <a:avLst/>
              <a:gdLst/>
              <a:ahLst/>
              <a:cxnLst/>
              <a:rect l="l" t="t" r="r" b="b"/>
              <a:pathLst>
                <a:path w="64769" h="8890">
                  <a:moveTo>
                    <a:pt x="6468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57773" y="8889"/>
                  </a:lnTo>
                  <a:lnTo>
                    <a:pt x="64688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1015678" y="1303019"/>
              <a:ext cx="68580" cy="7620"/>
            </a:xfrm>
            <a:custGeom>
              <a:avLst/>
              <a:gdLst/>
              <a:ahLst/>
              <a:cxnLst/>
              <a:rect l="l" t="t" r="r" b="b"/>
              <a:pathLst>
                <a:path w="68580" h="7619">
                  <a:moveTo>
                    <a:pt x="6833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62409" y="7619"/>
                  </a:lnTo>
                  <a:lnTo>
                    <a:pt x="68336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1004188" y="1310640"/>
              <a:ext cx="74295" cy="7620"/>
            </a:xfrm>
            <a:custGeom>
              <a:avLst/>
              <a:gdLst/>
              <a:ahLst/>
              <a:cxnLst/>
              <a:rect l="l" t="t" r="r" b="b"/>
              <a:pathLst>
                <a:path w="74294" h="7619">
                  <a:moveTo>
                    <a:pt x="7390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67973" y="7620"/>
                  </a:lnTo>
                  <a:lnTo>
                    <a:pt x="7390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992698" y="1316990"/>
              <a:ext cx="80645" cy="8890"/>
            </a:xfrm>
            <a:custGeom>
              <a:avLst/>
              <a:gdLst/>
              <a:ahLst/>
              <a:cxnLst/>
              <a:rect l="l" t="t" r="r" b="b"/>
              <a:pathLst>
                <a:path w="80644" h="8890">
                  <a:moveTo>
                    <a:pt x="8045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73537" y="8889"/>
                  </a:lnTo>
                  <a:lnTo>
                    <a:pt x="80451" y="0"/>
                  </a:lnTo>
                  <a:close/>
                </a:path>
              </a:pathLst>
            </a:custGeom>
            <a:solidFill>
              <a:srgbClr val="C7B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983123" y="132461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09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78173" y="7619"/>
                  </a:lnTo>
                  <a:lnTo>
                    <a:pt x="84099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971633" y="133222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69" h="7619">
                  <a:moveTo>
                    <a:pt x="896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83736" y="7620"/>
                  </a:lnTo>
                  <a:lnTo>
                    <a:pt x="89663" y="0"/>
                  </a:lnTo>
                  <a:close/>
                </a:path>
              </a:pathLst>
            </a:custGeom>
            <a:solidFill>
              <a:srgbClr val="C7B5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960142" y="1338579"/>
              <a:ext cx="96520" cy="8890"/>
            </a:xfrm>
            <a:custGeom>
              <a:avLst/>
              <a:gdLst/>
              <a:ahLst/>
              <a:cxnLst/>
              <a:rect l="l" t="t" r="r" b="b"/>
              <a:pathLst>
                <a:path w="96519" h="8890">
                  <a:moveTo>
                    <a:pt x="9621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89300" y="8890"/>
                  </a:lnTo>
                  <a:lnTo>
                    <a:pt x="9621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950567" y="1346199"/>
              <a:ext cx="100330" cy="7620"/>
            </a:xfrm>
            <a:custGeom>
              <a:avLst/>
              <a:gdLst/>
              <a:ahLst/>
              <a:cxnLst/>
              <a:rect l="l" t="t" r="r" b="b"/>
              <a:pathLst>
                <a:path w="100330" h="7619">
                  <a:moveTo>
                    <a:pt x="998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93936" y="7620"/>
                  </a:lnTo>
                  <a:lnTo>
                    <a:pt x="9986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939077" y="1353819"/>
              <a:ext cx="106045" cy="7620"/>
            </a:xfrm>
            <a:custGeom>
              <a:avLst/>
              <a:gdLst/>
              <a:ahLst/>
              <a:cxnLst/>
              <a:rect l="l" t="t" r="r" b="b"/>
              <a:pathLst>
                <a:path w="106044" h="7619">
                  <a:moveTo>
                    <a:pt x="10542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99500" y="7619"/>
                  </a:lnTo>
                  <a:lnTo>
                    <a:pt x="10542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927587" y="1360169"/>
              <a:ext cx="112395" cy="8890"/>
            </a:xfrm>
            <a:custGeom>
              <a:avLst/>
              <a:gdLst/>
              <a:ahLst/>
              <a:cxnLst/>
              <a:rect l="l" t="t" r="r" b="b"/>
              <a:pathLst>
                <a:path w="112394" h="8890">
                  <a:moveTo>
                    <a:pt x="11197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05063" y="8889"/>
                  </a:lnTo>
                  <a:lnTo>
                    <a:pt x="11197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918959" y="1367789"/>
              <a:ext cx="112395" cy="7620"/>
            </a:xfrm>
            <a:custGeom>
              <a:avLst/>
              <a:gdLst/>
              <a:ahLst/>
              <a:cxnLst/>
              <a:rect l="l" t="t" r="r" b="b"/>
              <a:pathLst>
                <a:path w="112394" h="7619">
                  <a:moveTo>
                    <a:pt x="112204" y="0"/>
                  </a:moveTo>
                  <a:lnTo>
                    <a:pt x="5753" y="0"/>
                  </a:lnTo>
                  <a:lnTo>
                    <a:pt x="5753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08826" y="7620"/>
                  </a:lnTo>
                  <a:lnTo>
                    <a:pt x="108826" y="6350"/>
                  </a:lnTo>
                  <a:lnTo>
                    <a:pt x="112204" y="6350"/>
                  </a:lnTo>
                  <a:lnTo>
                    <a:pt x="1122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906521" y="1375410"/>
              <a:ext cx="120650" cy="7620"/>
            </a:xfrm>
            <a:custGeom>
              <a:avLst/>
              <a:gdLst/>
              <a:ahLst/>
              <a:cxnLst/>
              <a:rect l="l" t="t" r="r" b="b"/>
              <a:pathLst>
                <a:path w="120650" h="7619">
                  <a:moveTo>
                    <a:pt x="12035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09450" y="7619"/>
                  </a:lnTo>
                  <a:lnTo>
                    <a:pt x="120359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895031" y="1383029"/>
              <a:ext cx="121285" cy="7620"/>
            </a:xfrm>
            <a:custGeom>
              <a:avLst/>
              <a:gdLst/>
              <a:ahLst/>
              <a:cxnLst/>
              <a:rect l="l" t="t" r="r" b="b"/>
              <a:pathLst>
                <a:path w="121284" h="7619">
                  <a:moveTo>
                    <a:pt x="1209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031" y="7620"/>
                  </a:lnTo>
                  <a:lnTo>
                    <a:pt x="120940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885456" y="1389379"/>
              <a:ext cx="121920" cy="7620"/>
            </a:xfrm>
            <a:custGeom>
              <a:avLst/>
              <a:gdLst/>
              <a:ahLst/>
              <a:cxnLst/>
              <a:rect l="l" t="t" r="r" b="b"/>
              <a:pathLst>
                <a:path w="121919" h="7619">
                  <a:moveTo>
                    <a:pt x="12142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515" y="7620"/>
                  </a:lnTo>
                  <a:lnTo>
                    <a:pt x="121424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873966" y="1396999"/>
              <a:ext cx="122555" cy="7620"/>
            </a:xfrm>
            <a:custGeom>
              <a:avLst/>
              <a:gdLst/>
              <a:ahLst/>
              <a:cxnLst/>
              <a:rect l="l" t="t" r="r" b="b"/>
              <a:pathLst>
                <a:path w="122555" h="7619">
                  <a:moveTo>
                    <a:pt x="12200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1096" y="7620"/>
                  </a:lnTo>
                  <a:lnTo>
                    <a:pt x="122005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862476" y="140461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258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1677" y="7619"/>
                  </a:lnTo>
                  <a:lnTo>
                    <a:pt x="122586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852901" y="141096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307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2161" y="7619"/>
                  </a:lnTo>
                  <a:lnTo>
                    <a:pt x="123071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841410" y="1418590"/>
              <a:ext cx="123825" cy="7620"/>
            </a:xfrm>
            <a:custGeom>
              <a:avLst/>
              <a:gdLst/>
              <a:ahLst/>
              <a:cxnLst/>
              <a:rect l="l" t="t" r="r" b="b"/>
              <a:pathLst>
                <a:path w="123825" h="7619">
                  <a:moveTo>
                    <a:pt x="12365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2742" y="7620"/>
                  </a:lnTo>
                  <a:lnTo>
                    <a:pt x="123652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829920" y="1426210"/>
              <a:ext cx="124460" cy="7620"/>
            </a:xfrm>
            <a:custGeom>
              <a:avLst/>
              <a:gdLst/>
              <a:ahLst/>
              <a:cxnLst/>
              <a:rect l="l" t="t" r="r" b="b"/>
              <a:pathLst>
                <a:path w="124459" h="7619">
                  <a:moveTo>
                    <a:pt x="12423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323" y="7619"/>
                  </a:lnTo>
                  <a:lnTo>
                    <a:pt x="124233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820345" y="1432560"/>
              <a:ext cx="125095" cy="7620"/>
            </a:xfrm>
            <a:custGeom>
              <a:avLst/>
              <a:gdLst/>
              <a:ahLst/>
              <a:cxnLst/>
              <a:rect l="l" t="t" r="r" b="b"/>
              <a:pathLst>
                <a:path w="125094" h="7619">
                  <a:moveTo>
                    <a:pt x="1247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808" y="7619"/>
                  </a:lnTo>
                  <a:lnTo>
                    <a:pt x="12471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808855" y="1440179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30" h="7619">
                  <a:moveTo>
                    <a:pt x="12529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389" y="7620"/>
                  </a:lnTo>
                  <a:lnTo>
                    <a:pt x="125298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797365" y="144779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587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970" y="7620"/>
                  </a:lnTo>
                  <a:lnTo>
                    <a:pt x="125879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787789" y="145414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63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5454" y="7620"/>
                  </a:lnTo>
                  <a:lnTo>
                    <a:pt x="126363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776299" y="1461769"/>
              <a:ext cx="127000" cy="7620"/>
            </a:xfrm>
            <a:custGeom>
              <a:avLst/>
              <a:gdLst/>
              <a:ahLst/>
              <a:cxnLst/>
              <a:rect l="l" t="t" r="r" b="b"/>
              <a:pathLst>
                <a:path w="127000" h="7619">
                  <a:moveTo>
                    <a:pt x="12694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6035" y="7619"/>
                  </a:lnTo>
                  <a:lnTo>
                    <a:pt x="126944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764809" y="1469390"/>
              <a:ext cx="127635" cy="7620"/>
            </a:xfrm>
            <a:custGeom>
              <a:avLst/>
              <a:gdLst/>
              <a:ahLst/>
              <a:cxnLst/>
              <a:rect l="l" t="t" r="r" b="b"/>
              <a:pathLst>
                <a:path w="127634" h="7619">
                  <a:moveTo>
                    <a:pt x="12752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6616" y="7620"/>
                  </a:lnTo>
                  <a:lnTo>
                    <a:pt x="127525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755234" y="1475740"/>
              <a:ext cx="128270" cy="7620"/>
            </a:xfrm>
            <a:custGeom>
              <a:avLst/>
              <a:gdLst/>
              <a:ahLst/>
              <a:cxnLst/>
              <a:rect l="l" t="t" r="r" b="b"/>
              <a:pathLst>
                <a:path w="128269" h="7619">
                  <a:moveTo>
                    <a:pt x="12800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7100" y="7620"/>
                  </a:lnTo>
                  <a:lnTo>
                    <a:pt x="128009" y="0"/>
                  </a:lnTo>
                  <a:close/>
                </a:path>
              </a:pathLst>
            </a:custGeom>
            <a:solidFill>
              <a:srgbClr val="C4AA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743744" y="1483360"/>
              <a:ext cx="128905" cy="7620"/>
            </a:xfrm>
            <a:custGeom>
              <a:avLst/>
              <a:gdLst/>
              <a:ahLst/>
              <a:cxnLst/>
              <a:rect l="l" t="t" r="r" b="b"/>
              <a:pathLst>
                <a:path w="128905" h="7619">
                  <a:moveTo>
                    <a:pt x="128590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7681" y="7619"/>
                  </a:lnTo>
                  <a:lnTo>
                    <a:pt x="12859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732253" y="1490979"/>
              <a:ext cx="129539" cy="7620"/>
            </a:xfrm>
            <a:custGeom>
              <a:avLst/>
              <a:gdLst/>
              <a:ahLst/>
              <a:cxnLst/>
              <a:rect l="l" t="t" r="r" b="b"/>
              <a:pathLst>
                <a:path w="129540" h="7619">
                  <a:moveTo>
                    <a:pt x="1291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262" y="7620"/>
                  </a:lnTo>
                  <a:lnTo>
                    <a:pt x="129171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722678" y="1497329"/>
              <a:ext cx="130175" cy="7620"/>
            </a:xfrm>
            <a:custGeom>
              <a:avLst/>
              <a:gdLst/>
              <a:ahLst/>
              <a:cxnLst/>
              <a:rect l="l" t="t" r="r" b="b"/>
              <a:pathLst>
                <a:path w="130175" h="7619">
                  <a:moveTo>
                    <a:pt x="12965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746" y="7620"/>
                  </a:lnTo>
                  <a:lnTo>
                    <a:pt x="129655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711188" y="1504949"/>
              <a:ext cx="130810" cy="7620"/>
            </a:xfrm>
            <a:custGeom>
              <a:avLst/>
              <a:gdLst/>
              <a:ahLst/>
              <a:cxnLst/>
              <a:rect l="l" t="t" r="r" b="b"/>
              <a:pathLst>
                <a:path w="130809" h="7619">
                  <a:moveTo>
                    <a:pt x="1302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9327" y="7620"/>
                  </a:lnTo>
                  <a:lnTo>
                    <a:pt x="13023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699698" y="151256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08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9908" y="7619"/>
                  </a:lnTo>
                  <a:lnTo>
                    <a:pt x="130817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690123" y="151891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13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0392" y="7619"/>
                  </a:lnTo>
                  <a:lnTo>
                    <a:pt x="13130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678632" y="1526540"/>
              <a:ext cx="132080" cy="7620"/>
            </a:xfrm>
            <a:custGeom>
              <a:avLst/>
              <a:gdLst/>
              <a:ahLst/>
              <a:cxnLst/>
              <a:rect l="l" t="t" r="r" b="b"/>
              <a:pathLst>
                <a:path w="132079" h="7619">
                  <a:moveTo>
                    <a:pt x="13188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0973" y="7620"/>
                  </a:lnTo>
                  <a:lnTo>
                    <a:pt x="13188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667142" y="1534160"/>
              <a:ext cx="132715" cy="7620"/>
            </a:xfrm>
            <a:custGeom>
              <a:avLst/>
              <a:gdLst/>
              <a:ahLst/>
              <a:cxnLst/>
              <a:rect l="l" t="t" r="r" b="b"/>
              <a:pathLst>
                <a:path w="132715" h="7619">
                  <a:moveTo>
                    <a:pt x="13246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1554" y="7619"/>
                  </a:lnTo>
                  <a:lnTo>
                    <a:pt x="13246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657567" y="1540510"/>
              <a:ext cx="133350" cy="7620"/>
            </a:xfrm>
            <a:custGeom>
              <a:avLst/>
              <a:gdLst/>
              <a:ahLst/>
              <a:cxnLst/>
              <a:rect l="l" t="t" r="r" b="b"/>
              <a:pathLst>
                <a:path w="133350" h="7619">
                  <a:moveTo>
                    <a:pt x="1329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2038" y="7619"/>
                  </a:lnTo>
                  <a:lnTo>
                    <a:pt x="132948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634580" y="1548129"/>
              <a:ext cx="145415" cy="15240"/>
            </a:xfrm>
            <a:custGeom>
              <a:avLst/>
              <a:gdLst/>
              <a:ahLst/>
              <a:cxnLst/>
              <a:rect l="l" t="t" r="r" b="b"/>
              <a:pathLst>
                <a:path w="145415" h="15240">
                  <a:moveTo>
                    <a:pt x="145021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23202" y="15240"/>
                  </a:lnTo>
                  <a:lnTo>
                    <a:pt x="134112" y="7620"/>
                  </a:lnTo>
                  <a:lnTo>
                    <a:pt x="145021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625012" y="1562099"/>
              <a:ext cx="134620" cy="7620"/>
            </a:xfrm>
            <a:custGeom>
              <a:avLst/>
              <a:gdLst/>
              <a:ahLst/>
              <a:cxnLst/>
              <a:rect l="l" t="t" r="r" b="b"/>
              <a:pathLst>
                <a:path w="134620" h="7619">
                  <a:moveTo>
                    <a:pt x="13459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3684" y="7620"/>
                  </a:lnTo>
                  <a:lnTo>
                    <a:pt x="13459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613521" y="1569719"/>
              <a:ext cx="135255" cy="7620"/>
            </a:xfrm>
            <a:custGeom>
              <a:avLst/>
              <a:gdLst/>
              <a:ahLst/>
              <a:cxnLst/>
              <a:rect l="l" t="t" r="r" b="b"/>
              <a:pathLst>
                <a:path w="135254" h="7619">
                  <a:moveTo>
                    <a:pt x="13517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4265" y="7619"/>
                  </a:lnTo>
                  <a:lnTo>
                    <a:pt x="135175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602031" y="1577340"/>
              <a:ext cx="135890" cy="7620"/>
            </a:xfrm>
            <a:custGeom>
              <a:avLst/>
              <a:gdLst/>
              <a:ahLst/>
              <a:cxnLst/>
              <a:rect l="l" t="t" r="r" b="b"/>
              <a:pathLst>
                <a:path w="135890" h="7619">
                  <a:moveTo>
                    <a:pt x="13575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4846" y="7620"/>
                  </a:lnTo>
                  <a:lnTo>
                    <a:pt x="135756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592456" y="1583690"/>
              <a:ext cx="136525" cy="7620"/>
            </a:xfrm>
            <a:custGeom>
              <a:avLst/>
              <a:gdLst/>
              <a:ahLst/>
              <a:cxnLst/>
              <a:rect l="l" t="t" r="r" b="b"/>
              <a:pathLst>
                <a:path w="136525" h="7619">
                  <a:moveTo>
                    <a:pt x="1362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5331" y="7620"/>
                  </a:lnTo>
                  <a:lnTo>
                    <a:pt x="136240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580966" y="1591310"/>
              <a:ext cx="137160" cy="7620"/>
            </a:xfrm>
            <a:custGeom>
              <a:avLst/>
              <a:gdLst/>
              <a:ahLst/>
              <a:cxnLst/>
              <a:rect l="l" t="t" r="r" b="b"/>
              <a:pathLst>
                <a:path w="137159" h="7619">
                  <a:moveTo>
                    <a:pt x="13682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5912" y="7619"/>
                  </a:lnTo>
                  <a:lnTo>
                    <a:pt x="136821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569476" y="1598929"/>
              <a:ext cx="137795" cy="7620"/>
            </a:xfrm>
            <a:custGeom>
              <a:avLst/>
              <a:gdLst/>
              <a:ahLst/>
              <a:cxnLst/>
              <a:rect l="l" t="t" r="r" b="b"/>
              <a:pathLst>
                <a:path w="137795" h="7619">
                  <a:moveTo>
                    <a:pt x="13740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493" y="7620"/>
                  </a:lnTo>
                  <a:lnTo>
                    <a:pt x="13740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559900" y="1605279"/>
              <a:ext cx="138430" cy="7620"/>
            </a:xfrm>
            <a:custGeom>
              <a:avLst/>
              <a:gdLst/>
              <a:ahLst/>
              <a:cxnLst/>
              <a:rect l="l" t="t" r="r" b="b"/>
              <a:pathLst>
                <a:path w="138429" h="7619">
                  <a:moveTo>
                    <a:pt x="1378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977" y="7620"/>
                  </a:lnTo>
                  <a:lnTo>
                    <a:pt x="137886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548410" y="161289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8467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7558" y="7620"/>
                  </a:lnTo>
                  <a:lnTo>
                    <a:pt x="138467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536920" y="162051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90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139" y="7619"/>
                  </a:lnTo>
                  <a:lnTo>
                    <a:pt x="139048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527345" y="1626869"/>
              <a:ext cx="139700" cy="7620"/>
            </a:xfrm>
            <a:custGeom>
              <a:avLst/>
              <a:gdLst/>
              <a:ahLst/>
              <a:cxnLst/>
              <a:rect l="l" t="t" r="r" b="b"/>
              <a:pathLst>
                <a:path w="139700" h="7619">
                  <a:moveTo>
                    <a:pt x="13953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623" y="7619"/>
                  </a:lnTo>
                  <a:lnTo>
                    <a:pt x="139532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515855" y="1634490"/>
              <a:ext cx="140335" cy="7620"/>
            </a:xfrm>
            <a:custGeom>
              <a:avLst/>
              <a:gdLst/>
              <a:ahLst/>
              <a:cxnLst/>
              <a:rect l="l" t="t" r="r" b="b"/>
              <a:pathLst>
                <a:path w="140334" h="7619">
                  <a:moveTo>
                    <a:pt x="14011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9204" y="7620"/>
                  </a:lnTo>
                  <a:lnTo>
                    <a:pt x="140113" y="0"/>
                  </a:lnTo>
                  <a:close/>
                </a:path>
              </a:pathLst>
            </a:custGeom>
            <a:solidFill>
              <a:srgbClr val="C29E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504364" y="16421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69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9785" y="7619"/>
                  </a:lnTo>
                  <a:lnTo>
                    <a:pt x="140694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492874" y="1648459"/>
              <a:ext cx="143510" cy="8890"/>
            </a:xfrm>
            <a:custGeom>
              <a:avLst/>
              <a:gdLst/>
              <a:ahLst/>
              <a:cxnLst/>
              <a:rect l="l" t="t" r="r" b="b"/>
              <a:pathLst>
                <a:path w="143509" h="8889">
                  <a:moveTo>
                    <a:pt x="143093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0366" y="8889"/>
                  </a:lnTo>
                  <a:lnTo>
                    <a:pt x="143093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483299" y="1656079"/>
              <a:ext cx="142240" cy="7620"/>
            </a:xfrm>
            <a:custGeom>
              <a:avLst/>
              <a:gdLst/>
              <a:ahLst/>
              <a:cxnLst/>
              <a:rect l="l" t="t" r="r" b="b"/>
              <a:pathLst>
                <a:path w="142240" h="7619">
                  <a:moveTo>
                    <a:pt x="14175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0850" y="7620"/>
                  </a:lnTo>
                  <a:lnTo>
                    <a:pt x="14175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471809" y="1663700"/>
              <a:ext cx="142875" cy="7620"/>
            </a:xfrm>
            <a:custGeom>
              <a:avLst/>
              <a:gdLst/>
              <a:ahLst/>
              <a:cxnLst/>
              <a:rect l="l" t="t" r="r" b="b"/>
              <a:pathLst>
                <a:path w="142875" h="7619">
                  <a:moveTo>
                    <a:pt x="1423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1431" y="7620"/>
                  </a:lnTo>
                  <a:lnTo>
                    <a:pt x="14234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460319" y="1670050"/>
              <a:ext cx="144780" cy="8890"/>
            </a:xfrm>
            <a:custGeom>
              <a:avLst/>
              <a:gdLst/>
              <a:ahLst/>
              <a:cxnLst/>
              <a:rect l="l" t="t" r="r" b="b"/>
              <a:pathLst>
                <a:path w="144779" h="8889">
                  <a:moveTo>
                    <a:pt x="144739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2012" y="8889"/>
                  </a:lnTo>
                  <a:lnTo>
                    <a:pt x="144739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450743" y="1677669"/>
              <a:ext cx="143510" cy="7620"/>
            </a:xfrm>
            <a:custGeom>
              <a:avLst/>
              <a:gdLst/>
              <a:ahLst/>
              <a:cxnLst/>
              <a:rect l="l" t="t" r="r" b="b"/>
              <a:pathLst>
                <a:path w="143509" h="7619">
                  <a:moveTo>
                    <a:pt x="14340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2496" y="7619"/>
                  </a:lnTo>
                  <a:lnTo>
                    <a:pt x="143405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39253" y="1685290"/>
              <a:ext cx="144145" cy="7620"/>
            </a:xfrm>
            <a:custGeom>
              <a:avLst/>
              <a:gdLst/>
              <a:ahLst/>
              <a:cxnLst/>
              <a:rect l="l" t="t" r="r" b="b"/>
              <a:pathLst>
                <a:path w="144145" h="7619">
                  <a:moveTo>
                    <a:pt x="1439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3077" y="7620"/>
                  </a:lnTo>
                  <a:lnTo>
                    <a:pt x="143986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427763" y="1691640"/>
              <a:ext cx="146685" cy="8890"/>
            </a:xfrm>
            <a:custGeom>
              <a:avLst/>
              <a:gdLst/>
              <a:ahLst/>
              <a:cxnLst/>
              <a:rect l="l" t="t" r="r" b="b"/>
              <a:pathLst>
                <a:path w="146684" h="8889">
                  <a:moveTo>
                    <a:pt x="146386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3658" y="8889"/>
                  </a:lnTo>
                  <a:lnTo>
                    <a:pt x="14638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418188" y="1699259"/>
              <a:ext cx="145415" cy="7620"/>
            </a:xfrm>
            <a:custGeom>
              <a:avLst/>
              <a:gdLst/>
              <a:ahLst/>
              <a:cxnLst/>
              <a:rect l="l" t="t" r="r" b="b"/>
              <a:pathLst>
                <a:path w="145415" h="7619">
                  <a:moveTo>
                    <a:pt x="14505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4142" y="7619"/>
                  </a:lnTo>
                  <a:lnTo>
                    <a:pt x="145052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406698" y="1706879"/>
              <a:ext cx="146050" cy="7620"/>
            </a:xfrm>
            <a:custGeom>
              <a:avLst/>
              <a:gdLst/>
              <a:ahLst/>
              <a:cxnLst/>
              <a:rect l="l" t="t" r="r" b="b"/>
              <a:pathLst>
                <a:path w="146050" h="7619">
                  <a:moveTo>
                    <a:pt x="14563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4723" y="7620"/>
                  </a:lnTo>
                  <a:lnTo>
                    <a:pt x="145633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395207" y="1713229"/>
              <a:ext cx="148590" cy="8890"/>
            </a:xfrm>
            <a:custGeom>
              <a:avLst/>
              <a:gdLst/>
              <a:ahLst/>
              <a:cxnLst/>
              <a:rect l="l" t="t" r="r" b="b"/>
              <a:pathLst>
                <a:path w="148590" h="8889">
                  <a:moveTo>
                    <a:pt x="148032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35304" y="8890"/>
                  </a:lnTo>
                  <a:lnTo>
                    <a:pt x="148032" y="0"/>
                  </a:lnTo>
                  <a:close/>
                </a:path>
              </a:pathLst>
            </a:custGeom>
            <a:solidFill>
              <a:srgbClr val="C09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386588" y="1720849"/>
              <a:ext cx="141605" cy="7620"/>
            </a:xfrm>
            <a:custGeom>
              <a:avLst/>
              <a:gdLst/>
              <a:ahLst/>
              <a:cxnLst/>
              <a:rect l="l" t="t" r="r" b="b"/>
              <a:pathLst>
                <a:path w="141604" h="7619">
                  <a:moveTo>
                    <a:pt x="141185" y="0"/>
                  </a:moveTo>
                  <a:lnTo>
                    <a:pt x="5740" y="0"/>
                  </a:lnTo>
                  <a:lnTo>
                    <a:pt x="5740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35801" y="7620"/>
                  </a:lnTo>
                  <a:lnTo>
                    <a:pt x="135801" y="6350"/>
                  </a:lnTo>
                  <a:lnTo>
                    <a:pt x="141185" y="6350"/>
                  </a:lnTo>
                  <a:lnTo>
                    <a:pt x="141185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374142" y="1728469"/>
              <a:ext cx="147955" cy="7620"/>
            </a:xfrm>
            <a:custGeom>
              <a:avLst/>
              <a:gdLst/>
              <a:ahLst/>
              <a:cxnLst/>
              <a:rect l="l" t="t" r="r" b="b"/>
              <a:pathLst>
                <a:path w="147954" h="7619">
                  <a:moveTo>
                    <a:pt x="1474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7225" y="7619"/>
                  </a:lnTo>
                  <a:lnTo>
                    <a:pt x="14740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62652" y="1734819"/>
              <a:ext cx="150495" cy="8890"/>
            </a:xfrm>
            <a:custGeom>
              <a:avLst/>
              <a:gdLst/>
              <a:ahLst/>
              <a:cxnLst/>
              <a:rect l="l" t="t" r="r" b="b"/>
              <a:pathLst>
                <a:path w="150495" h="8889">
                  <a:moveTo>
                    <a:pt x="15041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8539" y="8889"/>
                  </a:lnTo>
                  <a:lnTo>
                    <a:pt x="150411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53077" y="1742440"/>
              <a:ext cx="149860" cy="7620"/>
            </a:xfrm>
            <a:custGeom>
              <a:avLst/>
              <a:gdLst/>
              <a:ahLst/>
              <a:cxnLst/>
              <a:rect l="l" t="t" r="r" b="b"/>
              <a:pathLst>
                <a:path w="149859" h="7619">
                  <a:moveTo>
                    <a:pt x="14981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9634" y="7620"/>
                  </a:lnTo>
                  <a:lnTo>
                    <a:pt x="14981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41587" y="1750059"/>
              <a:ext cx="151130" cy="7620"/>
            </a:xfrm>
            <a:custGeom>
              <a:avLst/>
              <a:gdLst/>
              <a:ahLst/>
              <a:cxnLst/>
              <a:rect l="l" t="t" r="r" b="b"/>
              <a:pathLst>
                <a:path w="151129" h="7619">
                  <a:moveTo>
                    <a:pt x="15112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0948" y="7619"/>
                  </a:lnTo>
                  <a:lnTo>
                    <a:pt x="151124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330096" y="1756409"/>
              <a:ext cx="154305" cy="8890"/>
            </a:xfrm>
            <a:custGeom>
              <a:avLst/>
              <a:gdLst/>
              <a:ahLst/>
              <a:cxnLst/>
              <a:rect l="l" t="t" r="r" b="b"/>
              <a:pathLst>
                <a:path w="154304" h="8889">
                  <a:moveTo>
                    <a:pt x="15413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2262" y="8889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320521" y="1764029"/>
              <a:ext cx="153670" cy="7620"/>
            </a:xfrm>
            <a:custGeom>
              <a:avLst/>
              <a:gdLst/>
              <a:ahLst/>
              <a:cxnLst/>
              <a:rect l="l" t="t" r="r" b="b"/>
              <a:pathLst>
                <a:path w="153670" h="7619">
                  <a:moveTo>
                    <a:pt x="15353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3357" y="7620"/>
                  </a:lnTo>
                  <a:lnTo>
                    <a:pt x="153534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309031" y="1771650"/>
              <a:ext cx="154940" cy="7620"/>
            </a:xfrm>
            <a:custGeom>
              <a:avLst/>
              <a:gdLst/>
              <a:ahLst/>
              <a:cxnLst/>
              <a:rect l="l" t="t" r="r" b="b"/>
              <a:pathLst>
                <a:path w="154940" h="7619">
                  <a:moveTo>
                    <a:pt x="15484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4672" y="7620"/>
                  </a:lnTo>
                  <a:lnTo>
                    <a:pt x="154848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297541" y="1778000"/>
              <a:ext cx="158115" cy="8890"/>
            </a:xfrm>
            <a:custGeom>
              <a:avLst/>
              <a:gdLst/>
              <a:ahLst/>
              <a:cxnLst/>
              <a:rect l="l" t="t" r="r" b="b"/>
              <a:pathLst>
                <a:path w="158115" h="8889">
                  <a:moveTo>
                    <a:pt x="15785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5986" y="8889"/>
                  </a:lnTo>
                  <a:lnTo>
                    <a:pt x="157858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287966" y="1785619"/>
              <a:ext cx="157480" cy="7620"/>
            </a:xfrm>
            <a:custGeom>
              <a:avLst/>
              <a:gdLst/>
              <a:ahLst/>
              <a:cxnLst/>
              <a:rect l="l" t="t" r="r" b="b"/>
              <a:pathLst>
                <a:path w="157479" h="7619">
                  <a:moveTo>
                    <a:pt x="15725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7081" y="7619"/>
                  </a:lnTo>
                  <a:lnTo>
                    <a:pt x="157257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276475" y="1793240"/>
              <a:ext cx="158750" cy="7620"/>
            </a:xfrm>
            <a:custGeom>
              <a:avLst/>
              <a:gdLst/>
              <a:ahLst/>
              <a:cxnLst/>
              <a:rect l="l" t="t" r="r" b="b"/>
              <a:pathLst>
                <a:path w="158750" h="7619">
                  <a:moveTo>
                    <a:pt x="1585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8395" y="7620"/>
                  </a:lnTo>
                  <a:lnTo>
                    <a:pt x="158571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264985" y="1799590"/>
              <a:ext cx="161925" cy="8890"/>
            </a:xfrm>
            <a:custGeom>
              <a:avLst/>
              <a:gdLst/>
              <a:ahLst/>
              <a:cxnLst/>
              <a:rect l="l" t="t" r="r" b="b"/>
              <a:pathLst>
                <a:path w="161925" h="8889">
                  <a:moveTo>
                    <a:pt x="16158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9709" y="8889"/>
                  </a:lnTo>
                  <a:lnTo>
                    <a:pt x="161581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243916" y="1807209"/>
              <a:ext cx="172720" cy="15240"/>
            </a:xfrm>
            <a:custGeom>
              <a:avLst/>
              <a:gdLst/>
              <a:ahLst/>
              <a:cxnLst/>
              <a:rect l="l" t="t" r="r" b="b"/>
              <a:pathLst>
                <a:path w="172720" h="15239">
                  <a:moveTo>
                    <a:pt x="172466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52120" y="15240"/>
                  </a:lnTo>
                  <a:lnTo>
                    <a:pt x="162293" y="7620"/>
                  </a:lnTo>
                  <a:lnTo>
                    <a:pt x="172466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232430" y="1821179"/>
              <a:ext cx="165735" cy="8890"/>
            </a:xfrm>
            <a:custGeom>
              <a:avLst/>
              <a:gdLst/>
              <a:ahLst/>
              <a:cxnLst/>
              <a:rect l="l" t="t" r="r" b="b"/>
              <a:pathLst>
                <a:path w="165735" h="8889">
                  <a:moveTo>
                    <a:pt x="16530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53432" y="8890"/>
                  </a:lnTo>
                  <a:lnTo>
                    <a:pt x="165304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227393" y="1828799"/>
              <a:ext cx="158115" cy="7620"/>
            </a:xfrm>
            <a:custGeom>
              <a:avLst/>
              <a:gdLst/>
              <a:ahLst/>
              <a:cxnLst/>
              <a:rect l="l" t="t" r="r" b="b"/>
              <a:pathLst>
                <a:path w="158115" h="7619">
                  <a:moveTo>
                    <a:pt x="157619" y="0"/>
                  </a:moveTo>
                  <a:lnTo>
                    <a:pt x="4076" y="0"/>
                  </a:lnTo>
                  <a:lnTo>
                    <a:pt x="4076" y="381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152527" y="7620"/>
                  </a:lnTo>
                  <a:lnTo>
                    <a:pt x="152527" y="3810"/>
                  </a:lnTo>
                  <a:lnTo>
                    <a:pt x="157619" y="3810"/>
                  </a:lnTo>
                  <a:lnTo>
                    <a:pt x="157619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221406" y="1836419"/>
              <a:ext cx="156210" cy="7620"/>
            </a:xfrm>
            <a:custGeom>
              <a:avLst/>
              <a:gdLst/>
              <a:ahLst/>
              <a:cxnLst/>
              <a:rect l="l" t="t" r="r" b="b"/>
              <a:pathLst>
                <a:path w="156210" h="7619">
                  <a:moveTo>
                    <a:pt x="155976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45800" y="7619"/>
                  </a:lnTo>
                  <a:lnTo>
                    <a:pt x="15597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216610" y="1842769"/>
              <a:ext cx="152400" cy="8890"/>
            </a:xfrm>
            <a:custGeom>
              <a:avLst/>
              <a:gdLst/>
              <a:ahLst/>
              <a:cxnLst/>
              <a:rect l="l" t="t" r="r" b="b"/>
              <a:pathLst>
                <a:path w="152400" h="8889">
                  <a:moveTo>
                    <a:pt x="152292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40420" y="8889"/>
                  </a:lnTo>
                  <a:lnTo>
                    <a:pt x="152292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212613" y="1850390"/>
              <a:ext cx="146685" cy="7620"/>
            </a:xfrm>
            <a:custGeom>
              <a:avLst/>
              <a:gdLst/>
              <a:ahLst/>
              <a:cxnLst/>
              <a:rect l="l" t="t" r="r" b="b"/>
              <a:pathLst>
                <a:path w="146685" h="7619">
                  <a:moveTo>
                    <a:pt x="14611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35936" y="7620"/>
                  </a:lnTo>
                  <a:lnTo>
                    <a:pt x="146112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207818" y="18580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732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30556" y="7619"/>
                  </a:lnTo>
                  <a:lnTo>
                    <a:pt x="140732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203022" y="1864359"/>
              <a:ext cx="137160" cy="8890"/>
            </a:xfrm>
            <a:custGeom>
              <a:avLst/>
              <a:gdLst/>
              <a:ahLst/>
              <a:cxnLst/>
              <a:rect l="l" t="t" r="r" b="b"/>
              <a:pathLst>
                <a:path w="137160" h="8889">
                  <a:moveTo>
                    <a:pt x="137048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25176" y="8889"/>
                  </a:lnTo>
                  <a:lnTo>
                    <a:pt x="137048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199025" y="187197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5" h="7619">
                  <a:moveTo>
                    <a:pt x="1308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20692" y="7620"/>
                  </a:lnTo>
                  <a:lnTo>
                    <a:pt x="130868" y="0"/>
                  </a:lnTo>
                  <a:close/>
                </a:path>
              </a:pathLst>
            </a:custGeom>
            <a:solidFill>
              <a:srgbClr val="BE8B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194230" y="1879600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29" h="7619">
                  <a:moveTo>
                    <a:pt x="12548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15312" y="7620"/>
                  </a:lnTo>
                  <a:lnTo>
                    <a:pt x="125488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189434" y="1885950"/>
              <a:ext cx="121920" cy="8890"/>
            </a:xfrm>
            <a:custGeom>
              <a:avLst/>
              <a:gdLst/>
              <a:ahLst/>
              <a:cxnLst/>
              <a:rect l="l" t="t" r="r" b="b"/>
              <a:pathLst>
                <a:path w="121920" h="8889">
                  <a:moveTo>
                    <a:pt x="12180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09932" y="8889"/>
                  </a:lnTo>
                  <a:lnTo>
                    <a:pt x="121804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185437" y="1893569"/>
              <a:ext cx="116205" cy="7620"/>
            </a:xfrm>
            <a:custGeom>
              <a:avLst/>
              <a:gdLst/>
              <a:ahLst/>
              <a:cxnLst/>
              <a:rect l="l" t="t" r="r" b="b"/>
              <a:pathLst>
                <a:path w="116204" h="7619">
                  <a:moveTo>
                    <a:pt x="11562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05448" y="7619"/>
                  </a:lnTo>
                  <a:lnTo>
                    <a:pt x="11562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180641" y="1901190"/>
              <a:ext cx="110489" cy="7620"/>
            </a:xfrm>
            <a:custGeom>
              <a:avLst/>
              <a:gdLst/>
              <a:ahLst/>
              <a:cxnLst/>
              <a:rect l="l" t="t" r="r" b="b"/>
              <a:pathLst>
                <a:path w="110489" h="7619">
                  <a:moveTo>
                    <a:pt x="110244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00068" y="7620"/>
                  </a:lnTo>
                  <a:lnTo>
                    <a:pt x="110244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175846" y="1907540"/>
              <a:ext cx="106680" cy="8890"/>
            </a:xfrm>
            <a:custGeom>
              <a:avLst/>
              <a:gdLst/>
              <a:ahLst/>
              <a:cxnLst/>
              <a:rect l="l" t="t" r="r" b="b"/>
              <a:pathLst>
                <a:path w="106679" h="8889">
                  <a:moveTo>
                    <a:pt x="10656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94687" y="8889"/>
                  </a:lnTo>
                  <a:lnTo>
                    <a:pt x="106560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171849" y="1915159"/>
              <a:ext cx="100965" cy="7620"/>
            </a:xfrm>
            <a:custGeom>
              <a:avLst/>
              <a:gdLst/>
              <a:ahLst/>
              <a:cxnLst/>
              <a:rect l="l" t="t" r="r" b="b"/>
              <a:pathLst>
                <a:path w="100964" h="7619">
                  <a:moveTo>
                    <a:pt x="10038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90204" y="7619"/>
                  </a:lnTo>
                  <a:lnTo>
                    <a:pt x="100380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167053" y="1922779"/>
              <a:ext cx="95250" cy="7620"/>
            </a:xfrm>
            <a:custGeom>
              <a:avLst/>
              <a:gdLst/>
              <a:ahLst/>
              <a:cxnLst/>
              <a:rect l="l" t="t" r="r" b="b"/>
              <a:pathLst>
                <a:path w="95250" h="7619">
                  <a:moveTo>
                    <a:pt x="9500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6520" y="7620"/>
                  </a:lnTo>
                  <a:lnTo>
                    <a:pt x="88216" y="5080"/>
                  </a:lnTo>
                  <a:lnTo>
                    <a:pt x="95000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162258" y="1929129"/>
              <a:ext cx="92710" cy="8890"/>
            </a:xfrm>
            <a:custGeom>
              <a:avLst/>
              <a:gdLst/>
              <a:ahLst/>
              <a:cxnLst/>
              <a:rect l="l" t="t" r="r" b="b"/>
              <a:pathLst>
                <a:path w="92710" h="8889">
                  <a:moveTo>
                    <a:pt x="92163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6227" y="8890"/>
                  </a:lnTo>
                  <a:lnTo>
                    <a:pt x="92163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158261" y="1936750"/>
              <a:ext cx="91440" cy="7620"/>
            </a:xfrm>
            <a:custGeom>
              <a:avLst/>
              <a:gdLst/>
              <a:ahLst/>
              <a:cxnLst/>
              <a:rect l="l" t="t" r="r" b="b"/>
              <a:pathLst>
                <a:path w="91439" h="7619">
                  <a:moveTo>
                    <a:pt x="9107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983" y="7620"/>
                  </a:lnTo>
                  <a:lnTo>
                    <a:pt x="91071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153465" y="1944369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77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5690" y="7619"/>
                  </a:lnTo>
                  <a:lnTo>
                    <a:pt x="90779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48669" y="1950719"/>
              <a:ext cx="91440" cy="8890"/>
            </a:xfrm>
            <a:custGeom>
              <a:avLst/>
              <a:gdLst/>
              <a:ahLst/>
              <a:cxnLst/>
              <a:rect l="l" t="t" r="r" b="b"/>
              <a:pathLst>
                <a:path w="91439" h="8889">
                  <a:moveTo>
                    <a:pt x="9133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5398" y="8889"/>
                  </a:lnTo>
                  <a:lnTo>
                    <a:pt x="9133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144673" y="1958340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24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154" y="7620"/>
                  </a:lnTo>
                  <a:lnTo>
                    <a:pt x="90242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139877" y="196595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70" h="7619">
                  <a:moveTo>
                    <a:pt x="8995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4861" y="7619"/>
                  </a:lnTo>
                  <a:lnTo>
                    <a:pt x="89950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135081" y="1972309"/>
              <a:ext cx="90805" cy="8890"/>
            </a:xfrm>
            <a:custGeom>
              <a:avLst/>
              <a:gdLst/>
              <a:ahLst/>
              <a:cxnLst/>
              <a:rect l="l" t="t" r="r" b="b"/>
              <a:pathLst>
                <a:path w="90804" h="8889">
                  <a:moveTo>
                    <a:pt x="90505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4569" y="8889"/>
                  </a:lnTo>
                  <a:lnTo>
                    <a:pt x="90505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131085" y="1979929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413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325" y="7620"/>
                  </a:lnTo>
                  <a:lnTo>
                    <a:pt x="89413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126289" y="1987550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12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032" y="7620"/>
                  </a:lnTo>
                  <a:lnTo>
                    <a:pt x="89121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121493" y="1993900"/>
              <a:ext cx="90170" cy="8890"/>
            </a:xfrm>
            <a:custGeom>
              <a:avLst/>
              <a:gdLst/>
              <a:ahLst/>
              <a:cxnLst/>
              <a:rect l="l" t="t" r="r" b="b"/>
              <a:pathLst>
                <a:path w="90170" h="8889">
                  <a:moveTo>
                    <a:pt x="89676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3739" y="8889"/>
                  </a:lnTo>
                  <a:lnTo>
                    <a:pt x="89676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117497" y="2001519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58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3496" y="7619"/>
                  </a:lnTo>
                  <a:lnTo>
                    <a:pt x="8858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112701" y="2009140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29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3203" y="7620"/>
                  </a:lnTo>
                  <a:lnTo>
                    <a:pt x="88291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107905" y="2015490"/>
              <a:ext cx="88900" cy="8890"/>
            </a:xfrm>
            <a:custGeom>
              <a:avLst/>
              <a:gdLst/>
              <a:ahLst/>
              <a:cxnLst/>
              <a:rect l="l" t="t" r="r" b="b"/>
              <a:pathLst>
                <a:path w="88900" h="8889">
                  <a:moveTo>
                    <a:pt x="88847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2910" y="8889"/>
                  </a:lnTo>
                  <a:lnTo>
                    <a:pt x="88847" y="0"/>
                  </a:lnTo>
                  <a:close/>
                </a:path>
              </a:pathLst>
            </a:custGeom>
            <a:solidFill>
              <a:srgbClr val="BB80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103909" y="2023109"/>
              <a:ext cx="88265" cy="7620"/>
            </a:xfrm>
            <a:custGeom>
              <a:avLst/>
              <a:gdLst/>
              <a:ahLst/>
              <a:cxnLst/>
              <a:rect l="l" t="t" r="r" b="b"/>
              <a:pathLst>
                <a:path w="88264" h="7619">
                  <a:moveTo>
                    <a:pt x="8775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2666" y="7619"/>
                  </a:lnTo>
                  <a:lnTo>
                    <a:pt x="87755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99113" y="2030729"/>
              <a:ext cx="87630" cy="7620"/>
            </a:xfrm>
            <a:custGeom>
              <a:avLst/>
              <a:gdLst/>
              <a:ahLst/>
              <a:cxnLst/>
              <a:rect l="l" t="t" r="r" b="b"/>
              <a:pathLst>
                <a:path w="87630" h="7619">
                  <a:moveTo>
                    <a:pt x="8746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2374" y="7620"/>
                  </a:lnTo>
                  <a:lnTo>
                    <a:pt x="87462" y="0"/>
                  </a:lnTo>
                  <a:close/>
                </a:path>
              </a:pathLst>
            </a:custGeom>
            <a:solidFill>
              <a:srgbClr val="BB7F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94317" y="2037079"/>
              <a:ext cx="88265" cy="8890"/>
            </a:xfrm>
            <a:custGeom>
              <a:avLst/>
              <a:gdLst/>
              <a:ahLst/>
              <a:cxnLst/>
              <a:rect l="l" t="t" r="r" b="b"/>
              <a:pathLst>
                <a:path w="88264" h="8889">
                  <a:moveTo>
                    <a:pt x="88018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2081" y="8890"/>
                  </a:lnTo>
                  <a:lnTo>
                    <a:pt x="88018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90320" y="2044700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92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837" y="7620"/>
                  </a:lnTo>
                  <a:lnTo>
                    <a:pt x="86926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85525" y="2052319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633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1545" y="7619"/>
                  </a:lnTo>
                  <a:lnTo>
                    <a:pt x="8663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80729" y="2058669"/>
              <a:ext cx="87630" cy="8890"/>
            </a:xfrm>
            <a:custGeom>
              <a:avLst/>
              <a:gdLst/>
              <a:ahLst/>
              <a:cxnLst/>
              <a:rect l="l" t="t" r="r" b="b"/>
              <a:pathLst>
                <a:path w="87630" h="8889">
                  <a:moveTo>
                    <a:pt x="8718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1252" y="8889"/>
                  </a:lnTo>
                  <a:lnTo>
                    <a:pt x="87189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76732" y="2066290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609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008" y="7620"/>
                  </a:lnTo>
                  <a:lnTo>
                    <a:pt x="86097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71937" y="2073909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580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0716" y="7619"/>
                  </a:lnTo>
                  <a:lnTo>
                    <a:pt x="858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67141" y="2080259"/>
              <a:ext cx="86360" cy="8890"/>
            </a:xfrm>
            <a:custGeom>
              <a:avLst/>
              <a:gdLst/>
              <a:ahLst/>
              <a:cxnLst/>
              <a:rect l="l" t="t" r="r" b="b"/>
              <a:pathLst>
                <a:path w="86360" h="8889">
                  <a:moveTo>
                    <a:pt x="8635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0423" y="8889"/>
                  </a:lnTo>
                  <a:lnTo>
                    <a:pt x="86359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63144" y="2087879"/>
              <a:ext cx="85725" cy="7620"/>
            </a:xfrm>
            <a:custGeom>
              <a:avLst/>
              <a:gdLst/>
              <a:ahLst/>
              <a:cxnLst/>
              <a:rect l="l" t="t" r="r" b="b"/>
              <a:pathLst>
                <a:path w="85725" h="7619">
                  <a:moveTo>
                    <a:pt x="852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0179" y="7620"/>
                  </a:lnTo>
                  <a:lnTo>
                    <a:pt x="8526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58348" y="2095500"/>
              <a:ext cx="85090" cy="7620"/>
            </a:xfrm>
            <a:custGeom>
              <a:avLst/>
              <a:gdLst/>
              <a:ahLst/>
              <a:cxnLst/>
              <a:rect l="l" t="t" r="r" b="b"/>
              <a:pathLst>
                <a:path w="85089" h="7619">
                  <a:moveTo>
                    <a:pt x="84975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886" y="7620"/>
                  </a:lnTo>
                  <a:lnTo>
                    <a:pt x="84975" y="0"/>
                  </a:lnTo>
                  <a:close/>
                </a:path>
              </a:pathLst>
            </a:custGeom>
            <a:solidFill>
              <a:srgbClr val="BA7A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53553" y="2101850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3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9594" y="8889"/>
                  </a:lnTo>
                  <a:lnTo>
                    <a:pt x="85530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49556" y="2109469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43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9350" y="7619"/>
                  </a:lnTo>
                  <a:lnTo>
                    <a:pt x="8443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44760" y="211709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14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057" y="7620"/>
                  </a:lnTo>
                  <a:lnTo>
                    <a:pt x="84146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39965" y="2123440"/>
              <a:ext cx="85090" cy="8890"/>
            </a:xfrm>
            <a:custGeom>
              <a:avLst/>
              <a:gdLst/>
              <a:ahLst/>
              <a:cxnLst/>
              <a:rect l="l" t="t" r="r" b="b"/>
              <a:pathLst>
                <a:path w="85089" h="8889">
                  <a:moveTo>
                    <a:pt x="84701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8765" y="8889"/>
                  </a:lnTo>
                  <a:lnTo>
                    <a:pt x="84701" y="0"/>
                  </a:lnTo>
                  <a:close/>
                </a:path>
              </a:pathLst>
            </a:custGeom>
            <a:solidFill>
              <a:srgbClr val="BA78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35968" y="213105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60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8521" y="7619"/>
                  </a:lnTo>
                  <a:lnTo>
                    <a:pt x="83609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31172" y="213867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31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8228" y="7620"/>
                  </a:lnTo>
                  <a:lnTo>
                    <a:pt x="8331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26376" y="2145029"/>
              <a:ext cx="84455" cy="8890"/>
            </a:xfrm>
            <a:custGeom>
              <a:avLst/>
              <a:gdLst/>
              <a:ahLst/>
              <a:cxnLst/>
              <a:rect l="l" t="t" r="r" b="b"/>
              <a:pathLst>
                <a:path w="84455" h="8889">
                  <a:moveTo>
                    <a:pt x="83872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77936" y="8890"/>
                  </a:lnTo>
                  <a:lnTo>
                    <a:pt x="83872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22380" y="2152650"/>
              <a:ext cx="83185" cy="7620"/>
            </a:xfrm>
            <a:custGeom>
              <a:avLst/>
              <a:gdLst/>
              <a:ahLst/>
              <a:cxnLst/>
              <a:rect l="l" t="t" r="r" b="b"/>
              <a:pathLst>
                <a:path w="83185" h="7619">
                  <a:moveTo>
                    <a:pt x="8278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7692" y="7620"/>
                  </a:lnTo>
                  <a:lnTo>
                    <a:pt x="82780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17584" y="2160269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248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7399" y="7619"/>
                  </a:lnTo>
                  <a:lnTo>
                    <a:pt x="8248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12788" y="2166619"/>
              <a:ext cx="83185" cy="8890"/>
            </a:xfrm>
            <a:custGeom>
              <a:avLst/>
              <a:gdLst/>
              <a:ahLst/>
              <a:cxnLst/>
              <a:rect l="l" t="t" r="r" b="b"/>
              <a:pathLst>
                <a:path w="83185" h="8889">
                  <a:moveTo>
                    <a:pt x="83043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7106" y="8889"/>
                  </a:lnTo>
                  <a:lnTo>
                    <a:pt x="83043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8792" y="2174240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195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6863" y="7620"/>
                  </a:lnTo>
                  <a:lnTo>
                    <a:pt x="81951" y="0"/>
                  </a:lnTo>
                  <a:close/>
                </a:path>
              </a:pathLst>
            </a:custGeom>
            <a:solidFill>
              <a:srgbClr val="B974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3996" y="2181859"/>
              <a:ext cx="81915" cy="7620"/>
            </a:xfrm>
            <a:custGeom>
              <a:avLst/>
              <a:gdLst/>
              <a:ahLst/>
              <a:cxnLst/>
              <a:rect l="l" t="t" r="r" b="b"/>
              <a:pathLst>
                <a:path w="81915" h="7619">
                  <a:moveTo>
                    <a:pt x="8165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6570" y="7619"/>
                  </a:lnTo>
                  <a:lnTo>
                    <a:pt x="81658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0" y="2188209"/>
              <a:ext cx="81915" cy="8890"/>
            </a:xfrm>
            <a:custGeom>
              <a:avLst/>
              <a:gdLst/>
              <a:ahLst/>
              <a:cxnLst/>
              <a:rect l="l" t="t" r="r" b="b"/>
              <a:pathLst>
                <a:path w="81915" h="8889">
                  <a:moveTo>
                    <a:pt x="8141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0" y="8889"/>
                  </a:lnTo>
                  <a:lnTo>
                    <a:pt x="75478" y="8889"/>
                  </a:lnTo>
                  <a:lnTo>
                    <a:pt x="81415" y="0"/>
                  </a:lnTo>
                  <a:close/>
                </a:path>
              </a:pathLst>
            </a:custGeom>
            <a:solidFill>
              <a:srgbClr val="B973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0" y="2195829"/>
              <a:ext cx="76835" cy="7620"/>
            </a:xfrm>
            <a:custGeom>
              <a:avLst/>
              <a:gdLst/>
              <a:ahLst/>
              <a:cxnLst/>
              <a:rect l="l" t="t" r="r" b="b"/>
              <a:pathLst>
                <a:path w="76835" h="7619">
                  <a:moveTo>
                    <a:pt x="7632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71238" y="7620"/>
                  </a:lnTo>
                  <a:lnTo>
                    <a:pt x="76326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0" y="2203450"/>
              <a:ext cx="71755" cy="7620"/>
            </a:xfrm>
            <a:custGeom>
              <a:avLst/>
              <a:gdLst/>
              <a:ahLst/>
              <a:cxnLst/>
              <a:rect l="l" t="t" r="r" b="b"/>
              <a:pathLst>
                <a:path w="71755" h="7619">
                  <a:moveTo>
                    <a:pt x="71238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66149" y="7620"/>
                  </a:lnTo>
                  <a:lnTo>
                    <a:pt x="71238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0" y="2209800"/>
              <a:ext cx="67310" cy="8890"/>
            </a:xfrm>
            <a:custGeom>
              <a:avLst/>
              <a:gdLst/>
              <a:ahLst/>
              <a:cxnLst/>
              <a:rect l="l" t="t" r="r" b="b"/>
              <a:pathLst>
                <a:path w="67310" h="8889">
                  <a:moveTo>
                    <a:pt x="66997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61061" y="8889"/>
                  </a:lnTo>
                  <a:lnTo>
                    <a:pt x="66997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0" y="2217419"/>
              <a:ext cx="62230" cy="7620"/>
            </a:xfrm>
            <a:custGeom>
              <a:avLst/>
              <a:gdLst/>
              <a:ahLst/>
              <a:cxnLst/>
              <a:rect l="l" t="t" r="r" b="b"/>
              <a:pathLst>
                <a:path w="62230" h="7619">
                  <a:moveTo>
                    <a:pt x="6190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56820" y="7619"/>
                  </a:lnTo>
                  <a:lnTo>
                    <a:pt x="6190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0" y="2225040"/>
              <a:ext cx="57150" cy="7620"/>
            </a:xfrm>
            <a:custGeom>
              <a:avLst/>
              <a:gdLst/>
              <a:ahLst/>
              <a:cxnLst/>
              <a:rect l="l" t="t" r="r" b="b"/>
              <a:pathLst>
                <a:path w="57150" h="7619">
                  <a:moveTo>
                    <a:pt x="5682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51732" y="7620"/>
                  </a:lnTo>
                  <a:lnTo>
                    <a:pt x="5682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0" y="2231390"/>
              <a:ext cx="52705" cy="8890"/>
            </a:xfrm>
            <a:custGeom>
              <a:avLst/>
              <a:gdLst/>
              <a:ahLst/>
              <a:cxnLst/>
              <a:rect l="l" t="t" r="r" b="b"/>
              <a:pathLst>
                <a:path w="52705" h="8889">
                  <a:moveTo>
                    <a:pt x="5258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46644" y="8889"/>
                  </a:lnTo>
                  <a:lnTo>
                    <a:pt x="52580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0" y="2239009"/>
              <a:ext cx="47625" cy="7620"/>
            </a:xfrm>
            <a:custGeom>
              <a:avLst/>
              <a:gdLst/>
              <a:ahLst/>
              <a:cxnLst/>
              <a:rect l="l" t="t" r="r" b="b"/>
              <a:pathLst>
                <a:path w="47625" h="7619">
                  <a:moveTo>
                    <a:pt x="47492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42403" y="7619"/>
                  </a:lnTo>
                  <a:lnTo>
                    <a:pt x="47492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0" y="2246629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5" h="7619">
                  <a:moveTo>
                    <a:pt x="4240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7315" y="7620"/>
                  </a:lnTo>
                  <a:lnTo>
                    <a:pt x="42403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0" y="225297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5" h="8889">
                  <a:moveTo>
                    <a:pt x="38163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32226" y="8890"/>
                  </a:lnTo>
                  <a:lnTo>
                    <a:pt x="38163" y="0"/>
                  </a:lnTo>
                  <a:close/>
                </a:path>
              </a:pathLst>
            </a:custGeom>
            <a:solidFill>
              <a:srgbClr val="B86E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0" y="2260600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07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27986" y="7620"/>
                  </a:lnTo>
                  <a:lnTo>
                    <a:pt x="330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0" y="2268219"/>
              <a:ext cx="28575" cy="7620"/>
            </a:xfrm>
            <a:custGeom>
              <a:avLst/>
              <a:gdLst/>
              <a:ahLst/>
              <a:cxnLst/>
              <a:rect l="l" t="t" r="r" b="b"/>
              <a:pathLst>
                <a:path w="28575" h="7619">
                  <a:moveTo>
                    <a:pt x="27986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22897" y="7619"/>
                  </a:lnTo>
                  <a:lnTo>
                    <a:pt x="27986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0" y="22745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89">
                  <a:moveTo>
                    <a:pt x="23746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17809" y="8889"/>
                  </a:lnTo>
                  <a:lnTo>
                    <a:pt x="23746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0" y="2282190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5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3569" y="7620"/>
                  </a:lnTo>
                  <a:lnTo>
                    <a:pt x="18657" y="0"/>
                  </a:lnTo>
                  <a:close/>
                </a:path>
              </a:pathLst>
            </a:custGeom>
            <a:solidFill>
              <a:srgbClr val="B76C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0" y="2289809"/>
              <a:ext cx="13970" cy="7620"/>
            </a:xfrm>
            <a:custGeom>
              <a:avLst/>
              <a:gdLst/>
              <a:ahLst/>
              <a:cxnLst/>
              <a:rect l="l" t="t" r="r" b="b"/>
              <a:pathLst>
                <a:path w="13970" h="7619">
                  <a:moveTo>
                    <a:pt x="1356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8480" y="7619"/>
                  </a:lnTo>
                  <a:lnTo>
                    <a:pt x="13569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0" y="2297429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48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392" y="7620"/>
                  </a:lnTo>
                  <a:lnTo>
                    <a:pt x="848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0" y="2303779"/>
              <a:ext cx="4445" cy="6350"/>
            </a:xfrm>
            <a:custGeom>
              <a:avLst/>
              <a:gdLst/>
              <a:ahLst/>
              <a:cxnLst/>
              <a:rect l="l" t="t" r="r" b="b"/>
              <a:pathLst>
                <a:path w="4445" h="6350">
                  <a:moveTo>
                    <a:pt x="4240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240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1190413" y="2453640"/>
              <a:ext cx="19050" cy="2540"/>
            </a:xfrm>
            <a:custGeom>
              <a:avLst/>
              <a:gdLst/>
              <a:ahLst/>
              <a:cxnLst/>
              <a:rect l="l" t="t" r="r" b="b"/>
              <a:pathLst>
                <a:path w="19050" h="2539">
                  <a:moveTo>
                    <a:pt x="18626" y="0"/>
                  </a:moveTo>
                  <a:lnTo>
                    <a:pt x="0" y="2539"/>
                  </a:lnTo>
                  <a:lnTo>
                    <a:pt x="7010" y="2539"/>
                  </a:lnTo>
                  <a:lnTo>
                    <a:pt x="18626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1162473" y="2456179"/>
              <a:ext cx="35560" cy="3810"/>
            </a:xfrm>
            <a:custGeom>
              <a:avLst/>
              <a:gdLst/>
              <a:ahLst/>
              <a:cxnLst/>
              <a:rect l="l" t="t" r="r" b="b"/>
              <a:pathLst>
                <a:path w="35559" h="3810">
                  <a:moveTo>
                    <a:pt x="3495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7527" y="3810"/>
                  </a:lnTo>
                  <a:lnTo>
                    <a:pt x="3495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1143846" y="2458719"/>
              <a:ext cx="42545" cy="3810"/>
            </a:xfrm>
            <a:custGeom>
              <a:avLst/>
              <a:gdLst/>
              <a:ahLst/>
              <a:cxnLst/>
              <a:rect l="l" t="t" r="r" b="b"/>
              <a:pathLst>
                <a:path w="42544" h="3810">
                  <a:moveTo>
                    <a:pt x="41961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24537" y="3809"/>
                  </a:lnTo>
                  <a:lnTo>
                    <a:pt x="41961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1115906" y="2462529"/>
              <a:ext cx="52705" cy="3810"/>
            </a:xfrm>
            <a:custGeom>
              <a:avLst/>
              <a:gdLst/>
              <a:ahLst/>
              <a:cxnLst/>
              <a:rect l="l" t="t" r="r" b="b"/>
              <a:pathLst>
                <a:path w="52705" h="3810">
                  <a:moveTo>
                    <a:pt x="5247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35054" y="3810"/>
                  </a:lnTo>
                  <a:lnTo>
                    <a:pt x="5247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1087966" y="2466340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10">
                  <a:moveTo>
                    <a:pt x="6299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45570" y="3810"/>
                  </a:lnTo>
                  <a:lnTo>
                    <a:pt x="62994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1060026" y="2470150"/>
              <a:ext cx="73660" cy="3810"/>
            </a:xfrm>
            <a:custGeom>
              <a:avLst/>
              <a:gdLst/>
              <a:ahLst/>
              <a:cxnLst/>
              <a:rect l="l" t="t" r="r" b="b"/>
              <a:pathLst>
                <a:path w="73659" h="3810">
                  <a:moveTo>
                    <a:pt x="7351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56086" y="3810"/>
                  </a:lnTo>
                  <a:lnTo>
                    <a:pt x="73510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1032086" y="2473959"/>
              <a:ext cx="84455" cy="3810"/>
            </a:xfrm>
            <a:custGeom>
              <a:avLst/>
              <a:gdLst/>
              <a:ahLst/>
              <a:cxnLst/>
              <a:rect l="l" t="t" r="r" b="b"/>
              <a:pathLst>
                <a:path w="84455" h="3810">
                  <a:moveTo>
                    <a:pt x="84026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66602" y="3810"/>
                  </a:lnTo>
                  <a:lnTo>
                    <a:pt x="84026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1004146" y="2477769"/>
              <a:ext cx="94615" cy="3810"/>
            </a:xfrm>
            <a:custGeom>
              <a:avLst/>
              <a:gdLst/>
              <a:ahLst/>
              <a:cxnLst/>
              <a:rect l="l" t="t" r="r" b="b"/>
              <a:pathLst>
                <a:path w="94615" h="3810">
                  <a:moveTo>
                    <a:pt x="94542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77118" y="3809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976206" y="2481579"/>
              <a:ext cx="105410" cy="3810"/>
            </a:xfrm>
            <a:custGeom>
              <a:avLst/>
              <a:gdLst/>
              <a:ahLst/>
              <a:cxnLst/>
              <a:rect l="l" t="t" r="r" b="b"/>
              <a:pathLst>
                <a:path w="105409" h="3810">
                  <a:moveTo>
                    <a:pt x="10505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87635" y="3810"/>
                  </a:lnTo>
                  <a:lnTo>
                    <a:pt x="105058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948266" y="2484119"/>
              <a:ext cx="121920" cy="5080"/>
            </a:xfrm>
            <a:custGeom>
              <a:avLst/>
              <a:gdLst/>
              <a:ahLst/>
              <a:cxnLst/>
              <a:rect l="l" t="t" r="r" b="b"/>
              <a:pathLst>
                <a:path w="121919" h="5080">
                  <a:moveTo>
                    <a:pt x="121383" y="0"/>
                  </a:moveTo>
                  <a:lnTo>
                    <a:pt x="37253" y="0"/>
                  </a:lnTo>
                  <a:lnTo>
                    <a:pt x="0" y="5079"/>
                  </a:lnTo>
                  <a:lnTo>
                    <a:pt x="98151" y="5079"/>
                  </a:lnTo>
                  <a:lnTo>
                    <a:pt x="1213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929640" y="2487929"/>
              <a:ext cx="123189" cy="3810"/>
            </a:xfrm>
            <a:custGeom>
              <a:avLst/>
              <a:gdLst/>
              <a:ahLst/>
              <a:cxnLst/>
              <a:rect l="l" t="t" r="r" b="b"/>
              <a:pathLst>
                <a:path w="123190" h="3810">
                  <a:moveTo>
                    <a:pt x="122585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05162" y="3810"/>
                  </a:lnTo>
                  <a:lnTo>
                    <a:pt x="122585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892386" y="2491740"/>
              <a:ext cx="142875" cy="5080"/>
            </a:xfrm>
            <a:custGeom>
              <a:avLst/>
              <a:gdLst/>
              <a:ahLst/>
              <a:cxnLst/>
              <a:rect l="l" t="t" r="r" b="b"/>
              <a:pathLst>
                <a:path w="142875" h="5080">
                  <a:moveTo>
                    <a:pt x="142415" y="0"/>
                  </a:moveTo>
                  <a:lnTo>
                    <a:pt x="37253" y="0"/>
                  </a:lnTo>
                  <a:lnTo>
                    <a:pt x="0" y="5080"/>
                  </a:lnTo>
                  <a:lnTo>
                    <a:pt x="119183" y="5080"/>
                  </a:lnTo>
                  <a:lnTo>
                    <a:pt x="142415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873760" y="2495550"/>
              <a:ext cx="144145" cy="3810"/>
            </a:xfrm>
            <a:custGeom>
              <a:avLst/>
              <a:gdLst/>
              <a:ahLst/>
              <a:cxnLst/>
              <a:rect l="l" t="t" r="r" b="b"/>
              <a:pathLst>
                <a:path w="144144" h="3810">
                  <a:moveTo>
                    <a:pt x="14361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26194" y="3810"/>
                  </a:lnTo>
                  <a:lnTo>
                    <a:pt x="143618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845819" y="2499359"/>
              <a:ext cx="154305" cy="3810"/>
            </a:xfrm>
            <a:custGeom>
              <a:avLst/>
              <a:gdLst/>
              <a:ahLst/>
              <a:cxnLst/>
              <a:rect l="l" t="t" r="r" b="b"/>
              <a:pathLst>
                <a:path w="154305" h="3810">
                  <a:moveTo>
                    <a:pt x="15413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36710" y="3810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817879" y="2503169"/>
              <a:ext cx="165100" cy="3810"/>
            </a:xfrm>
            <a:custGeom>
              <a:avLst/>
              <a:gdLst/>
              <a:ahLst/>
              <a:cxnLst/>
              <a:rect l="l" t="t" r="r" b="b"/>
              <a:pathLst>
                <a:path w="165100" h="3810">
                  <a:moveTo>
                    <a:pt x="164650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147227" y="3809"/>
                  </a:lnTo>
                  <a:lnTo>
                    <a:pt x="164650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789939" y="2506979"/>
              <a:ext cx="175260" cy="3810"/>
            </a:xfrm>
            <a:custGeom>
              <a:avLst/>
              <a:gdLst/>
              <a:ahLst/>
              <a:cxnLst/>
              <a:rect l="l" t="t" r="r" b="b"/>
              <a:pathLst>
                <a:path w="175259" h="3810">
                  <a:moveTo>
                    <a:pt x="17516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57743" y="3810"/>
                  </a:lnTo>
                  <a:lnTo>
                    <a:pt x="17516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675893" y="2510790"/>
              <a:ext cx="272415" cy="3810"/>
            </a:xfrm>
            <a:custGeom>
              <a:avLst/>
              <a:gdLst/>
              <a:ahLst/>
              <a:cxnLst/>
              <a:rect l="l" t="t" r="r" b="b"/>
              <a:pathLst>
                <a:path w="272415" h="3810">
                  <a:moveTo>
                    <a:pt x="271789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254365" y="3810"/>
                  </a:lnTo>
                  <a:lnTo>
                    <a:pt x="271789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561848" y="2513329"/>
              <a:ext cx="374650" cy="5080"/>
            </a:xfrm>
            <a:custGeom>
              <a:avLst/>
              <a:gdLst/>
              <a:ahLst/>
              <a:cxnLst/>
              <a:rect l="l" t="t" r="r" b="b"/>
              <a:pathLst>
                <a:path w="374650" h="5080">
                  <a:moveTo>
                    <a:pt x="374219" y="0"/>
                  </a:moveTo>
                  <a:lnTo>
                    <a:pt x="152061" y="0"/>
                  </a:lnTo>
                  <a:lnTo>
                    <a:pt x="0" y="5080"/>
                  </a:lnTo>
                  <a:lnTo>
                    <a:pt x="350987" y="5080"/>
                  </a:lnTo>
                  <a:lnTo>
                    <a:pt x="374219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447802" y="2518409"/>
              <a:ext cx="465455" cy="3810"/>
            </a:xfrm>
            <a:custGeom>
              <a:avLst/>
              <a:gdLst/>
              <a:ahLst/>
              <a:cxnLst/>
              <a:rect l="l" t="t" r="r" b="b"/>
              <a:pathLst>
                <a:path w="465455" h="3810">
                  <a:moveTo>
                    <a:pt x="465033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447609" y="3810"/>
                  </a:lnTo>
                  <a:lnTo>
                    <a:pt x="4650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333755" y="2520950"/>
              <a:ext cx="567690" cy="5080"/>
            </a:xfrm>
            <a:custGeom>
              <a:avLst/>
              <a:gdLst/>
              <a:ahLst/>
              <a:cxnLst/>
              <a:rect l="l" t="t" r="r" b="b"/>
              <a:pathLst>
                <a:path w="567690" h="5080">
                  <a:moveTo>
                    <a:pt x="567463" y="0"/>
                  </a:moveTo>
                  <a:lnTo>
                    <a:pt x="152061" y="0"/>
                  </a:lnTo>
                  <a:lnTo>
                    <a:pt x="0" y="5079"/>
                  </a:lnTo>
                  <a:lnTo>
                    <a:pt x="544232" y="5079"/>
                  </a:lnTo>
                  <a:lnTo>
                    <a:pt x="567463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257725" y="2524759"/>
              <a:ext cx="626110" cy="3810"/>
            </a:xfrm>
            <a:custGeom>
              <a:avLst/>
              <a:gdLst/>
              <a:ahLst/>
              <a:cxnLst/>
              <a:rect l="l" t="t" r="r" b="b"/>
              <a:pathLst>
                <a:path w="626110" h="3810">
                  <a:moveTo>
                    <a:pt x="626070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608646" y="3810"/>
                  </a:lnTo>
                  <a:lnTo>
                    <a:pt x="626070" y="0"/>
                  </a:lnTo>
                  <a:close/>
                </a:path>
              </a:pathLst>
            </a:custGeom>
            <a:solidFill>
              <a:srgbClr val="C3A3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213766" y="2528569"/>
              <a:ext cx="650240" cy="3810"/>
            </a:xfrm>
            <a:custGeom>
              <a:avLst/>
              <a:gdLst/>
              <a:ahLst/>
              <a:cxnLst/>
              <a:rect l="l" t="t" r="r" b="b"/>
              <a:pathLst>
                <a:path w="650240" h="3810">
                  <a:moveTo>
                    <a:pt x="649693" y="0"/>
                  </a:moveTo>
                  <a:lnTo>
                    <a:pt x="24942" y="0"/>
                  </a:lnTo>
                  <a:lnTo>
                    <a:pt x="24942" y="1270"/>
                  </a:lnTo>
                  <a:lnTo>
                    <a:pt x="0" y="1270"/>
                  </a:lnTo>
                  <a:lnTo>
                    <a:pt x="0" y="3810"/>
                  </a:lnTo>
                  <a:lnTo>
                    <a:pt x="640981" y="3810"/>
                  </a:lnTo>
                  <a:lnTo>
                    <a:pt x="640981" y="1270"/>
                  </a:lnTo>
                  <a:lnTo>
                    <a:pt x="649693" y="1270"/>
                  </a:lnTo>
                  <a:lnTo>
                    <a:pt x="649693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190019" y="2532379"/>
              <a:ext cx="659130" cy="3810"/>
            </a:xfrm>
            <a:custGeom>
              <a:avLst/>
              <a:gdLst/>
              <a:ahLst/>
              <a:cxnLst/>
              <a:rect l="l" t="t" r="r" b="b"/>
              <a:pathLst>
                <a:path w="659130" h="3810">
                  <a:moveTo>
                    <a:pt x="65892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505" y="3810"/>
                  </a:lnTo>
                  <a:lnTo>
                    <a:pt x="658929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172205" y="253619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31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895" y="3810"/>
                  </a:lnTo>
                  <a:lnTo>
                    <a:pt x="659319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154390" y="254000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71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286" y="3810"/>
                  </a:lnTo>
                  <a:lnTo>
                    <a:pt x="659710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136576" y="2543809"/>
              <a:ext cx="660400" cy="3810"/>
            </a:xfrm>
            <a:custGeom>
              <a:avLst/>
              <a:gdLst/>
              <a:ahLst/>
              <a:cxnLst/>
              <a:rect l="l" t="t" r="r" b="b"/>
              <a:pathLst>
                <a:path w="660400" h="3810">
                  <a:moveTo>
                    <a:pt x="66010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676" y="3810"/>
                  </a:lnTo>
                  <a:lnTo>
                    <a:pt x="66010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118762" y="254761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491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067" y="3809"/>
                  </a:lnTo>
                  <a:lnTo>
                    <a:pt x="66049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106885" y="255015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751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3327" y="3810"/>
                  </a:lnTo>
                  <a:lnTo>
                    <a:pt x="660751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89071" y="255396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142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718" y="3809"/>
                  </a:lnTo>
                  <a:lnTo>
                    <a:pt x="66114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71257" y="255777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532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01492" y="3810"/>
                  </a:lnTo>
                  <a:lnTo>
                    <a:pt x="661532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53442" y="2561590"/>
              <a:ext cx="619760" cy="3810"/>
            </a:xfrm>
            <a:custGeom>
              <a:avLst/>
              <a:gdLst/>
              <a:ahLst/>
              <a:cxnLst/>
              <a:rect l="l" t="t" r="r" b="b"/>
              <a:pathLst>
                <a:path w="619760" h="3810">
                  <a:moveTo>
                    <a:pt x="619306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59266" y="3810"/>
                  </a:lnTo>
                  <a:lnTo>
                    <a:pt x="61930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35628" y="2565400"/>
              <a:ext cx="577215" cy="3810"/>
            </a:xfrm>
            <a:custGeom>
              <a:avLst/>
              <a:gdLst/>
              <a:ahLst/>
              <a:cxnLst/>
              <a:rect l="l" t="t" r="r" b="b"/>
              <a:pathLst>
                <a:path w="577215" h="3810">
                  <a:moveTo>
                    <a:pt x="57708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17040" y="3810"/>
                  </a:lnTo>
                  <a:lnTo>
                    <a:pt x="57708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17814" y="2569209"/>
              <a:ext cx="535305" cy="3810"/>
            </a:xfrm>
            <a:custGeom>
              <a:avLst/>
              <a:gdLst/>
              <a:ahLst/>
              <a:cxnLst/>
              <a:rect l="l" t="t" r="r" b="b"/>
              <a:pathLst>
                <a:path w="535305" h="3810">
                  <a:moveTo>
                    <a:pt x="534854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474814" y="3810"/>
                  </a:lnTo>
                  <a:lnTo>
                    <a:pt x="53485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0" y="2573019"/>
              <a:ext cx="492759" cy="3810"/>
            </a:xfrm>
            <a:custGeom>
              <a:avLst/>
              <a:gdLst/>
              <a:ahLst/>
              <a:cxnLst/>
              <a:rect l="l" t="t" r="r" b="b"/>
              <a:pathLst>
                <a:path w="492759" h="3810">
                  <a:moveTo>
                    <a:pt x="492628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432588" y="3809"/>
                  </a:lnTo>
                  <a:lnTo>
                    <a:pt x="492628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0" y="2575559"/>
              <a:ext cx="442595" cy="5080"/>
            </a:xfrm>
            <a:custGeom>
              <a:avLst/>
              <a:gdLst/>
              <a:ahLst/>
              <a:cxnLst/>
              <a:rect l="l" t="t" r="r" b="b"/>
              <a:pathLst>
                <a:path w="442595" h="5080">
                  <a:moveTo>
                    <a:pt x="442595" y="0"/>
                  </a:moveTo>
                  <a:lnTo>
                    <a:pt x="2959" y="0"/>
                  </a:lnTo>
                  <a:lnTo>
                    <a:pt x="2959" y="1270"/>
                  </a:lnTo>
                  <a:lnTo>
                    <a:pt x="0" y="1270"/>
                  </a:lnTo>
                  <a:lnTo>
                    <a:pt x="0" y="5080"/>
                  </a:lnTo>
                  <a:lnTo>
                    <a:pt x="402564" y="5080"/>
                  </a:lnTo>
                  <a:lnTo>
                    <a:pt x="402564" y="1270"/>
                  </a:lnTo>
                  <a:lnTo>
                    <a:pt x="442595" y="1270"/>
                  </a:lnTo>
                  <a:lnTo>
                    <a:pt x="44259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0" y="2579369"/>
              <a:ext cx="393065" cy="5080"/>
            </a:xfrm>
            <a:custGeom>
              <a:avLst/>
              <a:gdLst/>
              <a:ahLst/>
              <a:cxnLst/>
              <a:rect l="l" t="t" r="r" b="b"/>
              <a:pathLst>
                <a:path w="393065" h="5080">
                  <a:moveTo>
                    <a:pt x="392561" y="0"/>
                  </a:moveTo>
                  <a:lnTo>
                    <a:pt x="0" y="0"/>
                  </a:lnTo>
                  <a:lnTo>
                    <a:pt x="0" y="5079"/>
                  </a:lnTo>
                  <a:lnTo>
                    <a:pt x="312507" y="5079"/>
                  </a:lnTo>
                  <a:lnTo>
                    <a:pt x="392561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0" y="2583179"/>
              <a:ext cx="332740" cy="5080"/>
            </a:xfrm>
            <a:custGeom>
              <a:avLst/>
              <a:gdLst/>
              <a:ahLst/>
              <a:cxnLst/>
              <a:rect l="l" t="t" r="r" b="b"/>
              <a:pathLst>
                <a:path w="332740" h="5080">
                  <a:moveTo>
                    <a:pt x="332521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252467" y="5080"/>
                  </a:lnTo>
                  <a:lnTo>
                    <a:pt x="33252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0" y="2586990"/>
              <a:ext cx="273050" cy="3810"/>
            </a:xfrm>
            <a:custGeom>
              <a:avLst/>
              <a:gdLst/>
              <a:ahLst/>
              <a:cxnLst/>
              <a:rect l="l" t="t" r="r" b="b"/>
              <a:pathLst>
                <a:path w="273050" h="3810">
                  <a:moveTo>
                    <a:pt x="27248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212440" y="3810"/>
                  </a:lnTo>
                  <a:lnTo>
                    <a:pt x="27248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0" y="2590800"/>
              <a:ext cx="212725" cy="3810"/>
            </a:xfrm>
            <a:custGeom>
              <a:avLst/>
              <a:gdLst/>
              <a:ahLst/>
              <a:cxnLst/>
              <a:rect l="l" t="t" r="r" b="b"/>
              <a:pathLst>
                <a:path w="212725" h="3810">
                  <a:moveTo>
                    <a:pt x="21244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52400" y="3810"/>
                  </a:lnTo>
                  <a:lnTo>
                    <a:pt x="212440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0" y="2594609"/>
              <a:ext cx="152400" cy="3810"/>
            </a:xfrm>
            <a:custGeom>
              <a:avLst/>
              <a:gdLst/>
              <a:ahLst/>
              <a:cxnLst/>
              <a:rect l="l" t="t" r="r" b="b"/>
              <a:pathLst>
                <a:path w="152400" h="3810">
                  <a:moveTo>
                    <a:pt x="15240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32521" y="381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0" y="2598419"/>
              <a:ext cx="132715" cy="3810"/>
            </a:xfrm>
            <a:custGeom>
              <a:avLst/>
              <a:gdLst/>
              <a:ahLst/>
              <a:cxnLst/>
              <a:rect l="l" t="t" r="r" b="b"/>
              <a:pathLst>
                <a:path w="132715" h="3810">
                  <a:moveTo>
                    <a:pt x="132521" y="0"/>
                  </a:moveTo>
                  <a:lnTo>
                    <a:pt x="0" y="0"/>
                  </a:lnTo>
                  <a:lnTo>
                    <a:pt x="0" y="3809"/>
                  </a:lnTo>
                  <a:lnTo>
                    <a:pt x="112643" y="3809"/>
                  </a:lnTo>
                  <a:lnTo>
                    <a:pt x="132521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0" y="2602229"/>
              <a:ext cx="113030" cy="3810"/>
            </a:xfrm>
            <a:custGeom>
              <a:avLst/>
              <a:gdLst/>
              <a:ahLst/>
              <a:cxnLst/>
              <a:rect l="l" t="t" r="r" b="b"/>
              <a:pathLst>
                <a:path w="113030" h="3810">
                  <a:moveTo>
                    <a:pt x="112643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92765" y="3810"/>
                  </a:lnTo>
                  <a:lnTo>
                    <a:pt x="112643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0" y="2606040"/>
              <a:ext cx="93345" cy="3810"/>
            </a:xfrm>
            <a:custGeom>
              <a:avLst/>
              <a:gdLst/>
              <a:ahLst/>
              <a:cxnLst/>
              <a:rect l="l" t="t" r="r" b="b"/>
              <a:pathLst>
                <a:path w="93345" h="3810">
                  <a:moveTo>
                    <a:pt x="92765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72886" y="3810"/>
                  </a:lnTo>
                  <a:lnTo>
                    <a:pt x="9276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0" y="2609850"/>
              <a:ext cx="73025" cy="3810"/>
            </a:xfrm>
            <a:custGeom>
              <a:avLst/>
              <a:gdLst/>
              <a:ahLst/>
              <a:cxnLst/>
              <a:rect l="l" t="t" r="r" b="b"/>
              <a:pathLst>
                <a:path w="73025" h="3810">
                  <a:moveTo>
                    <a:pt x="7288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53008" y="3810"/>
                  </a:lnTo>
                  <a:lnTo>
                    <a:pt x="72886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0" y="2612390"/>
              <a:ext cx="59690" cy="5080"/>
            </a:xfrm>
            <a:custGeom>
              <a:avLst/>
              <a:gdLst/>
              <a:ahLst/>
              <a:cxnLst/>
              <a:rect l="l" t="t" r="r" b="b"/>
              <a:pathLst>
                <a:path w="59690" h="5080">
                  <a:moveTo>
                    <a:pt x="59634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33130" y="5080"/>
                  </a:lnTo>
                  <a:lnTo>
                    <a:pt x="59634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0" y="2616200"/>
              <a:ext cx="40005" cy="3810"/>
            </a:xfrm>
            <a:custGeom>
              <a:avLst/>
              <a:gdLst/>
              <a:ahLst/>
              <a:cxnLst/>
              <a:rect l="l" t="t" r="r" b="b"/>
              <a:pathLst>
                <a:path w="40005" h="3810">
                  <a:moveTo>
                    <a:pt x="3975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3810"/>
                  </a:lnTo>
                  <a:lnTo>
                    <a:pt x="3975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0" y="2620009"/>
              <a:ext cx="20320" cy="3810"/>
            </a:xfrm>
            <a:custGeom>
              <a:avLst/>
              <a:gdLst/>
              <a:ahLst/>
              <a:cxnLst/>
              <a:rect l="l" t="t" r="r" b="b"/>
              <a:pathLst>
                <a:path w="20320" h="3810">
                  <a:moveTo>
                    <a:pt x="19878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3672839" y="5447029"/>
              <a:ext cx="5052060" cy="11823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304800" y="201929"/>
              <a:ext cx="20320" cy="7620"/>
            </a:xfrm>
            <a:custGeom>
              <a:avLst/>
              <a:gdLst/>
              <a:ahLst/>
              <a:cxnLst/>
              <a:rect l="l" t="t" r="r" b="b"/>
              <a:pathLst>
                <a:path w="20320" h="7620">
                  <a:moveTo>
                    <a:pt x="1270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270" y="1270"/>
                  </a:lnTo>
                  <a:lnTo>
                    <a:pt x="1270" y="0"/>
                  </a:lnTo>
                  <a:close/>
                </a:path>
                <a:path w="20320" h="7620">
                  <a:moveTo>
                    <a:pt x="20320" y="6350"/>
                  </a:moveTo>
                  <a:lnTo>
                    <a:pt x="19050" y="6350"/>
                  </a:lnTo>
                  <a:lnTo>
                    <a:pt x="19050" y="7620"/>
                  </a:lnTo>
                  <a:lnTo>
                    <a:pt x="20320" y="7620"/>
                  </a:lnTo>
                  <a:lnTo>
                    <a:pt x="20320" y="6350"/>
                  </a:lnTo>
                  <a:close/>
                </a:path>
              </a:pathLst>
            </a:custGeom>
            <a:solidFill>
              <a:srgbClr val="991D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060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-1270" y="64287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363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-1270" y="644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-1270" y="64503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969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-1270" y="645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-1270" y="64655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C6C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-1270" y="64731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-1270" y="64795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F6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-1270" y="648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-1270" y="649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-1270" y="65023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-1270" y="65087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67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-1270" y="65163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-1270" y="65239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-1270" y="65316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-1270" y="65379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-1270" y="65455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F7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-1270" y="65531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-1270" y="656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282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-1270" y="656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-1270" y="65747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-1270" y="65824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-1270" y="659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-1270" y="659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-1270" y="66039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-1270" y="661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-1270" y="66179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-1270" y="662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-1270" y="66332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-1270" y="664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95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-1270" y="66471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-1270" y="66547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-1270" y="66624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-1270" y="667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-1270" y="66763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-1270" y="66840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-1270" y="66916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-1270" y="66992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-1270" y="67055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A5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-1270" y="671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-1270" y="672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8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-1270" y="67284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-1270" y="67348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-1270" y="67424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-1270" y="67500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-1270" y="675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-1270" y="67640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-1270" y="677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4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-1270" y="677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-1270" y="678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-1270" y="6793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-1270" y="680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BBB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-1270" y="68084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DB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-1270" y="68160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B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-1270" y="68224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0C0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-1270" y="68300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2C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-1270" y="68376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4C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-1270" y="6845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C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-1270" y="68516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7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F5F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161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-1270" y="6428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464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-1270" y="64427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-1270" y="6450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-1270" y="64579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868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-1270" y="64643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-1270" y="64719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B6B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-1270" y="64795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D6D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-1270" y="64871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-1270" y="64935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070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-1270" y="6501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-1270" y="65087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-1270" y="65150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4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-1270" y="6522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-1270" y="65303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7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-1270" y="65379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-1270" y="65443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-1270" y="6551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-1270" y="65595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-1270" y="65658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E7E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-1270" y="6573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-1270" y="65811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-1270" y="65874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38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-1270" y="65951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-1270" y="66027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-1270" y="66103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-1270" y="66166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-1270" y="66243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A8A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-1270" y="66319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-1270" y="66382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-1270" y="66459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-1270" y="66535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-1270" y="66598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191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-1270" y="66674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3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-1270" y="66751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-1270" y="6682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6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-1270" y="66890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-1270" y="66967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-1270" y="6704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-1270" y="67106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-1270" y="6718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D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-1270" y="67259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F9F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-1270" y="67322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-1270" y="67398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-1270" y="67475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-1270" y="6755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4A4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-1270" y="67614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-1270" y="67690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A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-1270" y="6776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A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-1270" y="67830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-1270" y="67906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-1270" y="67983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-1270" y="6805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-1270" y="68122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B0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-1270" y="68198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-1270" y="6827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B3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-1270" y="68338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-1270" y="68414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-1270" y="68491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B7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0" y="6855460"/>
              <a:ext cx="9144000" cy="2540"/>
            </a:xfrm>
            <a:custGeom>
              <a:avLst/>
              <a:gdLst/>
              <a:ahLst/>
              <a:cxnLst/>
              <a:rect l="l" t="t" r="r" b="b"/>
              <a:pathLst>
                <a:path w="9144000" h="2540">
                  <a:moveTo>
                    <a:pt x="0" y="254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2540"/>
                  </a:lnTo>
                  <a:lnTo>
                    <a:pt x="0" y="254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-1270" y="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-1270" y="63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DC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-1270" y="139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9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-1270" y="203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-1270" y="279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6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-1270" y="355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4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-1270" y="431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3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-1270" y="4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-1270" y="571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-1270" y="6476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B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-1270" y="723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B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-1270" y="7874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BC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-1270" y="863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BB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-1270" y="9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-1270" y="1016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-1270" y="10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-1270" y="1155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-1270" y="1231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B4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-1270" y="1308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B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-1270" y="13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-1270" y="14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-1270" y="1524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AE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-1270" y="16001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A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-1270" y="1663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AB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-1270" y="1739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AA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-1270" y="1816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-1270" y="189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A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-1270" y="1955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A6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-1270" y="2032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A4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-1270" y="21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-1270" y="21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A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-1270" y="2247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8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-1270" y="2324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6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-1270" y="24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-1270" y="24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3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-1270" y="2540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1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-1270" y="26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F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-1270" y="2692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-1270" y="27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C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-1270" y="2832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A9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-1270" y="29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-1270" y="2984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-1270" y="3048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-1270" y="3124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8F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-1270" y="32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8E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-1270" y="3276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8C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-1270" y="3340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E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-1270" y="3416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-1270" y="3492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88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-1270" y="3568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-1270" y="36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8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-1270" y="37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84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-1270" y="3784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8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-1270" y="3860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2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-1270" y="3924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-1270" y="4000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7E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-1270" y="40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7D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-1270" y="4152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-1270" y="42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-1270" y="42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7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-1270" y="43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-1270" y="4444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76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-1270" y="45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1616710" y="1239519"/>
              <a:ext cx="109220" cy="79375"/>
            </a:xfrm>
            <a:custGeom>
              <a:avLst/>
              <a:gdLst/>
              <a:ahLst/>
              <a:cxnLst/>
              <a:rect l="l" t="t" r="r" b="b"/>
              <a:pathLst>
                <a:path w="109219" h="79375">
                  <a:moveTo>
                    <a:pt x="67309" y="0"/>
                  </a:moveTo>
                  <a:lnTo>
                    <a:pt x="0" y="29209"/>
                  </a:lnTo>
                  <a:lnTo>
                    <a:pt x="29209" y="67309"/>
                  </a:lnTo>
                  <a:lnTo>
                    <a:pt x="35136" y="79163"/>
                  </a:lnTo>
                  <a:lnTo>
                    <a:pt x="108817" y="5482"/>
                  </a:lnTo>
                  <a:lnTo>
                    <a:pt x="6730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1646766" y="378883"/>
              <a:ext cx="1107440" cy="1021715"/>
            </a:xfrm>
            <a:custGeom>
              <a:avLst/>
              <a:gdLst/>
              <a:ahLst/>
              <a:cxnLst/>
              <a:rect l="l" t="t" r="r" b="b"/>
              <a:pathLst>
                <a:path w="1107439" h="1021715">
                  <a:moveTo>
                    <a:pt x="65299" y="864340"/>
                  </a:moveTo>
                  <a:lnTo>
                    <a:pt x="0" y="929639"/>
                  </a:lnTo>
                  <a:lnTo>
                    <a:pt x="37253" y="1004146"/>
                  </a:lnTo>
                  <a:lnTo>
                    <a:pt x="86171" y="1021268"/>
                  </a:lnTo>
                  <a:lnTo>
                    <a:pt x="221059" y="886380"/>
                  </a:lnTo>
                  <a:lnTo>
                    <a:pt x="171873" y="878416"/>
                  </a:lnTo>
                  <a:lnTo>
                    <a:pt x="65299" y="864340"/>
                  </a:lnTo>
                  <a:close/>
                </a:path>
                <a:path w="1107439" h="1021715">
                  <a:moveTo>
                    <a:pt x="1107440" y="0"/>
                  </a:moveTo>
                  <a:lnTo>
                    <a:pt x="965623" y="56726"/>
                  </a:lnTo>
                  <a:lnTo>
                    <a:pt x="913872" y="193567"/>
                  </a:lnTo>
                  <a:lnTo>
                    <a:pt x="11074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1721649" y="364489"/>
              <a:ext cx="1124585" cy="1111885"/>
            </a:xfrm>
            <a:custGeom>
              <a:avLst/>
              <a:gdLst/>
              <a:ahLst/>
              <a:cxnLst/>
              <a:rect l="l" t="t" r="r" b="b"/>
              <a:pathLst>
                <a:path w="1124585" h="1111885">
                  <a:moveTo>
                    <a:pt x="133060" y="898649"/>
                  </a:moveTo>
                  <a:lnTo>
                    <a:pt x="0" y="1031710"/>
                  </a:lnTo>
                  <a:lnTo>
                    <a:pt x="38570" y="1045210"/>
                  </a:lnTo>
                  <a:lnTo>
                    <a:pt x="98126" y="1111383"/>
                  </a:lnTo>
                  <a:lnTo>
                    <a:pt x="295110" y="914400"/>
                  </a:lnTo>
                  <a:lnTo>
                    <a:pt x="230340" y="914400"/>
                  </a:lnTo>
                  <a:lnTo>
                    <a:pt x="133060" y="898649"/>
                  </a:lnTo>
                  <a:close/>
                </a:path>
                <a:path w="1124585" h="1111885">
                  <a:moveTo>
                    <a:pt x="297650" y="904239"/>
                  </a:moveTo>
                  <a:lnTo>
                    <a:pt x="230340" y="914400"/>
                  </a:lnTo>
                  <a:lnTo>
                    <a:pt x="295110" y="914400"/>
                  </a:lnTo>
                  <a:lnTo>
                    <a:pt x="302010" y="907499"/>
                  </a:lnTo>
                  <a:lnTo>
                    <a:pt x="297650" y="904239"/>
                  </a:lnTo>
                  <a:close/>
                </a:path>
                <a:path w="1124585" h="1111885">
                  <a:moveTo>
                    <a:pt x="1068540" y="0"/>
                  </a:moveTo>
                  <a:lnTo>
                    <a:pt x="1007157" y="24553"/>
                  </a:lnTo>
                  <a:lnTo>
                    <a:pt x="848258" y="183451"/>
                  </a:lnTo>
                  <a:lnTo>
                    <a:pt x="758660" y="420370"/>
                  </a:lnTo>
                  <a:lnTo>
                    <a:pt x="585940" y="623570"/>
                  </a:lnTo>
                  <a:lnTo>
                    <a:pt x="1124028" y="85481"/>
                  </a:lnTo>
                  <a:lnTo>
                    <a:pt x="1068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1779269" y="440249"/>
              <a:ext cx="1130935" cy="1206500"/>
            </a:xfrm>
            <a:custGeom>
              <a:avLst/>
              <a:gdLst/>
              <a:ahLst/>
              <a:cxnLst/>
              <a:rect l="l" t="t" r="r" b="b"/>
              <a:pathLst>
                <a:path w="1130935" h="1206500">
                  <a:moveTo>
                    <a:pt x="240030" y="828480"/>
                  </a:moveTo>
                  <a:lnTo>
                    <a:pt x="230421" y="829930"/>
                  </a:lnTo>
                  <a:lnTo>
                    <a:pt x="33060" y="1027351"/>
                  </a:lnTo>
                  <a:lnTo>
                    <a:pt x="49530" y="1045650"/>
                  </a:lnTo>
                  <a:lnTo>
                    <a:pt x="0" y="1152330"/>
                  </a:lnTo>
                  <a:lnTo>
                    <a:pt x="32385" y="1206305"/>
                  </a:lnTo>
                  <a:lnTo>
                    <a:pt x="337408" y="901282"/>
                  </a:lnTo>
                  <a:lnTo>
                    <a:pt x="240030" y="828480"/>
                  </a:lnTo>
                  <a:close/>
                </a:path>
                <a:path w="1130935" h="1206500">
                  <a:moveTo>
                    <a:pt x="1060097" y="0"/>
                  </a:moveTo>
                  <a:lnTo>
                    <a:pt x="618406" y="441826"/>
                  </a:lnTo>
                  <a:lnTo>
                    <a:pt x="528319" y="547810"/>
                  </a:lnTo>
                  <a:lnTo>
                    <a:pt x="572255" y="666435"/>
                  </a:lnTo>
                  <a:lnTo>
                    <a:pt x="1130394" y="108295"/>
                  </a:lnTo>
                  <a:lnTo>
                    <a:pt x="106009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805770" y="538826"/>
              <a:ext cx="1174115" cy="1189355"/>
            </a:xfrm>
            <a:custGeom>
              <a:avLst/>
              <a:gdLst/>
              <a:ahLst/>
              <a:cxnLst/>
              <a:rect l="l" t="t" r="r" b="b"/>
              <a:pathLst>
                <a:path w="1174114" h="1189355">
                  <a:moveTo>
                    <a:pt x="301875" y="795953"/>
                  </a:moveTo>
                  <a:lnTo>
                    <a:pt x="0" y="1097921"/>
                  </a:lnTo>
                  <a:lnTo>
                    <a:pt x="42079" y="1168053"/>
                  </a:lnTo>
                  <a:lnTo>
                    <a:pt x="86898" y="1188823"/>
                  </a:lnTo>
                  <a:lnTo>
                    <a:pt x="403611" y="872013"/>
                  </a:lnTo>
                  <a:lnTo>
                    <a:pt x="301875" y="795953"/>
                  </a:lnTo>
                  <a:close/>
                </a:path>
                <a:path w="1174114" h="1189355">
                  <a:moveTo>
                    <a:pt x="1097584" y="0"/>
                  </a:moveTo>
                  <a:lnTo>
                    <a:pt x="541468" y="556287"/>
                  </a:lnTo>
                  <a:lnTo>
                    <a:pt x="589525" y="686042"/>
                  </a:lnTo>
                  <a:lnTo>
                    <a:pt x="1174100" y="101287"/>
                  </a:lnTo>
                  <a:lnTo>
                    <a:pt x="1125389" y="42833"/>
                  </a:lnTo>
                  <a:lnTo>
                    <a:pt x="109758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847850" y="631801"/>
              <a:ext cx="1206500" cy="1224915"/>
            </a:xfrm>
            <a:custGeom>
              <a:avLst/>
              <a:gdLst/>
              <a:ahLst/>
              <a:cxnLst/>
              <a:rect l="l" t="t" r="r" b="b"/>
              <a:pathLst>
                <a:path w="1206500" h="1224914">
                  <a:moveTo>
                    <a:pt x="352812" y="772518"/>
                  </a:moveTo>
                  <a:lnTo>
                    <a:pt x="34406" y="1091023"/>
                  </a:lnTo>
                  <a:lnTo>
                    <a:pt x="104139" y="1123338"/>
                  </a:lnTo>
                  <a:lnTo>
                    <a:pt x="0" y="1171598"/>
                  </a:lnTo>
                  <a:lnTo>
                    <a:pt x="46989" y="1209698"/>
                  </a:lnTo>
                  <a:lnTo>
                    <a:pt x="78641" y="1224601"/>
                  </a:lnTo>
                  <a:lnTo>
                    <a:pt x="452734" y="850393"/>
                  </a:lnTo>
                  <a:lnTo>
                    <a:pt x="438150" y="836318"/>
                  </a:lnTo>
                  <a:lnTo>
                    <a:pt x="352812" y="772518"/>
                  </a:lnTo>
                  <a:close/>
                </a:path>
                <a:path w="1206500" h="1224914">
                  <a:moveTo>
                    <a:pt x="1125094" y="0"/>
                  </a:moveTo>
                  <a:lnTo>
                    <a:pt x="543327" y="581945"/>
                  </a:lnTo>
                  <a:lnTo>
                    <a:pt x="561339" y="630578"/>
                  </a:lnTo>
                  <a:lnTo>
                    <a:pt x="600174" y="702908"/>
                  </a:lnTo>
                  <a:lnTo>
                    <a:pt x="1205913" y="96983"/>
                  </a:lnTo>
                  <a:lnTo>
                    <a:pt x="1125094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1914995" y="719939"/>
              <a:ext cx="1212850" cy="1188720"/>
            </a:xfrm>
            <a:custGeom>
              <a:avLst/>
              <a:gdLst/>
              <a:ahLst/>
              <a:cxnLst/>
              <a:rect l="l" t="t" r="r" b="b"/>
              <a:pathLst>
                <a:path w="1212850" h="1188720">
                  <a:moveTo>
                    <a:pt x="377101" y="754064"/>
                  </a:moveTo>
                  <a:lnTo>
                    <a:pt x="0" y="1131050"/>
                  </a:lnTo>
                  <a:lnTo>
                    <a:pt x="122012" y="1188498"/>
                  </a:lnTo>
                  <a:lnTo>
                    <a:pt x="468317" y="842087"/>
                  </a:lnTo>
                  <a:lnTo>
                    <a:pt x="377101" y="754064"/>
                  </a:lnTo>
                  <a:close/>
                </a:path>
                <a:path w="1212850" h="1188720">
                  <a:moveTo>
                    <a:pt x="1131397" y="0"/>
                  </a:moveTo>
                  <a:lnTo>
                    <a:pt x="527234" y="603977"/>
                  </a:lnTo>
                  <a:lnTo>
                    <a:pt x="589821" y="720545"/>
                  </a:lnTo>
                  <a:lnTo>
                    <a:pt x="1212660" y="97515"/>
                  </a:lnTo>
                  <a:lnTo>
                    <a:pt x="113139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2025523" y="808607"/>
              <a:ext cx="1143000" cy="1151890"/>
            </a:xfrm>
            <a:custGeom>
              <a:avLst/>
              <a:gdLst/>
              <a:ahLst/>
              <a:cxnLst/>
              <a:rect l="l" t="t" r="r" b="b"/>
              <a:pathLst>
                <a:path w="1143000" h="1151889">
                  <a:moveTo>
                    <a:pt x="349301" y="745228"/>
                  </a:moveTo>
                  <a:lnTo>
                    <a:pt x="0" y="1094423"/>
                  </a:lnTo>
                  <a:lnTo>
                    <a:pt x="120890" y="1151342"/>
                  </a:lnTo>
                  <a:lnTo>
                    <a:pt x="439785" y="832545"/>
                  </a:lnTo>
                  <a:lnTo>
                    <a:pt x="349301" y="745228"/>
                  </a:lnTo>
                  <a:close/>
                </a:path>
                <a:path w="1143000" h="1151889">
                  <a:moveTo>
                    <a:pt x="1094758" y="0"/>
                  </a:moveTo>
                  <a:lnTo>
                    <a:pt x="473493" y="621075"/>
                  </a:lnTo>
                  <a:lnTo>
                    <a:pt x="485266" y="643002"/>
                  </a:lnTo>
                  <a:lnTo>
                    <a:pt x="499737" y="772611"/>
                  </a:lnTo>
                  <a:lnTo>
                    <a:pt x="1142717" y="129829"/>
                  </a:lnTo>
                  <a:lnTo>
                    <a:pt x="1108836" y="16892"/>
                  </a:lnTo>
                  <a:lnTo>
                    <a:pt x="109475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2135744" y="926123"/>
              <a:ext cx="1056005" cy="1078230"/>
            </a:xfrm>
            <a:custGeom>
              <a:avLst/>
              <a:gdLst/>
              <a:ahLst/>
              <a:cxnLst/>
              <a:rect l="l" t="t" r="r" b="b"/>
              <a:pathLst>
                <a:path w="1056005" h="1078230">
                  <a:moveTo>
                    <a:pt x="321528" y="707274"/>
                  </a:moveTo>
                  <a:lnTo>
                    <a:pt x="0" y="1028802"/>
                  </a:lnTo>
                  <a:lnTo>
                    <a:pt x="63895" y="1058886"/>
                  </a:lnTo>
                  <a:lnTo>
                    <a:pt x="129280" y="1077787"/>
                  </a:lnTo>
                  <a:lnTo>
                    <a:pt x="420050" y="787106"/>
                  </a:lnTo>
                  <a:lnTo>
                    <a:pt x="404255" y="787106"/>
                  </a:lnTo>
                  <a:lnTo>
                    <a:pt x="321528" y="707274"/>
                  </a:lnTo>
                  <a:close/>
                </a:path>
                <a:path w="1056005" h="1078230">
                  <a:moveTo>
                    <a:pt x="1028802" y="0"/>
                  </a:moveTo>
                  <a:lnTo>
                    <a:pt x="387928" y="640873"/>
                  </a:lnTo>
                  <a:lnTo>
                    <a:pt x="404255" y="787106"/>
                  </a:lnTo>
                  <a:lnTo>
                    <a:pt x="420050" y="787106"/>
                  </a:lnTo>
                  <a:lnTo>
                    <a:pt x="1040902" y="166444"/>
                  </a:lnTo>
                  <a:lnTo>
                    <a:pt x="1055765" y="89876"/>
                  </a:lnTo>
                  <a:lnTo>
                    <a:pt x="10288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807720" y="1072732"/>
              <a:ext cx="2372995" cy="2505075"/>
            </a:xfrm>
            <a:custGeom>
              <a:avLst/>
              <a:gdLst/>
              <a:ahLst/>
              <a:cxnLst/>
              <a:rect l="l" t="t" r="r" b="b"/>
              <a:pathLst>
                <a:path w="2372995" h="2505075">
                  <a:moveTo>
                    <a:pt x="2372777" y="0"/>
                  </a:moveTo>
                  <a:lnTo>
                    <a:pt x="1445121" y="927655"/>
                  </a:lnTo>
                  <a:lnTo>
                    <a:pt x="1554480" y="959267"/>
                  </a:lnTo>
                  <a:lnTo>
                    <a:pt x="1570562" y="980489"/>
                  </a:lnTo>
                  <a:lnTo>
                    <a:pt x="2272610" y="278656"/>
                  </a:lnTo>
                  <a:lnTo>
                    <a:pt x="2341880" y="159167"/>
                  </a:lnTo>
                  <a:lnTo>
                    <a:pt x="2372777" y="0"/>
                  </a:lnTo>
                  <a:close/>
                </a:path>
                <a:path w="2372995" h="2505075">
                  <a:moveTo>
                    <a:pt x="146778" y="2403836"/>
                  </a:moveTo>
                  <a:lnTo>
                    <a:pt x="0" y="2504857"/>
                  </a:lnTo>
                  <a:lnTo>
                    <a:pt x="53463" y="2497123"/>
                  </a:lnTo>
                  <a:lnTo>
                    <a:pt x="146778" y="2403836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843354" y="1009468"/>
              <a:ext cx="2741295" cy="2563495"/>
            </a:xfrm>
            <a:custGeom>
              <a:avLst/>
              <a:gdLst/>
              <a:ahLst/>
              <a:cxnLst/>
              <a:rect l="l" t="t" r="r" b="b"/>
              <a:pathLst>
                <a:path w="2741295" h="2563495">
                  <a:moveTo>
                    <a:pt x="632468" y="2108298"/>
                  </a:moveTo>
                  <a:lnTo>
                    <a:pt x="62136" y="2500830"/>
                  </a:lnTo>
                  <a:lnTo>
                    <a:pt x="0" y="2562966"/>
                  </a:lnTo>
                  <a:lnTo>
                    <a:pt x="166295" y="2538911"/>
                  </a:lnTo>
                  <a:lnTo>
                    <a:pt x="290172" y="2450594"/>
                  </a:lnTo>
                  <a:lnTo>
                    <a:pt x="632468" y="2108298"/>
                  </a:lnTo>
                  <a:close/>
                </a:path>
                <a:path w="2741295" h="2563495">
                  <a:moveTo>
                    <a:pt x="2258948" y="304017"/>
                  </a:moveTo>
                  <a:lnTo>
                    <a:pt x="1528152" y="1034813"/>
                  </a:lnTo>
                  <a:lnTo>
                    <a:pt x="1604804" y="1135962"/>
                  </a:lnTo>
                  <a:lnTo>
                    <a:pt x="2167815" y="572951"/>
                  </a:lnTo>
                  <a:lnTo>
                    <a:pt x="2103045" y="572951"/>
                  </a:lnTo>
                  <a:lnTo>
                    <a:pt x="2258948" y="304017"/>
                  </a:lnTo>
                  <a:close/>
                </a:path>
                <a:path w="2741295" h="2563495">
                  <a:moveTo>
                    <a:pt x="2275974" y="464791"/>
                  </a:moveTo>
                  <a:lnTo>
                    <a:pt x="2103045" y="572951"/>
                  </a:lnTo>
                  <a:lnTo>
                    <a:pt x="2167815" y="572951"/>
                  </a:lnTo>
                  <a:lnTo>
                    <a:pt x="2275974" y="464791"/>
                  </a:lnTo>
                  <a:close/>
                </a:path>
                <a:path w="2741295" h="2563495">
                  <a:moveTo>
                    <a:pt x="2740766" y="0"/>
                  </a:moveTo>
                  <a:lnTo>
                    <a:pt x="2642795" y="87811"/>
                  </a:lnTo>
                  <a:lnTo>
                    <a:pt x="2617395" y="123371"/>
                  </a:lnTo>
                  <a:lnTo>
                    <a:pt x="274076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1080248" y="691260"/>
              <a:ext cx="2985135" cy="2807335"/>
            </a:xfrm>
            <a:custGeom>
              <a:avLst/>
              <a:gdLst/>
              <a:ahLst/>
              <a:cxnLst/>
              <a:rect l="l" t="t" r="r" b="b"/>
              <a:pathLst>
                <a:path w="2985135" h="2807335">
                  <a:moveTo>
                    <a:pt x="917020" y="2067619"/>
                  </a:moveTo>
                  <a:lnTo>
                    <a:pt x="346174" y="2460505"/>
                  </a:lnTo>
                  <a:lnTo>
                    <a:pt x="0" y="2806786"/>
                  </a:lnTo>
                  <a:lnTo>
                    <a:pt x="619573" y="2365066"/>
                  </a:lnTo>
                  <a:lnTo>
                    <a:pt x="917020" y="2067619"/>
                  </a:lnTo>
                  <a:close/>
                </a:path>
                <a:path w="2985135" h="2807335">
                  <a:moveTo>
                    <a:pt x="2984640" y="0"/>
                  </a:moveTo>
                  <a:lnTo>
                    <a:pt x="2807221" y="51688"/>
                  </a:lnTo>
                  <a:lnTo>
                    <a:pt x="2577351" y="252349"/>
                  </a:lnTo>
                  <a:lnTo>
                    <a:pt x="2405901" y="406018"/>
                  </a:lnTo>
                  <a:lnTo>
                    <a:pt x="2215401" y="672718"/>
                  </a:lnTo>
                  <a:lnTo>
                    <a:pt x="1996611" y="809562"/>
                  </a:lnTo>
                  <a:lnTo>
                    <a:pt x="1361137" y="1445231"/>
                  </a:lnTo>
                  <a:lnTo>
                    <a:pt x="1405141" y="1503299"/>
                  </a:lnTo>
                  <a:lnTo>
                    <a:pt x="1445170" y="1539469"/>
                  </a:lnTo>
                  <a:lnTo>
                    <a:pt x="29846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1646731" y="624430"/>
              <a:ext cx="2647950" cy="2470150"/>
            </a:xfrm>
            <a:custGeom>
              <a:avLst/>
              <a:gdLst/>
              <a:ahLst/>
              <a:cxnLst/>
              <a:rect l="l" t="t" r="r" b="b"/>
              <a:pathLst>
                <a:path w="2647950" h="2470150">
                  <a:moveTo>
                    <a:pt x="2647547" y="0"/>
                  </a:moveTo>
                  <a:lnTo>
                    <a:pt x="2396651" y="73095"/>
                  </a:lnTo>
                  <a:lnTo>
                    <a:pt x="870681" y="1599065"/>
                  </a:lnTo>
                  <a:lnTo>
                    <a:pt x="944068" y="1665379"/>
                  </a:lnTo>
                  <a:lnTo>
                    <a:pt x="944068" y="1674269"/>
                  </a:lnTo>
                  <a:lnTo>
                    <a:pt x="925018" y="1684429"/>
                  </a:lnTo>
                  <a:lnTo>
                    <a:pt x="884378" y="1722529"/>
                  </a:lnTo>
                  <a:lnTo>
                    <a:pt x="838658" y="1769519"/>
                  </a:lnTo>
                  <a:lnTo>
                    <a:pt x="800558" y="1798729"/>
                  </a:lnTo>
                  <a:lnTo>
                    <a:pt x="772618" y="1817779"/>
                  </a:lnTo>
                  <a:lnTo>
                    <a:pt x="734518" y="1835559"/>
                  </a:lnTo>
                  <a:lnTo>
                    <a:pt x="648158" y="1913029"/>
                  </a:lnTo>
                  <a:lnTo>
                    <a:pt x="601168" y="1951129"/>
                  </a:lnTo>
                  <a:lnTo>
                    <a:pt x="571958" y="1979069"/>
                  </a:lnTo>
                  <a:lnTo>
                    <a:pt x="544018" y="1998119"/>
                  </a:lnTo>
                  <a:lnTo>
                    <a:pt x="533858" y="2008279"/>
                  </a:lnTo>
                  <a:lnTo>
                    <a:pt x="301651" y="2168095"/>
                  </a:lnTo>
                  <a:lnTo>
                    <a:pt x="0" y="2469747"/>
                  </a:lnTo>
                  <a:lnTo>
                    <a:pt x="619385" y="2028162"/>
                  </a:lnTo>
                  <a:lnTo>
                    <a:pt x="264754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2213027" y="596635"/>
              <a:ext cx="2272030" cy="2094230"/>
            </a:xfrm>
            <a:custGeom>
              <a:avLst/>
              <a:gdLst/>
              <a:ahLst/>
              <a:cxnLst/>
              <a:rect l="l" t="t" r="r" b="b"/>
              <a:pathLst>
                <a:path w="2272029" h="2094230">
                  <a:moveTo>
                    <a:pt x="2271607" y="0"/>
                  </a:moveTo>
                  <a:lnTo>
                    <a:pt x="2158312" y="5344"/>
                  </a:lnTo>
                  <a:lnTo>
                    <a:pt x="2059746" y="34060"/>
                  </a:lnTo>
                  <a:lnTo>
                    <a:pt x="0" y="2093807"/>
                  </a:lnTo>
                  <a:lnTo>
                    <a:pt x="415872" y="1797314"/>
                  </a:lnTo>
                  <a:lnTo>
                    <a:pt x="474292" y="1797314"/>
                  </a:lnTo>
                  <a:lnTo>
                    <a:pt x="2271607" y="0"/>
                  </a:lnTo>
                  <a:close/>
                </a:path>
                <a:path w="2272029" h="2094230">
                  <a:moveTo>
                    <a:pt x="474292" y="1797314"/>
                  </a:moveTo>
                  <a:lnTo>
                    <a:pt x="415872" y="1797314"/>
                  </a:lnTo>
                  <a:lnTo>
                    <a:pt x="465947" y="1805659"/>
                  </a:lnTo>
                  <a:lnTo>
                    <a:pt x="474292" y="1797314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2665512" y="588588"/>
              <a:ext cx="1990089" cy="1859280"/>
            </a:xfrm>
            <a:custGeom>
              <a:avLst/>
              <a:gdLst/>
              <a:ahLst/>
              <a:cxnLst/>
              <a:rect l="l" t="t" r="r" b="b"/>
              <a:pathLst>
                <a:path w="1990089" h="1859280">
                  <a:moveTo>
                    <a:pt x="1989729" y="0"/>
                  </a:moveTo>
                  <a:lnTo>
                    <a:pt x="1802058" y="8852"/>
                  </a:lnTo>
                  <a:lnTo>
                    <a:pt x="0" y="1811463"/>
                  </a:lnTo>
                  <a:lnTo>
                    <a:pt x="77687" y="1824411"/>
                  </a:lnTo>
                  <a:lnTo>
                    <a:pt x="130694" y="1859034"/>
                  </a:lnTo>
                  <a:lnTo>
                    <a:pt x="198972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2786220" y="582929"/>
              <a:ext cx="2024380" cy="1928495"/>
            </a:xfrm>
            <a:custGeom>
              <a:avLst/>
              <a:gdLst/>
              <a:ahLst/>
              <a:cxnLst/>
              <a:rect l="l" t="t" r="r" b="b"/>
              <a:pathLst>
                <a:path w="2024379" h="1928495">
                  <a:moveTo>
                    <a:pt x="1988979" y="0"/>
                  </a:moveTo>
                  <a:lnTo>
                    <a:pt x="1851694" y="6475"/>
                  </a:lnTo>
                  <a:lnTo>
                    <a:pt x="0" y="1858169"/>
                  </a:lnTo>
                  <a:lnTo>
                    <a:pt x="107074" y="1928108"/>
                  </a:lnTo>
                  <a:lnTo>
                    <a:pt x="2023779" y="11991"/>
                  </a:lnTo>
                  <a:lnTo>
                    <a:pt x="1988979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2884551" y="591066"/>
              <a:ext cx="2047239" cy="1997075"/>
            </a:xfrm>
            <a:custGeom>
              <a:avLst/>
              <a:gdLst/>
              <a:ahLst/>
              <a:cxnLst/>
              <a:rect l="l" t="t" r="r" b="b"/>
              <a:pathLst>
                <a:path w="2047239" h="1997075">
                  <a:moveTo>
                    <a:pt x="1914261" y="0"/>
                  </a:moveTo>
                  <a:lnTo>
                    <a:pt x="0" y="1914261"/>
                  </a:lnTo>
                  <a:lnTo>
                    <a:pt x="78358" y="1965443"/>
                  </a:lnTo>
                  <a:lnTo>
                    <a:pt x="95930" y="1996915"/>
                  </a:lnTo>
                  <a:lnTo>
                    <a:pt x="2046632" y="45614"/>
                  </a:lnTo>
                  <a:lnTo>
                    <a:pt x="191426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2974459" y="616636"/>
              <a:ext cx="2139315" cy="2075180"/>
            </a:xfrm>
            <a:custGeom>
              <a:avLst/>
              <a:gdLst/>
              <a:ahLst/>
              <a:cxnLst/>
              <a:rect l="l" t="t" r="r" b="b"/>
              <a:pathLst>
                <a:path w="2139315" h="2075180">
                  <a:moveTo>
                    <a:pt x="1945112" y="16043"/>
                  </a:moveTo>
                  <a:lnTo>
                    <a:pt x="0" y="1960559"/>
                  </a:lnTo>
                  <a:lnTo>
                    <a:pt x="63984" y="2075158"/>
                  </a:lnTo>
                  <a:lnTo>
                    <a:pt x="2108080" y="31063"/>
                  </a:lnTo>
                  <a:lnTo>
                    <a:pt x="1988700" y="31063"/>
                  </a:lnTo>
                  <a:lnTo>
                    <a:pt x="1945112" y="16043"/>
                  </a:lnTo>
                  <a:close/>
                </a:path>
                <a:path w="2139315" h="2075180">
                  <a:moveTo>
                    <a:pt x="2139143" y="0"/>
                  </a:moveTo>
                  <a:lnTo>
                    <a:pt x="1988700" y="31063"/>
                  </a:lnTo>
                  <a:lnTo>
                    <a:pt x="2108080" y="31063"/>
                  </a:lnTo>
                  <a:lnTo>
                    <a:pt x="2139143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3032529" y="582929"/>
              <a:ext cx="2275840" cy="2218690"/>
            </a:xfrm>
            <a:custGeom>
              <a:avLst/>
              <a:gdLst/>
              <a:ahLst/>
              <a:cxnLst/>
              <a:rect l="l" t="t" r="r" b="b"/>
              <a:pathLst>
                <a:path w="2275840" h="2218690">
                  <a:moveTo>
                    <a:pt x="2244320" y="0"/>
                  </a:moveTo>
                  <a:lnTo>
                    <a:pt x="2060268" y="38002"/>
                  </a:lnTo>
                  <a:lnTo>
                    <a:pt x="0" y="2098270"/>
                  </a:lnTo>
                  <a:lnTo>
                    <a:pt x="15470" y="2125980"/>
                  </a:lnTo>
                  <a:lnTo>
                    <a:pt x="58130" y="2218409"/>
                  </a:lnTo>
                  <a:lnTo>
                    <a:pt x="2275618" y="1602"/>
                  </a:lnTo>
                  <a:lnTo>
                    <a:pt x="224432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3085698" y="583734"/>
              <a:ext cx="2377440" cy="2329180"/>
            </a:xfrm>
            <a:custGeom>
              <a:avLst/>
              <a:gdLst/>
              <a:ahLst/>
              <a:cxnLst/>
              <a:rect l="l" t="t" r="r" b="b"/>
              <a:pathLst>
                <a:path w="2377440" h="2329180">
                  <a:moveTo>
                    <a:pt x="2206856" y="0"/>
                  </a:moveTo>
                  <a:lnTo>
                    <a:pt x="0" y="2206856"/>
                  </a:lnTo>
                  <a:lnTo>
                    <a:pt x="56292" y="2328824"/>
                  </a:lnTo>
                  <a:lnTo>
                    <a:pt x="876616" y="1508752"/>
                  </a:lnTo>
                  <a:lnTo>
                    <a:pt x="838601" y="1486365"/>
                  </a:lnTo>
                  <a:lnTo>
                    <a:pt x="905012" y="1480364"/>
                  </a:lnTo>
                  <a:lnTo>
                    <a:pt x="2377113" y="8716"/>
                  </a:lnTo>
                  <a:lnTo>
                    <a:pt x="220685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3137033" y="591650"/>
              <a:ext cx="2479675" cy="2435225"/>
            </a:xfrm>
            <a:custGeom>
              <a:avLst/>
              <a:gdLst/>
              <a:ahLst/>
              <a:cxnLst/>
              <a:rect l="l" t="t" r="r" b="b"/>
              <a:pathLst>
                <a:path w="2479675" h="2435225">
                  <a:moveTo>
                    <a:pt x="815241" y="1494923"/>
                  </a:moveTo>
                  <a:lnTo>
                    <a:pt x="0" y="2310165"/>
                  </a:lnTo>
                  <a:lnTo>
                    <a:pt x="25266" y="2364909"/>
                  </a:lnTo>
                  <a:lnTo>
                    <a:pt x="53206" y="2434759"/>
                  </a:lnTo>
                  <a:lnTo>
                    <a:pt x="395340" y="2092624"/>
                  </a:lnTo>
                  <a:lnTo>
                    <a:pt x="387216" y="2079159"/>
                  </a:lnTo>
                  <a:lnTo>
                    <a:pt x="408806" y="2079159"/>
                  </a:lnTo>
                  <a:lnTo>
                    <a:pt x="942206" y="1545759"/>
                  </a:lnTo>
                  <a:lnTo>
                    <a:pt x="901566" y="1545759"/>
                  </a:lnTo>
                  <a:lnTo>
                    <a:pt x="815241" y="1494923"/>
                  </a:lnTo>
                  <a:close/>
                </a:path>
                <a:path w="2479675" h="2435225">
                  <a:moveTo>
                    <a:pt x="408806" y="2079159"/>
                  </a:moveTo>
                  <a:lnTo>
                    <a:pt x="387216" y="2079159"/>
                  </a:lnTo>
                  <a:lnTo>
                    <a:pt x="404201" y="2083763"/>
                  </a:lnTo>
                  <a:lnTo>
                    <a:pt x="408806" y="2079159"/>
                  </a:lnTo>
                  <a:close/>
                </a:path>
                <a:path w="2479675" h="2435225">
                  <a:moveTo>
                    <a:pt x="943414" y="1544550"/>
                  </a:moveTo>
                  <a:lnTo>
                    <a:pt x="901566" y="1545759"/>
                  </a:lnTo>
                  <a:lnTo>
                    <a:pt x="942206" y="1545759"/>
                  </a:lnTo>
                  <a:lnTo>
                    <a:pt x="943414" y="1544550"/>
                  </a:lnTo>
                  <a:close/>
                </a:path>
                <a:path w="2479675" h="2435225">
                  <a:moveTo>
                    <a:pt x="2310165" y="0"/>
                  </a:moveTo>
                  <a:lnTo>
                    <a:pt x="836131" y="1474033"/>
                  </a:lnTo>
                  <a:lnTo>
                    <a:pt x="998086" y="1459399"/>
                  </a:lnTo>
                  <a:lnTo>
                    <a:pt x="1048015" y="1439949"/>
                  </a:lnTo>
                  <a:lnTo>
                    <a:pt x="2257447" y="230518"/>
                  </a:lnTo>
                  <a:lnTo>
                    <a:pt x="2283326" y="189399"/>
                  </a:lnTo>
                  <a:lnTo>
                    <a:pt x="2324357" y="163608"/>
                  </a:lnTo>
                  <a:lnTo>
                    <a:pt x="2479306" y="8659"/>
                  </a:lnTo>
                  <a:lnTo>
                    <a:pt x="231016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3185885" y="599567"/>
              <a:ext cx="2576195" cy="2543175"/>
            </a:xfrm>
            <a:custGeom>
              <a:avLst/>
              <a:gdLst/>
              <a:ahLst/>
              <a:cxnLst/>
              <a:rect l="l" t="t" r="r" b="b"/>
              <a:pathLst>
                <a:path w="2576195" h="2543175">
                  <a:moveTo>
                    <a:pt x="340753" y="2075202"/>
                  </a:moveTo>
                  <a:lnTo>
                    <a:pt x="0" y="2415956"/>
                  </a:lnTo>
                  <a:lnTo>
                    <a:pt x="50800" y="2542956"/>
                  </a:lnTo>
                  <a:lnTo>
                    <a:pt x="407659" y="2186096"/>
                  </a:lnTo>
                  <a:lnTo>
                    <a:pt x="340753" y="2075202"/>
                  </a:lnTo>
                  <a:close/>
                </a:path>
                <a:path w="2576195" h="2543175">
                  <a:moveTo>
                    <a:pt x="1061957" y="1531799"/>
                  </a:moveTo>
                  <a:lnTo>
                    <a:pt x="878869" y="1537086"/>
                  </a:lnTo>
                  <a:lnTo>
                    <a:pt x="343360" y="2072596"/>
                  </a:lnTo>
                  <a:lnTo>
                    <a:pt x="483240" y="2110515"/>
                  </a:lnTo>
                  <a:lnTo>
                    <a:pt x="1061957" y="1531799"/>
                  </a:lnTo>
                  <a:close/>
                </a:path>
                <a:path w="2576195" h="2543175">
                  <a:moveTo>
                    <a:pt x="2234474" y="181482"/>
                  </a:moveTo>
                  <a:lnTo>
                    <a:pt x="974198" y="1441757"/>
                  </a:lnTo>
                  <a:lnTo>
                    <a:pt x="1167674" y="1366392"/>
                  </a:lnTo>
                  <a:lnTo>
                    <a:pt x="1277453" y="1316302"/>
                  </a:lnTo>
                  <a:lnTo>
                    <a:pt x="2040699" y="553057"/>
                  </a:lnTo>
                  <a:lnTo>
                    <a:pt x="2120174" y="363092"/>
                  </a:lnTo>
                  <a:lnTo>
                    <a:pt x="2234474" y="181482"/>
                  </a:lnTo>
                  <a:close/>
                </a:path>
                <a:path w="2576195" h="2543175">
                  <a:moveTo>
                    <a:pt x="2415956" y="0"/>
                  </a:moveTo>
                  <a:lnTo>
                    <a:pt x="2234474" y="181482"/>
                  </a:lnTo>
                  <a:lnTo>
                    <a:pt x="2367824" y="97662"/>
                  </a:lnTo>
                  <a:lnTo>
                    <a:pt x="2517947" y="75808"/>
                  </a:lnTo>
                  <a:lnTo>
                    <a:pt x="2575666" y="18089"/>
                  </a:lnTo>
                  <a:lnTo>
                    <a:pt x="2463074" y="2412"/>
                  </a:lnTo>
                  <a:lnTo>
                    <a:pt x="2415956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3232205" y="615646"/>
              <a:ext cx="2617470" cy="2583180"/>
            </a:xfrm>
            <a:custGeom>
              <a:avLst/>
              <a:gdLst/>
              <a:ahLst/>
              <a:cxnLst/>
              <a:rect l="l" t="t" r="r" b="b"/>
              <a:pathLst>
                <a:path w="2617470" h="2583180">
                  <a:moveTo>
                    <a:pt x="1158184" y="1511603"/>
                  </a:moveTo>
                  <a:lnTo>
                    <a:pt x="999174" y="1516195"/>
                  </a:lnTo>
                  <a:lnTo>
                    <a:pt x="424481" y="2091065"/>
                  </a:lnTo>
                  <a:lnTo>
                    <a:pt x="502864" y="2112313"/>
                  </a:lnTo>
                  <a:lnTo>
                    <a:pt x="553483" y="2140434"/>
                  </a:lnTo>
                  <a:lnTo>
                    <a:pt x="1180458" y="1513459"/>
                  </a:lnTo>
                  <a:lnTo>
                    <a:pt x="1158184" y="1511603"/>
                  </a:lnTo>
                  <a:close/>
                </a:path>
                <a:path w="2617470" h="2583180">
                  <a:moveTo>
                    <a:pt x="2006101" y="508960"/>
                  </a:moveTo>
                  <a:lnTo>
                    <a:pt x="1201616" y="1313691"/>
                  </a:lnTo>
                  <a:lnTo>
                    <a:pt x="1455364" y="1197913"/>
                  </a:lnTo>
                  <a:lnTo>
                    <a:pt x="1564584" y="1129333"/>
                  </a:lnTo>
                  <a:lnTo>
                    <a:pt x="1881089" y="812828"/>
                  </a:lnTo>
                  <a:lnTo>
                    <a:pt x="1864304" y="776273"/>
                  </a:lnTo>
                  <a:lnTo>
                    <a:pt x="1969714" y="595933"/>
                  </a:lnTo>
                  <a:lnTo>
                    <a:pt x="2006101" y="508960"/>
                  </a:lnTo>
                  <a:close/>
                </a:path>
                <a:path w="2617470" h="2583180">
                  <a:moveTo>
                    <a:pt x="355398" y="2160169"/>
                  </a:moveTo>
                  <a:lnTo>
                    <a:pt x="0" y="2515677"/>
                  </a:lnTo>
                  <a:lnTo>
                    <a:pt x="6294" y="2531413"/>
                  </a:lnTo>
                  <a:lnTo>
                    <a:pt x="111093" y="2582824"/>
                  </a:lnTo>
                  <a:lnTo>
                    <a:pt x="422511" y="2271406"/>
                  </a:lnTo>
                  <a:lnTo>
                    <a:pt x="355398" y="2160169"/>
                  </a:lnTo>
                  <a:close/>
                </a:path>
                <a:path w="2617470" h="2583180">
                  <a:moveTo>
                    <a:pt x="2585065" y="52373"/>
                  </a:moveTo>
                  <a:lnTo>
                    <a:pt x="2522164" y="52373"/>
                  </a:lnTo>
                  <a:lnTo>
                    <a:pt x="2560264" y="81583"/>
                  </a:lnTo>
                  <a:lnTo>
                    <a:pt x="2585065" y="52373"/>
                  </a:lnTo>
                  <a:close/>
                </a:path>
                <a:path w="2617470" h="2583180">
                  <a:moveTo>
                    <a:pt x="2514905" y="0"/>
                  </a:moveTo>
                  <a:lnTo>
                    <a:pt x="2452394" y="62529"/>
                  </a:lnTo>
                  <a:lnTo>
                    <a:pt x="2522164" y="52373"/>
                  </a:lnTo>
                  <a:lnTo>
                    <a:pt x="2585065" y="52373"/>
                  </a:lnTo>
                  <a:lnTo>
                    <a:pt x="2617414" y="14273"/>
                  </a:lnTo>
                  <a:lnTo>
                    <a:pt x="2514905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3333074" y="1418030"/>
              <a:ext cx="1821180" cy="1848485"/>
            </a:xfrm>
            <a:custGeom>
              <a:avLst/>
              <a:gdLst/>
              <a:ahLst/>
              <a:cxnLst/>
              <a:rect l="l" t="t" r="r" b="b"/>
              <a:pathLst>
                <a:path w="1821179" h="1848485">
                  <a:moveTo>
                    <a:pt x="1065521" y="709903"/>
                  </a:moveTo>
                  <a:lnTo>
                    <a:pt x="442816" y="1332608"/>
                  </a:lnTo>
                  <a:lnTo>
                    <a:pt x="557116" y="1396108"/>
                  </a:lnTo>
                  <a:lnTo>
                    <a:pt x="1229644" y="723580"/>
                  </a:lnTo>
                  <a:lnTo>
                    <a:pt x="1065521" y="709903"/>
                  </a:lnTo>
                  <a:close/>
                </a:path>
                <a:path w="1821179" h="1848485">
                  <a:moveTo>
                    <a:pt x="1775424" y="0"/>
                  </a:moveTo>
                  <a:lnTo>
                    <a:pt x="1422757" y="352667"/>
                  </a:lnTo>
                  <a:lnTo>
                    <a:pt x="1572935" y="258369"/>
                  </a:lnTo>
                  <a:lnTo>
                    <a:pt x="1820585" y="98349"/>
                  </a:lnTo>
                  <a:lnTo>
                    <a:pt x="1775424" y="0"/>
                  </a:lnTo>
                  <a:close/>
                </a:path>
                <a:path w="1821179" h="1848485">
                  <a:moveTo>
                    <a:pt x="315907" y="1459517"/>
                  </a:moveTo>
                  <a:lnTo>
                    <a:pt x="0" y="1775424"/>
                  </a:lnTo>
                  <a:lnTo>
                    <a:pt x="40045" y="1795069"/>
                  </a:lnTo>
                  <a:lnTo>
                    <a:pt x="104955" y="1848269"/>
                  </a:lnTo>
                  <a:lnTo>
                    <a:pt x="382813" y="1570411"/>
                  </a:lnTo>
                  <a:lnTo>
                    <a:pt x="315907" y="145951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3429407" y="2140377"/>
              <a:ext cx="1283970" cy="1199515"/>
            </a:xfrm>
            <a:custGeom>
              <a:avLst/>
              <a:gdLst/>
              <a:ahLst/>
              <a:cxnLst/>
              <a:rect l="l" t="t" r="r" b="b"/>
              <a:pathLst>
                <a:path w="1283970" h="1199514">
                  <a:moveTo>
                    <a:pt x="1118511" y="0"/>
                  </a:moveTo>
                  <a:lnTo>
                    <a:pt x="450608" y="668107"/>
                  </a:lnTo>
                  <a:lnTo>
                    <a:pt x="565287" y="731818"/>
                  </a:lnTo>
                  <a:lnTo>
                    <a:pt x="1283367" y="13738"/>
                  </a:lnTo>
                  <a:lnTo>
                    <a:pt x="1118511" y="0"/>
                  </a:lnTo>
                  <a:close/>
                </a:path>
                <a:path w="1283970" h="1199514">
                  <a:moveTo>
                    <a:pt x="280544" y="838224"/>
                  </a:moveTo>
                  <a:lnTo>
                    <a:pt x="0" y="1118854"/>
                  </a:lnTo>
                  <a:lnTo>
                    <a:pt x="97962" y="1199143"/>
                  </a:lnTo>
                  <a:lnTo>
                    <a:pt x="333063" y="964041"/>
                  </a:lnTo>
                  <a:lnTo>
                    <a:pt x="324713" y="911432"/>
                  </a:lnTo>
                  <a:lnTo>
                    <a:pt x="280544" y="838224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3518744" y="2152880"/>
              <a:ext cx="1336040" cy="1259840"/>
            </a:xfrm>
            <a:custGeom>
              <a:avLst/>
              <a:gdLst/>
              <a:ahLst/>
              <a:cxnLst/>
              <a:rect l="l" t="t" r="r" b="b"/>
              <a:pathLst>
                <a:path w="1336039" h="1259839">
                  <a:moveTo>
                    <a:pt x="1179209" y="0"/>
                  </a:moveTo>
                  <a:lnTo>
                    <a:pt x="465769" y="713659"/>
                  </a:lnTo>
                  <a:lnTo>
                    <a:pt x="490645" y="727479"/>
                  </a:lnTo>
                  <a:lnTo>
                    <a:pt x="597638" y="759577"/>
                  </a:lnTo>
                  <a:lnTo>
                    <a:pt x="1335647" y="21341"/>
                  </a:lnTo>
                  <a:lnTo>
                    <a:pt x="1328845" y="12469"/>
                  </a:lnTo>
                  <a:lnTo>
                    <a:pt x="1179209" y="0"/>
                  </a:lnTo>
                  <a:close/>
                </a:path>
                <a:path w="1336039" h="1259839">
                  <a:moveTo>
                    <a:pt x="241566" y="937931"/>
                  </a:moveTo>
                  <a:lnTo>
                    <a:pt x="0" y="1179571"/>
                  </a:lnTo>
                  <a:lnTo>
                    <a:pt x="97712" y="1259655"/>
                  </a:lnTo>
                  <a:lnTo>
                    <a:pt x="265925" y="1091392"/>
                  </a:lnTo>
                  <a:lnTo>
                    <a:pt x="241566" y="937931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3607187" y="2165316"/>
              <a:ext cx="1317625" cy="1321435"/>
            </a:xfrm>
            <a:custGeom>
              <a:avLst/>
              <a:gdLst/>
              <a:ahLst/>
              <a:cxnLst/>
              <a:rect l="l" t="t" r="r" b="b"/>
              <a:pathLst>
                <a:path w="1317625" h="1321435">
                  <a:moveTo>
                    <a:pt x="1240002" y="0"/>
                  </a:moveTo>
                  <a:lnTo>
                    <a:pt x="496455" y="743319"/>
                  </a:lnTo>
                  <a:lnTo>
                    <a:pt x="633235" y="784353"/>
                  </a:lnTo>
                  <a:lnTo>
                    <a:pt x="1317371" y="100427"/>
                  </a:lnTo>
                  <a:lnTo>
                    <a:pt x="1240402" y="33"/>
                  </a:lnTo>
                  <a:lnTo>
                    <a:pt x="1240002" y="0"/>
                  </a:lnTo>
                  <a:close/>
                </a:path>
                <a:path w="1317625" h="1321435">
                  <a:moveTo>
                    <a:pt x="175186" y="1064489"/>
                  </a:moveTo>
                  <a:lnTo>
                    <a:pt x="0" y="1239622"/>
                  </a:lnTo>
                  <a:lnTo>
                    <a:pt x="12312" y="1249713"/>
                  </a:lnTo>
                  <a:lnTo>
                    <a:pt x="96354" y="1321069"/>
                  </a:lnTo>
                  <a:lnTo>
                    <a:pt x="164799" y="1252646"/>
                  </a:lnTo>
                  <a:lnTo>
                    <a:pt x="185032" y="1126523"/>
                  </a:lnTo>
                  <a:lnTo>
                    <a:pt x="175186" y="106448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3695299" y="2257117"/>
              <a:ext cx="1318895" cy="1272540"/>
            </a:xfrm>
            <a:custGeom>
              <a:avLst/>
              <a:gdLst/>
              <a:ahLst/>
              <a:cxnLst/>
              <a:rect l="l" t="t" r="r" b="b"/>
              <a:pathLst>
                <a:path w="1318895" h="1272539">
                  <a:moveTo>
                    <a:pt x="1222645" y="0"/>
                  </a:moveTo>
                  <a:lnTo>
                    <a:pt x="533399" y="689034"/>
                  </a:lnTo>
                  <a:lnTo>
                    <a:pt x="671154" y="730361"/>
                  </a:lnTo>
                  <a:lnTo>
                    <a:pt x="1318626" y="82690"/>
                  </a:lnTo>
                  <a:lnTo>
                    <a:pt x="1239920" y="22532"/>
                  </a:lnTo>
                  <a:lnTo>
                    <a:pt x="1222645" y="0"/>
                  </a:lnTo>
                  <a:close/>
                </a:path>
                <a:path w="1318895" h="1272539">
                  <a:moveTo>
                    <a:pt x="79598" y="1142696"/>
                  </a:moveTo>
                  <a:lnTo>
                    <a:pt x="0" y="1222270"/>
                  </a:lnTo>
                  <a:lnTo>
                    <a:pt x="58820" y="1272212"/>
                  </a:lnTo>
                  <a:lnTo>
                    <a:pt x="79598" y="1142696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4353755" y="2332829"/>
              <a:ext cx="751840" cy="711200"/>
            </a:xfrm>
            <a:custGeom>
              <a:avLst/>
              <a:gdLst/>
              <a:ahLst/>
              <a:cxnLst/>
              <a:rect l="l" t="t" r="r" b="b"/>
              <a:pathLst>
                <a:path w="751839" h="711200">
                  <a:moveTo>
                    <a:pt x="651040" y="0"/>
                  </a:moveTo>
                  <a:lnTo>
                    <a:pt x="0" y="650840"/>
                  </a:lnTo>
                  <a:lnTo>
                    <a:pt x="36634" y="661830"/>
                  </a:lnTo>
                  <a:lnTo>
                    <a:pt x="46794" y="670720"/>
                  </a:lnTo>
                  <a:lnTo>
                    <a:pt x="65844" y="680880"/>
                  </a:lnTo>
                  <a:lnTo>
                    <a:pt x="112834" y="708820"/>
                  </a:lnTo>
                  <a:lnTo>
                    <a:pt x="117497" y="711152"/>
                  </a:lnTo>
                  <a:lnTo>
                    <a:pt x="751817" y="77026"/>
                  </a:lnTo>
                  <a:lnTo>
                    <a:pt x="6510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4461014" y="2402890"/>
              <a:ext cx="734695" cy="668020"/>
            </a:xfrm>
            <a:custGeom>
              <a:avLst/>
              <a:gdLst/>
              <a:ahLst/>
              <a:cxnLst/>
              <a:rect l="l" t="t" r="r" b="b"/>
              <a:pathLst>
                <a:path w="734695" h="668019">
                  <a:moveTo>
                    <a:pt x="635444" y="0"/>
                  </a:moveTo>
                  <a:lnTo>
                    <a:pt x="0" y="635444"/>
                  </a:lnTo>
                  <a:lnTo>
                    <a:pt x="5575" y="638759"/>
                  </a:lnTo>
                  <a:lnTo>
                    <a:pt x="63995" y="667969"/>
                  </a:lnTo>
                  <a:lnTo>
                    <a:pt x="93205" y="667969"/>
                  </a:lnTo>
                  <a:lnTo>
                    <a:pt x="103365" y="657809"/>
                  </a:lnTo>
                  <a:lnTo>
                    <a:pt x="121145" y="638759"/>
                  </a:lnTo>
                  <a:lnTo>
                    <a:pt x="187073" y="626844"/>
                  </a:lnTo>
                  <a:lnTo>
                    <a:pt x="734638" y="79447"/>
                  </a:lnTo>
                  <a:lnTo>
                    <a:pt x="673595" y="29159"/>
                  </a:lnTo>
                  <a:lnTo>
                    <a:pt x="635444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4628664" y="2475074"/>
              <a:ext cx="655955" cy="558800"/>
            </a:xfrm>
            <a:custGeom>
              <a:avLst/>
              <a:gdLst/>
              <a:ahLst/>
              <a:cxnLst/>
              <a:rect l="l" t="t" r="r" b="b"/>
              <a:pathLst>
                <a:path w="655954" h="558800">
                  <a:moveTo>
                    <a:pt x="558171" y="0"/>
                  </a:moveTo>
                  <a:lnTo>
                    <a:pt x="0" y="558171"/>
                  </a:lnTo>
                  <a:lnTo>
                    <a:pt x="58905" y="547525"/>
                  </a:lnTo>
                  <a:lnTo>
                    <a:pt x="199875" y="528475"/>
                  </a:lnTo>
                  <a:lnTo>
                    <a:pt x="208899" y="527072"/>
                  </a:lnTo>
                  <a:lnTo>
                    <a:pt x="655659" y="80311"/>
                  </a:lnTo>
                  <a:lnTo>
                    <a:pt x="558171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4819729" y="2548502"/>
              <a:ext cx="554355" cy="456565"/>
            </a:xfrm>
            <a:custGeom>
              <a:avLst/>
              <a:gdLst/>
              <a:ahLst/>
              <a:cxnLst/>
              <a:rect l="l" t="t" r="r" b="b"/>
              <a:pathLst>
                <a:path w="554354" h="456564">
                  <a:moveTo>
                    <a:pt x="456238" y="0"/>
                  </a:moveTo>
                  <a:lnTo>
                    <a:pt x="0" y="456238"/>
                  </a:lnTo>
                  <a:lnTo>
                    <a:pt x="8810" y="455047"/>
                  </a:lnTo>
                  <a:lnTo>
                    <a:pt x="65960" y="446157"/>
                  </a:lnTo>
                  <a:lnTo>
                    <a:pt x="124380" y="446157"/>
                  </a:lnTo>
                  <a:lnTo>
                    <a:pt x="222308" y="411730"/>
                  </a:lnTo>
                  <a:lnTo>
                    <a:pt x="553726" y="80311"/>
                  </a:lnTo>
                  <a:lnTo>
                    <a:pt x="456238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5017394" y="2621547"/>
              <a:ext cx="468630" cy="347345"/>
            </a:xfrm>
            <a:custGeom>
              <a:avLst/>
              <a:gdLst/>
              <a:ahLst/>
              <a:cxnLst/>
              <a:rect l="l" t="t" r="r" b="b"/>
              <a:pathLst>
                <a:path w="468629" h="347344">
                  <a:moveTo>
                    <a:pt x="347241" y="0"/>
                  </a:moveTo>
                  <a:lnTo>
                    <a:pt x="0" y="347347"/>
                  </a:lnTo>
                  <a:lnTo>
                    <a:pt x="89275" y="315962"/>
                  </a:lnTo>
                  <a:lnTo>
                    <a:pt x="117215" y="315962"/>
                  </a:lnTo>
                  <a:lnTo>
                    <a:pt x="155315" y="305802"/>
                  </a:lnTo>
                  <a:lnTo>
                    <a:pt x="193415" y="305802"/>
                  </a:lnTo>
                  <a:lnTo>
                    <a:pt x="223145" y="302741"/>
                  </a:lnTo>
                  <a:lnTo>
                    <a:pt x="468107" y="57779"/>
                  </a:lnTo>
                  <a:lnTo>
                    <a:pt x="383915" y="30212"/>
                  </a:lnTo>
                  <a:lnTo>
                    <a:pt x="347241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5222685" y="2675357"/>
              <a:ext cx="374650" cy="250825"/>
            </a:xfrm>
            <a:custGeom>
              <a:avLst/>
              <a:gdLst/>
              <a:ahLst/>
              <a:cxnLst/>
              <a:rect l="l" t="t" r="r" b="b"/>
              <a:pathLst>
                <a:path w="374650" h="250825">
                  <a:moveTo>
                    <a:pt x="250693" y="0"/>
                  </a:moveTo>
                  <a:lnTo>
                    <a:pt x="0" y="250770"/>
                  </a:lnTo>
                  <a:lnTo>
                    <a:pt x="74484" y="243102"/>
                  </a:lnTo>
                  <a:lnTo>
                    <a:pt x="159574" y="243102"/>
                  </a:lnTo>
                  <a:lnTo>
                    <a:pt x="195943" y="233404"/>
                  </a:lnTo>
                  <a:lnTo>
                    <a:pt x="374182" y="55165"/>
                  </a:lnTo>
                  <a:lnTo>
                    <a:pt x="322134" y="23392"/>
                  </a:lnTo>
                  <a:lnTo>
                    <a:pt x="250693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5397846" y="2724745"/>
              <a:ext cx="300355" cy="189865"/>
            </a:xfrm>
            <a:custGeom>
              <a:avLst/>
              <a:gdLst/>
              <a:ahLst/>
              <a:cxnLst/>
              <a:rect l="l" t="t" r="r" b="b"/>
              <a:pathLst>
                <a:path w="300354" h="189864">
                  <a:moveTo>
                    <a:pt x="189557" y="0"/>
                  </a:moveTo>
                  <a:lnTo>
                    <a:pt x="0" y="189557"/>
                  </a:lnTo>
                  <a:lnTo>
                    <a:pt x="22513" y="183553"/>
                  </a:lnTo>
                  <a:lnTo>
                    <a:pt x="108873" y="174663"/>
                  </a:lnTo>
                  <a:lnTo>
                    <a:pt x="146973" y="164503"/>
                  </a:lnTo>
                  <a:lnTo>
                    <a:pt x="185073" y="164503"/>
                  </a:lnTo>
                  <a:lnTo>
                    <a:pt x="211150" y="156206"/>
                  </a:lnTo>
                  <a:lnTo>
                    <a:pt x="299960" y="67397"/>
                  </a:lnTo>
                  <a:lnTo>
                    <a:pt x="189557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5585414" y="2786036"/>
              <a:ext cx="283254" cy="1024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2748648" y="46608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90">
                  <a:moveTo>
                    <a:pt x="8763" y="21590"/>
                  </a:moveTo>
                  <a:lnTo>
                    <a:pt x="8623" y="10160"/>
                  </a:lnTo>
                  <a:lnTo>
                    <a:pt x="8610" y="8890"/>
                  </a:lnTo>
                  <a:lnTo>
                    <a:pt x="8521" y="0"/>
                  </a:lnTo>
                  <a:lnTo>
                    <a:pt x="5003" y="8890"/>
                  </a:lnTo>
                  <a:lnTo>
                    <a:pt x="0" y="21590"/>
                  </a:lnTo>
                  <a:lnTo>
                    <a:pt x="8763" y="2159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2744141" y="486410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69" h="12700">
                  <a:moveTo>
                    <a:pt x="1325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3398" y="12700"/>
                  </a:lnTo>
                  <a:lnTo>
                    <a:pt x="13256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2739631" y="497839"/>
              <a:ext cx="18415" cy="12700"/>
            </a:xfrm>
            <a:custGeom>
              <a:avLst/>
              <a:gdLst/>
              <a:ahLst/>
              <a:cxnLst/>
              <a:rect l="l" t="t" r="r" b="b"/>
              <a:pathLst>
                <a:path w="18414" h="12700">
                  <a:moveTo>
                    <a:pt x="1789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8036" y="12700"/>
                  </a:lnTo>
                  <a:lnTo>
                    <a:pt x="17894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2735122" y="50927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22531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2674" y="12700"/>
                  </a:lnTo>
                  <a:lnTo>
                    <a:pt x="22531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2730612" y="520699"/>
              <a:ext cx="27940" cy="12700"/>
            </a:xfrm>
            <a:custGeom>
              <a:avLst/>
              <a:gdLst/>
              <a:ahLst/>
              <a:cxnLst/>
              <a:rect l="l" t="t" r="r" b="b"/>
              <a:pathLst>
                <a:path w="27939" h="12700">
                  <a:moveTo>
                    <a:pt x="27169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7312" y="12700"/>
                  </a:lnTo>
                  <a:lnTo>
                    <a:pt x="27169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2726102" y="532129"/>
              <a:ext cx="32384" cy="12700"/>
            </a:xfrm>
            <a:custGeom>
              <a:avLst/>
              <a:gdLst/>
              <a:ahLst/>
              <a:cxnLst/>
              <a:rect l="l" t="t" r="r" b="b"/>
              <a:pathLst>
                <a:path w="32385" h="12700">
                  <a:moveTo>
                    <a:pt x="31807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31950" y="12700"/>
                  </a:lnTo>
                  <a:lnTo>
                    <a:pt x="3180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2722093" y="543560"/>
              <a:ext cx="36195" cy="11430"/>
            </a:xfrm>
            <a:custGeom>
              <a:avLst/>
              <a:gdLst/>
              <a:ahLst/>
              <a:cxnLst/>
              <a:rect l="l" t="t" r="r" b="b"/>
              <a:pathLst>
                <a:path w="36194" h="11429">
                  <a:moveTo>
                    <a:pt x="3594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36072" y="11429"/>
                  </a:lnTo>
                  <a:lnTo>
                    <a:pt x="35944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2717584" y="55498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058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40710" y="11430"/>
                  </a:lnTo>
                  <a:lnTo>
                    <a:pt x="40582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2713074" y="565149"/>
              <a:ext cx="2748280" cy="12700"/>
            </a:xfrm>
            <a:custGeom>
              <a:avLst/>
              <a:gdLst/>
              <a:ahLst/>
              <a:cxnLst/>
              <a:rect l="l" t="t" r="r" b="b"/>
              <a:pathLst>
                <a:path w="2748279" h="12700">
                  <a:moveTo>
                    <a:pt x="2747925" y="10160"/>
                  </a:moveTo>
                  <a:lnTo>
                    <a:pt x="2743808" y="12700"/>
                  </a:lnTo>
                  <a:lnTo>
                    <a:pt x="2744503" y="12700"/>
                  </a:lnTo>
                  <a:lnTo>
                    <a:pt x="2747925" y="10160"/>
                  </a:lnTo>
                  <a:close/>
                </a:path>
                <a:path w="2748279" h="12700">
                  <a:moveTo>
                    <a:pt x="4520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5348" y="12700"/>
                  </a:lnTo>
                  <a:lnTo>
                    <a:pt x="45206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2708564" y="576579"/>
              <a:ext cx="2750820" cy="12700"/>
            </a:xfrm>
            <a:custGeom>
              <a:avLst/>
              <a:gdLst/>
              <a:ahLst/>
              <a:cxnLst/>
              <a:rect l="l" t="t" r="r" b="b"/>
              <a:pathLst>
                <a:path w="2750820" h="12700">
                  <a:moveTo>
                    <a:pt x="2750724" y="0"/>
                  </a:moveTo>
                  <a:lnTo>
                    <a:pt x="2750376" y="0"/>
                  </a:lnTo>
                  <a:lnTo>
                    <a:pt x="2729788" y="12700"/>
                  </a:lnTo>
                  <a:lnTo>
                    <a:pt x="2733613" y="12700"/>
                  </a:lnTo>
                  <a:lnTo>
                    <a:pt x="2750724" y="0"/>
                  </a:lnTo>
                  <a:close/>
                </a:path>
                <a:path w="2750820" h="12700">
                  <a:moveTo>
                    <a:pt x="4984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9986" y="12700"/>
                  </a:lnTo>
                  <a:lnTo>
                    <a:pt x="49844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2704054" y="588010"/>
              <a:ext cx="2740025" cy="12700"/>
            </a:xfrm>
            <a:custGeom>
              <a:avLst/>
              <a:gdLst/>
              <a:ahLst/>
              <a:cxnLst/>
              <a:rect l="l" t="t" r="r" b="b"/>
              <a:pathLst>
                <a:path w="2740025" h="12700">
                  <a:moveTo>
                    <a:pt x="2739834" y="0"/>
                  </a:moveTo>
                  <a:lnTo>
                    <a:pt x="2736357" y="0"/>
                  </a:lnTo>
                  <a:lnTo>
                    <a:pt x="2715769" y="12700"/>
                  </a:lnTo>
                  <a:lnTo>
                    <a:pt x="2722723" y="12700"/>
                  </a:lnTo>
                  <a:lnTo>
                    <a:pt x="2739834" y="0"/>
                  </a:lnTo>
                  <a:close/>
                </a:path>
                <a:path w="2740025" h="12700">
                  <a:moveTo>
                    <a:pt x="54482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4624" y="12700"/>
                  </a:lnTo>
                  <a:lnTo>
                    <a:pt x="544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2699544" y="599439"/>
              <a:ext cx="2729230" cy="12700"/>
            </a:xfrm>
            <a:custGeom>
              <a:avLst/>
              <a:gdLst/>
              <a:ahLst/>
              <a:cxnLst/>
              <a:rect l="l" t="t" r="r" b="b"/>
              <a:pathLst>
                <a:path w="2729229" h="12700">
                  <a:moveTo>
                    <a:pt x="2728944" y="0"/>
                  </a:moveTo>
                  <a:lnTo>
                    <a:pt x="2722338" y="0"/>
                  </a:lnTo>
                  <a:lnTo>
                    <a:pt x="2701750" y="12700"/>
                  </a:lnTo>
                  <a:lnTo>
                    <a:pt x="2711833" y="12700"/>
                  </a:lnTo>
                  <a:lnTo>
                    <a:pt x="2728944" y="0"/>
                  </a:lnTo>
                  <a:close/>
                </a:path>
                <a:path w="2729229" h="12700">
                  <a:moveTo>
                    <a:pt x="59120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9262" y="12700"/>
                  </a:lnTo>
                  <a:lnTo>
                    <a:pt x="59120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2695034" y="610870"/>
              <a:ext cx="2718435" cy="12700"/>
            </a:xfrm>
            <a:custGeom>
              <a:avLst/>
              <a:gdLst/>
              <a:ahLst/>
              <a:cxnLst/>
              <a:rect l="l" t="t" r="r" b="b"/>
              <a:pathLst>
                <a:path w="2718435" h="12700">
                  <a:moveTo>
                    <a:pt x="2718053" y="0"/>
                  </a:moveTo>
                  <a:lnTo>
                    <a:pt x="2708319" y="0"/>
                  </a:lnTo>
                  <a:lnTo>
                    <a:pt x="2687731" y="12700"/>
                  </a:lnTo>
                  <a:lnTo>
                    <a:pt x="2700942" y="12700"/>
                  </a:lnTo>
                  <a:lnTo>
                    <a:pt x="2718053" y="0"/>
                  </a:lnTo>
                  <a:close/>
                </a:path>
                <a:path w="2718435" h="12700">
                  <a:moveTo>
                    <a:pt x="63758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63900" y="12700"/>
                  </a:lnTo>
                  <a:lnTo>
                    <a:pt x="63758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2691026" y="622299"/>
              <a:ext cx="2707005" cy="11430"/>
            </a:xfrm>
            <a:custGeom>
              <a:avLst/>
              <a:gdLst/>
              <a:ahLst/>
              <a:cxnLst/>
              <a:rect l="l" t="t" r="r" b="b"/>
              <a:pathLst>
                <a:path w="2707004" h="11429">
                  <a:moveTo>
                    <a:pt x="2706662" y="0"/>
                  </a:moveTo>
                  <a:lnTo>
                    <a:pt x="2693798" y="0"/>
                  </a:lnTo>
                  <a:lnTo>
                    <a:pt x="2675269" y="11429"/>
                  </a:lnTo>
                  <a:lnTo>
                    <a:pt x="2691262" y="11429"/>
                  </a:lnTo>
                  <a:lnTo>
                    <a:pt x="2706662" y="0"/>
                  </a:lnTo>
                  <a:close/>
                </a:path>
                <a:path w="2707004" h="11429">
                  <a:moveTo>
                    <a:pt x="6789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68023" y="11429"/>
                  </a:lnTo>
                  <a:lnTo>
                    <a:pt x="67894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2686516" y="633729"/>
              <a:ext cx="2696210" cy="11430"/>
            </a:xfrm>
            <a:custGeom>
              <a:avLst/>
              <a:gdLst/>
              <a:ahLst/>
              <a:cxnLst/>
              <a:rect l="l" t="t" r="r" b="b"/>
              <a:pathLst>
                <a:path w="2696210" h="11429">
                  <a:moveTo>
                    <a:pt x="2695772" y="0"/>
                  </a:moveTo>
                  <a:lnTo>
                    <a:pt x="2679779" y="0"/>
                  </a:lnTo>
                  <a:lnTo>
                    <a:pt x="2661250" y="11430"/>
                  </a:lnTo>
                  <a:lnTo>
                    <a:pt x="2680372" y="11430"/>
                  </a:lnTo>
                  <a:lnTo>
                    <a:pt x="2695772" y="0"/>
                  </a:lnTo>
                  <a:close/>
                </a:path>
                <a:path w="2696210" h="11429">
                  <a:moveTo>
                    <a:pt x="7253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72660" y="11430"/>
                  </a:lnTo>
                  <a:lnTo>
                    <a:pt x="72532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2683509" y="643889"/>
              <a:ext cx="2685415" cy="12700"/>
            </a:xfrm>
            <a:custGeom>
              <a:avLst/>
              <a:gdLst/>
              <a:ahLst/>
              <a:cxnLst/>
              <a:rect l="l" t="t" r="r" b="b"/>
              <a:pathLst>
                <a:path w="2685415" h="12700">
                  <a:moveTo>
                    <a:pt x="2685090" y="0"/>
                  </a:moveTo>
                  <a:lnTo>
                    <a:pt x="2666315" y="0"/>
                  </a:lnTo>
                  <a:lnTo>
                    <a:pt x="2645728" y="12700"/>
                  </a:lnTo>
                  <a:lnTo>
                    <a:pt x="2667979" y="12700"/>
                  </a:lnTo>
                  <a:lnTo>
                    <a:pt x="2685090" y="0"/>
                  </a:lnTo>
                  <a:close/>
                </a:path>
                <a:path w="2685415" h="12700">
                  <a:moveTo>
                    <a:pt x="75653" y="0"/>
                  </a:moveTo>
                  <a:lnTo>
                    <a:pt x="3507" y="0"/>
                  </a:lnTo>
                  <a:lnTo>
                    <a:pt x="0" y="8889"/>
                  </a:lnTo>
                  <a:lnTo>
                    <a:pt x="416" y="12700"/>
                  </a:lnTo>
                  <a:lnTo>
                    <a:pt x="75795" y="12700"/>
                  </a:lnTo>
                  <a:lnTo>
                    <a:pt x="7565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2683787" y="655320"/>
              <a:ext cx="2669540" cy="12700"/>
            </a:xfrm>
            <a:custGeom>
              <a:avLst/>
              <a:gdLst/>
              <a:ahLst/>
              <a:cxnLst/>
              <a:rect l="l" t="t" r="r" b="b"/>
              <a:pathLst>
                <a:path w="2669540" h="12700">
                  <a:moveTo>
                    <a:pt x="2669412" y="0"/>
                  </a:moveTo>
                  <a:lnTo>
                    <a:pt x="2647509" y="0"/>
                  </a:lnTo>
                  <a:lnTo>
                    <a:pt x="2626921" y="12700"/>
                  </a:lnTo>
                  <a:lnTo>
                    <a:pt x="2652301" y="12700"/>
                  </a:lnTo>
                  <a:lnTo>
                    <a:pt x="2669412" y="0"/>
                  </a:lnTo>
                  <a:close/>
                </a:path>
                <a:path w="2669540" h="12700">
                  <a:moveTo>
                    <a:pt x="75503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5646" y="12700"/>
                  </a:lnTo>
                  <a:lnTo>
                    <a:pt x="75503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2685036" y="666749"/>
              <a:ext cx="2653030" cy="12700"/>
            </a:xfrm>
            <a:custGeom>
              <a:avLst/>
              <a:gdLst/>
              <a:ahLst/>
              <a:cxnLst/>
              <a:rect l="l" t="t" r="r" b="b"/>
              <a:pathLst>
                <a:path w="2653029" h="12700">
                  <a:moveTo>
                    <a:pt x="2652763" y="0"/>
                  </a:moveTo>
                  <a:lnTo>
                    <a:pt x="2627730" y="0"/>
                  </a:lnTo>
                  <a:lnTo>
                    <a:pt x="2607143" y="12700"/>
                  </a:lnTo>
                  <a:lnTo>
                    <a:pt x="2635652" y="12700"/>
                  </a:lnTo>
                  <a:lnTo>
                    <a:pt x="2652763" y="0"/>
                  </a:lnTo>
                  <a:close/>
                </a:path>
                <a:path w="2653029" h="12700">
                  <a:moveTo>
                    <a:pt x="7438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4525" y="12700"/>
                  </a:lnTo>
                  <a:lnTo>
                    <a:pt x="7438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2686285" y="678179"/>
              <a:ext cx="2636520" cy="12700"/>
            </a:xfrm>
            <a:custGeom>
              <a:avLst/>
              <a:gdLst/>
              <a:ahLst/>
              <a:cxnLst/>
              <a:rect l="l" t="t" r="r" b="b"/>
              <a:pathLst>
                <a:path w="2636520" h="12700">
                  <a:moveTo>
                    <a:pt x="2636114" y="0"/>
                  </a:moveTo>
                  <a:lnTo>
                    <a:pt x="2607952" y="0"/>
                  </a:lnTo>
                  <a:lnTo>
                    <a:pt x="2587364" y="12700"/>
                  </a:lnTo>
                  <a:lnTo>
                    <a:pt x="2619003" y="12700"/>
                  </a:lnTo>
                  <a:lnTo>
                    <a:pt x="2636114" y="0"/>
                  </a:lnTo>
                  <a:close/>
                </a:path>
                <a:path w="2636520" h="12700">
                  <a:moveTo>
                    <a:pt x="7326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3404" y="12700"/>
                  </a:lnTo>
                  <a:lnTo>
                    <a:pt x="732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2687535" y="689610"/>
              <a:ext cx="2620010" cy="12700"/>
            </a:xfrm>
            <a:custGeom>
              <a:avLst/>
              <a:gdLst/>
              <a:ahLst/>
              <a:cxnLst/>
              <a:rect l="l" t="t" r="r" b="b"/>
              <a:pathLst>
                <a:path w="2620010" h="12700">
                  <a:moveTo>
                    <a:pt x="2619465" y="0"/>
                  </a:moveTo>
                  <a:lnTo>
                    <a:pt x="2588174" y="0"/>
                  </a:lnTo>
                  <a:lnTo>
                    <a:pt x="2567586" y="12700"/>
                  </a:lnTo>
                  <a:lnTo>
                    <a:pt x="2602354" y="12700"/>
                  </a:lnTo>
                  <a:lnTo>
                    <a:pt x="2619465" y="0"/>
                  </a:lnTo>
                  <a:close/>
                </a:path>
                <a:path w="2620010" h="12700">
                  <a:moveTo>
                    <a:pt x="7214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2283" y="12700"/>
                  </a:lnTo>
                  <a:lnTo>
                    <a:pt x="72140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2688784" y="701039"/>
              <a:ext cx="2602865" cy="12700"/>
            </a:xfrm>
            <a:custGeom>
              <a:avLst/>
              <a:gdLst/>
              <a:ahLst/>
              <a:cxnLst/>
              <a:rect l="l" t="t" r="r" b="b"/>
              <a:pathLst>
                <a:path w="2602865" h="12700">
                  <a:moveTo>
                    <a:pt x="2602816" y="0"/>
                  </a:moveTo>
                  <a:lnTo>
                    <a:pt x="2568396" y="0"/>
                  </a:lnTo>
                  <a:lnTo>
                    <a:pt x="2547808" y="12700"/>
                  </a:lnTo>
                  <a:lnTo>
                    <a:pt x="2585705" y="12700"/>
                  </a:lnTo>
                  <a:lnTo>
                    <a:pt x="2602816" y="0"/>
                  </a:lnTo>
                  <a:close/>
                </a:path>
                <a:path w="2602865" h="12700">
                  <a:moveTo>
                    <a:pt x="7101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1162" y="12700"/>
                  </a:lnTo>
                  <a:lnTo>
                    <a:pt x="71019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2690033" y="712470"/>
              <a:ext cx="2586355" cy="11430"/>
            </a:xfrm>
            <a:custGeom>
              <a:avLst/>
              <a:gdLst/>
              <a:ahLst/>
              <a:cxnLst/>
              <a:rect l="l" t="t" r="r" b="b"/>
              <a:pathLst>
                <a:path w="2586354" h="11429">
                  <a:moveTo>
                    <a:pt x="2586166" y="0"/>
                  </a:moveTo>
                  <a:lnTo>
                    <a:pt x="2548618" y="0"/>
                  </a:lnTo>
                  <a:lnTo>
                    <a:pt x="2530089" y="11429"/>
                  </a:lnTo>
                  <a:lnTo>
                    <a:pt x="2570766" y="11429"/>
                  </a:lnTo>
                  <a:lnTo>
                    <a:pt x="2586166" y="0"/>
                  </a:lnTo>
                  <a:close/>
                </a:path>
                <a:path w="2586354" h="11429">
                  <a:moveTo>
                    <a:pt x="69898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70026" y="11429"/>
                  </a:lnTo>
                  <a:lnTo>
                    <a:pt x="69898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2691143" y="722629"/>
              <a:ext cx="2571750" cy="12700"/>
            </a:xfrm>
            <a:custGeom>
              <a:avLst/>
              <a:gdLst/>
              <a:ahLst/>
              <a:cxnLst/>
              <a:rect l="l" t="t" r="r" b="b"/>
              <a:pathLst>
                <a:path w="2571750" h="12700">
                  <a:moveTo>
                    <a:pt x="2571367" y="0"/>
                  </a:moveTo>
                  <a:lnTo>
                    <a:pt x="2531037" y="0"/>
                  </a:lnTo>
                  <a:lnTo>
                    <a:pt x="2510449" y="12700"/>
                  </a:lnTo>
                  <a:lnTo>
                    <a:pt x="2554256" y="12700"/>
                  </a:lnTo>
                  <a:lnTo>
                    <a:pt x="2571367" y="0"/>
                  </a:lnTo>
                  <a:close/>
                </a:path>
                <a:path w="2571750" h="12700">
                  <a:moveTo>
                    <a:pt x="6890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9044" y="12700"/>
                  </a:lnTo>
                  <a:lnTo>
                    <a:pt x="68902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2692393" y="734060"/>
              <a:ext cx="2555240" cy="12700"/>
            </a:xfrm>
            <a:custGeom>
              <a:avLst/>
              <a:gdLst/>
              <a:ahLst/>
              <a:cxnLst/>
              <a:rect l="l" t="t" r="r" b="b"/>
              <a:pathLst>
                <a:path w="2555240" h="12700">
                  <a:moveTo>
                    <a:pt x="2554718" y="0"/>
                  </a:moveTo>
                  <a:lnTo>
                    <a:pt x="2511259" y="0"/>
                  </a:lnTo>
                  <a:lnTo>
                    <a:pt x="2490671" y="12700"/>
                  </a:lnTo>
                  <a:lnTo>
                    <a:pt x="2537607" y="12700"/>
                  </a:lnTo>
                  <a:lnTo>
                    <a:pt x="2554718" y="0"/>
                  </a:lnTo>
                  <a:close/>
                </a:path>
                <a:path w="2555240" h="12700">
                  <a:moveTo>
                    <a:pt x="6778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7923" y="12700"/>
                  </a:lnTo>
                  <a:lnTo>
                    <a:pt x="6778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2693642" y="745489"/>
              <a:ext cx="2538095" cy="12700"/>
            </a:xfrm>
            <a:custGeom>
              <a:avLst/>
              <a:gdLst/>
              <a:ahLst/>
              <a:cxnLst/>
              <a:rect l="l" t="t" r="r" b="b"/>
              <a:pathLst>
                <a:path w="2538095" h="12700">
                  <a:moveTo>
                    <a:pt x="2538069" y="0"/>
                  </a:moveTo>
                  <a:lnTo>
                    <a:pt x="2491481" y="0"/>
                  </a:lnTo>
                  <a:lnTo>
                    <a:pt x="2470893" y="12700"/>
                  </a:lnTo>
                  <a:lnTo>
                    <a:pt x="2520958" y="12700"/>
                  </a:lnTo>
                  <a:lnTo>
                    <a:pt x="2538069" y="0"/>
                  </a:lnTo>
                  <a:close/>
                </a:path>
                <a:path w="2538095" h="12700">
                  <a:moveTo>
                    <a:pt x="6666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6802" y="12700"/>
                  </a:lnTo>
                  <a:lnTo>
                    <a:pt x="6666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2694891" y="756920"/>
              <a:ext cx="2521585" cy="12700"/>
            </a:xfrm>
            <a:custGeom>
              <a:avLst/>
              <a:gdLst/>
              <a:ahLst/>
              <a:cxnLst/>
              <a:rect l="l" t="t" r="r" b="b"/>
              <a:pathLst>
                <a:path w="2521585" h="12700">
                  <a:moveTo>
                    <a:pt x="2521420" y="0"/>
                  </a:moveTo>
                  <a:lnTo>
                    <a:pt x="2471702" y="0"/>
                  </a:lnTo>
                  <a:lnTo>
                    <a:pt x="2451115" y="12700"/>
                  </a:lnTo>
                  <a:lnTo>
                    <a:pt x="2504309" y="12700"/>
                  </a:lnTo>
                  <a:lnTo>
                    <a:pt x="2521420" y="0"/>
                  </a:lnTo>
                  <a:close/>
                </a:path>
                <a:path w="2521585" h="12700">
                  <a:moveTo>
                    <a:pt x="6553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5681" y="12700"/>
                  </a:lnTo>
                  <a:lnTo>
                    <a:pt x="65539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2696140" y="768349"/>
              <a:ext cx="2505075" cy="12700"/>
            </a:xfrm>
            <a:custGeom>
              <a:avLst/>
              <a:gdLst/>
              <a:ahLst/>
              <a:cxnLst/>
              <a:rect l="l" t="t" r="r" b="b"/>
              <a:pathLst>
                <a:path w="2505075" h="12700">
                  <a:moveTo>
                    <a:pt x="2504771" y="0"/>
                  </a:moveTo>
                  <a:lnTo>
                    <a:pt x="2451924" y="0"/>
                  </a:lnTo>
                  <a:lnTo>
                    <a:pt x="2431336" y="12700"/>
                  </a:lnTo>
                  <a:lnTo>
                    <a:pt x="2487660" y="12700"/>
                  </a:lnTo>
                  <a:lnTo>
                    <a:pt x="2504771" y="0"/>
                  </a:lnTo>
                  <a:close/>
                </a:path>
                <a:path w="2505075" h="12700">
                  <a:moveTo>
                    <a:pt x="6441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4560" y="12700"/>
                  </a:lnTo>
                  <a:lnTo>
                    <a:pt x="64417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2697389" y="779779"/>
              <a:ext cx="2488565" cy="12700"/>
            </a:xfrm>
            <a:custGeom>
              <a:avLst/>
              <a:gdLst/>
              <a:ahLst/>
              <a:cxnLst/>
              <a:rect l="l" t="t" r="r" b="b"/>
              <a:pathLst>
                <a:path w="2488565" h="12700">
                  <a:moveTo>
                    <a:pt x="2488122" y="0"/>
                  </a:moveTo>
                  <a:lnTo>
                    <a:pt x="2432146" y="0"/>
                  </a:lnTo>
                  <a:lnTo>
                    <a:pt x="2411558" y="12700"/>
                  </a:lnTo>
                  <a:lnTo>
                    <a:pt x="2471010" y="12700"/>
                  </a:lnTo>
                  <a:lnTo>
                    <a:pt x="2488122" y="0"/>
                  </a:lnTo>
                  <a:close/>
                </a:path>
                <a:path w="2488565" h="12700">
                  <a:moveTo>
                    <a:pt x="63296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3439" y="12700"/>
                  </a:lnTo>
                  <a:lnTo>
                    <a:pt x="632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2698639" y="791210"/>
              <a:ext cx="2472055" cy="11430"/>
            </a:xfrm>
            <a:custGeom>
              <a:avLst/>
              <a:gdLst/>
              <a:ahLst/>
              <a:cxnLst/>
              <a:rect l="l" t="t" r="r" b="b"/>
              <a:pathLst>
                <a:path w="2472054" h="11429">
                  <a:moveTo>
                    <a:pt x="2471472" y="0"/>
                  </a:moveTo>
                  <a:lnTo>
                    <a:pt x="2412368" y="0"/>
                  </a:lnTo>
                  <a:lnTo>
                    <a:pt x="2393839" y="11429"/>
                  </a:lnTo>
                  <a:lnTo>
                    <a:pt x="2456072" y="11429"/>
                  </a:lnTo>
                  <a:lnTo>
                    <a:pt x="2471472" y="0"/>
                  </a:lnTo>
                  <a:close/>
                </a:path>
                <a:path w="2472054" h="11429">
                  <a:moveTo>
                    <a:pt x="62175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62304" y="11429"/>
                  </a:lnTo>
                  <a:lnTo>
                    <a:pt x="62175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2699888" y="802639"/>
              <a:ext cx="2454910" cy="11430"/>
            </a:xfrm>
            <a:custGeom>
              <a:avLst/>
              <a:gdLst/>
              <a:ahLst/>
              <a:cxnLst/>
              <a:rect l="l" t="t" r="r" b="b"/>
              <a:pathLst>
                <a:path w="2454910" h="11430">
                  <a:moveTo>
                    <a:pt x="2454823" y="0"/>
                  </a:moveTo>
                  <a:lnTo>
                    <a:pt x="2392590" y="0"/>
                  </a:lnTo>
                  <a:lnTo>
                    <a:pt x="2374061" y="11430"/>
                  </a:lnTo>
                  <a:lnTo>
                    <a:pt x="2439423" y="11430"/>
                  </a:lnTo>
                  <a:lnTo>
                    <a:pt x="2454823" y="0"/>
                  </a:lnTo>
                  <a:close/>
                </a:path>
                <a:path w="2454910" h="11430">
                  <a:moveTo>
                    <a:pt x="61054" y="0"/>
                  </a:moveTo>
                  <a:lnTo>
                    <a:pt x="0" y="0"/>
                  </a:lnTo>
                  <a:lnTo>
                    <a:pt x="1249" y="11430"/>
                  </a:lnTo>
                  <a:lnTo>
                    <a:pt x="61182" y="11430"/>
                  </a:lnTo>
                  <a:lnTo>
                    <a:pt x="61054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2700998" y="812799"/>
              <a:ext cx="2440305" cy="12700"/>
            </a:xfrm>
            <a:custGeom>
              <a:avLst/>
              <a:gdLst/>
              <a:ahLst/>
              <a:cxnLst/>
              <a:rect l="l" t="t" r="r" b="b"/>
              <a:pathLst>
                <a:path w="2440304" h="12700">
                  <a:moveTo>
                    <a:pt x="2440024" y="0"/>
                  </a:moveTo>
                  <a:lnTo>
                    <a:pt x="2375009" y="0"/>
                  </a:lnTo>
                  <a:lnTo>
                    <a:pt x="2354421" y="12700"/>
                  </a:lnTo>
                  <a:lnTo>
                    <a:pt x="2422913" y="12700"/>
                  </a:lnTo>
                  <a:lnTo>
                    <a:pt x="2440024" y="0"/>
                  </a:lnTo>
                  <a:close/>
                </a:path>
                <a:path w="2440304" h="12700">
                  <a:moveTo>
                    <a:pt x="60058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0200" y="12700"/>
                  </a:lnTo>
                  <a:lnTo>
                    <a:pt x="60058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2702247" y="824229"/>
              <a:ext cx="2423795" cy="12700"/>
            </a:xfrm>
            <a:custGeom>
              <a:avLst/>
              <a:gdLst/>
              <a:ahLst/>
              <a:cxnLst/>
              <a:rect l="l" t="t" r="r" b="b"/>
              <a:pathLst>
                <a:path w="2423795" h="12700">
                  <a:moveTo>
                    <a:pt x="2423375" y="0"/>
                  </a:moveTo>
                  <a:lnTo>
                    <a:pt x="2355231" y="0"/>
                  </a:lnTo>
                  <a:lnTo>
                    <a:pt x="2334643" y="12700"/>
                  </a:lnTo>
                  <a:lnTo>
                    <a:pt x="2406264" y="12700"/>
                  </a:lnTo>
                  <a:lnTo>
                    <a:pt x="2423375" y="0"/>
                  </a:lnTo>
                  <a:close/>
                </a:path>
                <a:path w="2423795" h="12700">
                  <a:moveTo>
                    <a:pt x="5893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9079" y="12700"/>
                  </a:lnTo>
                  <a:lnTo>
                    <a:pt x="58937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2703487" y="835659"/>
              <a:ext cx="2407285" cy="12700"/>
            </a:xfrm>
            <a:custGeom>
              <a:avLst/>
              <a:gdLst/>
              <a:ahLst/>
              <a:cxnLst/>
              <a:rect l="l" t="t" r="r" b="b"/>
              <a:pathLst>
                <a:path w="2407285" h="12700">
                  <a:moveTo>
                    <a:pt x="57962" y="12700"/>
                  </a:moveTo>
                  <a:lnTo>
                    <a:pt x="57823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57962" y="12700"/>
                  </a:lnTo>
                  <a:close/>
                </a:path>
                <a:path w="2407285" h="12700">
                  <a:moveTo>
                    <a:pt x="2406726" y="0"/>
                  </a:moveTo>
                  <a:lnTo>
                    <a:pt x="2335453" y="0"/>
                  </a:lnTo>
                  <a:lnTo>
                    <a:pt x="2314867" y="12700"/>
                  </a:lnTo>
                  <a:lnTo>
                    <a:pt x="2389619" y="12700"/>
                  </a:lnTo>
                  <a:lnTo>
                    <a:pt x="2406726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2704744" y="847089"/>
              <a:ext cx="2390140" cy="12700"/>
            </a:xfrm>
            <a:custGeom>
              <a:avLst/>
              <a:gdLst/>
              <a:ahLst/>
              <a:cxnLst/>
              <a:rect l="l" t="t" r="r" b="b"/>
              <a:pathLst>
                <a:path w="2390140" h="12700">
                  <a:moveTo>
                    <a:pt x="56832" y="12700"/>
                  </a:moveTo>
                  <a:lnTo>
                    <a:pt x="5669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6832" y="12700"/>
                  </a:lnTo>
                  <a:close/>
                </a:path>
                <a:path w="2390140" h="12700">
                  <a:moveTo>
                    <a:pt x="2390076" y="0"/>
                  </a:moveTo>
                  <a:lnTo>
                    <a:pt x="2315667" y="0"/>
                  </a:lnTo>
                  <a:lnTo>
                    <a:pt x="2295080" y="12700"/>
                  </a:lnTo>
                  <a:lnTo>
                    <a:pt x="2372957" y="12700"/>
                  </a:lnTo>
                  <a:lnTo>
                    <a:pt x="2390076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2705989" y="858519"/>
              <a:ext cx="2373630" cy="12700"/>
            </a:xfrm>
            <a:custGeom>
              <a:avLst/>
              <a:gdLst/>
              <a:ahLst/>
              <a:cxnLst/>
              <a:rect l="l" t="t" r="r" b="b"/>
              <a:pathLst>
                <a:path w="2373629" h="12700">
                  <a:moveTo>
                    <a:pt x="55714" y="12700"/>
                  </a:moveTo>
                  <a:lnTo>
                    <a:pt x="55575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5714" y="12700"/>
                  </a:lnTo>
                  <a:close/>
                </a:path>
                <a:path w="2373629" h="12700">
                  <a:moveTo>
                    <a:pt x="2373426" y="0"/>
                  </a:moveTo>
                  <a:lnTo>
                    <a:pt x="2295893" y="0"/>
                  </a:lnTo>
                  <a:lnTo>
                    <a:pt x="2275306" y="12700"/>
                  </a:lnTo>
                  <a:lnTo>
                    <a:pt x="2356320" y="12700"/>
                  </a:lnTo>
                  <a:lnTo>
                    <a:pt x="2373426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2707233" y="869949"/>
              <a:ext cx="2357120" cy="11430"/>
            </a:xfrm>
            <a:custGeom>
              <a:avLst/>
              <a:gdLst/>
              <a:ahLst/>
              <a:cxnLst/>
              <a:rect l="l" t="t" r="r" b="b"/>
              <a:pathLst>
                <a:path w="2357120" h="11430">
                  <a:moveTo>
                    <a:pt x="54584" y="11430"/>
                  </a:moveTo>
                  <a:lnTo>
                    <a:pt x="54457" y="0"/>
                  </a:lnTo>
                  <a:lnTo>
                    <a:pt x="0" y="0"/>
                  </a:lnTo>
                  <a:lnTo>
                    <a:pt x="1257" y="11430"/>
                  </a:lnTo>
                  <a:lnTo>
                    <a:pt x="54584" y="11430"/>
                  </a:lnTo>
                  <a:close/>
                </a:path>
                <a:path w="2357120" h="11430">
                  <a:moveTo>
                    <a:pt x="2356777" y="0"/>
                  </a:moveTo>
                  <a:lnTo>
                    <a:pt x="2276119" y="0"/>
                  </a:lnTo>
                  <a:lnTo>
                    <a:pt x="2257590" y="11430"/>
                  </a:lnTo>
                  <a:lnTo>
                    <a:pt x="2341384" y="11430"/>
                  </a:lnTo>
                  <a:lnTo>
                    <a:pt x="2356777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2708490" y="881379"/>
              <a:ext cx="2340610" cy="12700"/>
            </a:xfrm>
            <a:custGeom>
              <a:avLst/>
              <a:gdLst/>
              <a:ahLst/>
              <a:cxnLst/>
              <a:rect l="l" t="t" r="r" b="b"/>
              <a:pathLst>
                <a:path w="2340610" h="12700">
                  <a:moveTo>
                    <a:pt x="53467" y="12700"/>
                  </a:moveTo>
                  <a:lnTo>
                    <a:pt x="5332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3467" y="12700"/>
                  </a:lnTo>
                  <a:close/>
                </a:path>
                <a:path w="2340610" h="12700">
                  <a:moveTo>
                    <a:pt x="2340127" y="0"/>
                  </a:moveTo>
                  <a:lnTo>
                    <a:pt x="2256332" y="0"/>
                  </a:lnTo>
                  <a:lnTo>
                    <a:pt x="2235746" y="12700"/>
                  </a:lnTo>
                  <a:lnTo>
                    <a:pt x="2323020" y="12700"/>
                  </a:lnTo>
                  <a:lnTo>
                    <a:pt x="234012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2709735" y="892809"/>
              <a:ext cx="2324100" cy="11430"/>
            </a:xfrm>
            <a:custGeom>
              <a:avLst/>
              <a:gdLst/>
              <a:ahLst/>
              <a:cxnLst/>
              <a:rect l="l" t="t" r="r" b="b"/>
              <a:pathLst>
                <a:path w="2324100" h="11430">
                  <a:moveTo>
                    <a:pt x="52336" y="11430"/>
                  </a:moveTo>
                  <a:lnTo>
                    <a:pt x="52209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52336" y="11430"/>
                  </a:lnTo>
                  <a:close/>
                </a:path>
                <a:path w="2324100" h="11430">
                  <a:moveTo>
                    <a:pt x="2323477" y="0"/>
                  </a:moveTo>
                  <a:lnTo>
                    <a:pt x="2236559" y="0"/>
                  </a:lnTo>
                  <a:lnTo>
                    <a:pt x="2218029" y="11430"/>
                  </a:lnTo>
                  <a:lnTo>
                    <a:pt x="2308085" y="11430"/>
                  </a:lnTo>
                  <a:lnTo>
                    <a:pt x="2323477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2710853" y="902969"/>
              <a:ext cx="2305685" cy="12700"/>
            </a:xfrm>
            <a:custGeom>
              <a:avLst/>
              <a:gdLst/>
              <a:ahLst/>
              <a:cxnLst/>
              <a:rect l="l" t="t" r="r" b="b"/>
              <a:pathLst>
                <a:path w="2305685" h="12700">
                  <a:moveTo>
                    <a:pt x="51346" y="12700"/>
                  </a:moveTo>
                  <a:lnTo>
                    <a:pt x="5120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1346" y="12700"/>
                  </a:lnTo>
                  <a:close/>
                </a:path>
                <a:path w="2305685" h="12700">
                  <a:moveTo>
                    <a:pt x="2305253" y="0"/>
                  </a:moveTo>
                  <a:lnTo>
                    <a:pt x="2214854" y="0"/>
                  </a:lnTo>
                  <a:lnTo>
                    <a:pt x="2214854" y="5080"/>
                  </a:lnTo>
                  <a:lnTo>
                    <a:pt x="2204567" y="5080"/>
                  </a:lnTo>
                  <a:lnTo>
                    <a:pt x="2204567" y="12700"/>
                  </a:lnTo>
                  <a:lnTo>
                    <a:pt x="2295652" y="12700"/>
                  </a:lnTo>
                  <a:lnTo>
                    <a:pt x="2295652" y="5080"/>
                  </a:lnTo>
                  <a:lnTo>
                    <a:pt x="2305253" y="5080"/>
                  </a:lnTo>
                  <a:lnTo>
                    <a:pt x="2305253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2712097" y="914399"/>
              <a:ext cx="2290445" cy="12700"/>
            </a:xfrm>
            <a:custGeom>
              <a:avLst/>
              <a:gdLst/>
              <a:ahLst/>
              <a:cxnLst/>
              <a:rect l="l" t="t" r="r" b="b"/>
              <a:pathLst>
                <a:path w="2290445" h="12700">
                  <a:moveTo>
                    <a:pt x="50228" y="12700"/>
                  </a:moveTo>
                  <a:lnTo>
                    <a:pt x="50088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0228" y="12700"/>
                  </a:lnTo>
                  <a:close/>
                </a:path>
                <a:path w="2290445" h="12700">
                  <a:moveTo>
                    <a:pt x="2290280" y="0"/>
                  </a:moveTo>
                  <a:lnTo>
                    <a:pt x="2199195" y="0"/>
                  </a:lnTo>
                  <a:lnTo>
                    <a:pt x="2178608" y="12700"/>
                  </a:lnTo>
                  <a:lnTo>
                    <a:pt x="2269680" y="12700"/>
                  </a:lnTo>
                  <a:lnTo>
                    <a:pt x="2290280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2713342" y="925829"/>
              <a:ext cx="2270760" cy="12700"/>
            </a:xfrm>
            <a:custGeom>
              <a:avLst/>
              <a:gdLst/>
              <a:ahLst/>
              <a:cxnLst/>
              <a:rect l="l" t="t" r="r" b="b"/>
              <a:pathLst>
                <a:path w="2270760" h="12700">
                  <a:moveTo>
                    <a:pt x="49123" y="12700"/>
                  </a:moveTo>
                  <a:lnTo>
                    <a:pt x="48971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9123" y="12700"/>
                  </a:lnTo>
                  <a:close/>
                </a:path>
                <a:path w="2270760" h="12700">
                  <a:moveTo>
                    <a:pt x="2270493" y="0"/>
                  </a:moveTo>
                  <a:lnTo>
                    <a:pt x="2179421" y="0"/>
                  </a:lnTo>
                  <a:lnTo>
                    <a:pt x="2158835" y="12700"/>
                  </a:lnTo>
                  <a:lnTo>
                    <a:pt x="2249894" y="12700"/>
                  </a:lnTo>
                  <a:lnTo>
                    <a:pt x="2270493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2714599" y="937259"/>
              <a:ext cx="2251075" cy="12700"/>
            </a:xfrm>
            <a:custGeom>
              <a:avLst/>
              <a:gdLst/>
              <a:ahLst/>
              <a:cxnLst/>
              <a:rect l="l" t="t" r="r" b="b"/>
              <a:pathLst>
                <a:path w="2251075" h="12700">
                  <a:moveTo>
                    <a:pt x="47993" y="12700"/>
                  </a:moveTo>
                  <a:lnTo>
                    <a:pt x="4784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7993" y="12700"/>
                  </a:lnTo>
                  <a:close/>
                </a:path>
                <a:path w="2251075" h="12700">
                  <a:moveTo>
                    <a:pt x="2250694" y="0"/>
                  </a:moveTo>
                  <a:lnTo>
                    <a:pt x="2159647" y="0"/>
                  </a:lnTo>
                  <a:lnTo>
                    <a:pt x="2139048" y="12700"/>
                  </a:lnTo>
                  <a:lnTo>
                    <a:pt x="2230094" y="12700"/>
                  </a:lnTo>
                  <a:lnTo>
                    <a:pt x="2250694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2715844" y="948689"/>
              <a:ext cx="2231390" cy="12700"/>
            </a:xfrm>
            <a:custGeom>
              <a:avLst/>
              <a:gdLst/>
              <a:ahLst/>
              <a:cxnLst/>
              <a:rect l="l" t="t" r="r" b="b"/>
              <a:pathLst>
                <a:path w="2231390" h="12700">
                  <a:moveTo>
                    <a:pt x="46875" y="12700"/>
                  </a:moveTo>
                  <a:lnTo>
                    <a:pt x="4673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6875" y="12700"/>
                  </a:lnTo>
                  <a:close/>
                </a:path>
                <a:path w="2231390" h="12700">
                  <a:moveTo>
                    <a:pt x="2230907" y="0"/>
                  </a:moveTo>
                  <a:lnTo>
                    <a:pt x="2139873" y="0"/>
                  </a:lnTo>
                  <a:lnTo>
                    <a:pt x="2119274" y="12700"/>
                  </a:lnTo>
                  <a:lnTo>
                    <a:pt x="2210308" y="12700"/>
                  </a:lnTo>
                  <a:lnTo>
                    <a:pt x="2230907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2717088" y="960119"/>
              <a:ext cx="2211705" cy="12700"/>
            </a:xfrm>
            <a:custGeom>
              <a:avLst/>
              <a:gdLst/>
              <a:ahLst/>
              <a:cxnLst/>
              <a:rect l="l" t="t" r="r" b="b"/>
              <a:pathLst>
                <a:path w="2211704" h="12700">
                  <a:moveTo>
                    <a:pt x="45758" y="1270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5758" y="12700"/>
                  </a:lnTo>
                  <a:close/>
                </a:path>
                <a:path w="2211704" h="12700">
                  <a:moveTo>
                    <a:pt x="2211120" y="0"/>
                  </a:moveTo>
                  <a:lnTo>
                    <a:pt x="2120100" y="0"/>
                  </a:lnTo>
                  <a:lnTo>
                    <a:pt x="2099500" y="12700"/>
                  </a:lnTo>
                  <a:lnTo>
                    <a:pt x="2190521" y="12700"/>
                  </a:lnTo>
                  <a:lnTo>
                    <a:pt x="2211120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2718346" y="971549"/>
              <a:ext cx="2191385" cy="11430"/>
            </a:xfrm>
            <a:custGeom>
              <a:avLst/>
              <a:gdLst/>
              <a:ahLst/>
              <a:cxnLst/>
              <a:rect l="l" t="t" r="r" b="b"/>
              <a:pathLst>
                <a:path w="2191385" h="11430">
                  <a:moveTo>
                    <a:pt x="44615" y="11430"/>
                  </a:moveTo>
                  <a:lnTo>
                    <a:pt x="44488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4615" y="11430"/>
                  </a:lnTo>
                  <a:close/>
                </a:path>
                <a:path w="2191385" h="11430">
                  <a:moveTo>
                    <a:pt x="2191321" y="0"/>
                  </a:moveTo>
                  <a:lnTo>
                    <a:pt x="2100313" y="0"/>
                  </a:lnTo>
                  <a:lnTo>
                    <a:pt x="2081784" y="11430"/>
                  </a:lnTo>
                  <a:lnTo>
                    <a:pt x="2172779" y="11430"/>
                  </a:lnTo>
                  <a:lnTo>
                    <a:pt x="21913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2719590" y="982979"/>
              <a:ext cx="2171700" cy="11430"/>
            </a:xfrm>
            <a:custGeom>
              <a:avLst/>
              <a:gdLst/>
              <a:ahLst/>
              <a:cxnLst/>
              <a:rect l="l" t="t" r="r" b="b"/>
              <a:pathLst>
                <a:path w="2171700" h="11430">
                  <a:moveTo>
                    <a:pt x="43497" y="11430"/>
                  </a:moveTo>
                  <a:lnTo>
                    <a:pt x="4337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3497" y="11430"/>
                  </a:lnTo>
                  <a:close/>
                </a:path>
                <a:path w="2171700" h="11430">
                  <a:moveTo>
                    <a:pt x="2171535" y="0"/>
                  </a:moveTo>
                  <a:lnTo>
                    <a:pt x="2080539" y="0"/>
                  </a:lnTo>
                  <a:lnTo>
                    <a:pt x="2062010" y="11430"/>
                  </a:lnTo>
                  <a:lnTo>
                    <a:pt x="2152993" y="11430"/>
                  </a:lnTo>
                  <a:lnTo>
                    <a:pt x="2171535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2720695" y="993139"/>
              <a:ext cx="2154555" cy="12700"/>
            </a:xfrm>
            <a:custGeom>
              <a:avLst/>
              <a:gdLst/>
              <a:ahLst/>
              <a:cxnLst/>
              <a:rect l="l" t="t" r="r" b="b"/>
              <a:pathLst>
                <a:path w="2154554" h="12700">
                  <a:moveTo>
                    <a:pt x="42519" y="12700"/>
                  </a:moveTo>
                  <a:lnTo>
                    <a:pt x="42379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2519" y="12700"/>
                  </a:lnTo>
                  <a:close/>
                </a:path>
                <a:path w="2154554" h="12700">
                  <a:moveTo>
                    <a:pt x="2153945" y="0"/>
                  </a:moveTo>
                  <a:lnTo>
                    <a:pt x="2062962" y="0"/>
                  </a:lnTo>
                  <a:lnTo>
                    <a:pt x="2042375" y="12700"/>
                  </a:lnTo>
                  <a:lnTo>
                    <a:pt x="2133346" y="12700"/>
                  </a:lnTo>
                  <a:lnTo>
                    <a:pt x="215394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2721953" y="1004569"/>
              <a:ext cx="2134235" cy="12700"/>
            </a:xfrm>
            <a:custGeom>
              <a:avLst/>
              <a:gdLst/>
              <a:ahLst/>
              <a:cxnLst/>
              <a:rect l="l" t="t" r="r" b="b"/>
              <a:pathLst>
                <a:path w="2134235" h="12700">
                  <a:moveTo>
                    <a:pt x="41389" y="12700"/>
                  </a:moveTo>
                  <a:lnTo>
                    <a:pt x="41249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1389" y="12700"/>
                  </a:lnTo>
                  <a:close/>
                </a:path>
                <a:path w="2134235" h="12700">
                  <a:moveTo>
                    <a:pt x="2134146" y="0"/>
                  </a:moveTo>
                  <a:lnTo>
                    <a:pt x="2043176" y="0"/>
                  </a:lnTo>
                  <a:lnTo>
                    <a:pt x="2022589" y="12700"/>
                  </a:lnTo>
                  <a:lnTo>
                    <a:pt x="2113546" y="12700"/>
                  </a:lnTo>
                  <a:lnTo>
                    <a:pt x="2134146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2723197" y="1015999"/>
              <a:ext cx="2114550" cy="12700"/>
            </a:xfrm>
            <a:custGeom>
              <a:avLst/>
              <a:gdLst/>
              <a:ahLst/>
              <a:cxnLst/>
              <a:rect l="l" t="t" r="r" b="b"/>
              <a:pathLst>
                <a:path w="2114550" h="12700">
                  <a:moveTo>
                    <a:pt x="40271" y="12700"/>
                  </a:moveTo>
                  <a:lnTo>
                    <a:pt x="4013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0271" y="12700"/>
                  </a:lnTo>
                  <a:close/>
                </a:path>
                <a:path w="2114550" h="12700">
                  <a:moveTo>
                    <a:pt x="2114359" y="0"/>
                  </a:moveTo>
                  <a:lnTo>
                    <a:pt x="2023402" y="0"/>
                  </a:lnTo>
                  <a:lnTo>
                    <a:pt x="2002815" y="12700"/>
                  </a:lnTo>
                  <a:lnTo>
                    <a:pt x="2093760" y="12700"/>
                  </a:lnTo>
                  <a:lnTo>
                    <a:pt x="2114359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2724721" y="1027429"/>
              <a:ext cx="2094864" cy="12700"/>
            </a:xfrm>
            <a:custGeom>
              <a:avLst/>
              <a:gdLst/>
              <a:ahLst/>
              <a:cxnLst/>
              <a:rect l="l" t="t" r="r" b="b"/>
              <a:pathLst>
                <a:path w="2094864" h="12700">
                  <a:moveTo>
                    <a:pt x="39154" y="5080"/>
                  </a:moveTo>
                  <a:lnTo>
                    <a:pt x="38760" y="5080"/>
                  </a:lnTo>
                  <a:lnTo>
                    <a:pt x="3876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698" y="5080"/>
                  </a:lnTo>
                  <a:lnTo>
                    <a:pt x="698" y="12700"/>
                  </a:lnTo>
                  <a:lnTo>
                    <a:pt x="39154" y="12700"/>
                  </a:lnTo>
                  <a:lnTo>
                    <a:pt x="39154" y="5080"/>
                  </a:lnTo>
                  <a:close/>
                </a:path>
                <a:path w="2094864" h="12700">
                  <a:moveTo>
                    <a:pt x="2094293" y="0"/>
                  </a:moveTo>
                  <a:lnTo>
                    <a:pt x="2003348" y="0"/>
                  </a:lnTo>
                  <a:lnTo>
                    <a:pt x="1982762" y="12700"/>
                  </a:lnTo>
                  <a:lnTo>
                    <a:pt x="2073694" y="12700"/>
                  </a:lnTo>
                  <a:lnTo>
                    <a:pt x="209429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2725699" y="1038859"/>
              <a:ext cx="2075180" cy="12700"/>
            </a:xfrm>
            <a:custGeom>
              <a:avLst/>
              <a:gdLst/>
              <a:ahLst/>
              <a:cxnLst/>
              <a:rect l="l" t="t" r="r" b="b"/>
              <a:pathLst>
                <a:path w="2075179" h="12700">
                  <a:moveTo>
                    <a:pt x="39624" y="12700"/>
                  </a:moveTo>
                  <a:lnTo>
                    <a:pt x="3841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624" y="12700"/>
                  </a:lnTo>
                  <a:close/>
                </a:path>
                <a:path w="2075179" h="12700">
                  <a:moveTo>
                    <a:pt x="2074773" y="0"/>
                  </a:moveTo>
                  <a:lnTo>
                    <a:pt x="1983841" y="0"/>
                  </a:lnTo>
                  <a:lnTo>
                    <a:pt x="1963254" y="12700"/>
                  </a:lnTo>
                  <a:lnTo>
                    <a:pt x="2054161" y="12700"/>
                  </a:lnTo>
                  <a:lnTo>
                    <a:pt x="2074773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2726944" y="1050289"/>
              <a:ext cx="2055495" cy="12700"/>
            </a:xfrm>
            <a:custGeom>
              <a:avLst/>
              <a:gdLst/>
              <a:ahLst/>
              <a:cxnLst/>
              <a:rect l="l" t="t" r="r" b="b"/>
              <a:pathLst>
                <a:path w="2055495" h="12700">
                  <a:moveTo>
                    <a:pt x="39471" y="12700"/>
                  </a:moveTo>
                  <a:lnTo>
                    <a:pt x="3826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471" y="12700"/>
                  </a:lnTo>
                  <a:close/>
                </a:path>
                <a:path w="2055495" h="12700">
                  <a:moveTo>
                    <a:pt x="2054987" y="0"/>
                  </a:moveTo>
                  <a:lnTo>
                    <a:pt x="1964067" y="0"/>
                  </a:lnTo>
                  <a:lnTo>
                    <a:pt x="1943481" y="12700"/>
                  </a:lnTo>
                  <a:lnTo>
                    <a:pt x="2034374" y="12700"/>
                  </a:lnTo>
                  <a:lnTo>
                    <a:pt x="205498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2728201" y="1061719"/>
              <a:ext cx="2035810" cy="11430"/>
            </a:xfrm>
            <a:custGeom>
              <a:avLst/>
              <a:gdLst/>
              <a:ahLst/>
              <a:cxnLst/>
              <a:rect l="l" t="t" r="r" b="b"/>
              <a:pathLst>
                <a:path w="2035810" h="11430">
                  <a:moveTo>
                    <a:pt x="39179" y="11430"/>
                  </a:moveTo>
                  <a:lnTo>
                    <a:pt x="3810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39179" y="11430"/>
                  </a:lnTo>
                  <a:close/>
                </a:path>
                <a:path w="2035810" h="11430">
                  <a:moveTo>
                    <a:pt x="2035187" y="0"/>
                  </a:moveTo>
                  <a:lnTo>
                    <a:pt x="1944281" y="0"/>
                  </a:lnTo>
                  <a:lnTo>
                    <a:pt x="1925751" y="11430"/>
                  </a:lnTo>
                  <a:lnTo>
                    <a:pt x="2016645" y="11430"/>
                  </a:lnTo>
                  <a:lnTo>
                    <a:pt x="2035187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2729306" y="1071879"/>
              <a:ext cx="2018030" cy="12700"/>
            </a:xfrm>
            <a:custGeom>
              <a:avLst/>
              <a:gdLst/>
              <a:ahLst/>
              <a:cxnLst/>
              <a:rect l="l" t="t" r="r" b="b"/>
              <a:pathLst>
                <a:path w="2018029" h="12700">
                  <a:moveTo>
                    <a:pt x="39166" y="12700"/>
                  </a:moveTo>
                  <a:lnTo>
                    <a:pt x="3796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166" y="12700"/>
                  </a:lnTo>
                  <a:close/>
                </a:path>
                <a:path w="2018029" h="12700">
                  <a:moveTo>
                    <a:pt x="2017598" y="0"/>
                  </a:moveTo>
                  <a:lnTo>
                    <a:pt x="1926704" y="0"/>
                  </a:lnTo>
                  <a:lnTo>
                    <a:pt x="1906117" y="12700"/>
                  </a:lnTo>
                  <a:lnTo>
                    <a:pt x="1996998" y="12700"/>
                  </a:lnTo>
                  <a:lnTo>
                    <a:pt x="2017598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2730550" y="1083309"/>
              <a:ext cx="1998345" cy="12700"/>
            </a:xfrm>
            <a:custGeom>
              <a:avLst/>
              <a:gdLst/>
              <a:ahLst/>
              <a:cxnLst/>
              <a:rect l="l" t="t" r="r" b="b"/>
              <a:pathLst>
                <a:path w="1998345" h="12700">
                  <a:moveTo>
                    <a:pt x="39014" y="12700"/>
                  </a:moveTo>
                  <a:lnTo>
                    <a:pt x="3779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014" y="12700"/>
                  </a:lnTo>
                  <a:close/>
                </a:path>
                <a:path w="1998345" h="12700">
                  <a:moveTo>
                    <a:pt x="1997811" y="0"/>
                  </a:moveTo>
                  <a:lnTo>
                    <a:pt x="1906930" y="0"/>
                  </a:lnTo>
                  <a:lnTo>
                    <a:pt x="1886343" y="12700"/>
                  </a:lnTo>
                  <a:lnTo>
                    <a:pt x="1977199" y="12700"/>
                  </a:lnTo>
                  <a:lnTo>
                    <a:pt x="1997811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2731808" y="1094739"/>
              <a:ext cx="1978025" cy="12700"/>
            </a:xfrm>
            <a:custGeom>
              <a:avLst/>
              <a:gdLst/>
              <a:ahLst/>
              <a:cxnLst/>
              <a:rect l="l" t="t" r="r" b="b"/>
              <a:pathLst>
                <a:path w="1978025" h="12700">
                  <a:moveTo>
                    <a:pt x="38836" y="12700"/>
                  </a:moveTo>
                  <a:lnTo>
                    <a:pt x="3763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8836" y="12700"/>
                  </a:lnTo>
                  <a:close/>
                </a:path>
                <a:path w="1978025" h="12700">
                  <a:moveTo>
                    <a:pt x="1978012" y="0"/>
                  </a:moveTo>
                  <a:lnTo>
                    <a:pt x="1887143" y="0"/>
                  </a:lnTo>
                  <a:lnTo>
                    <a:pt x="1866557" y="12700"/>
                  </a:lnTo>
                  <a:lnTo>
                    <a:pt x="1957400" y="12700"/>
                  </a:lnTo>
                  <a:lnTo>
                    <a:pt x="1978012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2733675" y="1106169"/>
              <a:ext cx="1957705" cy="12700"/>
            </a:xfrm>
            <a:custGeom>
              <a:avLst/>
              <a:gdLst/>
              <a:ahLst/>
              <a:cxnLst/>
              <a:rect l="l" t="t" r="r" b="b"/>
              <a:pathLst>
                <a:path w="1957704" h="12700">
                  <a:moveTo>
                    <a:pt x="37998" y="11430"/>
                  </a:moveTo>
                  <a:lnTo>
                    <a:pt x="37401" y="11430"/>
                  </a:lnTo>
                  <a:lnTo>
                    <a:pt x="37401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596" y="11430"/>
                  </a:lnTo>
                  <a:lnTo>
                    <a:pt x="596" y="12700"/>
                  </a:lnTo>
                  <a:lnTo>
                    <a:pt x="37998" y="12700"/>
                  </a:lnTo>
                  <a:lnTo>
                    <a:pt x="37998" y="11430"/>
                  </a:lnTo>
                  <a:close/>
                </a:path>
                <a:path w="1957704" h="12700">
                  <a:moveTo>
                    <a:pt x="1957603" y="0"/>
                  </a:moveTo>
                  <a:lnTo>
                    <a:pt x="1866747" y="0"/>
                  </a:lnTo>
                  <a:lnTo>
                    <a:pt x="1846160" y="12700"/>
                  </a:lnTo>
                  <a:lnTo>
                    <a:pt x="1936991" y="12700"/>
                  </a:lnTo>
                  <a:lnTo>
                    <a:pt x="1957603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2733713" y="1117599"/>
              <a:ext cx="1939289" cy="12700"/>
            </a:xfrm>
            <a:custGeom>
              <a:avLst/>
              <a:gdLst/>
              <a:ahLst/>
              <a:cxnLst/>
              <a:rect l="l" t="t" r="r" b="b"/>
              <a:pathLst>
                <a:path w="1939289" h="12700">
                  <a:moveTo>
                    <a:pt x="39116" y="12700"/>
                  </a:moveTo>
                  <a:lnTo>
                    <a:pt x="3790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39116" y="12700"/>
                  </a:lnTo>
                  <a:close/>
                </a:path>
                <a:path w="1939289" h="12700">
                  <a:moveTo>
                    <a:pt x="1939023" y="0"/>
                  </a:moveTo>
                  <a:lnTo>
                    <a:pt x="1848180" y="0"/>
                  </a:lnTo>
                  <a:lnTo>
                    <a:pt x="1827593" y="12700"/>
                  </a:lnTo>
                  <a:lnTo>
                    <a:pt x="1918411" y="12700"/>
                  </a:lnTo>
                  <a:lnTo>
                    <a:pt x="1939023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2733192" y="1129029"/>
              <a:ext cx="1921510" cy="12700"/>
            </a:xfrm>
            <a:custGeom>
              <a:avLst/>
              <a:gdLst/>
              <a:ahLst/>
              <a:cxnLst/>
              <a:rect l="l" t="t" r="r" b="b"/>
              <a:pathLst>
                <a:path w="1921510" h="12700">
                  <a:moveTo>
                    <a:pt x="40728" y="12700"/>
                  </a:moveTo>
                  <a:lnTo>
                    <a:pt x="3950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0728" y="12700"/>
                  </a:lnTo>
                  <a:close/>
                </a:path>
                <a:path w="1921510" h="12700">
                  <a:moveTo>
                    <a:pt x="1920989" y="0"/>
                  </a:moveTo>
                  <a:lnTo>
                    <a:pt x="1830171" y="0"/>
                  </a:lnTo>
                  <a:lnTo>
                    <a:pt x="1809584" y="12700"/>
                  </a:lnTo>
                  <a:lnTo>
                    <a:pt x="1900389" y="12700"/>
                  </a:lnTo>
                  <a:lnTo>
                    <a:pt x="1920989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2732722" y="1140459"/>
              <a:ext cx="1903095" cy="11430"/>
            </a:xfrm>
            <a:custGeom>
              <a:avLst/>
              <a:gdLst/>
              <a:ahLst/>
              <a:cxnLst/>
              <a:rect l="l" t="t" r="r" b="b"/>
              <a:pathLst>
                <a:path w="1903095" h="11430">
                  <a:moveTo>
                    <a:pt x="42164" y="11430"/>
                  </a:moveTo>
                  <a:lnTo>
                    <a:pt x="41071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42164" y="11430"/>
                  </a:lnTo>
                  <a:close/>
                </a:path>
                <a:path w="1903095" h="11430">
                  <a:moveTo>
                    <a:pt x="1902917" y="0"/>
                  </a:moveTo>
                  <a:lnTo>
                    <a:pt x="1812112" y="0"/>
                  </a:lnTo>
                  <a:lnTo>
                    <a:pt x="1793582" y="11430"/>
                  </a:lnTo>
                  <a:lnTo>
                    <a:pt x="1884375" y="11430"/>
                  </a:lnTo>
                  <a:lnTo>
                    <a:pt x="1902917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2732189" y="1151889"/>
              <a:ext cx="1885314" cy="11430"/>
            </a:xfrm>
            <a:custGeom>
              <a:avLst/>
              <a:gdLst/>
              <a:ahLst/>
              <a:cxnLst/>
              <a:rect l="l" t="t" r="r" b="b"/>
              <a:pathLst>
                <a:path w="1885314" h="11430">
                  <a:moveTo>
                    <a:pt x="43776" y="11430"/>
                  </a:moveTo>
                  <a:lnTo>
                    <a:pt x="42697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43776" y="11430"/>
                  </a:lnTo>
                  <a:close/>
                </a:path>
                <a:path w="1885314" h="11430">
                  <a:moveTo>
                    <a:pt x="1884908" y="0"/>
                  </a:moveTo>
                  <a:lnTo>
                    <a:pt x="1794116" y="0"/>
                  </a:lnTo>
                  <a:lnTo>
                    <a:pt x="1775587" y="11430"/>
                  </a:lnTo>
                  <a:lnTo>
                    <a:pt x="1866366" y="11430"/>
                  </a:lnTo>
                  <a:lnTo>
                    <a:pt x="1884908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2731655" y="1162049"/>
              <a:ext cx="1869439" cy="12700"/>
            </a:xfrm>
            <a:custGeom>
              <a:avLst/>
              <a:gdLst/>
              <a:ahLst/>
              <a:cxnLst/>
              <a:rect l="l" t="t" r="r" b="b"/>
              <a:pathLst>
                <a:path w="1869439" h="12700">
                  <a:moveTo>
                    <a:pt x="45402" y="12700"/>
                  </a:moveTo>
                  <a:lnTo>
                    <a:pt x="44196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5402" y="12700"/>
                  </a:lnTo>
                  <a:close/>
                </a:path>
                <a:path w="1869439" h="12700">
                  <a:moveTo>
                    <a:pt x="1868957" y="0"/>
                  </a:moveTo>
                  <a:lnTo>
                    <a:pt x="1778177" y="0"/>
                  </a:lnTo>
                  <a:lnTo>
                    <a:pt x="1757591" y="12700"/>
                  </a:lnTo>
                  <a:lnTo>
                    <a:pt x="1848358" y="12700"/>
                  </a:lnTo>
                  <a:lnTo>
                    <a:pt x="1868957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2731135" y="1173479"/>
              <a:ext cx="1851025" cy="12700"/>
            </a:xfrm>
            <a:custGeom>
              <a:avLst/>
              <a:gdLst/>
              <a:ahLst/>
              <a:cxnLst/>
              <a:rect l="l" t="t" r="r" b="b"/>
              <a:pathLst>
                <a:path w="1851025" h="12700">
                  <a:moveTo>
                    <a:pt x="47015" y="12700"/>
                  </a:moveTo>
                  <a:lnTo>
                    <a:pt x="4580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7015" y="12700"/>
                  </a:lnTo>
                  <a:close/>
                </a:path>
                <a:path w="1851025" h="12700">
                  <a:moveTo>
                    <a:pt x="1850936" y="0"/>
                  </a:moveTo>
                  <a:lnTo>
                    <a:pt x="1760169" y="0"/>
                  </a:lnTo>
                  <a:lnTo>
                    <a:pt x="1739582" y="12700"/>
                  </a:lnTo>
                  <a:lnTo>
                    <a:pt x="1830336" y="12700"/>
                  </a:lnTo>
                  <a:lnTo>
                    <a:pt x="1850936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2730601" y="1184909"/>
              <a:ext cx="1833245" cy="12700"/>
            </a:xfrm>
            <a:custGeom>
              <a:avLst/>
              <a:gdLst/>
              <a:ahLst/>
              <a:cxnLst/>
              <a:rect l="l" t="t" r="r" b="b"/>
              <a:pathLst>
                <a:path w="1833245" h="12700">
                  <a:moveTo>
                    <a:pt x="48641" y="12700"/>
                  </a:moveTo>
                  <a:lnTo>
                    <a:pt x="4742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8641" y="12700"/>
                  </a:lnTo>
                  <a:close/>
                </a:path>
                <a:path w="1833245" h="12700">
                  <a:moveTo>
                    <a:pt x="1832927" y="0"/>
                  </a:moveTo>
                  <a:lnTo>
                    <a:pt x="1742173" y="0"/>
                  </a:lnTo>
                  <a:lnTo>
                    <a:pt x="1721586" y="12700"/>
                  </a:lnTo>
                  <a:lnTo>
                    <a:pt x="1812328" y="12700"/>
                  </a:lnTo>
                  <a:lnTo>
                    <a:pt x="1832927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2730068" y="1196339"/>
              <a:ext cx="1815464" cy="12700"/>
            </a:xfrm>
            <a:custGeom>
              <a:avLst/>
              <a:gdLst/>
              <a:ahLst/>
              <a:cxnLst/>
              <a:rect l="l" t="t" r="r" b="b"/>
              <a:pathLst>
                <a:path w="1815464" h="12700">
                  <a:moveTo>
                    <a:pt x="50253" y="12700"/>
                  </a:moveTo>
                  <a:lnTo>
                    <a:pt x="4904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0253" y="12700"/>
                  </a:lnTo>
                  <a:close/>
                </a:path>
                <a:path w="1815464" h="12700">
                  <a:moveTo>
                    <a:pt x="1814918" y="0"/>
                  </a:moveTo>
                  <a:lnTo>
                    <a:pt x="1724177" y="0"/>
                  </a:lnTo>
                  <a:lnTo>
                    <a:pt x="1703590" y="12700"/>
                  </a:lnTo>
                  <a:lnTo>
                    <a:pt x="1794319" y="12700"/>
                  </a:lnTo>
                  <a:lnTo>
                    <a:pt x="181491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2729547" y="1207769"/>
              <a:ext cx="1797050" cy="12700"/>
            </a:xfrm>
            <a:custGeom>
              <a:avLst/>
              <a:gdLst/>
              <a:ahLst/>
              <a:cxnLst/>
              <a:rect l="l" t="t" r="r" b="b"/>
              <a:pathLst>
                <a:path w="1797050" h="12700">
                  <a:moveTo>
                    <a:pt x="51866" y="12700"/>
                  </a:moveTo>
                  <a:lnTo>
                    <a:pt x="50660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1866" y="12700"/>
                  </a:lnTo>
                  <a:close/>
                </a:path>
                <a:path w="1797050" h="12700">
                  <a:moveTo>
                    <a:pt x="1796897" y="0"/>
                  </a:moveTo>
                  <a:lnTo>
                    <a:pt x="1706168" y="0"/>
                  </a:lnTo>
                  <a:lnTo>
                    <a:pt x="1685582" y="12700"/>
                  </a:lnTo>
                  <a:lnTo>
                    <a:pt x="1776298" y="12700"/>
                  </a:lnTo>
                  <a:lnTo>
                    <a:pt x="1796897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2729065" y="1219199"/>
              <a:ext cx="1779270" cy="11430"/>
            </a:xfrm>
            <a:custGeom>
              <a:avLst/>
              <a:gdLst/>
              <a:ahLst/>
              <a:cxnLst/>
              <a:rect l="l" t="t" r="r" b="b"/>
              <a:pathLst>
                <a:path w="1779270" h="11430">
                  <a:moveTo>
                    <a:pt x="53314" y="11430"/>
                  </a:moveTo>
                  <a:lnTo>
                    <a:pt x="5223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53314" y="11430"/>
                  </a:lnTo>
                  <a:close/>
                </a:path>
                <a:path w="1779270" h="11430">
                  <a:moveTo>
                    <a:pt x="1778838" y="0"/>
                  </a:moveTo>
                  <a:lnTo>
                    <a:pt x="1688122" y="0"/>
                  </a:lnTo>
                  <a:lnTo>
                    <a:pt x="1669592" y="11430"/>
                  </a:lnTo>
                  <a:lnTo>
                    <a:pt x="1760296" y="11430"/>
                  </a:lnTo>
                  <a:lnTo>
                    <a:pt x="1778838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2728544" y="1230629"/>
              <a:ext cx="1760855" cy="11430"/>
            </a:xfrm>
            <a:custGeom>
              <a:avLst/>
              <a:gdLst/>
              <a:ahLst/>
              <a:cxnLst/>
              <a:rect l="l" t="t" r="r" b="b"/>
              <a:pathLst>
                <a:path w="1760854" h="11430">
                  <a:moveTo>
                    <a:pt x="54927" y="11430"/>
                  </a:moveTo>
                  <a:lnTo>
                    <a:pt x="53835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54927" y="11430"/>
                  </a:lnTo>
                  <a:close/>
                </a:path>
                <a:path w="1760854" h="11430">
                  <a:moveTo>
                    <a:pt x="1760816" y="0"/>
                  </a:moveTo>
                  <a:lnTo>
                    <a:pt x="1670113" y="0"/>
                  </a:lnTo>
                  <a:lnTo>
                    <a:pt x="1651584" y="11430"/>
                  </a:lnTo>
                  <a:lnTo>
                    <a:pt x="1742274" y="11430"/>
                  </a:lnTo>
                  <a:lnTo>
                    <a:pt x="1760816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2728010" y="1240789"/>
              <a:ext cx="1744980" cy="12700"/>
            </a:xfrm>
            <a:custGeom>
              <a:avLst/>
              <a:gdLst/>
              <a:ahLst/>
              <a:cxnLst/>
              <a:rect l="l" t="t" r="r" b="b"/>
              <a:pathLst>
                <a:path w="1744979" h="12700">
                  <a:moveTo>
                    <a:pt x="56553" y="12700"/>
                  </a:moveTo>
                  <a:lnTo>
                    <a:pt x="5533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6553" y="12700"/>
                  </a:lnTo>
                  <a:close/>
                </a:path>
                <a:path w="1744979" h="12700">
                  <a:moveTo>
                    <a:pt x="1744865" y="0"/>
                  </a:moveTo>
                  <a:lnTo>
                    <a:pt x="1654187" y="0"/>
                  </a:lnTo>
                  <a:lnTo>
                    <a:pt x="1633588" y="12700"/>
                  </a:lnTo>
                  <a:lnTo>
                    <a:pt x="1724266" y="12700"/>
                  </a:lnTo>
                  <a:lnTo>
                    <a:pt x="1744865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2727489" y="1252219"/>
              <a:ext cx="58419" cy="12700"/>
            </a:xfrm>
            <a:custGeom>
              <a:avLst/>
              <a:gdLst/>
              <a:ahLst/>
              <a:cxnLst/>
              <a:rect l="l" t="t" r="r" b="b"/>
              <a:pathLst>
                <a:path w="58419" h="12700">
                  <a:moveTo>
                    <a:pt x="56955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58164" y="12700"/>
                  </a:lnTo>
                  <a:lnTo>
                    <a:pt x="5695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2726956" y="1263649"/>
              <a:ext cx="1708785" cy="12700"/>
            </a:xfrm>
            <a:custGeom>
              <a:avLst/>
              <a:gdLst/>
              <a:ahLst/>
              <a:cxnLst/>
              <a:rect l="l" t="t" r="r" b="b"/>
              <a:pathLst>
                <a:path w="1708785" h="12700">
                  <a:moveTo>
                    <a:pt x="59778" y="12700"/>
                  </a:moveTo>
                  <a:lnTo>
                    <a:pt x="58572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9778" y="12700"/>
                  </a:lnTo>
                  <a:close/>
                </a:path>
                <a:path w="1708785" h="12700">
                  <a:moveTo>
                    <a:pt x="1708746" y="0"/>
                  </a:moveTo>
                  <a:lnTo>
                    <a:pt x="1618183" y="0"/>
                  </a:lnTo>
                  <a:lnTo>
                    <a:pt x="1597583" y="12700"/>
                  </a:lnTo>
                  <a:lnTo>
                    <a:pt x="1687677" y="12700"/>
                  </a:lnTo>
                  <a:lnTo>
                    <a:pt x="170874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2726423" y="1275079"/>
              <a:ext cx="1690370" cy="12700"/>
            </a:xfrm>
            <a:custGeom>
              <a:avLst/>
              <a:gdLst/>
              <a:ahLst/>
              <a:cxnLst/>
              <a:rect l="l" t="t" r="r" b="b"/>
              <a:pathLst>
                <a:path w="1690370" h="12700">
                  <a:moveTo>
                    <a:pt x="61404" y="12700"/>
                  </a:moveTo>
                  <a:lnTo>
                    <a:pt x="6019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1404" y="12700"/>
                  </a:lnTo>
                  <a:close/>
                </a:path>
                <a:path w="1690370" h="12700">
                  <a:moveTo>
                    <a:pt x="1690319" y="0"/>
                  </a:moveTo>
                  <a:lnTo>
                    <a:pt x="1600187" y="0"/>
                  </a:lnTo>
                  <a:lnTo>
                    <a:pt x="1579600" y="12700"/>
                  </a:lnTo>
                  <a:lnTo>
                    <a:pt x="1669249" y="12700"/>
                  </a:lnTo>
                  <a:lnTo>
                    <a:pt x="1690319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2725890" y="1286509"/>
              <a:ext cx="1671955" cy="12700"/>
            </a:xfrm>
            <a:custGeom>
              <a:avLst/>
              <a:gdLst/>
              <a:ahLst/>
              <a:cxnLst/>
              <a:rect l="l" t="t" r="r" b="b"/>
              <a:pathLst>
                <a:path w="1671954" h="12700">
                  <a:moveTo>
                    <a:pt x="63030" y="12700"/>
                  </a:moveTo>
                  <a:lnTo>
                    <a:pt x="61810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63030" y="12700"/>
                  </a:lnTo>
                  <a:close/>
                </a:path>
                <a:path w="1671954" h="12700">
                  <a:moveTo>
                    <a:pt x="1671891" y="0"/>
                  </a:moveTo>
                  <a:lnTo>
                    <a:pt x="1582191" y="0"/>
                  </a:lnTo>
                  <a:lnTo>
                    <a:pt x="1561604" y="12700"/>
                  </a:lnTo>
                  <a:lnTo>
                    <a:pt x="1650834" y="12700"/>
                  </a:lnTo>
                  <a:lnTo>
                    <a:pt x="1671891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2725369" y="1297939"/>
              <a:ext cx="1653539" cy="12700"/>
            </a:xfrm>
            <a:custGeom>
              <a:avLst/>
              <a:gdLst/>
              <a:ahLst/>
              <a:cxnLst/>
              <a:rect l="l" t="t" r="r" b="b"/>
              <a:pathLst>
                <a:path w="1653539" h="12700">
                  <a:moveTo>
                    <a:pt x="64630" y="12700"/>
                  </a:moveTo>
                  <a:lnTo>
                    <a:pt x="6342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4630" y="12700"/>
                  </a:lnTo>
                  <a:close/>
                </a:path>
                <a:path w="1653539" h="12700">
                  <a:moveTo>
                    <a:pt x="1653451" y="0"/>
                  </a:moveTo>
                  <a:lnTo>
                    <a:pt x="1564182" y="0"/>
                  </a:lnTo>
                  <a:lnTo>
                    <a:pt x="1543596" y="12700"/>
                  </a:lnTo>
                  <a:lnTo>
                    <a:pt x="1632394" y="12700"/>
                  </a:lnTo>
                  <a:lnTo>
                    <a:pt x="1653451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2724835" y="1309369"/>
              <a:ext cx="1635125" cy="12700"/>
            </a:xfrm>
            <a:custGeom>
              <a:avLst/>
              <a:gdLst/>
              <a:ahLst/>
              <a:cxnLst/>
              <a:rect l="l" t="t" r="r" b="b"/>
              <a:pathLst>
                <a:path w="1635125" h="12700">
                  <a:moveTo>
                    <a:pt x="66255" y="12700"/>
                  </a:moveTo>
                  <a:lnTo>
                    <a:pt x="6504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6255" y="12700"/>
                  </a:lnTo>
                  <a:close/>
                </a:path>
                <a:path w="1635125" h="12700">
                  <a:moveTo>
                    <a:pt x="1635036" y="0"/>
                  </a:moveTo>
                  <a:lnTo>
                    <a:pt x="1546186" y="0"/>
                  </a:lnTo>
                  <a:lnTo>
                    <a:pt x="1525600" y="12700"/>
                  </a:lnTo>
                  <a:lnTo>
                    <a:pt x="1613966" y="12700"/>
                  </a:lnTo>
                  <a:lnTo>
                    <a:pt x="1635036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2724365" y="1320799"/>
              <a:ext cx="1616710" cy="11430"/>
            </a:xfrm>
            <a:custGeom>
              <a:avLst/>
              <a:gdLst/>
              <a:ahLst/>
              <a:cxnLst/>
              <a:rect l="l" t="t" r="r" b="b"/>
              <a:pathLst>
                <a:path w="1616710" h="11430">
                  <a:moveTo>
                    <a:pt x="67691" y="11430"/>
                  </a:moveTo>
                  <a:lnTo>
                    <a:pt x="66598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7691" y="11430"/>
                  </a:lnTo>
                  <a:close/>
                </a:path>
                <a:path w="1616710" h="11430">
                  <a:moveTo>
                    <a:pt x="1616544" y="0"/>
                  </a:moveTo>
                  <a:lnTo>
                    <a:pt x="1528127" y="0"/>
                  </a:lnTo>
                  <a:lnTo>
                    <a:pt x="1509598" y="11430"/>
                  </a:lnTo>
                  <a:lnTo>
                    <a:pt x="1597583" y="11430"/>
                  </a:lnTo>
                  <a:lnTo>
                    <a:pt x="1616544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2723832" y="1332229"/>
              <a:ext cx="1598295" cy="11430"/>
            </a:xfrm>
            <a:custGeom>
              <a:avLst/>
              <a:gdLst/>
              <a:ahLst/>
              <a:cxnLst/>
              <a:rect l="l" t="t" r="r" b="b"/>
              <a:pathLst>
                <a:path w="1598295" h="11430">
                  <a:moveTo>
                    <a:pt x="69316" y="11430"/>
                  </a:moveTo>
                  <a:lnTo>
                    <a:pt x="68224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9316" y="11430"/>
                  </a:lnTo>
                  <a:close/>
                </a:path>
                <a:path w="1598295" h="11430">
                  <a:moveTo>
                    <a:pt x="1598117" y="0"/>
                  </a:moveTo>
                  <a:lnTo>
                    <a:pt x="1510131" y="0"/>
                  </a:lnTo>
                  <a:lnTo>
                    <a:pt x="1491602" y="11430"/>
                  </a:lnTo>
                  <a:lnTo>
                    <a:pt x="1579156" y="11430"/>
                  </a:lnTo>
                  <a:lnTo>
                    <a:pt x="1598117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2723315" y="1342390"/>
              <a:ext cx="1581785" cy="12700"/>
            </a:xfrm>
            <a:custGeom>
              <a:avLst/>
              <a:gdLst/>
              <a:ahLst/>
              <a:cxnLst/>
              <a:rect l="l" t="t" r="r" b="b"/>
              <a:pathLst>
                <a:path w="1581785" h="12700">
                  <a:moveTo>
                    <a:pt x="1581791" y="0"/>
                  </a:moveTo>
                  <a:lnTo>
                    <a:pt x="1494181" y="0"/>
                  </a:lnTo>
                  <a:lnTo>
                    <a:pt x="1488004" y="3810"/>
                  </a:lnTo>
                  <a:lnTo>
                    <a:pt x="1471278" y="12700"/>
                  </a:lnTo>
                  <a:lnTo>
                    <a:pt x="1560726" y="12700"/>
                  </a:lnTo>
                  <a:lnTo>
                    <a:pt x="1581791" y="0"/>
                  </a:lnTo>
                  <a:close/>
                </a:path>
                <a:path w="1581785" h="12700">
                  <a:moveTo>
                    <a:pt x="69717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70926" y="12700"/>
                  </a:lnTo>
                  <a:lnTo>
                    <a:pt x="69717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2722778" y="1353819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72542" y="12700"/>
                  </a:moveTo>
                  <a:lnTo>
                    <a:pt x="71335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2542" y="12700"/>
                  </a:lnTo>
                  <a:close/>
                </a:path>
                <a:path w="1563370" h="12700">
                  <a:moveTo>
                    <a:pt x="1563357" y="0"/>
                  </a:moveTo>
                  <a:lnTo>
                    <a:pt x="1474203" y="0"/>
                  </a:lnTo>
                  <a:lnTo>
                    <a:pt x="1450301" y="12700"/>
                  </a:lnTo>
                  <a:lnTo>
                    <a:pt x="1542300" y="12700"/>
                  </a:lnTo>
                  <a:lnTo>
                    <a:pt x="156335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2722245" y="1365249"/>
              <a:ext cx="1544955" cy="12700"/>
            </a:xfrm>
            <a:custGeom>
              <a:avLst/>
              <a:gdLst/>
              <a:ahLst/>
              <a:cxnLst/>
              <a:rect l="l" t="t" r="r" b="b"/>
              <a:pathLst>
                <a:path w="1544954" h="12700">
                  <a:moveTo>
                    <a:pt x="74168" y="12700"/>
                  </a:moveTo>
                  <a:lnTo>
                    <a:pt x="72961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74168" y="12700"/>
                  </a:lnTo>
                  <a:close/>
                </a:path>
                <a:path w="1544954" h="12700">
                  <a:moveTo>
                    <a:pt x="1544942" y="0"/>
                  </a:moveTo>
                  <a:lnTo>
                    <a:pt x="1453222" y="0"/>
                  </a:lnTo>
                  <a:lnTo>
                    <a:pt x="1429334" y="12700"/>
                  </a:lnTo>
                  <a:lnTo>
                    <a:pt x="1523873" y="12700"/>
                  </a:lnTo>
                  <a:lnTo>
                    <a:pt x="154494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2721724" y="1376679"/>
              <a:ext cx="1526540" cy="12700"/>
            </a:xfrm>
            <a:custGeom>
              <a:avLst/>
              <a:gdLst/>
              <a:ahLst/>
              <a:cxnLst/>
              <a:rect l="l" t="t" r="r" b="b"/>
              <a:pathLst>
                <a:path w="1526539" h="12700">
                  <a:moveTo>
                    <a:pt x="75780" y="12700"/>
                  </a:moveTo>
                  <a:lnTo>
                    <a:pt x="7456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5780" y="12700"/>
                  </a:lnTo>
                  <a:close/>
                </a:path>
                <a:path w="1526539" h="12700">
                  <a:moveTo>
                    <a:pt x="1526501" y="0"/>
                  </a:moveTo>
                  <a:lnTo>
                    <a:pt x="1432242" y="0"/>
                  </a:lnTo>
                  <a:lnTo>
                    <a:pt x="1408341" y="12700"/>
                  </a:lnTo>
                  <a:lnTo>
                    <a:pt x="1505432" y="12700"/>
                  </a:lnTo>
                  <a:lnTo>
                    <a:pt x="1526501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2721190" y="1388109"/>
              <a:ext cx="1508125" cy="12700"/>
            </a:xfrm>
            <a:custGeom>
              <a:avLst/>
              <a:gdLst/>
              <a:ahLst/>
              <a:cxnLst/>
              <a:rect l="l" t="t" r="r" b="b"/>
              <a:pathLst>
                <a:path w="1508125" h="12700">
                  <a:moveTo>
                    <a:pt x="77393" y="12700"/>
                  </a:moveTo>
                  <a:lnTo>
                    <a:pt x="7618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7393" y="12700"/>
                  </a:lnTo>
                  <a:close/>
                </a:path>
                <a:path w="1508125" h="12700">
                  <a:moveTo>
                    <a:pt x="1508074" y="0"/>
                  </a:moveTo>
                  <a:lnTo>
                    <a:pt x="1411262" y="0"/>
                  </a:lnTo>
                  <a:lnTo>
                    <a:pt x="1387373" y="12700"/>
                  </a:lnTo>
                  <a:lnTo>
                    <a:pt x="1487017" y="12700"/>
                  </a:lnTo>
                  <a:lnTo>
                    <a:pt x="1508074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2720721" y="1399539"/>
              <a:ext cx="1489710" cy="11430"/>
            </a:xfrm>
            <a:custGeom>
              <a:avLst/>
              <a:gdLst/>
              <a:ahLst/>
              <a:cxnLst/>
              <a:rect l="l" t="t" r="r" b="b"/>
              <a:pathLst>
                <a:path w="1489710" h="11430">
                  <a:moveTo>
                    <a:pt x="78841" y="11430"/>
                  </a:moveTo>
                  <a:lnTo>
                    <a:pt x="77749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78841" y="11430"/>
                  </a:lnTo>
                  <a:close/>
                </a:path>
                <a:path w="1489710" h="11430">
                  <a:moveTo>
                    <a:pt x="1489583" y="0"/>
                  </a:moveTo>
                  <a:lnTo>
                    <a:pt x="1390230" y="0"/>
                  </a:lnTo>
                  <a:lnTo>
                    <a:pt x="1368729" y="11430"/>
                  </a:lnTo>
                  <a:lnTo>
                    <a:pt x="1470634" y="11430"/>
                  </a:lnTo>
                  <a:lnTo>
                    <a:pt x="1489583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2720187" y="1410969"/>
              <a:ext cx="1471295" cy="11430"/>
            </a:xfrm>
            <a:custGeom>
              <a:avLst/>
              <a:gdLst/>
              <a:ahLst/>
              <a:cxnLst/>
              <a:rect l="l" t="t" r="r" b="b"/>
              <a:pathLst>
                <a:path w="1471295" h="11430">
                  <a:moveTo>
                    <a:pt x="80454" y="11430"/>
                  </a:moveTo>
                  <a:lnTo>
                    <a:pt x="7937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80454" y="11430"/>
                  </a:lnTo>
                  <a:close/>
                </a:path>
                <a:path w="1471295" h="11430">
                  <a:moveTo>
                    <a:pt x="1471168" y="0"/>
                  </a:moveTo>
                  <a:lnTo>
                    <a:pt x="1369263" y="0"/>
                  </a:lnTo>
                  <a:lnTo>
                    <a:pt x="1347749" y="11430"/>
                  </a:lnTo>
                  <a:lnTo>
                    <a:pt x="1452206" y="11430"/>
                  </a:lnTo>
                  <a:lnTo>
                    <a:pt x="1471168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2719692" y="1421129"/>
              <a:ext cx="1455420" cy="12700"/>
            </a:xfrm>
            <a:custGeom>
              <a:avLst/>
              <a:gdLst/>
              <a:ahLst/>
              <a:cxnLst/>
              <a:rect l="l" t="t" r="r" b="b"/>
              <a:pathLst>
                <a:path w="1455420" h="12700">
                  <a:moveTo>
                    <a:pt x="81813" y="11430"/>
                  </a:moveTo>
                  <a:lnTo>
                    <a:pt x="81381" y="11430"/>
                  </a:lnTo>
                  <a:lnTo>
                    <a:pt x="81381" y="0"/>
                  </a:lnTo>
                  <a:lnTo>
                    <a:pt x="292" y="0"/>
                  </a:lnTo>
                  <a:lnTo>
                    <a:pt x="292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81813" y="12700"/>
                  </a:lnTo>
                  <a:lnTo>
                    <a:pt x="81813" y="11430"/>
                  </a:lnTo>
                  <a:close/>
                </a:path>
                <a:path w="1455420" h="12700">
                  <a:moveTo>
                    <a:pt x="1454810" y="0"/>
                  </a:moveTo>
                  <a:lnTo>
                    <a:pt x="1350632" y="0"/>
                  </a:lnTo>
                  <a:lnTo>
                    <a:pt x="1326743" y="12700"/>
                  </a:lnTo>
                  <a:lnTo>
                    <a:pt x="1433741" y="12700"/>
                  </a:lnTo>
                  <a:lnTo>
                    <a:pt x="1454810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2719133" y="1432559"/>
              <a:ext cx="1437005" cy="12700"/>
            </a:xfrm>
            <a:custGeom>
              <a:avLst/>
              <a:gdLst/>
              <a:ahLst/>
              <a:cxnLst/>
              <a:rect l="l" t="t" r="r" b="b"/>
              <a:pathLst>
                <a:path w="1437004" h="12700">
                  <a:moveTo>
                    <a:pt x="82486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80365" y="12700"/>
                  </a:lnTo>
                  <a:lnTo>
                    <a:pt x="82486" y="0"/>
                  </a:lnTo>
                  <a:close/>
                </a:path>
                <a:path w="1437004" h="12700">
                  <a:moveTo>
                    <a:pt x="1436408" y="0"/>
                  </a:moveTo>
                  <a:lnTo>
                    <a:pt x="1329690" y="0"/>
                  </a:lnTo>
                  <a:lnTo>
                    <a:pt x="1305801" y="12700"/>
                  </a:lnTo>
                  <a:lnTo>
                    <a:pt x="1415338" y="12700"/>
                  </a:lnTo>
                  <a:lnTo>
                    <a:pt x="1436408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2718600" y="1443989"/>
              <a:ext cx="1418590" cy="12700"/>
            </a:xfrm>
            <a:custGeom>
              <a:avLst/>
              <a:gdLst/>
              <a:ahLst/>
              <a:cxnLst/>
              <a:rect l="l" t="t" r="r" b="b"/>
              <a:pathLst>
                <a:path w="1418589" h="12700">
                  <a:moveTo>
                    <a:pt x="81114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9006" y="12700"/>
                  </a:lnTo>
                  <a:lnTo>
                    <a:pt x="81114" y="0"/>
                  </a:lnTo>
                  <a:close/>
                </a:path>
                <a:path w="1418589" h="12700">
                  <a:moveTo>
                    <a:pt x="1417980" y="0"/>
                  </a:moveTo>
                  <a:lnTo>
                    <a:pt x="1308722" y="0"/>
                  </a:lnTo>
                  <a:lnTo>
                    <a:pt x="1284820" y="12700"/>
                  </a:lnTo>
                  <a:lnTo>
                    <a:pt x="1396923" y="12700"/>
                  </a:lnTo>
                  <a:lnTo>
                    <a:pt x="1417980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2718079" y="1455419"/>
              <a:ext cx="1399540" cy="12700"/>
            </a:xfrm>
            <a:custGeom>
              <a:avLst/>
              <a:gdLst/>
              <a:ahLst/>
              <a:cxnLst/>
              <a:rect l="l" t="t" r="r" b="b"/>
              <a:pathLst>
                <a:path w="1399539" h="12700">
                  <a:moveTo>
                    <a:pt x="79743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7635" y="12700"/>
                  </a:lnTo>
                  <a:lnTo>
                    <a:pt x="79743" y="0"/>
                  </a:lnTo>
                  <a:close/>
                </a:path>
                <a:path w="1399539" h="12700">
                  <a:moveTo>
                    <a:pt x="1399540" y="0"/>
                  </a:moveTo>
                  <a:lnTo>
                    <a:pt x="1287729" y="0"/>
                  </a:lnTo>
                  <a:lnTo>
                    <a:pt x="1263840" y="12700"/>
                  </a:lnTo>
                  <a:lnTo>
                    <a:pt x="1378483" y="12700"/>
                  </a:lnTo>
                  <a:lnTo>
                    <a:pt x="1399540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2717546" y="1466849"/>
              <a:ext cx="1381125" cy="12700"/>
            </a:xfrm>
            <a:custGeom>
              <a:avLst/>
              <a:gdLst/>
              <a:ahLst/>
              <a:cxnLst/>
              <a:rect l="l" t="t" r="r" b="b"/>
              <a:pathLst>
                <a:path w="1381125" h="12700">
                  <a:moveTo>
                    <a:pt x="78371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6263" y="12700"/>
                  </a:lnTo>
                  <a:lnTo>
                    <a:pt x="78371" y="0"/>
                  </a:lnTo>
                  <a:close/>
                </a:path>
                <a:path w="1381125" h="12700">
                  <a:moveTo>
                    <a:pt x="1381125" y="0"/>
                  </a:moveTo>
                  <a:lnTo>
                    <a:pt x="1266761" y="0"/>
                  </a:lnTo>
                  <a:lnTo>
                    <a:pt x="1242860" y="12700"/>
                  </a:lnTo>
                  <a:lnTo>
                    <a:pt x="1360055" y="12700"/>
                  </a:lnTo>
                  <a:lnTo>
                    <a:pt x="1381125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2717012" y="1478279"/>
              <a:ext cx="1362710" cy="12700"/>
            </a:xfrm>
            <a:custGeom>
              <a:avLst/>
              <a:gdLst/>
              <a:ahLst/>
              <a:cxnLst/>
              <a:rect l="l" t="t" r="r" b="b"/>
              <a:pathLst>
                <a:path w="1362710" h="12700">
                  <a:moveTo>
                    <a:pt x="77012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4904" y="12700"/>
                  </a:lnTo>
                  <a:lnTo>
                    <a:pt x="77012" y="0"/>
                  </a:lnTo>
                  <a:close/>
                </a:path>
                <a:path w="1362710" h="12700">
                  <a:moveTo>
                    <a:pt x="1362697" y="0"/>
                  </a:moveTo>
                  <a:lnTo>
                    <a:pt x="1245793" y="0"/>
                  </a:lnTo>
                  <a:lnTo>
                    <a:pt x="1221892" y="12700"/>
                  </a:lnTo>
                  <a:lnTo>
                    <a:pt x="1341628" y="12700"/>
                  </a:lnTo>
                  <a:lnTo>
                    <a:pt x="1362697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2716542" y="1489709"/>
              <a:ext cx="1344295" cy="11430"/>
            </a:xfrm>
            <a:custGeom>
              <a:avLst/>
              <a:gdLst/>
              <a:ahLst/>
              <a:cxnLst/>
              <a:rect l="l" t="t" r="r" b="b"/>
              <a:pathLst>
                <a:path w="1344295" h="11430">
                  <a:moveTo>
                    <a:pt x="75577" y="0"/>
                  </a:moveTo>
                  <a:lnTo>
                    <a:pt x="533" y="0"/>
                  </a:lnTo>
                  <a:lnTo>
                    <a:pt x="0" y="11430"/>
                  </a:lnTo>
                  <a:lnTo>
                    <a:pt x="73685" y="11430"/>
                  </a:lnTo>
                  <a:lnTo>
                    <a:pt x="75577" y="0"/>
                  </a:lnTo>
                  <a:close/>
                </a:path>
                <a:path w="1344295" h="11430">
                  <a:moveTo>
                    <a:pt x="1344206" y="0"/>
                  </a:moveTo>
                  <a:lnTo>
                    <a:pt x="1224749" y="0"/>
                  </a:lnTo>
                  <a:lnTo>
                    <a:pt x="1203248" y="11430"/>
                  </a:lnTo>
                  <a:lnTo>
                    <a:pt x="1325245" y="11430"/>
                  </a:lnTo>
                  <a:lnTo>
                    <a:pt x="1344206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2716022" y="1499869"/>
              <a:ext cx="1328420" cy="12700"/>
            </a:xfrm>
            <a:custGeom>
              <a:avLst/>
              <a:gdLst/>
              <a:ahLst/>
              <a:cxnLst/>
              <a:rect l="l" t="t" r="r" b="b"/>
              <a:pathLst>
                <a:path w="1328420" h="12700">
                  <a:moveTo>
                    <a:pt x="74409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2301" y="12700"/>
                  </a:lnTo>
                  <a:lnTo>
                    <a:pt x="74409" y="0"/>
                  </a:lnTo>
                  <a:close/>
                </a:path>
                <a:path w="1328420" h="12700">
                  <a:moveTo>
                    <a:pt x="1327873" y="0"/>
                  </a:moveTo>
                  <a:lnTo>
                    <a:pt x="1206157" y="0"/>
                  </a:lnTo>
                  <a:lnTo>
                    <a:pt x="1182255" y="12700"/>
                  </a:lnTo>
                  <a:lnTo>
                    <a:pt x="1306817" y="12700"/>
                  </a:lnTo>
                  <a:lnTo>
                    <a:pt x="1327873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2715488" y="1511299"/>
              <a:ext cx="1310005" cy="12700"/>
            </a:xfrm>
            <a:custGeom>
              <a:avLst/>
              <a:gdLst/>
              <a:ahLst/>
              <a:cxnLst/>
              <a:rect l="l" t="t" r="r" b="b"/>
              <a:pathLst>
                <a:path w="1310004" h="12700">
                  <a:moveTo>
                    <a:pt x="73050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0942" y="12700"/>
                  </a:lnTo>
                  <a:lnTo>
                    <a:pt x="73050" y="0"/>
                  </a:lnTo>
                  <a:close/>
                </a:path>
                <a:path w="1310004" h="12700">
                  <a:moveTo>
                    <a:pt x="1309446" y="0"/>
                  </a:moveTo>
                  <a:lnTo>
                    <a:pt x="1185189" y="0"/>
                  </a:lnTo>
                  <a:lnTo>
                    <a:pt x="1161288" y="12700"/>
                  </a:lnTo>
                  <a:lnTo>
                    <a:pt x="1288389" y="12700"/>
                  </a:lnTo>
                  <a:lnTo>
                    <a:pt x="13094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2714561" y="1522729"/>
              <a:ext cx="1291590" cy="12700"/>
            </a:xfrm>
            <a:custGeom>
              <a:avLst/>
              <a:gdLst/>
              <a:ahLst/>
              <a:cxnLst/>
              <a:rect l="l" t="t" r="r" b="b"/>
              <a:pathLst>
                <a:path w="1291589" h="12700">
                  <a:moveTo>
                    <a:pt x="71551" y="0"/>
                  </a:moveTo>
                  <a:lnTo>
                    <a:pt x="838" y="0"/>
                  </a:lnTo>
                  <a:lnTo>
                    <a:pt x="838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70497" y="12700"/>
                  </a:lnTo>
                  <a:lnTo>
                    <a:pt x="70497" y="6350"/>
                  </a:lnTo>
                  <a:lnTo>
                    <a:pt x="71551" y="6350"/>
                  </a:lnTo>
                  <a:lnTo>
                    <a:pt x="71551" y="0"/>
                  </a:lnTo>
                  <a:close/>
                </a:path>
                <a:path w="1291589" h="12700">
                  <a:moveTo>
                    <a:pt x="1291424" y="0"/>
                  </a:moveTo>
                  <a:lnTo>
                    <a:pt x="1164602" y="0"/>
                  </a:lnTo>
                  <a:lnTo>
                    <a:pt x="1140714" y="12700"/>
                  </a:lnTo>
                  <a:lnTo>
                    <a:pt x="1270355" y="12700"/>
                  </a:lnTo>
                  <a:lnTo>
                    <a:pt x="1291424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2711399" y="1534159"/>
              <a:ext cx="1275715" cy="12700"/>
            </a:xfrm>
            <a:custGeom>
              <a:avLst/>
              <a:gdLst/>
              <a:ahLst/>
              <a:cxnLst/>
              <a:rect l="l" t="t" r="r" b="b"/>
              <a:pathLst>
                <a:path w="1275714" h="12700">
                  <a:moveTo>
                    <a:pt x="73342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234" y="12700"/>
                  </a:lnTo>
                  <a:lnTo>
                    <a:pt x="73342" y="0"/>
                  </a:lnTo>
                  <a:close/>
                </a:path>
                <a:path w="1275714" h="12700">
                  <a:moveTo>
                    <a:pt x="1275626" y="0"/>
                  </a:moveTo>
                  <a:lnTo>
                    <a:pt x="1146263" y="0"/>
                  </a:lnTo>
                  <a:lnTo>
                    <a:pt x="1122362" y="12700"/>
                  </a:lnTo>
                  <a:lnTo>
                    <a:pt x="1254556" y="12700"/>
                  </a:lnTo>
                  <a:lnTo>
                    <a:pt x="1275626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2708922" y="1545589"/>
              <a:ext cx="1259205" cy="12700"/>
            </a:xfrm>
            <a:custGeom>
              <a:avLst/>
              <a:gdLst/>
              <a:ahLst/>
              <a:cxnLst/>
              <a:rect l="l" t="t" r="r" b="b"/>
              <a:pathLst>
                <a:path w="1259204" h="12700">
                  <a:moveTo>
                    <a:pt x="73926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818" y="12700"/>
                  </a:lnTo>
                  <a:lnTo>
                    <a:pt x="73926" y="0"/>
                  </a:lnTo>
                  <a:close/>
                </a:path>
                <a:path w="1259204" h="12700">
                  <a:moveTo>
                    <a:pt x="1259141" y="0"/>
                  </a:moveTo>
                  <a:lnTo>
                    <a:pt x="1127226" y="0"/>
                  </a:lnTo>
                  <a:lnTo>
                    <a:pt x="1103337" y="12700"/>
                  </a:lnTo>
                  <a:lnTo>
                    <a:pt x="1238072" y="12700"/>
                  </a:lnTo>
                  <a:lnTo>
                    <a:pt x="125914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2706446" y="1557019"/>
              <a:ext cx="1242695" cy="12700"/>
            </a:xfrm>
            <a:custGeom>
              <a:avLst/>
              <a:gdLst/>
              <a:ahLst/>
              <a:cxnLst/>
              <a:rect l="l" t="t" r="r" b="b"/>
              <a:pathLst>
                <a:path w="1242695" h="12700">
                  <a:moveTo>
                    <a:pt x="74498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2390" y="12700"/>
                  </a:lnTo>
                  <a:lnTo>
                    <a:pt x="74498" y="0"/>
                  </a:lnTo>
                  <a:close/>
                </a:path>
                <a:path w="1242695" h="12700">
                  <a:moveTo>
                    <a:pt x="1242656" y="0"/>
                  </a:moveTo>
                  <a:lnTo>
                    <a:pt x="1108202" y="0"/>
                  </a:lnTo>
                  <a:lnTo>
                    <a:pt x="1084313" y="12700"/>
                  </a:lnTo>
                  <a:lnTo>
                    <a:pt x="1221600" y="12700"/>
                  </a:lnTo>
                  <a:lnTo>
                    <a:pt x="1242656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2133600" y="1568449"/>
              <a:ext cx="1789430" cy="11430"/>
            </a:xfrm>
            <a:custGeom>
              <a:avLst/>
              <a:gdLst/>
              <a:ahLst/>
              <a:cxnLst/>
              <a:rect l="l" t="t" r="r" b="b"/>
              <a:pathLst>
                <a:path w="1789429" h="11430">
                  <a:moveTo>
                    <a:pt x="2654" y="11430"/>
                  </a:moveTo>
                  <a:lnTo>
                    <a:pt x="0" y="8890"/>
                  </a:lnTo>
                  <a:lnTo>
                    <a:pt x="2146" y="11430"/>
                  </a:lnTo>
                  <a:lnTo>
                    <a:pt x="2654" y="11430"/>
                  </a:lnTo>
                  <a:close/>
                </a:path>
                <a:path w="1789429" h="11430">
                  <a:moveTo>
                    <a:pt x="645452" y="0"/>
                  </a:moveTo>
                  <a:lnTo>
                    <a:pt x="573125" y="0"/>
                  </a:lnTo>
                  <a:lnTo>
                    <a:pt x="570649" y="11430"/>
                  </a:lnTo>
                  <a:lnTo>
                    <a:pt x="643547" y="11430"/>
                  </a:lnTo>
                  <a:lnTo>
                    <a:pt x="645452" y="0"/>
                  </a:lnTo>
                  <a:close/>
                </a:path>
                <a:path w="1789429" h="11430">
                  <a:moveTo>
                    <a:pt x="1789176" y="0"/>
                  </a:moveTo>
                  <a:lnTo>
                    <a:pt x="1651177" y="0"/>
                  </a:lnTo>
                  <a:lnTo>
                    <a:pt x="1651177" y="8890"/>
                  </a:lnTo>
                  <a:lnTo>
                    <a:pt x="1640420" y="8890"/>
                  </a:lnTo>
                  <a:lnTo>
                    <a:pt x="1640420" y="11430"/>
                  </a:lnTo>
                  <a:lnTo>
                    <a:pt x="1779333" y="11430"/>
                  </a:lnTo>
                  <a:lnTo>
                    <a:pt x="1779333" y="8890"/>
                  </a:lnTo>
                  <a:lnTo>
                    <a:pt x="1789176" y="8890"/>
                  </a:lnTo>
                  <a:lnTo>
                    <a:pt x="1789176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2135746" y="1579879"/>
              <a:ext cx="1774825" cy="11430"/>
            </a:xfrm>
            <a:custGeom>
              <a:avLst/>
              <a:gdLst/>
              <a:ahLst/>
              <a:cxnLst/>
              <a:rect l="l" t="t" r="r" b="b"/>
              <a:pathLst>
                <a:path w="1774825" h="11430">
                  <a:moveTo>
                    <a:pt x="12471" y="1143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12471" y="11430"/>
                  </a:lnTo>
                  <a:close/>
                </a:path>
                <a:path w="1774825" h="11430">
                  <a:moveTo>
                    <a:pt x="641400" y="0"/>
                  </a:moveTo>
                  <a:lnTo>
                    <a:pt x="568502" y="0"/>
                  </a:lnTo>
                  <a:lnTo>
                    <a:pt x="566026" y="11430"/>
                  </a:lnTo>
                  <a:lnTo>
                    <a:pt x="639508" y="11430"/>
                  </a:lnTo>
                  <a:lnTo>
                    <a:pt x="641400" y="0"/>
                  </a:lnTo>
                  <a:close/>
                </a:path>
                <a:path w="1774825" h="11430">
                  <a:moveTo>
                    <a:pt x="1774723" y="0"/>
                  </a:moveTo>
                  <a:lnTo>
                    <a:pt x="1635887" y="0"/>
                  </a:lnTo>
                  <a:lnTo>
                    <a:pt x="1614385" y="11430"/>
                  </a:lnTo>
                  <a:lnTo>
                    <a:pt x="1752511" y="11430"/>
                  </a:lnTo>
                  <a:lnTo>
                    <a:pt x="177472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2144344" y="1590039"/>
              <a:ext cx="1746885" cy="12700"/>
            </a:xfrm>
            <a:custGeom>
              <a:avLst/>
              <a:gdLst/>
              <a:ahLst/>
              <a:cxnLst/>
              <a:rect l="l" t="t" r="r" b="b"/>
              <a:pathLst>
                <a:path w="1746885" h="12700">
                  <a:moveTo>
                    <a:pt x="15836" y="12700"/>
                  </a:moveTo>
                  <a:lnTo>
                    <a:pt x="2540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5836" y="12700"/>
                  </a:lnTo>
                  <a:close/>
                </a:path>
                <a:path w="1746885" h="12700">
                  <a:moveTo>
                    <a:pt x="631113" y="0"/>
                  </a:moveTo>
                  <a:lnTo>
                    <a:pt x="557707" y="0"/>
                  </a:lnTo>
                  <a:lnTo>
                    <a:pt x="554951" y="12700"/>
                  </a:lnTo>
                  <a:lnTo>
                    <a:pt x="629005" y="12700"/>
                  </a:lnTo>
                  <a:lnTo>
                    <a:pt x="631113" y="0"/>
                  </a:lnTo>
                  <a:close/>
                </a:path>
                <a:path w="1746885" h="12700">
                  <a:moveTo>
                    <a:pt x="1746377" y="0"/>
                  </a:moveTo>
                  <a:lnTo>
                    <a:pt x="1608175" y="0"/>
                  </a:lnTo>
                  <a:lnTo>
                    <a:pt x="1584286" y="12700"/>
                  </a:lnTo>
                  <a:lnTo>
                    <a:pt x="1721700" y="12700"/>
                  </a:lnTo>
                  <a:lnTo>
                    <a:pt x="1746377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2154008" y="160146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18135" y="12700"/>
                  </a:moveTo>
                  <a:lnTo>
                    <a:pt x="4838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8135" y="12700"/>
                  </a:lnTo>
                  <a:close/>
                </a:path>
                <a:path w="1714500" h="12700">
                  <a:moveTo>
                    <a:pt x="619556" y="0"/>
                  </a:moveTo>
                  <a:lnTo>
                    <a:pt x="545566" y="0"/>
                  </a:lnTo>
                  <a:lnTo>
                    <a:pt x="542810" y="12700"/>
                  </a:lnTo>
                  <a:lnTo>
                    <a:pt x="617448" y="12700"/>
                  </a:lnTo>
                  <a:lnTo>
                    <a:pt x="619556" y="0"/>
                  </a:lnTo>
                  <a:close/>
                </a:path>
                <a:path w="1714500" h="12700">
                  <a:moveTo>
                    <a:pt x="1714500" y="0"/>
                  </a:moveTo>
                  <a:lnTo>
                    <a:pt x="1577009" y="0"/>
                  </a:lnTo>
                  <a:lnTo>
                    <a:pt x="1553108" y="12700"/>
                  </a:lnTo>
                  <a:lnTo>
                    <a:pt x="1689823" y="12700"/>
                  </a:lnTo>
                  <a:lnTo>
                    <a:pt x="1714500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2163686" y="1612899"/>
              <a:ext cx="1682750" cy="24130"/>
            </a:xfrm>
            <a:custGeom>
              <a:avLst/>
              <a:gdLst/>
              <a:ahLst/>
              <a:cxnLst/>
              <a:rect l="l" t="t" r="r" b="b"/>
              <a:pathLst>
                <a:path w="1682750" h="24130">
                  <a:moveTo>
                    <a:pt x="32372" y="24130"/>
                  </a:moveTo>
                  <a:lnTo>
                    <a:pt x="20408" y="12700"/>
                  </a:lnTo>
                  <a:lnTo>
                    <a:pt x="19088" y="11430"/>
                  </a:lnTo>
                  <a:lnTo>
                    <a:pt x="7124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20408" y="24130"/>
                  </a:lnTo>
                  <a:lnTo>
                    <a:pt x="32372" y="24130"/>
                  </a:lnTo>
                  <a:close/>
                </a:path>
                <a:path w="1682750" h="24130">
                  <a:moveTo>
                    <a:pt x="607987" y="0"/>
                  </a:moveTo>
                  <a:lnTo>
                    <a:pt x="533412" y="0"/>
                  </a:lnTo>
                  <a:lnTo>
                    <a:pt x="530656" y="12700"/>
                  </a:lnTo>
                  <a:lnTo>
                    <a:pt x="528180" y="24130"/>
                  </a:lnTo>
                  <a:lnTo>
                    <a:pt x="603973" y="24130"/>
                  </a:lnTo>
                  <a:lnTo>
                    <a:pt x="605866" y="12700"/>
                  </a:lnTo>
                  <a:lnTo>
                    <a:pt x="606082" y="11430"/>
                  </a:lnTo>
                  <a:lnTo>
                    <a:pt x="607987" y="0"/>
                  </a:lnTo>
                  <a:close/>
                </a:path>
                <a:path w="1682750" h="24130">
                  <a:moveTo>
                    <a:pt x="1682610" y="0"/>
                  </a:moveTo>
                  <a:lnTo>
                    <a:pt x="1545818" y="0"/>
                  </a:lnTo>
                  <a:lnTo>
                    <a:pt x="1524317" y="11430"/>
                  </a:lnTo>
                  <a:lnTo>
                    <a:pt x="1521929" y="12700"/>
                  </a:lnTo>
                  <a:lnTo>
                    <a:pt x="1500416" y="24130"/>
                  </a:lnTo>
                  <a:lnTo>
                    <a:pt x="1635721" y="24130"/>
                  </a:lnTo>
                  <a:lnTo>
                    <a:pt x="1657921" y="12700"/>
                  </a:lnTo>
                  <a:lnTo>
                    <a:pt x="1660398" y="11430"/>
                  </a:lnTo>
                  <a:lnTo>
                    <a:pt x="1682610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2186254" y="1635759"/>
              <a:ext cx="1616075" cy="12700"/>
            </a:xfrm>
            <a:custGeom>
              <a:avLst/>
              <a:gdLst/>
              <a:ahLst/>
              <a:cxnLst/>
              <a:rect l="l" t="t" r="r" b="b"/>
              <a:pathLst>
                <a:path w="1616075" h="12700">
                  <a:moveTo>
                    <a:pt x="19113" y="7620"/>
                  </a:moveTo>
                  <a:lnTo>
                    <a:pt x="12471" y="7620"/>
                  </a:lnTo>
                  <a:lnTo>
                    <a:pt x="1247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5753" y="7620"/>
                  </a:lnTo>
                  <a:lnTo>
                    <a:pt x="5753" y="12700"/>
                  </a:lnTo>
                  <a:lnTo>
                    <a:pt x="19113" y="12700"/>
                  </a:lnTo>
                  <a:lnTo>
                    <a:pt x="19113" y="7620"/>
                  </a:lnTo>
                  <a:close/>
                </a:path>
                <a:path w="1616075" h="12700">
                  <a:moveTo>
                    <a:pt x="581621" y="0"/>
                  </a:moveTo>
                  <a:lnTo>
                    <a:pt x="505891" y="0"/>
                  </a:lnTo>
                  <a:lnTo>
                    <a:pt x="503135" y="12700"/>
                  </a:lnTo>
                  <a:lnTo>
                    <a:pt x="579513" y="12700"/>
                  </a:lnTo>
                  <a:lnTo>
                    <a:pt x="581621" y="0"/>
                  </a:lnTo>
                  <a:close/>
                </a:path>
                <a:path w="1616075" h="12700">
                  <a:moveTo>
                    <a:pt x="1615617" y="0"/>
                  </a:moveTo>
                  <a:lnTo>
                    <a:pt x="1480248" y="0"/>
                  </a:lnTo>
                  <a:lnTo>
                    <a:pt x="1456347" y="12700"/>
                  </a:lnTo>
                  <a:lnTo>
                    <a:pt x="1590941" y="12700"/>
                  </a:lnTo>
                  <a:lnTo>
                    <a:pt x="1615617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2193290" y="1647189"/>
              <a:ext cx="1586865" cy="11430"/>
            </a:xfrm>
            <a:custGeom>
              <a:avLst/>
              <a:gdLst/>
              <a:ahLst/>
              <a:cxnLst/>
              <a:rect l="l" t="t" r="r" b="b"/>
              <a:pathLst>
                <a:path w="1586864" h="11430">
                  <a:moveTo>
                    <a:pt x="25374" y="11430"/>
                  </a:moveTo>
                  <a:lnTo>
                    <a:pt x="13411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374" y="11430"/>
                  </a:lnTo>
                  <a:close/>
                </a:path>
                <a:path w="1586864" h="11430">
                  <a:moveTo>
                    <a:pt x="572681" y="0"/>
                  </a:moveTo>
                  <a:lnTo>
                    <a:pt x="496379" y="0"/>
                  </a:lnTo>
                  <a:lnTo>
                    <a:pt x="493890" y="11430"/>
                  </a:lnTo>
                  <a:lnTo>
                    <a:pt x="570788" y="11430"/>
                  </a:lnTo>
                  <a:lnTo>
                    <a:pt x="572681" y="0"/>
                  </a:lnTo>
                  <a:close/>
                </a:path>
                <a:path w="1586864" h="11430">
                  <a:moveTo>
                    <a:pt x="1586369" y="0"/>
                  </a:moveTo>
                  <a:lnTo>
                    <a:pt x="1451698" y="0"/>
                  </a:lnTo>
                  <a:lnTo>
                    <a:pt x="1430197" y="11430"/>
                  </a:lnTo>
                  <a:lnTo>
                    <a:pt x="1564157" y="11430"/>
                  </a:lnTo>
                  <a:lnTo>
                    <a:pt x="1586369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2204720" y="1658619"/>
              <a:ext cx="1553210" cy="11430"/>
            </a:xfrm>
            <a:custGeom>
              <a:avLst/>
              <a:gdLst/>
              <a:ahLst/>
              <a:cxnLst/>
              <a:rect l="l" t="t" r="r" b="b"/>
              <a:pathLst>
                <a:path w="1553210" h="11430">
                  <a:moveTo>
                    <a:pt x="25908" y="11430"/>
                  </a:moveTo>
                  <a:lnTo>
                    <a:pt x="13944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908" y="11430"/>
                  </a:lnTo>
                  <a:close/>
                </a:path>
                <a:path w="1553210" h="11430">
                  <a:moveTo>
                    <a:pt x="559358" y="0"/>
                  </a:moveTo>
                  <a:lnTo>
                    <a:pt x="482473" y="0"/>
                  </a:lnTo>
                  <a:lnTo>
                    <a:pt x="479996" y="11430"/>
                  </a:lnTo>
                  <a:lnTo>
                    <a:pt x="557453" y="11430"/>
                  </a:lnTo>
                  <a:lnTo>
                    <a:pt x="559358" y="0"/>
                  </a:lnTo>
                  <a:close/>
                </a:path>
                <a:path w="1553210" h="11430">
                  <a:moveTo>
                    <a:pt x="1552727" y="0"/>
                  </a:moveTo>
                  <a:lnTo>
                    <a:pt x="1418767" y="0"/>
                  </a:lnTo>
                  <a:lnTo>
                    <a:pt x="1397254" y="11430"/>
                  </a:lnTo>
                  <a:lnTo>
                    <a:pt x="1530515" y="11430"/>
                  </a:lnTo>
                  <a:lnTo>
                    <a:pt x="155272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2214880" y="1668779"/>
              <a:ext cx="1523365" cy="12700"/>
            </a:xfrm>
            <a:custGeom>
              <a:avLst/>
              <a:gdLst/>
              <a:ahLst/>
              <a:cxnLst/>
              <a:rect l="l" t="t" r="r" b="b"/>
              <a:pathLst>
                <a:path w="1523364" h="12700">
                  <a:moveTo>
                    <a:pt x="27698" y="12700"/>
                  </a:moveTo>
                  <a:lnTo>
                    <a:pt x="144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7698" y="12700"/>
                  </a:lnTo>
                  <a:close/>
                </a:path>
                <a:path w="1523364" h="12700">
                  <a:moveTo>
                    <a:pt x="547509" y="0"/>
                  </a:moveTo>
                  <a:lnTo>
                    <a:pt x="470103" y="0"/>
                  </a:lnTo>
                  <a:lnTo>
                    <a:pt x="467360" y="12700"/>
                  </a:lnTo>
                  <a:lnTo>
                    <a:pt x="545401" y="12700"/>
                  </a:lnTo>
                  <a:lnTo>
                    <a:pt x="547509" y="0"/>
                  </a:lnTo>
                  <a:close/>
                </a:path>
                <a:path w="1523364" h="12700">
                  <a:moveTo>
                    <a:pt x="1522831" y="0"/>
                  </a:moveTo>
                  <a:lnTo>
                    <a:pt x="1389494" y="0"/>
                  </a:lnTo>
                  <a:lnTo>
                    <a:pt x="1365592" y="12700"/>
                  </a:lnTo>
                  <a:lnTo>
                    <a:pt x="1498142" y="12700"/>
                  </a:lnTo>
                  <a:lnTo>
                    <a:pt x="1522831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2226310" y="1680209"/>
              <a:ext cx="1489710" cy="12700"/>
            </a:xfrm>
            <a:custGeom>
              <a:avLst/>
              <a:gdLst/>
              <a:ahLst/>
              <a:cxnLst/>
              <a:rect l="l" t="t" r="r" b="b"/>
              <a:pathLst>
                <a:path w="1489710" h="12700">
                  <a:moveTo>
                    <a:pt x="28232" y="12700"/>
                  </a:moveTo>
                  <a:lnTo>
                    <a:pt x="14947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232" y="12700"/>
                  </a:lnTo>
                  <a:close/>
                </a:path>
                <a:path w="1489710" h="12700">
                  <a:moveTo>
                    <a:pt x="534174" y="0"/>
                  </a:moveTo>
                  <a:lnTo>
                    <a:pt x="456196" y="0"/>
                  </a:lnTo>
                  <a:lnTo>
                    <a:pt x="453453" y="12700"/>
                  </a:lnTo>
                  <a:lnTo>
                    <a:pt x="532066" y="12700"/>
                  </a:lnTo>
                  <a:lnTo>
                    <a:pt x="534174" y="0"/>
                  </a:lnTo>
                  <a:close/>
                </a:path>
                <a:path w="1489710" h="12700">
                  <a:moveTo>
                    <a:pt x="1489189" y="0"/>
                  </a:moveTo>
                  <a:lnTo>
                    <a:pt x="1356550" y="0"/>
                  </a:lnTo>
                  <a:lnTo>
                    <a:pt x="1332661" y="12700"/>
                  </a:lnTo>
                  <a:lnTo>
                    <a:pt x="1464500" y="12700"/>
                  </a:lnTo>
                  <a:lnTo>
                    <a:pt x="1489189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2237740" y="1691639"/>
              <a:ext cx="1456055" cy="12700"/>
            </a:xfrm>
            <a:custGeom>
              <a:avLst/>
              <a:gdLst/>
              <a:ahLst/>
              <a:cxnLst/>
              <a:rect l="l" t="t" r="r" b="b"/>
              <a:pathLst>
                <a:path w="1456054" h="12700">
                  <a:moveTo>
                    <a:pt x="28765" y="12700"/>
                  </a:moveTo>
                  <a:lnTo>
                    <a:pt x="15481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765" y="12700"/>
                  </a:lnTo>
                  <a:close/>
                </a:path>
                <a:path w="1456054" h="12700">
                  <a:moveTo>
                    <a:pt x="520852" y="0"/>
                  </a:moveTo>
                  <a:lnTo>
                    <a:pt x="442290" y="0"/>
                  </a:lnTo>
                  <a:lnTo>
                    <a:pt x="439547" y="12700"/>
                  </a:lnTo>
                  <a:lnTo>
                    <a:pt x="518744" y="12700"/>
                  </a:lnTo>
                  <a:lnTo>
                    <a:pt x="520852" y="0"/>
                  </a:lnTo>
                  <a:close/>
                </a:path>
                <a:path w="1456054" h="12700">
                  <a:moveTo>
                    <a:pt x="1455547" y="0"/>
                  </a:moveTo>
                  <a:lnTo>
                    <a:pt x="1323619" y="0"/>
                  </a:lnTo>
                  <a:lnTo>
                    <a:pt x="1299718" y="12700"/>
                  </a:lnTo>
                  <a:lnTo>
                    <a:pt x="1430858" y="12700"/>
                  </a:lnTo>
                  <a:lnTo>
                    <a:pt x="1455547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2249170" y="170306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29298" y="12700"/>
                  </a:moveTo>
                  <a:lnTo>
                    <a:pt x="160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298" y="12700"/>
                  </a:lnTo>
                  <a:close/>
                </a:path>
                <a:path w="1414779" h="12700">
                  <a:moveTo>
                    <a:pt x="507530" y="0"/>
                  </a:moveTo>
                  <a:lnTo>
                    <a:pt x="428383" y="0"/>
                  </a:lnTo>
                  <a:lnTo>
                    <a:pt x="425627" y="12700"/>
                  </a:lnTo>
                  <a:lnTo>
                    <a:pt x="505421" y="12700"/>
                  </a:lnTo>
                  <a:lnTo>
                    <a:pt x="507530" y="0"/>
                  </a:lnTo>
                  <a:close/>
                </a:path>
                <a:path w="1414779" h="12700">
                  <a:moveTo>
                    <a:pt x="1414500" y="0"/>
                  </a:moveTo>
                  <a:lnTo>
                    <a:pt x="1283512" y="0"/>
                  </a:lnTo>
                  <a:lnTo>
                    <a:pt x="1283512" y="7620"/>
                  </a:lnTo>
                  <a:lnTo>
                    <a:pt x="1271384" y="7620"/>
                  </a:lnTo>
                  <a:lnTo>
                    <a:pt x="1271384" y="12700"/>
                  </a:lnTo>
                  <a:lnTo>
                    <a:pt x="1402156" y="12700"/>
                  </a:lnTo>
                  <a:lnTo>
                    <a:pt x="1402156" y="7620"/>
                  </a:lnTo>
                  <a:lnTo>
                    <a:pt x="1414500" y="7620"/>
                  </a:lnTo>
                  <a:lnTo>
                    <a:pt x="1414500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2260600" y="1714499"/>
              <a:ext cx="1388745" cy="12700"/>
            </a:xfrm>
            <a:custGeom>
              <a:avLst/>
              <a:gdLst/>
              <a:ahLst/>
              <a:cxnLst/>
              <a:rect l="l" t="t" r="r" b="b"/>
              <a:pathLst>
                <a:path w="1388745" h="12700">
                  <a:moveTo>
                    <a:pt x="29832" y="12700"/>
                  </a:moveTo>
                  <a:lnTo>
                    <a:pt x="16548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832" y="12700"/>
                  </a:lnTo>
                  <a:close/>
                </a:path>
                <a:path w="1388745" h="12700">
                  <a:moveTo>
                    <a:pt x="494195" y="0"/>
                  </a:moveTo>
                  <a:lnTo>
                    <a:pt x="414477" y="0"/>
                  </a:lnTo>
                  <a:lnTo>
                    <a:pt x="411734" y="12700"/>
                  </a:lnTo>
                  <a:lnTo>
                    <a:pt x="492086" y="12700"/>
                  </a:lnTo>
                  <a:lnTo>
                    <a:pt x="494195" y="0"/>
                  </a:lnTo>
                  <a:close/>
                </a:path>
                <a:path w="1388745" h="12700">
                  <a:moveTo>
                    <a:pt x="1388262" y="0"/>
                  </a:moveTo>
                  <a:lnTo>
                    <a:pt x="1257477" y="0"/>
                  </a:lnTo>
                  <a:lnTo>
                    <a:pt x="1232674" y="12700"/>
                  </a:lnTo>
                  <a:lnTo>
                    <a:pt x="1363573" y="12700"/>
                  </a:lnTo>
                  <a:lnTo>
                    <a:pt x="138826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2272017" y="1725929"/>
              <a:ext cx="1355090" cy="12700"/>
            </a:xfrm>
            <a:custGeom>
              <a:avLst/>
              <a:gdLst/>
              <a:ahLst/>
              <a:cxnLst/>
              <a:rect l="l" t="t" r="r" b="b"/>
              <a:pathLst>
                <a:path w="1355089" h="12700">
                  <a:moveTo>
                    <a:pt x="30378" y="12700"/>
                  </a:moveTo>
                  <a:lnTo>
                    <a:pt x="1709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30378" y="12700"/>
                  </a:lnTo>
                  <a:close/>
                </a:path>
                <a:path w="1355089" h="12700">
                  <a:moveTo>
                    <a:pt x="480885" y="0"/>
                  </a:moveTo>
                  <a:lnTo>
                    <a:pt x="400583" y="0"/>
                  </a:lnTo>
                  <a:lnTo>
                    <a:pt x="397840" y="12700"/>
                  </a:lnTo>
                  <a:lnTo>
                    <a:pt x="478777" y="12700"/>
                  </a:lnTo>
                  <a:lnTo>
                    <a:pt x="480885" y="0"/>
                  </a:lnTo>
                  <a:close/>
                </a:path>
                <a:path w="1355089" h="12700">
                  <a:moveTo>
                    <a:pt x="1354632" y="0"/>
                  </a:moveTo>
                  <a:lnTo>
                    <a:pt x="1223746" y="0"/>
                  </a:lnTo>
                  <a:lnTo>
                    <a:pt x="1198943" y="12700"/>
                  </a:lnTo>
                  <a:lnTo>
                    <a:pt x="1329944" y="12700"/>
                  </a:lnTo>
                  <a:lnTo>
                    <a:pt x="135463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2289175" y="1737359"/>
              <a:ext cx="1315720" cy="12700"/>
            </a:xfrm>
            <a:custGeom>
              <a:avLst/>
              <a:gdLst/>
              <a:ahLst/>
              <a:cxnLst/>
              <a:rect l="l" t="t" r="r" b="b"/>
              <a:pathLst>
                <a:path w="1315720" h="12700">
                  <a:moveTo>
                    <a:pt x="24523" y="11430"/>
                  </a:moveTo>
                  <a:lnTo>
                    <a:pt x="17868" y="11430"/>
                  </a:lnTo>
                  <a:lnTo>
                    <a:pt x="17868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6324" y="11430"/>
                  </a:lnTo>
                  <a:lnTo>
                    <a:pt x="6324" y="12700"/>
                  </a:lnTo>
                  <a:lnTo>
                    <a:pt x="24523" y="12700"/>
                  </a:lnTo>
                  <a:lnTo>
                    <a:pt x="24523" y="11430"/>
                  </a:lnTo>
                  <a:close/>
                </a:path>
                <a:path w="1315720" h="12700">
                  <a:moveTo>
                    <a:pt x="461822" y="0"/>
                  </a:moveTo>
                  <a:lnTo>
                    <a:pt x="380949" y="0"/>
                  </a:lnTo>
                  <a:lnTo>
                    <a:pt x="378206" y="12700"/>
                  </a:lnTo>
                  <a:lnTo>
                    <a:pt x="459714" y="12700"/>
                  </a:lnTo>
                  <a:lnTo>
                    <a:pt x="461822" y="0"/>
                  </a:lnTo>
                  <a:close/>
                </a:path>
                <a:path w="1315720" h="12700">
                  <a:moveTo>
                    <a:pt x="1315262" y="0"/>
                  </a:moveTo>
                  <a:lnTo>
                    <a:pt x="1184262" y="0"/>
                  </a:lnTo>
                  <a:lnTo>
                    <a:pt x="1159471" y="12700"/>
                  </a:lnTo>
                  <a:lnTo>
                    <a:pt x="1290574" y="12700"/>
                  </a:lnTo>
                  <a:lnTo>
                    <a:pt x="131526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2294890" y="17487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30099" y="11430"/>
                  </a:moveTo>
                  <a:lnTo>
                    <a:pt x="18135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0099" y="11430"/>
                  </a:lnTo>
                  <a:close/>
                </a:path>
                <a:path w="1287779" h="11430">
                  <a:moveTo>
                    <a:pt x="454215" y="0"/>
                  </a:moveTo>
                  <a:lnTo>
                    <a:pt x="372757" y="0"/>
                  </a:lnTo>
                  <a:lnTo>
                    <a:pt x="370281" y="11430"/>
                  </a:lnTo>
                  <a:lnTo>
                    <a:pt x="452310" y="11430"/>
                  </a:lnTo>
                  <a:lnTo>
                    <a:pt x="454215" y="0"/>
                  </a:lnTo>
                  <a:close/>
                </a:path>
                <a:path w="1287779" h="11430">
                  <a:moveTo>
                    <a:pt x="1287335" y="0"/>
                  </a:moveTo>
                  <a:lnTo>
                    <a:pt x="1156233" y="0"/>
                  </a:lnTo>
                  <a:lnTo>
                    <a:pt x="1133919" y="11430"/>
                  </a:lnTo>
                  <a:lnTo>
                    <a:pt x="1265123" y="1143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2305862" y="1760219"/>
              <a:ext cx="1254760" cy="11430"/>
            </a:xfrm>
            <a:custGeom>
              <a:avLst/>
              <a:gdLst/>
              <a:ahLst/>
              <a:cxnLst/>
              <a:rect l="l" t="t" r="r" b="b"/>
              <a:pathLst>
                <a:path w="1254760" h="11430">
                  <a:moveTo>
                    <a:pt x="31089" y="11430"/>
                  </a:moveTo>
                  <a:lnTo>
                    <a:pt x="1912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1089" y="11430"/>
                  </a:lnTo>
                  <a:close/>
                </a:path>
                <a:path w="1254760" h="11430">
                  <a:moveTo>
                    <a:pt x="441337" y="0"/>
                  </a:moveTo>
                  <a:lnTo>
                    <a:pt x="359308" y="0"/>
                  </a:lnTo>
                  <a:lnTo>
                    <a:pt x="356831" y="11430"/>
                  </a:lnTo>
                  <a:lnTo>
                    <a:pt x="439445" y="11430"/>
                  </a:lnTo>
                  <a:lnTo>
                    <a:pt x="441337" y="0"/>
                  </a:lnTo>
                  <a:close/>
                </a:path>
                <a:path w="1254760" h="11430">
                  <a:moveTo>
                    <a:pt x="1254150" y="0"/>
                  </a:moveTo>
                  <a:lnTo>
                    <a:pt x="1122946" y="0"/>
                  </a:lnTo>
                  <a:lnTo>
                    <a:pt x="1100632" y="11430"/>
                  </a:lnTo>
                  <a:lnTo>
                    <a:pt x="1231938" y="11430"/>
                  </a:lnTo>
                  <a:lnTo>
                    <a:pt x="1254150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2315603" y="1770379"/>
              <a:ext cx="1224915" cy="12700"/>
            </a:xfrm>
            <a:custGeom>
              <a:avLst/>
              <a:gdLst/>
              <a:ahLst/>
              <a:cxnLst/>
              <a:rect l="l" t="t" r="r" b="b"/>
              <a:pathLst>
                <a:path w="1224914" h="12700">
                  <a:moveTo>
                    <a:pt x="33312" y="12700"/>
                  </a:moveTo>
                  <a:lnTo>
                    <a:pt x="20027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3312" y="12700"/>
                  </a:lnTo>
                  <a:close/>
                </a:path>
                <a:path w="1224914" h="12700">
                  <a:moveTo>
                    <a:pt x="429387" y="0"/>
                  </a:moveTo>
                  <a:lnTo>
                    <a:pt x="346684" y="0"/>
                  </a:lnTo>
                  <a:lnTo>
                    <a:pt x="346684" y="6350"/>
                  </a:lnTo>
                  <a:lnTo>
                    <a:pt x="345300" y="6350"/>
                  </a:lnTo>
                  <a:lnTo>
                    <a:pt x="345300" y="12700"/>
                  </a:lnTo>
                  <a:lnTo>
                    <a:pt x="428866" y="12700"/>
                  </a:lnTo>
                  <a:lnTo>
                    <a:pt x="428866" y="6350"/>
                  </a:lnTo>
                  <a:lnTo>
                    <a:pt x="429387" y="6350"/>
                  </a:lnTo>
                  <a:lnTo>
                    <a:pt x="429387" y="0"/>
                  </a:lnTo>
                  <a:close/>
                </a:path>
                <a:path w="1224914" h="12700">
                  <a:moveTo>
                    <a:pt x="1224661" y="0"/>
                  </a:moveTo>
                  <a:lnTo>
                    <a:pt x="1093368" y="0"/>
                  </a:lnTo>
                  <a:lnTo>
                    <a:pt x="1068578" y="12700"/>
                  </a:lnTo>
                  <a:lnTo>
                    <a:pt x="1199984" y="12700"/>
                  </a:lnTo>
                  <a:lnTo>
                    <a:pt x="1224661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2326589" y="1781809"/>
              <a:ext cx="1191895" cy="12700"/>
            </a:xfrm>
            <a:custGeom>
              <a:avLst/>
              <a:gdLst/>
              <a:ahLst/>
              <a:cxnLst/>
              <a:rect l="l" t="t" r="r" b="b"/>
              <a:pathLst>
                <a:path w="1191895" h="12700">
                  <a:moveTo>
                    <a:pt x="34290" y="12700"/>
                  </a:moveTo>
                  <a:lnTo>
                    <a:pt x="2100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4290" y="12700"/>
                  </a:lnTo>
                  <a:close/>
                </a:path>
                <a:path w="1191895" h="12700">
                  <a:moveTo>
                    <a:pt x="417880" y="0"/>
                  </a:moveTo>
                  <a:lnTo>
                    <a:pt x="333908" y="0"/>
                  </a:lnTo>
                  <a:lnTo>
                    <a:pt x="331152" y="12700"/>
                  </a:lnTo>
                  <a:lnTo>
                    <a:pt x="417880" y="12700"/>
                  </a:lnTo>
                  <a:lnTo>
                    <a:pt x="417880" y="0"/>
                  </a:lnTo>
                  <a:close/>
                </a:path>
                <a:path w="1191895" h="12700">
                  <a:moveTo>
                    <a:pt x="1191463" y="0"/>
                  </a:moveTo>
                  <a:lnTo>
                    <a:pt x="1060069" y="0"/>
                  </a:lnTo>
                  <a:lnTo>
                    <a:pt x="1035278" y="12700"/>
                  </a:lnTo>
                  <a:lnTo>
                    <a:pt x="1166787" y="12700"/>
                  </a:lnTo>
                  <a:lnTo>
                    <a:pt x="1191463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2337562" y="1793239"/>
              <a:ext cx="1158875" cy="12700"/>
            </a:xfrm>
            <a:custGeom>
              <a:avLst/>
              <a:gdLst/>
              <a:ahLst/>
              <a:cxnLst/>
              <a:rect l="l" t="t" r="r" b="b"/>
              <a:pathLst>
                <a:path w="1158875" h="12700">
                  <a:moveTo>
                    <a:pt x="35280" y="12700"/>
                  </a:moveTo>
                  <a:lnTo>
                    <a:pt x="2198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5280" y="12700"/>
                  </a:lnTo>
                  <a:close/>
                </a:path>
                <a:path w="1158875" h="12700">
                  <a:moveTo>
                    <a:pt x="406908" y="0"/>
                  </a:moveTo>
                  <a:lnTo>
                    <a:pt x="320459" y="0"/>
                  </a:lnTo>
                  <a:lnTo>
                    <a:pt x="317703" y="12700"/>
                  </a:lnTo>
                  <a:lnTo>
                    <a:pt x="406908" y="12700"/>
                  </a:lnTo>
                  <a:lnTo>
                    <a:pt x="406908" y="0"/>
                  </a:lnTo>
                  <a:close/>
                </a:path>
                <a:path w="1158875" h="12700">
                  <a:moveTo>
                    <a:pt x="1158278" y="0"/>
                  </a:moveTo>
                  <a:lnTo>
                    <a:pt x="1026782" y="0"/>
                  </a:lnTo>
                  <a:lnTo>
                    <a:pt x="1001991" y="12700"/>
                  </a:lnTo>
                  <a:lnTo>
                    <a:pt x="1133602" y="12700"/>
                  </a:lnTo>
                  <a:lnTo>
                    <a:pt x="1158278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2348534" y="1804669"/>
              <a:ext cx="1125220" cy="12700"/>
            </a:xfrm>
            <a:custGeom>
              <a:avLst/>
              <a:gdLst/>
              <a:ahLst/>
              <a:cxnLst/>
              <a:rect l="l" t="t" r="r" b="b"/>
              <a:pathLst>
                <a:path w="1125220" h="12700">
                  <a:moveTo>
                    <a:pt x="36271" y="12700"/>
                  </a:moveTo>
                  <a:lnTo>
                    <a:pt x="2297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6271" y="12700"/>
                  </a:lnTo>
                  <a:close/>
                </a:path>
                <a:path w="1125220" h="12700">
                  <a:moveTo>
                    <a:pt x="395935" y="0"/>
                  </a:moveTo>
                  <a:lnTo>
                    <a:pt x="307009" y="0"/>
                  </a:lnTo>
                  <a:lnTo>
                    <a:pt x="304253" y="12700"/>
                  </a:lnTo>
                  <a:lnTo>
                    <a:pt x="395935" y="12700"/>
                  </a:lnTo>
                  <a:lnTo>
                    <a:pt x="395935" y="0"/>
                  </a:lnTo>
                  <a:close/>
                </a:path>
                <a:path w="1125220" h="12700">
                  <a:moveTo>
                    <a:pt x="1125093" y="0"/>
                  </a:moveTo>
                  <a:lnTo>
                    <a:pt x="993495" y="0"/>
                  </a:lnTo>
                  <a:lnTo>
                    <a:pt x="968692" y="12700"/>
                  </a:lnTo>
                  <a:lnTo>
                    <a:pt x="1100416" y="12700"/>
                  </a:lnTo>
                  <a:lnTo>
                    <a:pt x="1125093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2359507" y="1816099"/>
              <a:ext cx="1092200" cy="12700"/>
            </a:xfrm>
            <a:custGeom>
              <a:avLst/>
              <a:gdLst/>
              <a:ahLst/>
              <a:cxnLst/>
              <a:rect l="l" t="t" r="r" b="b"/>
              <a:pathLst>
                <a:path w="1092200" h="12700">
                  <a:moveTo>
                    <a:pt x="37261" y="12700"/>
                  </a:moveTo>
                  <a:lnTo>
                    <a:pt x="2396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7261" y="12700"/>
                  </a:lnTo>
                  <a:close/>
                </a:path>
                <a:path w="1092200" h="12700">
                  <a:moveTo>
                    <a:pt x="384962" y="0"/>
                  </a:moveTo>
                  <a:lnTo>
                    <a:pt x="293560" y="0"/>
                  </a:lnTo>
                  <a:lnTo>
                    <a:pt x="290804" y="12700"/>
                  </a:lnTo>
                  <a:lnTo>
                    <a:pt x="384962" y="12700"/>
                  </a:lnTo>
                  <a:lnTo>
                    <a:pt x="384962" y="0"/>
                  </a:lnTo>
                  <a:close/>
                </a:path>
                <a:path w="1092200" h="12700">
                  <a:moveTo>
                    <a:pt x="1091907" y="0"/>
                  </a:moveTo>
                  <a:lnTo>
                    <a:pt x="960208" y="0"/>
                  </a:lnTo>
                  <a:lnTo>
                    <a:pt x="935405" y="12700"/>
                  </a:lnTo>
                  <a:lnTo>
                    <a:pt x="1067231" y="12700"/>
                  </a:lnTo>
                  <a:lnTo>
                    <a:pt x="109190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2370480" y="1827529"/>
              <a:ext cx="1059180" cy="12700"/>
            </a:xfrm>
            <a:custGeom>
              <a:avLst/>
              <a:gdLst/>
              <a:ahLst/>
              <a:cxnLst/>
              <a:rect l="l" t="t" r="r" b="b"/>
              <a:pathLst>
                <a:path w="1059179" h="12700">
                  <a:moveTo>
                    <a:pt x="38252" y="12700"/>
                  </a:moveTo>
                  <a:lnTo>
                    <a:pt x="2495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8252" y="12700"/>
                  </a:lnTo>
                  <a:close/>
                </a:path>
                <a:path w="1059179" h="12700">
                  <a:moveTo>
                    <a:pt x="373989" y="0"/>
                  </a:moveTo>
                  <a:lnTo>
                    <a:pt x="280111" y="0"/>
                  </a:lnTo>
                  <a:lnTo>
                    <a:pt x="277355" y="12700"/>
                  </a:lnTo>
                  <a:lnTo>
                    <a:pt x="373989" y="12700"/>
                  </a:lnTo>
                  <a:lnTo>
                    <a:pt x="373989" y="0"/>
                  </a:lnTo>
                  <a:close/>
                </a:path>
                <a:path w="1059179" h="12700">
                  <a:moveTo>
                    <a:pt x="1058722" y="0"/>
                  </a:moveTo>
                  <a:lnTo>
                    <a:pt x="926922" y="0"/>
                  </a:lnTo>
                  <a:lnTo>
                    <a:pt x="902119" y="12700"/>
                  </a:lnTo>
                  <a:lnTo>
                    <a:pt x="1034046" y="12700"/>
                  </a:lnTo>
                  <a:lnTo>
                    <a:pt x="1058722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2381453" y="1838959"/>
              <a:ext cx="1026160" cy="11430"/>
            </a:xfrm>
            <a:custGeom>
              <a:avLst/>
              <a:gdLst/>
              <a:ahLst/>
              <a:cxnLst/>
              <a:rect l="l" t="t" r="r" b="b"/>
              <a:pathLst>
                <a:path w="1026160" h="11430">
                  <a:moveTo>
                    <a:pt x="37909" y="11430"/>
                  </a:moveTo>
                  <a:lnTo>
                    <a:pt x="2594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7909" y="11430"/>
                  </a:lnTo>
                  <a:close/>
                </a:path>
                <a:path w="1026160" h="11430">
                  <a:moveTo>
                    <a:pt x="363016" y="0"/>
                  </a:moveTo>
                  <a:lnTo>
                    <a:pt x="266661" y="0"/>
                  </a:lnTo>
                  <a:lnTo>
                    <a:pt x="264185" y="11430"/>
                  </a:lnTo>
                  <a:lnTo>
                    <a:pt x="363016" y="11430"/>
                  </a:lnTo>
                  <a:lnTo>
                    <a:pt x="363016" y="0"/>
                  </a:lnTo>
                  <a:close/>
                </a:path>
                <a:path w="1026160" h="11430">
                  <a:moveTo>
                    <a:pt x="1025537" y="0"/>
                  </a:moveTo>
                  <a:lnTo>
                    <a:pt x="893622" y="0"/>
                  </a:lnTo>
                  <a:lnTo>
                    <a:pt x="871308" y="11430"/>
                  </a:lnTo>
                  <a:lnTo>
                    <a:pt x="1003325" y="11430"/>
                  </a:lnTo>
                  <a:lnTo>
                    <a:pt x="1025537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2391206" y="1849119"/>
              <a:ext cx="996315" cy="12700"/>
            </a:xfrm>
            <a:custGeom>
              <a:avLst/>
              <a:gdLst/>
              <a:ahLst/>
              <a:cxnLst/>
              <a:rect l="l" t="t" r="r" b="b"/>
              <a:pathLst>
                <a:path w="996314" h="12700">
                  <a:moveTo>
                    <a:pt x="40119" y="12700"/>
                  </a:moveTo>
                  <a:lnTo>
                    <a:pt x="26822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0119" y="12700"/>
                  </a:lnTo>
                  <a:close/>
                </a:path>
                <a:path w="996314" h="12700">
                  <a:moveTo>
                    <a:pt x="353263" y="0"/>
                  </a:moveTo>
                  <a:lnTo>
                    <a:pt x="254698" y="0"/>
                  </a:lnTo>
                  <a:lnTo>
                    <a:pt x="251955" y="12700"/>
                  </a:lnTo>
                  <a:lnTo>
                    <a:pt x="353263" y="12700"/>
                  </a:lnTo>
                  <a:lnTo>
                    <a:pt x="353263" y="0"/>
                  </a:lnTo>
                  <a:close/>
                </a:path>
                <a:path w="996314" h="12700">
                  <a:moveTo>
                    <a:pt x="996035" y="0"/>
                  </a:moveTo>
                  <a:lnTo>
                    <a:pt x="864044" y="0"/>
                  </a:lnTo>
                  <a:lnTo>
                    <a:pt x="839241" y="12700"/>
                  </a:lnTo>
                  <a:lnTo>
                    <a:pt x="971359" y="12700"/>
                  </a:lnTo>
                  <a:lnTo>
                    <a:pt x="996035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2402179" y="1860549"/>
              <a:ext cx="963294" cy="12700"/>
            </a:xfrm>
            <a:custGeom>
              <a:avLst/>
              <a:gdLst/>
              <a:ahLst/>
              <a:cxnLst/>
              <a:rect l="l" t="t" r="r" b="b"/>
              <a:pathLst>
                <a:path w="963295" h="12700">
                  <a:moveTo>
                    <a:pt x="41109" y="12700"/>
                  </a:moveTo>
                  <a:lnTo>
                    <a:pt x="2781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1109" y="12700"/>
                  </a:lnTo>
                  <a:close/>
                </a:path>
                <a:path w="963295" h="12700">
                  <a:moveTo>
                    <a:pt x="342290" y="0"/>
                  </a:moveTo>
                  <a:lnTo>
                    <a:pt x="241249" y="0"/>
                  </a:lnTo>
                  <a:lnTo>
                    <a:pt x="238506" y="12700"/>
                  </a:lnTo>
                  <a:lnTo>
                    <a:pt x="342290" y="12700"/>
                  </a:lnTo>
                  <a:lnTo>
                    <a:pt x="342290" y="0"/>
                  </a:lnTo>
                  <a:close/>
                </a:path>
                <a:path w="963295" h="12700">
                  <a:moveTo>
                    <a:pt x="962850" y="0"/>
                  </a:moveTo>
                  <a:lnTo>
                    <a:pt x="830745" y="0"/>
                  </a:lnTo>
                  <a:lnTo>
                    <a:pt x="805954" y="12700"/>
                  </a:lnTo>
                  <a:lnTo>
                    <a:pt x="938174" y="12700"/>
                  </a:lnTo>
                  <a:lnTo>
                    <a:pt x="96285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2413139" y="1871979"/>
              <a:ext cx="930275" cy="12700"/>
            </a:xfrm>
            <a:custGeom>
              <a:avLst/>
              <a:gdLst/>
              <a:ahLst/>
              <a:cxnLst/>
              <a:rect l="l" t="t" r="r" b="b"/>
              <a:pathLst>
                <a:path w="930275" h="12700">
                  <a:moveTo>
                    <a:pt x="42113" y="12700"/>
                  </a:moveTo>
                  <a:lnTo>
                    <a:pt x="28816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2113" y="12700"/>
                  </a:lnTo>
                  <a:close/>
                </a:path>
                <a:path w="930275" h="12700">
                  <a:moveTo>
                    <a:pt x="331330" y="0"/>
                  </a:moveTo>
                  <a:lnTo>
                    <a:pt x="227825" y="0"/>
                  </a:lnTo>
                  <a:lnTo>
                    <a:pt x="225069" y="12700"/>
                  </a:lnTo>
                  <a:lnTo>
                    <a:pt x="331330" y="12700"/>
                  </a:lnTo>
                  <a:lnTo>
                    <a:pt x="331330" y="0"/>
                  </a:lnTo>
                  <a:close/>
                </a:path>
                <a:path w="930275" h="12700">
                  <a:moveTo>
                    <a:pt x="929678" y="0"/>
                  </a:moveTo>
                  <a:lnTo>
                    <a:pt x="797471" y="0"/>
                  </a:lnTo>
                  <a:lnTo>
                    <a:pt x="772680" y="12700"/>
                  </a:lnTo>
                  <a:lnTo>
                    <a:pt x="905002" y="12700"/>
                  </a:lnTo>
                  <a:lnTo>
                    <a:pt x="929678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2424125" y="1883409"/>
              <a:ext cx="889635" cy="12700"/>
            </a:xfrm>
            <a:custGeom>
              <a:avLst/>
              <a:gdLst/>
              <a:ahLst/>
              <a:cxnLst/>
              <a:rect l="l" t="t" r="r" b="b"/>
              <a:pathLst>
                <a:path w="889635" h="12700">
                  <a:moveTo>
                    <a:pt x="43091" y="12700"/>
                  </a:moveTo>
                  <a:lnTo>
                    <a:pt x="2979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3091" y="12700"/>
                  </a:lnTo>
                  <a:close/>
                </a:path>
                <a:path w="889635" h="12700">
                  <a:moveTo>
                    <a:pt x="320344" y="0"/>
                  </a:moveTo>
                  <a:lnTo>
                    <a:pt x="214363" y="0"/>
                  </a:lnTo>
                  <a:lnTo>
                    <a:pt x="211607" y="12700"/>
                  </a:lnTo>
                  <a:lnTo>
                    <a:pt x="320344" y="12700"/>
                  </a:lnTo>
                  <a:lnTo>
                    <a:pt x="320344" y="0"/>
                  </a:lnTo>
                  <a:close/>
                </a:path>
                <a:path w="889635" h="12700">
                  <a:moveTo>
                    <a:pt x="889076" y="0"/>
                  </a:moveTo>
                  <a:lnTo>
                    <a:pt x="756729" y="0"/>
                  </a:lnTo>
                  <a:lnTo>
                    <a:pt x="756729" y="7620"/>
                  </a:lnTo>
                  <a:lnTo>
                    <a:pt x="744334" y="7620"/>
                  </a:lnTo>
                  <a:lnTo>
                    <a:pt x="744334" y="12700"/>
                  </a:lnTo>
                  <a:lnTo>
                    <a:pt x="877912" y="12700"/>
                  </a:lnTo>
                  <a:lnTo>
                    <a:pt x="877912" y="7620"/>
                  </a:lnTo>
                  <a:lnTo>
                    <a:pt x="889076" y="7620"/>
                  </a:lnTo>
                  <a:lnTo>
                    <a:pt x="889076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2435085" y="1894839"/>
              <a:ext cx="865505" cy="12700"/>
            </a:xfrm>
            <a:custGeom>
              <a:avLst/>
              <a:gdLst/>
              <a:ahLst/>
              <a:cxnLst/>
              <a:rect l="l" t="t" r="r" b="b"/>
              <a:pathLst>
                <a:path w="865504" h="12700">
                  <a:moveTo>
                    <a:pt x="44094" y="12700"/>
                  </a:moveTo>
                  <a:lnTo>
                    <a:pt x="30797" y="0"/>
                  </a:lnTo>
                  <a:lnTo>
                    <a:pt x="0" y="0"/>
                  </a:lnTo>
                  <a:lnTo>
                    <a:pt x="12204" y="12700"/>
                  </a:lnTo>
                  <a:lnTo>
                    <a:pt x="44094" y="12700"/>
                  </a:lnTo>
                  <a:close/>
                </a:path>
                <a:path w="865504" h="12700">
                  <a:moveTo>
                    <a:pt x="309384" y="0"/>
                  </a:moveTo>
                  <a:lnTo>
                    <a:pt x="200926" y="0"/>
                  </a:lnTo>
                  <a:lnTo>
                    <a:pt x="198170" y="12700"/>
                  </a:lnTo>
                  <a:lnTo>
                    <a:pt x="309384" y="12700"/>
                  </a:lnTo>
                  <a:lnTo>
                    <a:pt x="309384" y="0"/>
                  </a:lnTo>
                  <a:close/>
                </a:path>
                <a:path w="865504" h="12700">
                  <a:moveTo>
                    <a:pt x="865073" y="0"/>
                  </a:moveTo>
                  <a:lnTo>
                    <a:pt x="730897" y="0"/>
                  </a:lnTo>
                  <a:lnTo>
                    <a:pt x="706107" y="12700"/>
                  </a:lnTo>
                  <a:lnTo>
                    <a:pt x="846277" y="12700"/>
                  </a:lnTo>
                  <a:lnTo>
                    <a:pt x="865073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2446070" y="1906269"/>
              <a:ext cx="837565" cy="12700"/>
            </a:xfrm>
            <a:custGeom>
              <a:avLst/>
              <a:gdLst/>
              <a:ahLst/>
              <a:cxnLst/>
              <a:rect l="l" t="t" r="r" b="b"/>
              <a:pathLst>
                <a:path w="837564" h="12700">
                  <a:moveTo>
                    <a:pt x="45072" y="12700"/>
                  </a:moveTo>
                  <a:lnTo>
                    <a:pt x="3177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5072" y="12700"/>
                  </a:lnTo>
                  <a:close/>
                </a:path>
                <a:path w="837564" h="12700">
                  <a:moveTo>
                    <a:pt x="298399" y="0"/>
                  </a:moveTo>
                  <a:lnTo>
                    <a:pt x="187452" y="0"/>
                  </a:lnTo>
                  <a:lnTo>
                    <a:pt x="184708" y="12700"/>
                  </a:lnTo>
                  <a:lnTo>
                    <a:pt x="298399" y="12700"/>
                  </a:lnTo>
                  <a:lnTo>
                    <a:pt x="298399" y="0"/>
                  </a:lnTo>
                  <a:close/>
                </a:path>
                <a:path w="837564" h="12700">
                  <a:moveTo>
                    <a:pt x="837171" y="0"/>
                  </a:moveTo>
                  <a:lnTo>
                    <a:pt x="697598" y="0"/>
                  </a:lnTo>
                  <a:lnTo>
                    <a:pt x="672795" y="12700"/>
                  </a:lnTo>
                  <a:lnTo>
                    <a:pt x="818362" y="12700"/>
                  </a:lnTo>
                  <a:lnTo>
                    <a:pt x="837171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2457043" y="1917699"/>
              <a:ext cx="809625" cy="11430"/>
            </a:xfrm>
            <a:custGeom>
              <a:avLst/>
              <a:gdLst/>
              <a:ahLst/>
              <a:cxnLst/>
              <a:rect l="l" t="t" r="r" b="b"/>
              <a:pathLst>
                <a:path w="809625" h="11430">
                  <a:moveTo>
                    <a:pt x="44729" y="11430"/>
                  </a:moveTo>
                  <a:lnTo>
                    <a:pt x="3276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44729" y="11430"/>
                  </a:lnTo>
                  <a:close/>
                </a:path>
                <a:path w="809625" h="11430">
                  <a:moveTo>
                    <a:pt x="287426" y="0"/>
                  </a:moveTo>
                  <a:lnTo>
                    <a:pt x="174015" y="0"/>
                  </a:lnTo>
                  <a:lnTo>
                    <a:pt x="171526" y="11430"/>
                  </a:lnTo>
                  <a:lnTo>
                    <a:pt x="287426" y="11430"/>
                  </a:lnTo>
                  <a:lnTo>
                    <a:pt x="287426" y="0"/>
                  </a:lnTo>
                  <a:close/>
                </a:path>
                <a:path w="809625" h="11430">
                  <a:moveTo>
                    <a:pt x="809269" y="0"/>
                  </a:moveTo>
                  <a:lnTo>
                    <a:pt x="664311" y="0"/>
                  </a:lnTo>
                  <a:lnTo>
                    <a:pt x="641997" y="11430"/>
                  </a:lnTo>
                  <a:lnTo>
                    <a:pt x="792340" y="11430"/>
                  </a:lnTo>
                  <a:lnTo>
                    <a:pt x="809269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2472880" y="1929129"/>
              <a:ext cx="776605" cy="11430"/>
            </a:xfrm>
            <a:custGeom>
              <a:avLst/>
              <a:gdLst/>
              <a:ahLst/>
              <a:cxnLst/>
              <a:rect l="l" t="t" r="r" b="b"/>
              <a:pathLst>
                <a:path w="776605" h="11430">
                  <a:moveTo>
                    <a:pt x="40182" y="10160"/>
                  </a:moveTo>
                  <a:lnTo>
                    <a:pt x="34213" y="10160"/>
                  </a:lnTo>
                  <a:lnTo>
                    <a:pt x="34213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5308" y="10160"/>
                  </a:lnTo>
                  <a:lnTo>
                    <a:pt x="5308" y="11430"/>
                  </a:lnTo>
                  <a:lnTo>
                    <a:pt x="40182" y="11430"/>
                  </a:lnTo>
                  <a:lnTo>
                    <a:pt x="40182" y="10160"/>
                  </a:lnTo>
                  <a:close/>
                </a:path>
                <a:path w="776605" h="11430">
                  <a:moveTo>
                    <a:pt x="271589" y="0"/>
                  </a:moveTo>
                  <a:lnTo>
                    <a:pt x="155702" y="0"/>
                  </a:lnTo>
                  <a:lnTo>
                    <a:pt x="153212" y="11430"/>
                  </a:lnTo>
                  <a:lnTo>
                    <a:pt x="271589" y="11430"/>
                  </a:lnTo>
                  <a:lnTo>
                    <a:pt x="271589" y="0"/>
                  </a:lnTo>
                  <a:close/>
                </a:path>
                <a:path w="776605" h="11430">
                  <a:moveTo>
                    <a:pt x="776503" y="0"/>
                  </a:moveTo>
                  <a:lnTo>
                    <a:pt x="626160" y="0"/>
                  </a:lnTo>
                  <a:lnTo>
                    <a:pt x="603834" y="11430"/>
                  </a:lnTo>
                  <a:lnTo>
                    <a:pt x="759587" y="11430"/>
                  </a:lnTo>
                  <a:lnTo>
                    <a:pt x="776503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2477770" y="1939289"/>
              <a:ext cx="756920" cy="12700"/>
            </a:xfrm>
            <a:custGeom>
              <a:avLst/>
              <a:gdLst/>
              <a:ahLst/>
              <a:cxnLst/>
              <a:rect l="l" t="t" r="r" b="b"/>
              <a:pathLst>
                <a:path w="756919" h="12700">
                  <a:moveTo>
                    <a:pt x="47929" y="12700"/>
                  </a:moveTo>
                  <a:lnTo>
                    <a:pt x="34632" y="0"/>
                  </a:lnTo>
                  <a:lnTo>
                    <a:pt x="0" y="0"/>
                  </a:lnTo>
                  <a:lnTo>
                    <a:pt x="8547" y="12700"/>
                  </a:lnTo>
                  <a:lnTo>
                    <a:pt x="47929" y="12700"/>
                  </a:lnTo>
                  <a:close/>
                </a:path>
                <a:path w="756919" h="12700">
                  <a:moveTo>
                    <a:pt x="266700" y="0"/>
                  </a:moveTo>
                  <a:lnTo>
                    <a:pt x="148602" y="0"/>
                  </a:lnTo>
                  <a:lnTo>
                    <a:pt x="145859" y="12700"/>
                  </a:lnTo>
                  <a:lnTo>
                    <a:pt x="266700" y="12700"/>
                  </a:lnTo>
                  <a:lnTo>
                    <a:pt x="266700" y="0"/>
                  </a:lnTo>
                  <a:close/>
                </a:path>
                <a:path w="756919" h="12700">
                  <a:moveTo>
                    <a:pt x="756577" y="0"/>
                  </a:moveTo>
                  <a:lnTo>
                    <a:pt x="601433" y="0"/>
                  </a:lnTo>
                  <a:lnTo>
                    <a:pt x="576630" y="12700"/>
                  </a:lnTo>
                  <a:lnTo>
                    <a:pt x="737768" y="12700"/>
                  </a:lnTo>
                  <a:lnTo>
                    <a:pt x="756577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2485466" y="1950719"/>
              <a:ext cx="732155" cy="12700"/>
            </a:xfrm>
            <a:custGeom>
              <a:avLst/>
              <a:gdLst/>
              <a:ahLst/>
              <a:cxnLst/>
              <a:rect l="l" t="t" r="r" b="b"/>
              <a:pathLst>
                <a:path w="732155" h="12700">
                  <a:moveTo>
                    <a:pt x="52197" y="12700"/>
                  </a:moveTo>
                  <a:lnTo>
                    <a:pt x="38900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197" y="12700"/>
                  </a:lnTo>
                  <a:close/>
                </a:path>
                <a:path w="732155" h="12700">
                  <a:moveTo>
                    <a:pt x="259003" y="0"/>
                  </a:moveTo>
                  <a:lnTo>
                    <a:pt x="138430" y="0"/>
                  </a:lnTo>
                  <a:lnTo>
                    <a:pt x="135686" y="12700"/>
                  </a:lnTo>
                  <a:lnTo>
                    <a:pt x="259003" y="12700"/>
                  </a:lnTo>
                  <a:lnTo>
                    <a:pt x="259003" y="0"/>
                  </a:lnTo>
                  <a:close/>
                </a:path>
                <a:path w="732155" h="12700">
                  <a:moveTo>
                    <a:pt x="731951" y="0"/>
                  </a:moveTo>
                  <a:lnTo>
                    <a:pt x="571411" y="0"/>
                  </a:lnTo>
                  <a:lnTo>
                    <a:pt x="546620" y="12700"/>
                  </a:lnTo>
                  <a:lnTo>
                    <a:pt x="713155" y="12700"/>
                  </a:lnTo>
                  <a:lnTo>
                    <a:pt x="731951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2493162" y="1962149"/>
              <a:ext cx="707390" cy="12700"/>
            </a:xfrm>
            <a:custGeom>
              <a:avLst/>
              <a:gdLst/>
              <a:ahLst/>
              <a:cxnLst/>
              <a:rect l="l" t="t" r="r" b="b"/>
              <a:pathLst>
                <a:path w="707389" h="12700">
                  <a:moveTo>
                    <a:pt x="56464" y="12700"/>
                  </a:moveTo>
                  <a:lnTo>
                    <a:pt x="4316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6464" y="12700"/>
                  </a:lnTo>
                  <a:close/>
                </a:path>
                <a:path w="707389" h="12700">
                  <a:moveTo>
                    <a:pt x="251307" y="0"/>
                  </a:moveTo>
                  <a:lnTo>
                    <a:pt x="128257" y="0"/>
                  </a:lnTo>
                  <a:lnTo>
                    <a:pt x="125514" y="12700"/>
                  </a:lnTo>
                  <a:lnTo>
                    <a:pt x="251307" y="12700"/>
                  </a:lnTo>
                  <a:lnTo>
                    <a:pt x="251307" y="0"/>
                  </a:lnTo>
                  <a:close/>
                </a:path>
                <a:path w="707389" h="12700">
                  <a:moveTo>
                    <a:pt x="707339" y="0"/>
                  </a:moveTo>
                  <a:lnTo>
                    <a:pt x="541401" y="0"/>
                  </a:lnTo>
                  <a:lnTo>
                    <a:pt x="516610" y="12700"/>
                  </a:lnTo>
                  <a:lnTo>
                    <a:pt x="688530" y="12700"/>
                  </a:lnTo>
                  <a:lnTo>
                    <a:pt x="707339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2500871" y="1973579"/>
              <a:ext cx="683260" cy="12700"/>
            </a:xfrm>
            <a:custGeom>
              <a:avLst/>
              <a:gdLst/>
              <a:ahLst/>
              <a:cxnLst/>
              <a:rect l="l" t="t" r="r" b="b"/>
              <a:pathLst>
                <a:path w="683260" h="12700">
                  <a:moveTo>
                    <a:pt x="60718" y="12700"/>
                  </a:moveTo>
                  <a:lnTo>
                    <a:pt x="47421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60718" y="12700"/>
                  </a:lnTo>
                  <a:close/>
                </a:path>
                <a:path w="683260" h="12700">
                  <a:moveTo>
                    <a:pt x="243598" y="0"/>
                  </a:moveTo>
                  <a:lnTo>
                    <a:pt x="118071" y="0"/>
                  </a:lnTo>
                  <a:lnTo>
                    <a:pt x="115328" y="12700"/>
                  </a:lnTo>
                  <a:lnTo>
                    <a:pt x="243598" y="12700"/>
                  </a:lnTo>
                  <a:lnTo>
                    <a:pt x="243598" y="0"/>
                  </a:lnTo>
                  <a:close/>
                </a:path>
                <a:path w="683260" h="12700">
                  <a:moveTo>
                    <a:pt x="682701" y="0"/>
                  </a:moveTo>
                  <a:lnTo>
                    <a:pt x="511378" y="0"/>
                  </a:lnTo>
                  <a:lnTo>
                    <a:pt x="486587" y="12700"/>
                  </a:lnTo>
                  <a:lnTo>
                    <a:pt x="663892" y="12700"/>
                  </a:lnTo>
                  <a:lnTo>
                    <a:pt x="682701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2508999" y="1985009"/>
              <a:ext cx="657860" cy="12700"/>
            </a:xfrm>
            <a:custGeom>
              <a:avLst/>
              <a:gdLst/>
              <a:ahLst/>
              <a:cxnLst/>
              <a:rect l="l" t="t" r="r" b="b"/>
              <a:pathLst>
                <a:path w="657860" h="12700">
                  <a:moveTo>
                    <a:pt x="55435" y="1270"/>
                  </a:moveTo>
                  <a:lnTo>
                    <a:pt x="51917" y="1270"/>
                  </a:lnTo>
                  <a:lnTo>
                    <a:pt x="51917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4279" y="1270"/>
                  </a:lnTo>
                  <a:lnTo>
                    <a:pt x="4279" y="12700"/>
                  </a:lnTo>
                  <a:lnTo>
                    <a:pt x="55435" y="12700"/>
                  </a:lnTo>
                  <a:lnTo>
                    <a:pt x="55435" y="1270"/>
                  </a:lnTo>
                  <a:close/>
                </a:path>
                <a:path w="657860" h="12700">
                  <a:moveTo>
                    <a:pt x="235470" y="0"/>
                  </a:moveTo>
                  <a:lnTo>
                    <a:pt x="107467" y="0"/>
                  </a:lnTo>
                  <a:lnTo>
                    <a:pt x="104711" y="12700"/>
                  </a:lnTo>
                  <a:lnTo>
                    <a:pt x="235470" y="12700"/>
                  </a:lnTo>
                  <a:lnTo>
                    <a:pt x="235470" y="0"/>
                  </a:lnTo>
                  <a:close/>
                </a:path>
                <a:path w="657860" h="12700">
                  <a:moveTo>
                    <a:pt x="657644" y="0"/>
                  </a:moveTo>
                  <a:lnTo>
                    <a:pt x="480936" y="0"/>
                  </a:lnTo>
                  <a:lnTo>
                    <a:pt x="456145" y="12700"/>
                  </a:lnTo>
                  <a:lnTo>
                    <a:pt x="638848" y="12700"/>
                  </a:lnTo>
                  <a:lnTo>
                    <a:pt x="657644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2516276" y="1996439"/>
              <a:ext cx="633730" cy="11430"/>
            </a:xfrm>
            <a:custGeom>
              <a:avLst/>
              <a:gdLst/>
              <a:ahLst/>
              <a:cxnLst/>
              <a:rect l="l" t="t" r="r" b="b"/>
              <a:pathLst>
                <a:path w="633730" h="11430">
                  <a:moveTo>
                    <a:pt x="56108" y="11430"/>
                  </a:moveTo>
                  <a:lnTo>
                    <a:pt x="50393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6108" y="11430"/>
                  </a:lnTo>
                  <a:close/>
                </a:path>
                <a:path w="633730" h="11430">
                  <a:moveTo>
                    <a:pt x="228193" y="0"/>
                  </a:moveTo>
                  <a:lnTo>
                    <a:pt x="97713" y="0"/>
                  </a:lnTo>
                  <a:lnTo>
                    <a:pt x="95237" y="11430"/>
                  </a:lnTo>
                  <a:lnTo>
                    <a:pt x="228193" y="11430"/>
                  </a:lnTo>
                  <a:lnTo>
                    <a:pt x="228193" y="0"/>
                  </a:lnTo>
                  <a:close/>
                </a:path>
                <a:path w="633730" h="11430">
                  <a:moveTo>
                    <a:pt x="633450" y="0"/>
                  </a:moveTo>
                  <a:lnTo>
                    <a:pt x="451345" y="0"/>
                  </a:lnTo>
                  <a:lnTo>
                    <a:pt x="429031" y="11430"/>
                  </a:lnTo>
                  <a:lnTo>
                    <a:pt x="616521" y="11430"/>
                  </a:lnTo>
                  <a:lnTo>
                    <a:pt x="633450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2523972" y="2007869"/>
              <a:ext cx="608965" cy="11430"/>
            </a:xfrm>
            <a:custGeom>
              <a:avLst/>
              <a:gdLst/>
              <a:ahLst/>
              <a:cxnLst/>
              <a:rect l="l" t="t" r="r" b="b"/>
              <a:pathLst>
                <a:path w="608964" h="11430">
                  <a:moveTo>
                    <a:pt x="54127" y="11430"/>
                  </a:moveTo>
                  <a:lnTo>
                    <a:pt x="48412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4127" y="11430"/>
                  </a:lnTo>
                  <a:close/>
                </a:path>
                <a:path w="608964" h="11430">
                  <a:moveTo>
                    <a:pt x="220497" y="0"/>
                  </a:moveTo>
                  <a:lnTo>
                    <a:pt x="87541" y="0"/>
                  </a:lnTo>
                  <a:lnTo>
                    <a:pt x="85064" y="11430"/>
                  </a:lnTo>
                  <a:lnTo>
                    <a:pt x="220497" y="11430"/>
                  </a:lnTo>
                  <a:lnTo>
                    <a:pt x="220497" y="0"/>
                  </a:lnTo>
                  <a:close/>
                </a:path>
                <a:path w="608964" h="11430">
                  <a:moveTo>
                    <a:pt x="608825" y="0"/>
                  </a:moveTo>
                  <a:lnTo>
                    <a:pt x="421335" y="0"/>
                  </a:lnTo>
                  <a:lnTo>
                    <a:pt x="399021" y="11430"/>
                  </a:lnTo>
                  <a:lnTo>
                    <a:pt x="591908" y="11430"/>
                  </a:lnTo>
                  <a:lnTo>
                    <a:pt x="608825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2530818" y="2018029"/>
              <a:ext cx="587375" cy="12700"/>
            </a:xfrm>
            <a:custGeom>
              <a:avLst/>
              <a:gdLst/>
              <a:ahLst/>
              <a:cxnLst/>
              <a:rect l="l" t="t" r="r" b="b"/>
              <a:pathLst>
                <a:path w="587375" h="12700">
                  <a:moveTo>
                    <a:pt x="52997" y="12700"/>
                  </a:moveTo>
                  <a:lnTo>
                    <a:pt x="4664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997" y="12700"/>
                  </a:lnTo>
                  <a:close/>
                </a:path>
                <a:path w="587375" h="12700">
                  <a:moveTo>
                    <a:pt x="213652" y="0"/>
                  </a:moveTo>
                  <a:lnTo>
                    <a:pt x="78498" y="0"/>
                  </a:lnTo>
                  <a:lnTo>
                    <a:pt x="75742" y="12700"/>
                  </a:lnTo>
                  <a:lnTo>
                    <a:pt x="213652" y="12700"/>
                  </a:lnTo>
                  <a:lnTo>
                    <a:pt x="213652" y="0"/>
                  </a:lnTo>
                  <a:close/>
                </a:path>
                <a:path w="587375" h="12700">
                  <a:moveTo>
                    <a:pt x="586943" y="0"/>
                  </a:moveTo>
                  <a:lnTo>
                    <a:pt x="394652" y="0"/>
                  </a:lnTo>
                  <a:lnTo>
                    <a:pt x="369862" y="12700"/>
                  </a:lnTo>
                  <a:lnTo>
                    <a:pt x="568134" y="12700"/>
                  </a:lnTo>
                  <a:lnTo>
                    <a:pt x="58694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2538514" y="2029459"/>
              <a:ext cx="562610" cy="12700"/>
            </a:xfrm>
            <a:custGeom>
              <a:avLst/>
              <a:gdLst/>
              <a:ahLst/>
              <a:cxnLst/>
              <a:rect l="l" t="t" r="r" b="b"/>
              <a:pathLst>
                <a:path w="562610" h="12700">
                  <a:moveTo>
                    <a:pt x="51015" y="12700"/>
                  </a:moveTo>
                  <a:lnTo>
                    <a:pt x="44665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1015" y="12700"/>
                  </a:lnTo>
                  <a:close/>
                </a:path>
                <a:path w="562610" h="12700">
                  <a:moveTo>
                    <a:pt x="205955" y="0"/>
                  </a:moveTo>
                  <a:lnTo>
                    <a:pt x="68326" y="0"/>
                  </a:lnTo>
                  <a:lnTo>
                    <a:pt x="65570" y="12700"/>
                  </a:lnTo>
                  <a:lnTo>
                    <a:pt x="205955" y="12700"/>
                  </a:lnTo>
                  <a:lnTo>
                    <a:pt x="205955" y="0"/>
                  </a:lnTo>
                  <a:close/>
                </a:path>
                <a:path w="562610" h="12700">
                  <a:moveTo>
                    <a:pt x="562317" y="0"/>
                  </a:moveTo>
                  <a:lnTo>
                    <a:pt x="364642" y="0"/>
                  </a:lnTo>
                  <a:lnTo>
                    <a:pt x="339839" y="12700"/>
                  </a:lnTo>
                  <a:lnTo>
                    <a:pt x="543509" y="12700"/>
                  </a:lnTo>
                  <a:lnTo>
                    <a:pt x="5623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2546223" y="2040889"/>
              <a:ext cx="537845" cy="12700"/>
            </a:xfrm>
            <a:custGeom>
              <a:avLst/>
              <a:gdLst/>
              <a:ahLst/>
              <a:cxnLst/>
              <a:rect l="l" t="t" r="r" b="b"/>
              <a:pathLst>
                <a:path w="537844" h="12700">
                  <a:moveTo>
                    <a:pt x="49022" y="12700"/>
                  </a:moveTo>
                  <a:lnTo>
                    <a:pt x="42672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49022" y="12700"/>
                  </a:lnTo>
                  <a:close/>
                </a:path>
                <a:path w="537844" h="12700">
                  <a:moveTo>
                    <a:pt x="198247" y="0"/>
                  </a:moveTo>
                  <a:lnTo>
                    <a:pt x="58140" y="0"/>
                  </a:lnTo>
                  <a:lnTo>
                    <a:pt x="55384" y="12700"/>
                  </a:lnTo>
                  <a:lnTo>
                    <a:pt x="198247" y="12700"/>
                  </a:lnTo>
                  <a:lnTo>
                    <a:pt x="198247" y="0"/>
                  </a:lnTo>
                  <a:close/>
                </a:path>
                <a:path w="537844" h="12700">
                  <a:moveTo>
                    <a:pt x="537679" y="0"/>
                  </a:moveTo>
                  <a:lnTo>
                    <a:pt x="334619" y="0"/>
                  </a:lnTo>
                  <a:lnTo>
                    <a:pt x="309816" y="12700"/>
                  </a:lnTo>
                  <a:lnTo>
                    <a:pt x="518883" y="12700"/>
                  </a:lnTo>
                  <a:lnTo>
                    <a:pt x="537679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2553929" y="2052319"/>
              <a:ext cx="513080" cy="12700"/>
            </a:xfrm>
            <a:custGeom>
              <a:avLst/>
              <a:gdLst/>
              <a:ahLst/>
              <a:cxnLst/>
              <a:rect l="l" t="t" r="r" b="b"/>
              <a:pathLst>
                <a:path w="513080" h="12700">
                  <a:moveTo>
                    <a:pt x="40680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190540" y="12700"/>
                  </a:lnTo>
                  <a:lnTo>
                    <a:pt x="190540" y="10159"/>
                  </a:lnTo>
                  <a:lnTo>
                    <a:pt x="45760" y="10159"/>
                  </a:lnTo>
                  <a:lnTo>
                    <a:pt x="40680" y="0"/>
                  </a:lnTo>
                  <a:close/>
                </a:path>
                <a:path w="513080" h="12700">
                  <a:moveTo>
                    <a:pt x="190540" y="0"/>
                  </a:moveTo>
                  <a:lnTo>
                    <a:pt x="47962" y="0"/>
                  </a:lnTo>
                  <a:lnTo>
                    <a:pt x="45760" y="10159"/>
                  </a:lnTo>
                  <a:lnTo>
                    <a:pt x="190540" y="10159"/>
                  </a:lnTo>
                  <a:lnTo>
                    <a:pt x="190540" y="0"/>
                  </a:lnTo>
                  <a:close/>
                </a:path>
                <a:path w="513080" h="12700">
                  <a:moveTo>
                    <a:pt x="513060" y="0"/>
                  </a:moveTo>
                  <a:lnTo>
                    <a:pt x="304598" y="0"/>
                  </a:lnTo>
                  <a:lnTo>
                    <a:pt x="279803" y="12700"/>
                  </a:lnTo>
                  <a:lnTo>
                    <a:pt x="494256" y="12700"/>
                  </a:lnTo>
                  <a:lnTo>
                    <a:pt x="513060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2561628" y="2063749"/>
              <a:ext cx="488950" cy="12700"/>
            </a:xfrm>
            <a:custGeom>
              <a:avLst/>
              <a:gdLst/>
              <a:ahLst/>
              <a:cxnLst/>
              <a:rect l="l" t="t" r="r" b="b"/>
              <a:pathLst>
                <a:path w="488950" h="12700">
                  <a:moveTo>
                    <a:pt x="182841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82841" y="12700"/>
                  </a:lnTo>
                  <a:lnTo>
                    <a:pt x="182841" y="0"/>
                  </a:lnTo>
                  <a:close/>
                </a:path>
                <a:path w="488950" h="12700">
                  <a:moveTo>
                    <a:pt x="488429" y="0"/>
                  </a:moveTo>
                  <a:lnTo>
                    <a:pt x="274574" y="0"/>
                  </a:lnTo>
                  <a:lnTo>
                    <a:pt x="249783" y="12700"/>
                  </a:lnTo>
                  <a:lnTo>
                    <a:pt x="469620" y="12700"/>
                  </a:lnTo>
                  <a:lnTo>
                    <a:pt x="4884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2569324" y="2075179"/>
              <a:ext cx="464184" cy="12700"/>
            </a:xfrm>
            <a:custGeom>
              <a:avLst/>
              <a:gdLst/>
              <a:ahLst/>
              <a:cxnLst/>
              <a:rect l="l" t="t" r="r" b="b"/>
              <a:pathLst>
                <a:path w="464185" h="12700">
                  <a:moveTo>
                    <a:pt x="175145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75145" y="12700"/>
                  </a:lnTo>
                  <a:lnTo>
                    <a:pt x="175145" y="0"/>
                  </a:lnTo>
                  <a:close/>
                </a:path>
                <a:path w="464185" h="12700">
                  <a:moveTo>
                    <a:pt x="463816" y="0"/>
                  </a:moveTo>
                  <a:lnTo>
                    <a:pt x="244563" y="0"/>
                  </a:lnTo>
                  <a:lnTo>
                    <a:pt x="219773" y="12700"/>
                  </a:lnTo>
                  <a:lnTo>
                    <a:pt x="445008" y="12700"/>
                  </a:lnTo>
                  <a:lnTo>
                    <a:pt x="46381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2577033" y="2086609"/>
              <a:ext cx="439420" cy="12700"/>
            </a:xfrm>
            <a:custGeom>
              <a:avLst/>
              <a:gdLst/>
              <a:ahLst/>
              <a:cxnLst/>
              <a:rect l="l" t="t" r="r" b="b"/>
              <a:pathLst>
                <a:path w="439419" h="12700">
                  <a:moveTo>
                    <a:pt x="167436" y="0"/>
                  </a:moveTo>
                  <a:lnTo>
                    <a:pt x="0" y="0"/>
                  </a:lnTo>
                  <a:lnTo>
                    <a:pt x="8547" y="12700"/>
                  </a:lnTo>
                  <a:lnTo>
                    <a:pt x="167436" y="12700"/>
                  </a:lnTo>
                  <a:lnTo>
                    <a:pt x="167436" y="0"/>
                  </a:lnTo>
                  <a:close/>
                </a:path>
                <a:path w="439419" h="12700">
                  <a:moveTo>
                    <a:pt x="439178" y="0"/>
                  </a:moveTo>
                  <a:lnTo>
                    <a:pt x="214541" y="0"/>
                  </a:lnTo>
                  <a:lnTo>
                    <a:pt x="189750" y="12700"/>
                  </a:lnTo>
                  <a:lnTo>
                    <a:pt x="420370" y="12700"/>
                  </a:lnTo>
                  <a:lnTo>
                    <a:pt x="439178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2584729" y="2098039"/>
              <a:ext cx="414655" cy="11430"/>
            </a:xfrm>
            <a:custGeom>
              <a:avLst/>
              <a:gdLst/>
              <a:ahLst/>
              <a:cxnLst/>
              <a:rect l="l" t="t" r="r" b="b"/>
              <a:pathLst>
                <a:path w="414655" h="11430">
                  <a:moveTo>
                    <a:pt x="159740" y="0"/>
                  </a:moveTo>
                  <a:lnTo>
                    <a:pt x="0" y="0"/>
                  </a:lnTo>
                  <a:lnTo>
                    <a:pt x="7696" y="11430"/>
                  </a:lnTo>
                  <a:lnTo>
                    <a:pt x="159740" y="11430"/>
                  </a:lnTo>
                  <a:lnTo>
                    <a:pt x="159740" y="0"/>
                  </a:lnTo>
                  <a:close/>
                </a:path>
                <a:path w="414655" h="11430">
                  <a:moveTo>
                    <a:pt x="414553" y="0"/>
                  </a:moveTo>
                  <a:lnTo>
                    <a:pt x="184531" y="0"/>
                  </a:lnTo>
                  <a:lnTo>
                    <a:pt x="162217" y="11430"/>
                  </a:lnTo>
                  <a:lnTo>
                    <a:pt x="397637" y="11430"/>
                  </a:lnTo>
                  <a:lnTo>
                    <a:pt x="414553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2592857" y="2109469"/>
              <a:ext cx="389890" cy="11430"/>
            </a:xfrm>
            <a:custGeom>
              <a:avLst/>
              <a:gdLst/>
              <a:ahLst/>
              <a:cxnLst/>
              <a:rect l="l" t="t" r="r" b="b"/>
              <a:pathLst>
                <a:path w="389889" h="11430">
                  <a:moveTo>
                    <a:pt x="389509" y="0"/>
                  </a:moveTo>
                  <a:lnTo>
                    <a:pt x="154089" y="0"/>
                  </a:lnTo>
                  <a:lnTo>
                    <a:pt x="151612" y="1270"/>
                  </a:lnTo>
                  <a:lnTo>
                    <a:pt x="151612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3848" y="1270"/>
                  </a:lnTo>
                  <a:lnTo>
                    <a:pt x="3848" y="11430"/>
                  </a:lnTo>
                  <a:lnTo>
                    <a:pt x="380098" y="11430"/>
                  </a:lnTo>
                  <a:lnTo>
                    <a:pt x="380098" y="1270"/>
                  </a:lnTo>
                  <a:lnTo>
                    <a:pt x="387629" y="1270"/>
                  </a:lnTo>
                  <a:lnTo>
                    <a:pt x="389509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2633929" y="2165349"/>
              <a:ext cx="257810" cy="12700"/>
            </a:xfrm>
            <a:custGeom>
              <a:avLst/>
              <a:gdLst/>
              <a:ahLst/>
              <a:cxnLst/>
              <a:rect l="l" t="t" r="r" b="b"/>
              <a:pathLst>
                <a:path w="257810" h="12700">
                  <a:moveTo>
                    <a:pt x="257225" y="0"/>
                  </a:moveTo>
                  <a:lnTo>
                    <a:pt x="0" y="0"/>
                  </a:lnTo>
                  <a:lnTo>
                    <a:pt x="0" y="11430"/>
                  </a:lnTo>
                  <a:lnTo>
                    <a:pt x="5829" y="11430"/>
                  </a:lnTo>
                  <a:lnTo>
                    <a:pt x="5829" y="12700"/>
                  </a:lnTo>
                  <a:lnTo>
                    <a:pt x="247827" y="12700"/>
                  </a:lnTo>
                  <a:lnTo>
                    <a:pt x="247827" y="11430"/>
                  </a:lnTo>
                  <a:lnTo>
                    <a:pt x="257225" y="11430"/>
                  </a:lnTo>
                  <a:lnTo>
                    <a:pt x="257225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2653550" y="2176779"/>
              <a:ext cx="222250" cy="11430"/>
            </a:xfrm>
            <a:custGeom>
              <a:avLst/>
              <a:gdLst/>
              <a:ahLst/>
              <a:cxnLst/>
              <a:rect l="l" t="t" r="r" b="b"/>
              <a:pathLst>
                <a:path w="222250" h="11430">
                  <a:moveTo>
                    <a:pt x="221627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7729" y="10160"/>
                  </a:lnTo>
                  <a:lnTo>
                    <a:pt x="17729" y="11430"/>
                  </a:lnTo>
                  <a:lnTo>
                    <a:pt x="216166" y="11430"/>
                  </a:lnTo>
                  <a:lnTo>
                    <a:pt x="216166" y="10160"/>
                  </a:lnTo>
                  <a:lnTo>
                    <a:pt x="221627" y="10160"/>
                  </a:lnTo>
                  <a:lnTo>
                    <a:pt x="221627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2673248" y="2188209"/>
              <a:ext cx="273050" cy="22860"/>
            </a:xfrm>
            <a:custGeom>
              <a:avLst/>
              <a:gdLst/>
              <a:ahLst/>
              <a:cxnLst/>
              <a:rect l="l" t="t" r="r" b="b"/>
              <a:pathLst>
                <a:path w="273050" h="22860">
                  <a:moveTo>
                    <a:pt x="272999" y="22860"/>
                  </a:moveTo>
                  <a:lnTo>
                    <a:pt x="235762" y="11430"/>
                  </a:lnTo>
                  <a:lnTo>
                    <a:pt x="231635" y="10160"/>
                  </a:lnTo>
                  <a:lnTo>
                    <a:pt x="198539" y="0"/>
                  </a:lnTo>
                  <a:lnTo>
                    <a:pt x="0" y="0"/>
                  </a:lnTo>
                  <a:lnTo>
                    <a:pt x="35458" y="11430"/>
                  </a:lnTo>
                  <a:lnTo>
                    <a:pt x="70916" y="22860"/>
                  </a:lnTo>
                  <a:lnTo>
                    <a:pt x="272999" y="2286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2740236" y="2209800"/>
              <a:ext cx="243840" cy="12700"/>
            </a:xfrm>
            <a:custGeom>
              <a:avLst/>
              <a:gdLst/>
              <a:ahLst/>
              <a:cxnLst/>
              <a:rect l="l" t="t" r="r" b="b"/>
              <a:pathLst>
                <a:path w="243839" h="12700">
                  <a:moveTo>
                    <a:pt x="201886" y="0"/>
                  </a:moveTo>
                  <a:lnTo>
                    <a:pt x="0" y="0"/>
                  </a:lnTo>
                  <a:lnTo>
                    <a:pt x="39402" y="12700"/>
                  </a:lnTo>
                  <a:lnTo>
                    <a:pt x="243254" y="12700"/>
                  </a:lnTo>
                  <a:lnTo>
                    <a:pt x="20188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2783573" y="2221229"/>
              <a:ext cx="224790" cy="12700"/>
            </a:xfrm>
            <a:custGeom>
              <a:avLst/>
              <a:gdLst/>
              <a:ahLst/>
              <a:cxnLst/>
              <a:rect l="l" t="t" r="r" b="b"/>
              <a:pathLst>
                <a:path w="224789" h="12700">
                  <a:moveTo>
                    <a:pt x="224726" y="5080"/>
                  </a:moveTo>
                  <a:lnTo>
                    <a:pt x="204050" y="5080"/>
                  </a:lnTo>
                  <a:lnTo>
                    <a:pt x="20405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1620" y="5080"/>
                  </a:lnTo>
                  <a:lnTo>
                    <a:pt x="11620" y="12700"/>
                  </a:lnTo>
                  <a:lnTo>
                    <a:pt x="224726" y="12700"/>
                  </a:lnTo>
                  <a:lnTo>
                    <a:pt x="224726" y="508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2797694" y="2232659"/>
              <a:ext cx="260350" cy="12700"/>
            </a:xfrm>
            <a:custGeom>
              <a:avLst/>
              <a:gdLst/>
              <a:ahLst/>
              <a:cxnLst/>
              <a:rect l="l" t="t" r="r" b="b"/>
              <a:pathLst>
                <a:path w="260350" h="12700">
                  <a:moveTo>
                    <a:pt x="21889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60260" y="12700"/>
                  </a:lnTo>
                  <a:lnTo>
                    <a:pt x="218891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2808915" y="2244090"/>
              <a:ext cx="286385" cy="12700"/>
            </a:xfrm>
            <a:custGeom>
              <a:avLst/>
              <a:gdLst/>
              <a:ahLst/>
              <a:cxnLst/>
              <a:rect l="l" t="t" r="r" b="b"/>
              <a:pathLst>
                <a:path w="286385" h="12700">
                  <a:moveTo>
                    <a:pt x="24490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86270" y="12700"/>
                  </a:lnTo>
                  <a:lnTo>
                    <a:pt x="244901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2820137" y="2255519"/>
              <a:ext cx="312420" cy="12700"/>
            </a:xfrm>
            <a:custGeom>
              <a:avLst/>
              <a:gdLst/>
              <a:ahLst/>
              <a:cxnLst/>
              <a:rect l="l" t="t" r="r" b="b"/>
              <a:pathLst>
                <a:path w="312419" h="12700">
                  <a:moveTo>
                    <a:pt x="27091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312280" y="12700"/>
                  </a:lnTo>
                  <a:lnTo>
                    <a:pt x="270911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2831358" y="2266950"/>
              <a:ext cx="334645" cy="11430"/>
            </a:xfrm>
            <a:custGeom>
              <a:avLst/>
              <a:gdLst/>
              <a:ahLst/>
              <a:cxnLst/>
              <a:rect l="l" t="t" r="r" b="b"/>
              <a:pathLst>
                <a:path w="334644" h="11430">
                  <a:moveTo>
                    <a:pt x="296921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334153" y="11429"/>
                  </a:lnTo>
                  <a:lnTo>
                    <a:pt x="296921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2841333" y="2277109"/>
              <a:ext cx="361950" cy="12700"/>
            </a:xfrm>
            <a:custGeom>
              <a:avLst/>
              <a:gdLst/>
              <a:ahLst/>
              <a:cxnLst/>
              <a:rect l="l" t="t" r="r" b="b"/>
              <a:pathLst>
                <a:path w="361950" h="12700">
                  <a:moveTo>
                    <a:pt x="32004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99855" y="12700"/>
                  </a:lnTo>
                  <a:lnTo>
                    <a:pt x="93636" y="6350"/>
                  </a:lnTo>
                  <a:lnTo>
                    <a:pt x="340726" y="6350"/>
                  </a:lnTo>
                  <a:lnTo>
                    <a:pt x="320041" y="0"/>
                  </a:lnTo>
                  <a:close/>
                </a:path>
                <a:path w="361950" h="12700">
                  <a:moveTo>
                    <a:pt x="340726" y="6350"/>
                  </a:moveTo>
                  <a:lnTo>
                    <a:pt x="93636" y="6350"/>
                  </a:lnTo>
                  <a:lnTo>
                    <a:pt x="117661" y="12700"/>
                  </a:lnTo>
                  <a:lnTo>
                    <a:pt x="361410" y="12700"/>
                  </a:lnTo>
                  <a:lnTo>
                    <a:pt x="340726" y="635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2852547" y="2288539"/>
              <a:ext cx="387985" cy="12700"/>
            </a:xfrm>
            <a:custGeom>
              <a:avLst/>
              <a:gdLst/>
              <a:ahLst/>
              <a:cxnLst/>
              <a:rect l="l" t="t" r="r" b="b"/>
              <a:pathLst>
                <a:path w="387985" h="12700">
                  <a:moveTo>
                    <a:pt x="99834" y="12700"/>
                  </a:moveTo>
                  <a:lnTo>
                    <a:pt x="873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834" y="12700"/>
                  </a:lnTo>
                  <a:close/>
                </a:path>
                <a:path w="387985" h="12700">
                  <a:moveTo>
                    <a:pt x="387426" y="12700"/>
                  </a:moveTo>
                  <a:lnTo>
                    <a:pt x="346049" y="0"/>
                  </a:lnTo>
                  <a:lnTo>
                    <a:pt x="101638" y="0"/>
                  </a:lnTo>
                  <a:lnTo>
                    <a:pt x="149682" y="12700"/>
                  </a:lnTo>
                  <a:lnTo>
                    <a:pt x="387426" y="1270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2863773" y="2299969"/>
              <a:ext cx="414020" cy="12700"/>
            </a:xfrm>
            <a:custGeom>
              <a:avLst/>
              <a:gdLst/>
              <a:ahLst/>
              <a:cxnLst/>
              <a:rect l="l" t="t" r="r" b="b"/>
              <a:pathLst>
                <a:path w="414020" h="12700">
                  <a:moveTo>
                    <a:pt x="99796" y="12700"/>
                  </a:moveTo>
                  <a:lnTo>
                    <a:pt x="87363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796" y="12700"/>
                  </a:lnTo>
                  <a:close/>
                </a:path>
                <a:path w="414020" h="12700">
                  <a:moveTo>
                    <a:pt x="413423" y="12700"/>
                  </a:moveTo>
                  <a:lnTo>
                    <a:pt x="372059" y="0"/>
                  </a:lnTo>
                  <a:lnTo>
                    <a:pt x="133654" y="0"/>
                  </a:lnTo>
                  <a:lnTo>
                    <a:pt x="181711" y="12700"/>
                  </a:lnTo>
                  <a:lnTo>
                    <a:pt x="413423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2874987" y="2311399"/>
              <a:ext cx="440055" cy="12700"/>
            </a:xfrm>
            <a:custGeom>
              <a:avLst/>
              <a:gdLst/>
              <a:ahLst/>
              <a:cxnLst/>
              <a:rect l="l" t="t" r="r" b="b"/>
              <a:pathLst>
                <a:path w="440054" h="12700">
                  <a:moveTo>
                    <a:pt x="99783" y="12700"/>
                  </a:moveTo>
                  <a:lnTo>
                    <a:pt x="8733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83" y="12700"/>
                  </a:lnTo>
                  <a:close/>
                </a:path>
                <a:path w="440054" h="12700">
                  <a:moveTo>
                    <a:pt x="439445" y="12700"/>
                  </a:moveTo>
                  <a:lnTo>
                    <a:pt x="398081" y="0"/>
                  </a:lnTo>
                  <a:lnTo>
                    <a:pt x="165684" y="0"/>
                  </a:lnTo>
                  <a:lnTo>
                    <a:pt x="213741" y="12700"/>
                  </a:lnTo>
                  <a:lnTo>
                    <a:pt x="439445" y="1270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2886214" y="2322829"/>
              <a:ext cx="465455" cy="12700"/>
            </a:xfrm>
            <a:custGeom>
              <a:avLst/>
              <a:gdLst/>
              <a:ahLst/>
              <a:cxnLst/>
              <a:rect l="l" t="t" r="r" b="b"/>
              <a:pathLst>
                <a:path w="465454" h="12700">
                  <a:moveTo>
                    <a:pt x="99745" y="12700"/>
                  </a:moveTo>
                  <a:lnTo>
                    <a:pt x="8731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45" y="12700"/>
                  </a:lnTo>
                  <a:close/>
                </a:path>
                <a:path w="465454" h="12700">
                  <a:moveTo>
                    <a:pt x="465455" y="12700"/>
                  </a:moveTo>
                  <a:lnTo>
                    <a:pt x="424078" y="0"/>
                  </a:lnTo>
                  <a:lnTo>
                    <a:pt x="197700" y="0"/>
                  </a:lnTo>
                  <a:lnTo>
                    <a:pt x="245757" y="12700"/>
                  </a:lnTo>
                  <a:lnTo>
                    <a:pt x="465455" y="1270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2897428" y="2334259"/>
              <a:ext cx="491490" cy="12700"/>
            </a:xfrm>
            <a:custGeom>
              <a:avLst/>
              <a:gdLst/>
              <a:ahLst/>
              <a:cxnLst/>
              <a:rect l="l" t="t" r="r" b="b"/>
              <a:pathLst>
                <a:path w="491489" h="12700">
                  <a:moveTo>
                    <a:pt x="99720" y="12700"/>
                  </a:moveTo>
                  <a:lnTo>
                    <a:pt x="8728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20" y="12700"/>
                  </a:lnTo>
                  <a:close/>
                </a:path>
                <a:path w="491489" h="12700">
                  <a:moveTo>
                    <a:pt x="491464" y="12700"/>
                  </a:moveTo>
                  <a:lnTo>
                    <a:pt x="450100" y="0"/>
                  </a:lnTo>
                  <a:lnTo>
                    <a:pt x="229743" y="0"/>
                  </a:lnTo>
                  <a:lnTo>
                    <a:pt x="277787" y="12700"/>
                  </a:lnTo>
                  <a:lnTo>
                    <a:pt x="491464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2908655" y="23456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98450" y="11430"/>
                  </a:moveTo>
                  <a:lnTo>
                    <a:pt x="8724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450" y="11430"/>
                  </a:lnTo>
                  <a:close/>
                </a:path>
                <a:path w="1287779" h="11430">
                  <a:moveTo>
                    <a:pt x="513334" y="11430"/>
                  </a:moveTo>
                  <a:lnTo>
                    <a:pt x="476097" y="0"/>
                  </a:lnTo>
                  <a:lnTo>
                    <a:pt x="261759" y="0"/>
                  </a:lnTo>
                  <a:lnTo>
                    <a:pt x="305003" y="11430"/>
                  </a:lnTo>
                  <a:lnTo>
                    <a:pt x="513334" y="11430"/>
                  </a:lnTo>
                  <a:close/>
                </a:path>
                <a:path w="1287779" h="11430">
                  <a:moveTo>
                    <a:pt x="1287500" y="11430"/>
                  </a:moveTo>
                  <a:lnTo>
                    <a:pt x="1264564" y="3810"/>
                  </a:lnTo>
                  <a:lnTo>
                    <a:pt x="707339" y="11430"/>
                  </a:lnTo>
                  <a:lnTo>
                    <a:pt x="1287500" y="1143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2919884" y="2357119"/>
              <a:ext cx="1311275" cy="11430"/>
            </a:xfrm>
            <a:custGeom>
              <a:avLst/>
              <a:gdLst/>
              <a:ahLst/>
              <a:cxnLst/>
              <a:rect l="l" t="t" r="r" b="b"/>
              <a:pathLst>
                <a:path w="1311275" h="11430">
                  <a:moveTo>
                    <a:pt x="87226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98421" y="11429"/>
                  </a:lnTo>
                  <a:lnTo>
                    <a:pt x="87226" y="0"/>
                  </a:lnTo>
                  <a:close/>
                </a:path>
                <a:path w="1311275" h="11430">
                  <a:moveTo>
                    <a:pt x="502111" y="0"/>
                  </a:moveTo>
                  <a:lnTo>
                    <a:pt x="293778" y="0"/>
                  </a:lnTo>
                  <a:lnTo>
                    <a:pt x="337024" y="11429"/>
                  </a:lnTo>
                  <a:lnTo>
                    <a:pt x="1310703" y="11429"/>
                  </a:lnTo>
                  <a:lnTo>
                    <a:pt x="1283931" y="2539"/>
                  </a:lnTo>
                  <a:lnTo>
                    <a:pt x="510385" y="2539"/>
                  </a:lnTo>
                  <a:lnTo>
                    <a:pt x="502111" y="0"/>
                  </a:lnTo>
                  <a:close/>
                </a:path>
                <a:path w="1311275" h="11430">
                  <a:moveTo>
                    <a:pt x="1276282" y="0"/>
                  </a:moveTo>
                  <a:lnTo>
                    <a:pt x="696123" y="0"/>
                  </a:lnTo>
                  <a:lnTo>
                    <a:pt x="510385" y="2539"/>
                  </a:lnTo>
                  <a:lnTo>
                    <a:pt x="1283931" y="2539"/>
                  </a:lnTo>
                  <a:lnTo>
                    <a:pt x="1276282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2929852" y="2367279"/>
              <a:ext cx="1335405" cy="12700"/>
            </a:xfrm>
            <a:custGeom>
              <a:avLst/>
              <a:gdLst/>
              <a:ahLst/>
              <a:cxnLst/>
              <a:rect l="l" t="t" r="r" b="b"/>
              <a:pathLst>
                <a:path w="1335404" h="12700">
                  <a:moveTo>
                    <a:pt x="99644" y="12700"/>
                  </a:moveTo>
                  <a:lnTo>
                    <a:pt x="8719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644" y="12700"/>
                  </a:lnTo>
                  <a:close/>
                </a:path>
                <a:path w="1335404" h="12700">
                  <a:moveTo>
                    <a:pt x="1335151" y="12700"/>
                  </a:moveTo>
                  <a:lnTo>
                    <a:pt x="1296911" y="0"/>
                  </a:lnTo>
                  <a:lnTo>
                    <a:pt x="322249" y="0"/>
                  </a:lnTo>
                  <a:lnTo>
                    <a:pt x="370293" y="12700"/>
                  </a:lnTo>
                  <a:lnTo>
                    <a:pt x="1335151" y="1270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2941078" y="2378709"/>
              <a:ext cx="1358900" cy="12700"/>
            </a:xfrm>
            <a:custGeom>
              <a:avLst/>
              <a:gdLst/>
              <a:ahLst/>
              <a:cxnLst/>
              <a:rect l="l" t="t" r="r" b="b"/>
              <a:pathLst>
                <a:path w="1358900" h="12700">
                  <a:moveTo>
                    <a:pt x="99606" y="12700"/>
                  </a:moveTo>
                  <a:lnTo>
                    <a:pt x="8717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606" y="12700"/>
                  </a:lnTo>
                  <a:close/>
                </a:path>
                <a:path w="1358900" h="12700">
                  <a:moveTo>
                    <a:pt x="1358341" y="12700"/>
                  </a:moveTo>
                  <a:lnTo>
                    <a:pt x="1320101" y="0"/>
                  </a:lnTo>
                  <a:lnTo>
                    <a:pt x="354266" y="0"/>
                  </a:lnTo>
                  <a:lnTo>
                    <a:pt x="402310" y="12700"/>
                  </a:lnTo>
                  <a:lnTo>
                    <a:pt x="1358341" y="1270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2952292" y="2390139"/>
              <a:ext cx="1381760" cy="12700"/>
            </a:xfrm>
            <a:custGeom>
              <a:avLst/>
              <a:gdLst/>
              <a:ahLst/>
              <a:cxnLst/>
              <a:rect l="l" t="t" r="r" b="b"/>
              <a:pathLst>
                <a:path w="1381760" h="12700">
                  <a:moveTo>
                    <a:pt x="99593" y="12700"/>
                  </a:moveTo>
                  <a:lnTo>
                    <a:pt x="8714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93" y="12700"/>
                  </a:lnTo>
                  <a:close/>
                </a:path>
                <a:path w="1381760" h="12700">
                  <a:moveTo>
                    <a:pt x="1381556" y="12700"/>
                  </a:moveTo>
                  <a:lnTo>
                    <a:pt x="1343304" y="0"/>
                  </a:lnTo>
                  <a:lnTo>
                    <a:pt x="386295" y="0"/>
                  </a:lnTo>
                  <a:lnTo>
                    <a:pt x="434340" y="12700"/>
                  </a:lnTo>
                  <a:lnTo>
                    <a:pt x="1381556" y="1270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2963519" y="2401569"/>
              <a:ext cx="1393825" cy="12700"/>
            </a:xfrm>
            <a:custGeom>
              <a:avLst/>
              <a:gdLst/>
              <a:ahLst/>
              <a:cxnLst/>
              <a:rect l="l" t="t" r="r" b="b"/>
              <a:pathLst>
                <a:path w="1393825" h="12700">
                  <a:moveTo>
                    <a:pt x="99555" y="12700"/>
                  </a:moveTo>
                  <a:lnTo>
                    <a:pt x="8712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55" y="12700"/>
                  </a:lnTo>
                  <a:close/>
                </a:path>
                <a:path w="1393825" h="12700">
                  <a:moveTo>
                    <a:pt x="1393266" y="5080"/>
                  </a:moveTo>
                  <a:lnTo>
                    <a:pt x="1374152" y="5080"/>
                  </a:lnTo>
                  <a:lnTo>
                    <a:pt x="1374152" y="0"/>
                  </a:lnTo>
                  <a:lnTo>
                    <a:pt x="427926" y="0"/>
                  </a:lnTo>
                  <a:lnTo>
                    <a:pt x="427926" y="5080"/>
                  </a:lnTo>
                  <a:lnTo>
                    <a:pt x="687565" y="5080"/>
                  </a:lnTo>
                  <a:lnTo>
                    <a:pt x="687565" y="12700"/>
                  </a:lnTo>
                  <a:lnTo>
                    <a:pt x="1393266" y="12700"/>
                  </a:lnTo>
                  <a:lnTo>
                    <a:pt x="1393266" y="508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2974733" y="241299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99542" y="12700"/>
                  </a:moveTo>
                  <a:lnTo>
                    <a:pt x="8709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42" y="12700"/>
                  </a:lnTo>
                  <a:close/>
                </a:path>
                <a:path w="1414779" h="12700">
                  <a:moveTo>
                    <a:pt x="1414564" y="3810"/>
                  </a:moveTo>
                  <a:lnTo>
                    <a:pt x="1395437" y="3810"/>
                  </a:lnTo>
                  <a:lnTo>
                    <a:pt x="1395437" y="0"/>
                  </a:lnTo>
                  <a:lnTo>
                    <a:pt x="968057" y="0"/>
                  </a:lnTo>
                  <a:lnTo>
                    <a:pt x="968057" y="3810"/>
                  </a:lnTo>
                  <a:lnTo>
                    <a:pt x="1109294" y="3810"/>
                  </a:lnTo>
                  <a:lnTo>
                    <a:pt x="1109294" y="12700"/>
                  </a:lnTo>
                  <a:lnTo>
                    <a:pt x="1414564" y="12700"/>
                  </a:lnTo>
                  <a:lnTo>
                    <a:pt x="1414564" y="381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2985960" y="2424429"/>
              <a:ext cx="1447800" cy="11430"/>
            </a:xfrm>
            <a:custGeom>
              <a:avLst/>
              <a:gdLst/>
              <a:ahLst/>
              <a:cxnLst/>
              <a:rect l="l" t="t" r="r" b="b"/>
              <a:pathLst>
                <a:path w="1447800" h="11430">
                  <a:moveTo>
                    <a:pt x="98259" y="11430"/>
                  </a:moveTo>
                  <a:lnTo>
                    <a:pt x="87071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259" y="11430"/>
                  </a:lnTo>
                  <a:close/>
                </a:path>
                <a:path w="1447800" h="11430">
                  <a:moveTo>
                    <a:pt x="1447317" y="11430"/>
                  </a:moveTo>
                  <a:lnTo>
                    <a:pt x="1412900" y="0"/>
                  </a:lnTo>
                  <a:lnTo>
                    <a:pt x="1109649" y="0"/>
                  </a:lnTo>
                  <a:lnTo>
                    <a:pt x="1151343" y="11430"/>
                  </a:lnTo>
                  <a:lnTo>
                    <a:pt x="1447317" y="1143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2997187" y="2435859"/>
              <a:ext cx="1470660" cy="11430"/>
            </a:xfrm>
            <a:custGeom>
              <a:avLst/>
              <a:gdLst/>
              <a:ahLst/>
              <a:cxnLst/>
              <a:rect l="l" t="t" r="r" b="b"/>
              <a:pathLst>
                <a:path w="1470660" h="11430">
                  <a:moveTo>
                    <a:pt x="98234" y="11430"/>
                  </a:moveTo>
                  <a:lnTo>
                    <a:pt x="87033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8234" y="11430"/>
                  </a:lnTo>
                  <a:close/>
                </a:path>
                <a:path w="1470660" h="11430">
                  <a:moveTo>
                    <a:pt x="1470520" y="11430"/>
                  </a:moveTo>
                  <a:lnTo>
                    <a:pt x="1436090" y="0"/>
                  </a:lnTo>
                  <a:lnTo>
                    <a:pt x="1140117" y="0"/>
                  </a:lnTo>
                  <a:lnTo>
                    <a:pt x="1181823" y="11430"/>
                  </a:lnTo>
                  <a:lnTo>
                    <a:pt x="1470520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3007157" y="2446019"/>
              <a:ext cx="1495425" cy="12700"/>
            </a:xfrm>
            <a:custGeom>
              <a:avLst/>
              <a:gdLst/>
              <a:ahLst/>
              <a:cxnLst/>
              <a:rect l="l" t="t" r="r" b="b"/>
              <a:pathLst>
                <a:path w="1495425" h="12700">
                  <a:moveTo>
                    <a:pt x="99453" y="12700"/>
                  </a:moveTo>
                  <a:lnTo>
                    <a:pt x="8702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53" y="12700"/>
                  </a:lnTo>
                  <a:close/>
                </a:path>
                <a:path w="1495425" h="12700">
                  <a:moveTo>
                    <a:pt x="1494967" y="12700"/>
                  </a:moveTo>
                  <a:lnTo>
                    <a:pt x="1456728" y="0"/>
                  </a:lnTo>
                  <a:lnTo>
                    <a:pt x="1167218" y="0"/>
                  </a:lnTo>
                  <a:lnTo>
                    <a:pt x="1213561" y="12700"/>
                  </a:lnTo>
                  <a:lnTo>
                    <a:pt x="1494967" y="1270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3018383" y="2457449"/>
              <a:ext cx="1518285" cy="12700"/>
            </a:xfrm>
            <a:custGeom>
              <a:avLst/>
              <a:gdLst/>
              <a:ahLst/>
              <a:cxnLst/>
              <a:rect l="l" t="t" r="r" b="b"/>
              <a:pathLst>
                <a:path w="1518285" h="12700">
                  <a:moveTo>
                    <a:pt x="99415" y="12700"/>
                  </a:moveTo>
                  <a:lnTo>
                    <a:pt x="8698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415" y="12700"/>
                  </a:lnTo>
                  <a:close/>
                </a:path>
                <a:path w="1518285" h="12700">
                  <a:moveTo>
                    <a:pt x="1518158" y="12700"/>
                  </a:moveTo>
                  <a:lnTo>
                    <a:pt x="1479918" y="0"/>
                  </a:lnTo>
                  <a:lnTo>
                    <a:pt x="1197698" y="0"/>
                  </a:lnTo>
                  <a:lnTo>
                    <a:pt x="1244041" y="12700"/>
                  </a:lnTo>
                  <a:lnTo>
                    <a:pt x="1518158" y="1270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3029597" y="2468879"/>
              <a:ext cx="1541780" cy="12700"/>
            </a:xfrm>
            <a:custGeom>
              <a:avLst/>
              <a:gdLst/>
              <a:ahLst/>
              <a:cxnLst/>
              <a:rect l="l" t="t" r="r" b="b"/>
              <a:pathLst>
                <a:path w="1541779" h="12700">
                  <a:moveTo>
                    <a:pt x="99402" y="12700"/>
                  </a:moveTo>
                  <a:lnTo>
                    <a:pt x="8695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02" y="12700"/>
                  </a:lnTo>
                  <a:close/>
                </a:path>
                <a:path w="1541779" h="12700">
                  <a:moveTo>
                    <a:pt x="1541373" y="12700"/>
                  </a:moveTo>
                  <a:lnTo>
                    <a:pt x="1503121" y="0"/>
                  </a:lnTo>
                  <a:lnTo>
                    <a:pt x="1228191" y="0"/>
                  </a:lnTo>
                  <a:lnTo>
                    <a:pt x="1274533" y="12700"/>
                  </a:lnTo>
                  <a:lnTo>
                    <a:pt x="1541373" y="1270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3040824" y="2480309"/>
              <a:ext cx="1564640" cy="12700"/>
            </a:xfrm>
            <a:custGeom>
              <a:avLst/>
              <a:gdLst/>
              <a:ahLst/>
              <a:cxnLst/>
              <a:rect l="l" t="t" r="r" b="b"/>
              <a:pathLst>
                <a:path w="1564639" h="12700">
                  <a:moveTo>
                    <a:pt x="99364" y="12700"/>
                  </a:moveTo>
                  <a:lnTo>
                    <a:pt x="86931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64" y="12700"/>
                  </a:lnTo>
                  <a:close/>
                </a:path>
                <a:path w="1564639" h="12700">
                  <a:moveTo>
                    <a:pt x="1564563" y="12700"/>
                  </a:moveTo>
                  <a:lnTo>
                    <a:pt x="1526311" y="0"/>
                  </a:lnTo>
                  <a:lnTo>
                    <a:pt x="1258671" y="0"/>
                  </a:lnTo>
                  <a:lnTo>
                    <a:pt x="1305001" y="12700"/>
                  </a:lnTo>
                  <a:lnTo>
                    <a:pt x="1564563" y="1270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3052038" y="2491739"/>
              <a:ext cx="1588135" cy="12700"/>
            </a:xfrm>
            <a:custGeom>
              <a:avLst/>
              <a:gdLst/>
              <a:ahLst/>
              <a:cxnLst/>
              <a:rect l="l" t="t" r="r" b="b"/>
              <a:pathLst>
                <a:path w="1588135" h="12700">
                  <a:moveTo>
                    <a:pt x="99352" y="12700"/>
                  </a:moveTo>
                  <a:lnTo>
                    <a:pt x="8690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52" y="12700"/>
                  </a:lnTo>
                  <a:close/>
                </a:path>
                <a:path w="1588135" h="12700">
                  <a:moveTo>
                    <a:pt x="1587766" y="12700"/>
                  </a:moveTo>
                  <a:lnTo>
                    <a:pt x="1549527" y="0"/>
                  </a:lnTo>
                  <a:lnTo>
                    <a:pt x="1289164" y="0"/>
                  </a:lnTo>
                  <a:lnTo>
                    <a:pt x="1335493" y="12700"/>
                  </a:lnTo>
                  <a:lnTo>
                    <a:pt x="1587766" y="1270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3063265" y="2503169"/>
              <a:ext cx="1603375" cy="12700"/>
            </a:xfrm>
            <a:custGeom>
              <a:avLst/>
              <a:gdLst/>
              <a:ahLst/>
              <a:cxnLst/>
              <a:rect l="l" t="t" r="r" b="b"/>
              <a:pathLst>
                <a:path w="1603375" h="12700">
                  <a:moveTo>
                    <a:pt x="99314" y="12700"/>
                  </a:moveTo>
                  <a:lnTo>
                    <a:pt x="8688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14" y="12700"/>
                  </a:lnTo>
                  <a:close/>
                </a:path>
                <a:path w="1603375" h="12700">
                  <a:moveTo>
                    <a:pt x="1603311" y="7620"/>
                  </a:moveTo>
                  <a:lnTo>
                    <a:pt x="1584185" y="7620"/>
                  </a:lnTo>
                  <a:lnTo>
                    <a:pt x="1584185" y="0"/>
                  </a:lnTo>
                  <a:lnTo>
                    <a:pt x="1333538" y="0"/>
                  </a:lnTo>
                  <a:lnTo>
                    <a:pt x="1333538" y="7620"/>
                  </a:lnTo>
                  <a:lnTo>
                    <a:pt x="1355458" y="7620"/>
                  </a:lnTo>
                  <a:lnTo>
                    <a:pt x="1355458" y="12700"/>
                  </a:lnTo>
                  <a:lnTo>
                    <a:pt x="1603311" y="12700"/>
                  </a:lnTo>
                  <a:lnTo>
                    <a:pt x="1603311" y="762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3074492" y="2514599"/>
              <a:ext cx="1634489" cy="12700"/>
            </a:xfrm>
            <a:custGeom>
              <a:avLst/>
              <a:gdLst/>
              <a:ahLst/>
              <a:cxnLst/>
              <a:rect l="l" t="t" r="r" b="b"/>
              <a:pathLst>
                <a:path w="1634489" h="12700">
                  <a:moveTo>
                    <a:pt x="99288" y="12700"/>
                  </a:moveTo>
                  <a:lnTo>
                    <a:pt x="8684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288" y="12700"/>
                  </a:lnTo>
                  <a:close/>
                </a:path>
                <a:path w="1634489" h="12700">
                  <a:moveTo>
                    <a:pt x="1634159" y="12700"/>
                  </a:moveTo>
                  <a:lnTo>
                    <a:pt x="1595907" y="0"/>
                  </a:lnTo>
                  <a:lnTo>
                    <a:pt x="1348257" y="0"/>
                  </a:lnTo>
                  <a:lnTo>
                    <a:pt x="1388389" y="12700"/>
                  </a:lnTo>
                  <a:lnTo>
                    <a:pt x="1634159" y="1270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3085706" y="2526029"/>
              <a:ext cx="1653539" cy="11430"/>
            </a:xfrm>
            <a:custGeom>
              <a:avLst/>
              <a:gdLst/>
              <a:ahLst/>
              <a:cxnLst/>
              <a:rect l="l" t="t" r="r" b="b"/>
              <a:pathLst>
                <a:path w="1653539" h="11430">
                  <a:moveTo>
                    <a:pt x="98018" y="11430"/>
                  </a:moveTo>
                  <a:lnTo>
                    <a:pt x="8682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018" y="11430"/>
                  </a:lnTo>
                  <a:close/>
                </a:path>
                <a:path w="1653539" h="11430">
                  <a:moveTo>
                    <a:pt x="1653540" y="11430"/>
                  </a:moveTo>
                  <a:lnTo>
                    <a:pt x="1619123" y="0"/>
                  </a:lnTo>
                  <a:lnTo>
                    <a:pt x="1373162" y="0"/>
                  </a:lnTo>
                  <a:lnTo>
                    <a:pt x="1409280" y="11430"/>
                  </a:lnTo>
                  <a:lnTo>
                    <a:pt x="1653540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3096933" y="2537459"/>
              <a:ext cx="1677035" cy="11430"/>
            </a:xfrm>
            <a:custGeom>
              <a:avLst/>
              <a:gdLst/>
              <a:ahLst/>
              <a:cxnLst/>
              <a:rect l="l" t="t" r="r" b="b"/>
              <a:pathLst>
                <a:path w="1677035" h="11430">
                  <a:moveTo>
                    <a:pt x="97993" y="11430"/>
                  </a:moveTo>
                  <a:lnTo>
                    <a:pt x="8679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993" y="11430"/>
                  </a:lnTo>
                  <a:close/>
                </a:path>
                <a:path w="1677035" h="11430">
                  <a:moveTo>
                    <a:pt x="1676730" y="11430"/>
                  </a:moveTo>
                  <a:lnTo>
                    <a:pt x="1642313" y="0"/>
                  </a:lnTo>
                  <a:lnTo>
                    <a:pt x="1398054" y="0"/>
                  </a:lnTo>
                  <a:lnTo>
                    <a:pt x="1434172" y="11430"/>
                  </a:lnTo>
                  <a:lnTo>
                    <a:pt x="167673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3106902" y="25476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99212" y="12700"/>
                  </a:moveTo>
                  <a:lnTo>
                    <a:pt x="8677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212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62938" y="0"/>
                  </a:lnTo>
                  <a:lnTo>
                    <a:pt x="1420190" y="0"/>
                  </a:lnTo>
                  <a:lnTo>
                    <a:pt x="1460322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3118129" y="2559049"/>
              <a:ext cx="1724660" cy="12700"/>
            </a:xfrm>
            <a:custGeom>
              <a:avLst/>
              <a:gdLst/>
              <a:ahLst/>
              <a:cxnLst/>
              <a:rect l="l" t="t" r="r" b="b"/>
              <a:pathLst>
                <a:path w="1724660" h="12700">
                  <a:moveTo>
                    <a:pt x="99174" y="12700"/>
                  </a:moveTo>
                  <a:lnTo>
                    <a:pt x="86741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174" y="12700"/>
                  </a:lnTo>
                  <a:close/>
                </a:path>
                <a:path w="1724660" h="12700">
                  <a:moveTo>
                    <a:pt x="1724380" y="12700"/>
                  </a:moveTo>
                  <a:lnTo>
                    <a:pt x="1686128" y="0"/>
                  </a:lnTo>
                  <a:lnTo>
                    <a:pt x="1445082" y="0"/>
                  </a:lnTo>
                  <a:lnTo>
                    <a:pt x="1485214" y="12700"/>
                  </a:lnTo>
                  <a:lnTo>
                    <a:pt x="1724380" y="1270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3129343" y="2570479"/>
              <a:ext cx="1748155" cy="12700"/>
            </a:xfrm>
            <a:custGeom>
              <a:avLst/>
              <a:gdLst/>
              <a:ahLst/>
              <a:cxnLst/>
              <a:rect l="l" t="t" r="r" b="b"/>
              <a:pathLst>
                <a:path w="1748154" h="12700">
                  <a:moveTo>
                    <a:pt x="99161" y="12700"/>
                  </a:moveTo>
                  <a:lnTo>
                    <a:pt x="8672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61" y="12700"/>
                  </a:lnTo>
                  <a:close/>
                </a:path>
                <a:path w="1748154" h="12700">
                  <a:moveTo>
                    <a:pt x="1747583" y="12700"/>
                  </a:moveTo>
                  <a:lnTo>
                    <a:pt x="1709343" y="0"/>
                  </a:lnTo>
                  <a:lnTo>
                    <a:pt x="1469974" y="0"/>
                  </a:lnTo>
                  <a:lnTo>
                    <a:pt x="1510106" y="12700"/>
                  </a:lnTo>
                  <a:lnTo>
                    <a:pt x="1747583" y="1270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3140570" y="2581909"/>
              <a:ext cx="1771014" cy="12700"/>
            </a:xfrm>
            <a:custGeom>
              <a:avLst/>
              <a:gdLst/>
              <a:ahLst/>
              <a:cxnLst/>
              <a:rect l="l" t="t" r="r" b="b"/>
              <a:pathLst>
                <a:path w="1771014" h="12700">
                  <a:moveTo>
                    <a:pt x="99123" y="12700"/>
                  </a:moveTo>
                  <a:lnTo>
                    <a:pt x="8669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23" y="12700"/>
                  </a:lnTo>
                  <a:close/>
                </a:path>
                <a:path w="1771014" h="12700">
                  <a:moveTo>
                    <a:pt x="1770773" y="12700"/>
                  </a:moveTo>
                  <a:lnTo>
                    <a:pt x="1732534" y="0"/>
                  </a:lnTo>
                  <a:lnTo>
                    <a:pt x="1494878" y="0"/>
                  </a:lnTo>
                  <a:lnTo>
                    <a:pt x="1535010" y="12700"/>
                  </a:lnTo>
                  <a:lnTo>
                    <a:pt x="1770773" y="1270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3151784" y="2593339"/>
              <a:ext cx="1794510" cy="12700"/>
            </a:xfrm>
            <a:custGeom>
              <a:avLst/>
              <a:gdLst/>
              <a:ahLst/>
              <a:cxnLst/>
              <a:rect l="l" t="t" r="r" b="b"/>
              <a:pathLst>
                <a:path w="1794510" h="12700">
                  <a:moveTo>
                    <a:pt x="99110" y="12700"/>
                  </a:moveTo>
                  <a:lnTo>
                    <a:pt x="86664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10" y="12700"/>
                  </a:lnTo>
                  <a:close/>
                </a:path>
                <a:path w="1794510" h="12700">
                  <a:moveTo>
                    <a:pt x="1793989" y="12700"/>
                  </a:moveTo>
                  <a:lnTo>
                    <a:pt x="1755736" y="0"/>
                  </a:lnTo>
                  <a:lnTo>
                    <a:pt x="1519783" y="0"/>
                  </a:lnTo>
                  <a:lnTo>
                    <a:pt x="1559915" y="12700"/>
                  </a:lnTo>
                  <a:lnTo>
                    <a:pt x="1793989" y="1270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3163011" y="2604769"/>
              <a:ext cx="1817370" cy="12700"/>
            </a:xfrm>
            <a:custGeom>
              <a:avLst/>
              <a:gdLst/>
              <a:ahLst/>
              <a:cxnLst/>
              <a:rect l="l" t="t" r="r" b="b"/>
              <a:pathLst>
                <a:path w="1817370" h="12700">
                  <a:moveTo>
                    <a:pt x="99072" y="12700"/>
                  </a:moveTo>
                  <a:lnTo>
                    <a:pt x="8663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72" y="12700"/>
                  </a:lnTo>
                  <a:close/>
                </a:path>
                <a:path w="1817370" h="12700">
                  <a:moveTo>
                    <a:pt x="1817179" y="12700"/>
                  </a:moveTo>
                  <a:lnTo>
                    <a:pt x="1778939" y="0"/>
                  </a:lnTo>
                  <a:lnTo>
                    <a:pt x="1544675" y="0"/>
                  </a:lnTo>
                  <a:lnTo>
                    <a:pt x="1584807" y="12700"/>
                  </a:lnTo>
                  <a:lnTo>
                    <a:pt x="1817179" y="1270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3174238" y="2616199"/>
              <a:ext cx="1837055" cy="11430"/>
            </a:xfrm>
            <a:custGeom>
              <a:avLst/>
              <a:gdLst/>
              <a:ahLst/>
              <a:cxnLst/>
              <a:rect l="l" t="t" r="r" b="b"/>
              <a:pathLst>
                <a:path w="1837054" h="11430">
                  <a:moveTo>
                    <a:pt x="97802" y="11430"/>
                  </a:moveTo>
                  <a:lnTo>
                    <a:pt x="8660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802" y="11430"/>
                  </a:lnTo>
                  <a:close/>
                </a:path>
                <a:path w="1837054" h="11430">
                  <a:moveTo>
                    <a:pt x="1836547" y="11430"/>
                  </a:moveTo>
                  <a:lnTo>
                    <a:pt x="1802130" y="0"/>
                  </a:lnTo>
                  <a:lnTo>
                    <a:pt x="1569567" y="0"/>
                  </a:lnTo>
                  <a:lnTo>
                    <a:pt x="1605673" y="11430"/>
                  </a:lnTo>
                  <a:lnTo>
                    <a:pt x="1836547" y="1143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3184207" y="2626359"/>
              <a:ext cx="1861185" cy="12700"/>
            </a:xfrm>
            <a:custGeom>
              <a:avLst/>
              <a:gdLst/>
              <a:ahLst/>
              <a:cxnLst/>
              <a:rect l="l" t="t" r="r" b="b"/>
              <a:pathLst>
                <a:path w="1861185" h="12700">
                  <a:moveTo>
                    <a:pt x="99021" y="12700"/>
                  </a:moveTo>
                  <a:lnTo>
                    <a:pt x="865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21" y="12700"/>
                  </a:lnTo>
                  <a:close/>
                </a:path>
                <a:path w="1861185" h="12700">
                  <a:moveTo>
                    <a:pt x="1861007" y="12700"/>
                  </a:moveTo>
                  <a:lnTo>
                    <a:pt x="1822754" y="0"/>
                  </a:lnTo>
                  <a:lnTo>
                    <a:pt x="1591703" y="0"/>
                  </a:lnTo>
                  <a:lnTo>
                    <a:pt x="1631835" y="12700"/>
                  </a:lnTo>
                  <a:lnTo>
                    <a:pt x="1861007" y="1270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3198545" y="2637789"/>
              <a:ext cx="1881505" cy="12700"/>
            </a:xfrm>
            <a:custGeom>
              <a:avLst/>
              <a:gdLst/>
              <a:ahLst/>
              <a:cxnLst/>
              <a:rect l="l" t="t" r="r" b="b"/>
              <a:pathLst>
                <a:path w="1881504" h="12700">
                  <a:moveTo>
                    <a:pt x="92773" y="6350"/>
                  </a:moveTo>
                  <a:lnTo>
                    <a:pt x="86550" y="6350"/>
                  </a:lnTo>
                  <a:lnTo>
                    <a:pt x="8655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067" y="6350"/>
                  </a:lnTo>
                  <a:lnTo>
                    <a:pt x="5067" y="12700"/>
                  </a:lnTo>
                  <a:lnTo>
                    <a:pt x="92773" y="12700"/>
                  </a:lnTo>
                  <a:lnTo>
                    <a:pt x="92773" y="6350"/>
                  </a:lnTo>
                  <a:close/>
                </a:path>
                <a:path w="1881504" h="12700">
                  <a:moveTo>
                    <a:pt x="1881085" y="12700"/>
                  </a:moveTo>
                  <a:lnTo>
                    <a:pt x="1842833" y="0"/>
                  </a:lnTo>
                  <a:lnTo>
                    <a:pt x="1613484" y="0"/>
                  </a:lnTo>
                  <a:lnTo>
                    <a:pt x="1653616" y="12700"/>
                  </a:lnTo>
                  <a:lnTo>
                    <a:pt x="1881085" y="1270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3205937" y="2649219"/>
              <a:ext cx="1908175" cy="12700"/>
            </a:xfrm>
            <a:custGeom>
              <a:avLst/>
              <a:gdLst/>
              <a:ahLst/>
              <a:cxnLst/>
              <a:rect l="l" t="t" r="r" b="b"/>
              <a:pathLst>
                <a:path w="1908175" h="12700">
                  <a:moveTo>
                    <a:pt x="93637" y="3810"/>
                  </a:moveTo>
                  <a:lnTo>
                    <a:pt x="89115" y="3810"/>
                  </a:lnTo>
                  <a:lnTo>
                    <a:pt x="8911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3886" y="3810"/>
                  </a:lnTo>
                  <a:lnTo>
                    <a:pt x="3886" y="12700"/>
                  </a:lnTo>
                  <a:lnTo>
                    <a:pt x="93637" y="12700"/>
                  </a:lnTo>
                  <a:lnTo>
                    <a:pt x="93637" y="3810"/>
                  </a:lnTo>
                  <a:close/>
                </a:path>
                <a:path w="1908175" h="12700">
                  <a:moveTo>
                    <a:pt x="1908111" y="12700"/>
                  </a:moveTo>
                  <a:lnTo>
                    <a:pt x="1869871" y="0"/>
                  </a:lnTo>
                  <a:lnTo>
                    <a:pt x="1642211" y="0"/>
                  </a:lnTo>
                  <a:lnTo>
                    <a:pt x="1682343" y="12700"/>
                  </a:lnTo>
                  <a:lnTo>
                    <a:pt x="1908111" y="1270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3211766" y="2660649"/>
              <a:ext cx="1936750" cy="12700"/>
            </a:xfrm>
            <a:custGeom>
              <a:avLst/>
              <a:gdLst/>
              <a:ahLst/>
              <a:cxnLst/>
              <a:rect l="l" t="t" r="r" b="b"/>
              <a:pathLst>
                <a:path w="1936750" h="12700">
                  <a:moveTo>
                    <a:pt x="97294" y="12700"/>
                  </a:moveTo>
                  <a:lnTo>
                    <a:pt x="89700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294" y="12700"/>
                  </a:lnTo>
                  <a:close/>
                </a:path>
                <a:path w="1936750" h="12700">
                  <a:moveTo>
                    <a:pt x="1936699" y="12700"/>
                  </a:moveTo>
                  <a:lnTo>
                    <a:pt x="1898459" y="0"/>
                  </a:lnTo>
                  <a:lnTo>
                    <a:pt x="1672488" y="0"/>
                  </a:lnTo>
                  <a:lnTo>
                    <a:pt x="1712633" y="12700"/>
                  </a:lnTo>
                  <a:lnTo>
                    <a:pt x="1936699" y="1270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3218764" y="2672079"/>
              <a:ext cx="1969135" cy="12700"/>
            </a:xfrm>
            <a:custGeom>
              <a:avLst/>
              <a:gdLst/>
              <a:ahLst/>
              <a:cxnLst/>
              <a:rect l="l" t="t" r="r" b="b"/>
              <a:pathLst>
                <a:path w="1969135" h="12700">
                  <a:moveTo>
                    <a:pt x="97142" y="12700"/>
                  </a:moveTo>
                  <a:lnTo>
                    <a:pt x="89547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142" y="12700"/>
                  </a:lnTo>
                  <a:close/>
                </a:path>
                <a:path w="1969135" h="12700">
                  <a:moveTo>
                    <a:pt x="1968538" y="10160"/>
                  </a:moveTo>
                  <a:lnTo>
                    <a:pt x="1941182" y="10160"/>
                  </a:lnTo>
                  <a:lnTo>
                    <a:pt x="1941182" y="0"/>
                  </a:lnTo>
                  <a:lnTo>
                    <a:pt x="1717662" y="0"/>
                  </a:lnTo>
                  <a:lnTo>
                    <a:pt x="1717662" y="10160"/>
                  </a:lnTo>
                  <a:lnTo>
                    <a:pt x="1737728" y="10160"/>
                  </a:lnTo>
                  <a:lnTo>
                    <a:pt x="1737728" y="12700"/>
                  </a:lnTo>
                  <a:lnTo>
                    <a:pt x="1968538" y="12700"/>
                  </a:lnTo>
                  <a:lnTo>
                    <a:pt x="1968538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3225762" y="2683509"/>
              <a:ext cx="2082800" cy="12700"/>
            </a:xfrm>
            <a:custGeom>
              <a:avLst/>
              <a:gdLst/>
              <a:ahLst/>
              <a:cxnLst/>
              <a:rect l="l" t="t" r="r" b="b"/>
              <a:pathLst>
                <a:path w="2082800" h="12700">
                  <a:moveTo>
                    <a:pt x="96977" y="12700"/>
                  </a:moveTo>
                  <a:lnTo>
                    <a:pt x="8938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977" y="12700"/>
                  </a:lnTo>
                  <a:close/>
                </a:path>
                <a:path w="2082800" h="12700">
                  <a:moveTo>
                    <a:pt x="2082203" y="12700"/>
                  </a:moveTo>
                  <a:lnTo>
                    <a:pt x="1961553" y="0"/>
                  </a:lnTo>
                  <a:lnTo>
                    <a:pt x="1730743" y="0"/>
                  </a:lnTo>
                  <a:lnTo>
                    <a:pt x="1770875" y="12700"/>
                  </a:lnTo>
                  <a:lnTo>
                    <a:pt x="2082203" y="1270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3232759" y="2694939"/>
              <a:ext cx="2148205" cy="11430"/>
            </a:xfrm>
            <a:custGeom>
              <a:avLst/>
              <a:gdLst/>
              <a:ahLst/>
              <a:cxnLst/>
              <a:rect l="l" t="t" r="r" b="b"/>
              <a:pathLst>
                <a:path w="2148204" h="11430">
                  <a:moveTo>
                    <a:pt x="96050" y="11430"/>
                  </a:moveTo>
                  <a:lnTo>
                    <a:pt x="89217" y="0"/>
                  </a:lnTo>
                  <a:lnTo>
                    <a:pt x="0" y="0"/>
                  </a:lnTo>
                  <a:lnTo>
                    <a:pt x="7010" y="11430"/>
                  </a:lnTo>
                  <a:lnTo>
                    <a:pt x="96050" y="11430"/>
                  </a:lnTo>
                  <a:close/>
                </a:path>
                <a:path w="2148204" h="11430">
                  <a:moveTo>
                    <a:pt x="2147582" y="6350"/>
                  </a:moveTo>
                  <a:lnTo>
                    <a:pt x="2093302" y="6350"/>
                  </a:lnTo>
                  <a:lnTo>
                    <a:pt x="2093302" y="0"/>
                  </a:lnTo>
                  <a:lnTo>
                    <a:pt x="1769884" y="0"/>
                  </a:lnTo>
                  <a:lnTo>
                    <a:pt x="1769884" y="6350"/>
                  </a:lnTo>
                  <a:lnTo>
                    <a:pt x="1849856" y="6350"/>
                  </a:lnTo>
                  <a:lnTo>
                    <a:pt x="1849856" y="11430"/>
                  </a:lnTo>
                  <a:lnTo>
                    <a:pt x="2147582" y="11430"/>
                  </a:lnTo>
                  <a:lnTo>
                    <a:pt x="2147582" y="635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3239770" y="2706369"/>
              <a:ext cx="2273300" cy="11430"/>
            </a:xfrm>
            <a:custGeom>
              <a:avLst/>
              <a:gdLst/>
              <a:ahLst/>
              <a:cxnLst/>
              <a:rect l="l" t="t" r="r" b="b"/>
              <a:pathLst>
                <a:path w="2273300" h="11430">
                  <a:moveTo>
                    <a:pt x="95872" y="11430"/>
                  </a:moveTo>
                  <a:lnTo>
                    <a:pt x="89039" y="0"/>
                  </a:lnTo>
                  <a:lnTo>
                    <a:pt x="0" y="0"/>
                  </a:lnTo>
                  <a:lnTo>
                    <a:pt x="6997" y="11430"/>
                  </a:lnTo>
                  <a:lnTo>
                    <a:pt x="95872" y="11430"/>
                  </a:lnTo>
                  <a:close/>
                </a:path>
                <a:path w="2273300" h="11430">
                  <a:moveTo>
                    <a:pt x="2273300" y="11430"/>
                  </a:moveTo>
                  <a:lnTo>
                    <a:pt x="2164715" y="0"/>
                  </a:lnTo>
                  <a:lnTo>
                    <a:pt x="1912785" y="0"/>
                  </a:lnTo>
                  <a:lnTo>
                    <a:pt x="2227491" y="11430"/>
                  </a:lnTo>
                  <a:lnTo>
                    <a:pt x="2273300" y="1143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3245980" y="2716529"/>
              <a:ext cx="2291715" cy="12700"/>
            </a:xfrm>
            <a:custGeom>
              <a:avLst/>
              <a:gdLst/>
              <a:ahLst/>
              <a:cxnLst/>
              <a:rect l="l" t="t" r="r" b="b"/>
              <a:pathLst>
                <a:path w="2291715" h="12700">
                  <a:moveTo>
                    <a:pt x="96507" y="12700"/>
                  </a:moveTo>
                  <a:lnTo>
                    <a:pt x="8891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507" y="12700"/>
                  </a:lnTo>
                  <a:close/>
                </a:path>
                <a:path w="2291715" h="12700">
                  <a:moveTo>
                    <a:pt x="2291219" y="3810"/>
                  </a:moveTo>
                  <a:lnTo>
                    <a:pt x="2255012" y="0"/>
                  </a:lnTo>
                  <a:lnTo>
                    <a:pt x="2186305" y="0"/>
                  </a:lnTo>
                  <a:lnTo>
                    <a:pt x="2291219" y="381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3252988" y="272795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74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334" y="12700"/>
                  </a:lnTo>
                  <a:lnTo>
                    <a:pt x="88740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3259986" y="2739390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57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172" y="12700"/>
                  </a:lnTo>
                  <a:lnTo>
                    <a:pt x="88577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3266984" y="275081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4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009" y="12700"/>
                  </a:lnTo>
                  <a:lnTo>
                    <a:pt x="88414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3273982" y="2762250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825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846" y="12700"/>
                  </a:lnTo>
                  <a:lnTo>
                    <a:pt x="88252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3280980" y="277367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8089" y="0"/>
                  </a:moveTo>
                  <a:lnTo>
                    <a:pt x="0" y="0"/>
                  </a:lnTo>
                  <a:lnTo>
                    <a:pt x="6997" y="11430"/>
                  </a:lnTo>
                  <a:lnTo>
                    <a:pt x="94924" y="11430"/>
                  </a:lnTo>
                  <a:lnTo>
                    <a:pt x="88089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3287978" y="278510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7926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4761" y="11429"/>
                  </a:lnTo>
                  <a:lnTo>
                    <a:pt x="87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3294198" y="2795269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778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376" y="12700"/>
                  </a:lnTo>
                  <a:lnTo>
                    <a:pt x="87781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3301196" y="280670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61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213" y="12700"/>
                  </a:lnTo>
                  <a:lnTo>
                    <a:pt x="8761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3308194" y="281812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456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051" y="12700"/>
                  </a:lnTo>
                  <a:lnTo>
                    <a:pt x="87456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3315192" y="282955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293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888" y="12700"/>
                  </a:lnTo>
                  <a:lnTo>
                    <a:pt x="87293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3322190" y="284099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13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725" y="12700"/>
                  </a:lnTo>
                  <a:lnTo>
                    <a:pt x="8713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3329188" y="285241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96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562" y="12700"/>
                  </a:lnTo>
                  <a:lnTo>
                    <a:pt x="8696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3336186" y="2863850"/>
              <a:ext cx="93980" cy="11430"/>
            </a:xfrm>
            <a:custGeom>
              <a:avLst/>
              <a:gdLst/>
              <a:ahLst/>
              <a:cxnLst/>
              <a:rect l="l" t="t" r="r" b="b"/>
              <a:pathLst>
                <a:path w="93979" h="11430">
                  <a:moveTo>
                    <a:pt x="86805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640" y="11429"/>
                  </a:lnTo>
                  <a:lnTo>
                    <a:pt x="86805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3342406" y="287400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66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255" y="12700"/>
                  </a:lnTo>
                  <a:lnTo>
                    <a:pt x="86660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3350182" y="2886709"/>
              <a:ext cx="93345" cy="11430"/>
            </a:xfrm>
            <a:custGeom>
              <a:avLst/>
              <a:gdLst/>
              <a:ahLst/>
              <a:cxnLst/>
              <a:rect l="l" t="t" r="r" b="b"/>
              <a:pathLst>
                <a:path w="93345" h="11430">
                  <a:moveTo>
                    <a:pt x="86479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315" y="11429"/>
                  </a:lnTo>
                  <a:lnTo>
                    <a:pt x="86479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3356402" y="289686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335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929" y="12700"/>
                  </a:lnTo>
                  <a:lnTo>
                    <a:pt x="8633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1385"/>
            <p:cNvSpPr/>
            <p:nvPr/>
          </p:nvSpPr>
          <p:spPr>
            <a:xfrm>
              <a:off x="3363400" y="2908300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17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767" y="12700"/>
                  </a:lnTo>
                  <a:lnTo>
                    <a:pt x="8617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1386"/>
            <p:cNvSpPr/>
            <p:nvPr/>
          </p:nvSpPr>
          <p:spPr>
            <a:xfrm>
              <a:off x="3370398" y="291972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00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604" y="12700"/>
                  </a:lnTo>
                  <a:lnTo>
                    <a:pt x="8600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3377396" y="293115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584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441" y="12700"/>
                  </a:lnTo>
                  <a:lnTo>
                    <a:pt x="85847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3384394" y="2942590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68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278" y="12700"/>
                  </a:lnTo>
                  <a:lnTo>
                    <a:pt x="85684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3391392" y="2954019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521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356" y="11429"/>
                  </a:lnTo>
                  <a:lnTo>
                    <a:pt x="85521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3398390" y="2965450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358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194" y="11429"/>
                  </a:lnTo>
                  <a:lnTo>
                    <a:pt x="8535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3404610" y="2975609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2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808" y="12700"/>
                  </a:lnTo>
                  <a:lnTo>
                    <a:pt x="8521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3411608" y="298704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505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646" y="12700"/>
                  </a:lnTo>
                  <a:lnTo>
                    <a:pt x="8505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3418606" y="2998469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88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483" y="12700"/>
                  </a:lnTo>
                  <a:lnTo>
                    <a:pt x="84888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3425604" y="300990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725" y="0"/>
                  </a:moveTo>
                  <a:lnTo>
                    <a:pt x="0" y="0"/>
                  </a:lnTo>
                  <a:lnTo>
                    <a:pt x="4665" y="7620"/>
                  </a:lnTo>
                  <a:lnTo>
                    <a:pt x="10108" y="12700"/>
                  </a:lnTo>
                  <a:lnTo>
                    <a:pt x="92320" y="12700"/>
                  </a:lnTo>
                  <a:lnTo>
                    <a:pt x="8472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3434352" y="3021329"/>
              <a:ext cx="90805" cy="12700"/>
            </a:xfrm>
            <a:custGeom>
              <a:avLst/>
              <a:gdLst/>
              <a:ahLst/>
              <a:cxnLst/>
              <a:rect l="l" t="t" r="r" b="b"/>
              <a:pathLst>
                <a:path w="90804" h="12700">
                  <a:moveTo>
                    <a:pt x="82813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90408" y="12700"/>
                  </a:lnTo>
                  <a:lnTo>
                    <a:pt x="8281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3446598" y="3032759"/>
              <a:ext cx="86995" cy="12700"/>
            </a:xfrm>
            <a:custGeom>
              <a:avLst/>
              <a:gdLst/>
              <a:ahLst/>
              <a:cxnLst/>
              <a:rect l="l" t="t" r="r" b="b"/>
              <a:pathLst>
                <a:path w="86995" h="12700">
                  <a:moveTo>
                    <a:pt x="7740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6904" y="12700"/>
                  </a:lnTo>
                  <a:lnTo>
                    <a:pt x="78921" y="2539"/>
                  </a:lnTo>
                  <a:lnTo>
                    <a:pt x="77402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3458845" y="3044190"/>
              <a:ext cx="83185" cy="11430"/>
            </a:xfrm>
            <a:custGeom>
              <a:avLst/>
              <a:gdLst/>
              <a:ahLst/>
              <a:cxnLst/>
              <a:rect l="l" t="t" r="r" b="b"/>
              <a:pathLst>
                <a:path w="83185" h="11430">
                  <a:moveTo>
                    <a:pt x="73659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82640" y="11430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3469730" y="3054350"/>
              <a:ext cx="81280" cy="12700"/>
            </a:xfrm>
            <a:custGeom>
              <a:avLst/>
              <a:gdLst/>
              <a:ahLst/>
              <a:cxnLst/>
              <a:rect l="l" t="t" r="r" b="b"/>
              <a:pathLst>
                <a:path w="81279" h="12700">
                  <a:moveTo>
                    <a:pt x="7075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0735" y="12700"/>
                  </a:lnTo>
                  <a:lnTo>
                    <a:pt x="70757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3481977" y="3065779"/>
              <a:ext cx="77470" cy="12700"/>
            </a:xfrm>
            <a:custGeom>
              <a:avLst/>
              <a:gdLst/>
              <a:ahLst/>
              <a:cxnLst/>
              <a:rect l="l" t="t" r="r" b="b"/>
              <a:pathLst>
                <a:path w="77470" h="12700">
                  <a:moveTo>
                    <a:pt x="6749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7469" y="12700"/>
                  </a:lnTo>
                  <a:lnTo>
                    <a:pt x="67491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3494223" y="3077209"/>
              <a:ext cx="74295" cy="12700"/>
            </a:xfrm>
            <a:custGeom>
              <a:avLst/>
              <a:gdLst/>
              <a:ahLst/>
              <a:cxnLst/>
              <a:rect l="l" t="t" r="r" b="b"/>
              <a:pathLst>
                <a:path w="74295" h="12700">
                  <a:moveTo>
                    <a:pt x="6422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4204" y="12700"/>
                  </a:lnTo>
                  <a:lnTo>
                    <a:pt x="64225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3506470" y="3088640"/>
              <a:ext cx="71120" cy="12700"/>
            </a:xfrm>
            <a:custGeom>
              <a:avLst/>
              <a:gdLst/>
              <a:ahLst/>
              <a:cxnLst/>
              <a:rect l="l" t="t" r="r" b="b"/>
              <a:pathLst>
                <a:path w="71120" h="12700">
                  <a:moveTo>
                    <a:pt x="60959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0938" y="1270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3518716" y="3100069"/>
              <a:ext cx="67945" cy="12700"/>
            </a:xfrm>
            <a:custGeom>
              <a:avLst/>
              <a:gdLst/>
              <a:ahLst/>
              <a:cxnLst/>
              <a:rect l="l" t="t" r="r" b="b"/>
              <a:pathLst>
                <a:path w="67945" h="12700">
                  <a:moveTo>
                    <a:pt x="576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7672" y="12700"/>
                  </a:lnTo>
                  <a:lnTo>
                    <a:pt x="57694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3530962" y="3111500"/>
              <a:ext cx="64769" cy="12700"/>
            </a:xfrm>
            <a:custGeom>
              <a:avLst/>
              <a:gdLst/>
              <a:ahLst/>
              <a:cxnLst/>
              <a:rect l="l" t="t" r="r" b="b"/>
              <a:pathLst>
                <a:path w="64770" h="12700">
                  <a:moveTo>
                    <a:pt x="544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4407" y="12700"/>
                  </a:lnTo>
                  <a:lnTo>
                    <a:pt x="54428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3543209" y="3122929"/>
              <a:ext cx="60325" cy="11430"/>
            </a:xfrm>
            <a:custGeom>
              <a:avLst/>
              <a:gdLst/>
              <a:ahLst/>
              <a:cxnLst/>
              <a:rect l="l" t="t" r="r" b="b"/>
              <a:pathLst>
                <a:path w="60325" h="11430">
                  <a:moveTo>
                    <a:pt x="51162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60143" y="11430"/>
                  </a:lnTo>
                  <a:lnTo>
                    <a:pt x="51162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3555455" y="3134359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47897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56877" y="11429"/>
                  </a:lnTo>
                  <a:lnTo>
                    <a:pt x="4789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3566341" y="3144519"/>
              <a:ext cx="55244" cy="12700"/>
            </a:xfrm>
            <a:custGeom>
              <a:avLst/>
              <a:gdLst/>
              <a:ahLst/>
              <a:cxnLst/>
              <a:rect l="l" t="t" r="r" b="b"/>
              <a:pathLst>
                <a:path w="55245" h="12700">
                  <a:moveTo>
                    <a:pt x="449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4972" y="12700"/>
                  </a:lnTo>
                  <a:lnTo>
                    <a:pt x="44994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3578587" y="3155950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417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1707" y="12700"/>
                  </a:lnTo>
                  <a:lnTo>
                    <a:pt x="41728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3590834" y="31673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3846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8441" y="12700"/>
                  </a:lnTo>
                  <a:lnTo>
                    <a:pt x="3846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3603080" y="317880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351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5175" y="12700"/>
                  </a:lnTo>
                  <a:lnTo>
                    <a:pt x="35197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3615327" y="3190240"/>
              <a:ext cx="41910" cy="12700"/>
            </a:xfrm>
            <a:custGeom>
              <a:avLst/>
              <a:gdLst/>
              <a:ahLst/>
              <a:cxnLst/>
              <a:rect l="l" t="t" r="r" b="b"/>
              <a:pathLst>
                <a:path w="41910" h="12700">
                  <a:moveTo>
                    <a:pt x="319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1909" y="12700"/>
                  </a:lnTo>
                  <a:lnTo>
                    <a:pt x="31931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3627573" y="3201669"/>
              <a:ext cx="38100" cy="11430"/>
            </a:xfrm>
            <a:custGeom>
              <a:avLst/>
              <a:gdLst/>
              <a:ahLst/>
              <a:cxnLst/>
              <a:rect l="l" t="t" r="r" b="b"/>
              <a:pathLst>
                <a:path w="38100" h="11430">
                  <a:moveTo>
                    <a:pt x="28665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7646" y="11429"/>
                  </a:lnTo>
                  <a:lnTo>
                    <a:pt x="28665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3639820" y="3213100"/>
              <a:ext cx="34925" cy="11430"/>
            </a:xfrm>
            <a:custGeom>
              <a:avLst/>
              <a:gdLst/>
              <a:ahLst/>
              <a:cxnLst/>
              <a:rect l="l" t="t" r="r" b="b"/>
              <a:pathLst>
                <a:path w="34925" h="11430">
                  <a:moveTo>
                    <a:pt x="25400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4380" y="11429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3650705" y="3223259"/>
              <a:ext cx="33020" cy="12700"/>
            </a:xfrm>
            <a:custGeom>
              <a:avLst/>
              <a:gdLst/>
              <a:ahLst/>
              <a:cxnLst/>
              <a:rect l="l" t="t" r="r" b="b"/>
              <a:pathLst>
                <a:path w="33020" h="12700">
                  <a:moveTo>
                    <a:pt x="224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32475" y="12700"/>
                  </a:lnTo>
                  <a:lnTo>
                    <a:pt x="2249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3662952" y="3234690"/>
              <a:ext cx="29209" cy="12700"/>
            </a:xfrm>
            <a:custGeom>
              <a:avLst/>
              <a:gdLst/>
              <a:ahLst/>
              <a:cxnLst/>
              <a:rect l="l" t="t" r="r" b="b"/>
              <a:pathLst>
                <a:path w="29210" h="12700">
                  <a:moveTo>
                    <a:pt x="192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9209" y="12700"/>
                  </a:lnTo>
                  <a:lnTo>
                    <a:pt x="19231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3675198" y="3246119"/>
              <a:ext cx="26034" cy="12700"/>
            </a:xfrm>
            <a:custGeom>
              <a:avLst/>
              <a:gdLst/>
              <a:ahLst/>
              <a:cxnLst/>
              <a:rect l="l" t="t" r="r" b="b"/>
              <a:pathLst>
                <a:path w="26035" h="12700">
                  <a:moveTo>
                    <a:pt x="1596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5944" y="12700"/>
                  </a:lnTo>
                  <a:lnTo>
                    <a:pt x="15965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3687445" y="325755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12700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2678" y="127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3699691" y="3268979"/>
              <a:ext cx="19685" cy="12700"/>
            </a:xfrm>
            <a:custGeom>
              <a:avLst/>
              <a:gdLst/>
              <a:ahLst/>
              <a:cxnLst/>
              <a:rect l="l" t="t" r="r" b="b"/>
              <a:pathLst>
                <a:path w="19685" h="12700">
                  <a:moveTo>
                    <a:pt x="943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9412" y="12700"/>
                  </a:lnTo>
                  <a:lnTo>
                    <a:pt x="9434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3711937" y="3280409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616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6147" y="12700"/>
                  </a:lnTo>
                  <a:lnTo>
                    <a:pt x="616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3724184" y="3291839"/>
              <a:ext cx="11430" cy="10160"/>
            </a:xfrm>
            <a:custGeom>
              <a:avLst/>
              <a:gdLst/>
              <a:ahLst/>
              <a:cxnLst/>
              <a:rect l="l" t="t" r="r" b="b"/>
              <a:pathLst>
                <a:path w="11429" h="10160">
                  <a:moveTo>
                    <a:pt x="2902" y="0"/>
                  </a:moveTo>
                  <a:lnTo>
                    <a:pt x="0" y="0"/>
                  </a:lnTo>
                  <a:lnTo>
                    <a:pt x="10885" y="10160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4662170" y="2932021"/>
              <a:ext cx="48895" cy="19050"/>
            </a:xfrm>
            <a:custGeom>
              <a:avLst/>
              <a:gdLst/>
              <a:ahLst/>
              <a:cxnLst/>
              <a:rect l="l" t="t" r="r" b="b"/>
              <a:pathLst>
                <a:path w="48895" h="19050">
                  <a:moveTo>
                    <a:pt x="48668" y="0"/>
                  </a:moveTo>
                  <a:lnTo>
                    <a:pt x="0" y="1678"/>
                  </a:lnTo>
                  <a:lnTo>
                    <a:pt x="29923" y="18744"/>
                  </a:lnTo>
                  <a:lnTo>
                    <a:pt x="48668" y="0"/>
                  </a:lnTo>
                  <a:close/>
                </a:path>
              </a:pathLst>
            </a:custGeom>
            <a:solidFill>
              <a:srgbClr val="F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4687241" y="2929164"/>
              <a:ext cx="106680" cy="50800"/>
            </a:xfrm>
            <a:custGeom>
              <a:avLst/>
              <a:gdLst/>
              <a:ahLst/>
              <a:cxnLst/>
              <a:rect l="l" t="t" r="r" b="b"/>
              <a:pathLst>
                <a:path w="106679" h="50800">
                  <a:moveTo>
                    <a:pt x="106464" y="0"/>
                  </a:moveTo>
                  <a:lnTo>
                    <a:pt x="15705" y="3129"/>
                  </a:lnTo>
                  <a:lnTo>
                    <a:pt x="0" y="18834"/>
                  </a:lnTo>
                  <a:lnTo>
                    <a:pt x="55803" y="5066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4738646" y="2926306"/>
              <a:ext cx="138430" cy="83185"/>
            </a:xfrm>
            <a:custGeom>
              <a:avLst/>
              <a:gdLst/>
              <a:ahLst/>
              <a:cxnLst/>
              <a:rect l="l" t="t" r="r" b="b"/>
              <a:pathLst>
                <a:path w="138429" h="83185">
                  <a:moveTo>
                    <a:pt x="137926" y="0"/>
                  </a:moveTo>
                  <a:lnTo>
                    <a:pt x="47891" y="3104"/>
                  </a:lnTo>
                  <a:lnTo>
                    <a:pt x="0" y="51011"/>
                  </a:lnTo>
                  <a:lnTo>
                    <a:pt x="55348" y="82578"/>
                  </a:lnTo>
                  <a:lnTo>
                    <a:pt x="137926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4789142" y="2924809"/>
              <a:ext cx="161925" cy="113030"/>
            </a:xfrm>
            <a:custGeom>
              <a:avLst/>
              <a:gdLst/>
              <a:ahLst/>
              <a:cxnLst/>
              <a:rect l="l" t="t" r="r" b="b"/>
              <a:pathLst>
                <a:path w="161925" h="113030">
                  <a:moveTo>
                    <a:pt x="140997" y="0"/>
                  </a:moveTo>
                  <a:lnTo>
                    <a:pt x="130837" y="0"/>
                  </a:lnTo>
                  <a:lnTo>
                    <a:pt x="79538" y="1768"/>
                  </a:lnTo>
                  <a:lnTo>
                    <a:pt x="0" y="81307"/>
                  </a:lnTo>
                  <a:lnTo>
                    <a:pt x="55352" y="112877"/>
                  </a:lnTo>
                  <a:lnTo>
                    <a:pt x="161681" y="6581"/>
                  </a:lnTo>
                  <a:lnTo>
                    <a:pt x="140997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4840093" y="2929714"/>
              <a:ext cx="183515" cy="137795"/>
            </a:xfrm>
            <a:custGeom>
              <a:avLst/>
              <a:gdLst/>
              <a:ahLst/>
              <a:cxnLst/>
              <a:rect l="l" t="t" r="r" b="b"/>
              <a:pathLst>
                <a:path w="183514" h="137794">
                  <a:moveTo>
                    <a:pt x="105462" y="0"/>
                  </a:moveTo>
                  <a:lnTo>
                    <a:pt x="0" y="105462"/>
                  </a:lnTo>
                  <a:lnTo>
                    <a:pt x="55803" y="137289"/>
                  </a:lnTo>
                  <a:lnTo>
                    <a:pt x="183236" y="9855"/>
                  </a:lnTo>
                  <a:lnTo>
                    <a:pt x="156086" y="3985"/>
                  </a:lnTo>
                  <a:lnTo>
                    <a:pt x="117986" y="3985"/>
                  </a:lnTo>
                  <a:lnTo>
                    <a:pt x="10546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4891043" y="2938215"/>
              <a:ext cx="203200" cy="158115"/>
            </a:xfrm>
            <a:custGeom>
              <a:avLst/>
              <a:gdLst/>
              <a:ahLst/>
              <a:cxnLst/>
              <a:rect l="l" t="t" r="r" b="b"/>
              <a:pathLst>
                <a:path w="203200" h="158114">
                  <a:moveTo>
                    <a:pt x="126020" y="0"/>
                  </a:moveTo>
                  <a:lnTo>
                    <a:pt x="0" y="126020"/>
                  </a:lnTo>
                  <a:lnTo>
                    <a:pt x="55803" y="157847"/>
                  </a:lnTo>
                  <a:lnTo>
                    <a:pt x="202859" y="10791"/>
                  </a:lnTo>
                  <a:lnTo>
                    <a:pt x="152126" y="5644"/>
                  </a:lnTo>
                  <a:lnTo>
                    <a:pt x="12602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4942803" y="2948422"/>
              <a:ext cx="219075" cy="177165"/>
            </a:xfrm>
            <a:custGeom>
              <a:avLst/>
              <a:gdLst/>
              <a:ahLst/>
              <a:cxnLst/>
              <a:rect l="l" t="t" r="r" b="b"/>
              <a:pathLst>
                <a:path w="219075" h="177164">
                  <a:moveTo>
                    <a:pt x="145334" y="0"/>
                  </a:moveTo>
                  <a:lnTo>
                    <a:pt x="0" y="145334"/>
                  </a:lnTo>
                  <a:lnTo>
                    <a:pt x="53376" y="175778"/>
                  </a:lnTo>
                  <a:lnTo>
                    <a:pt x="54962" y="176732"/>
                  </a:lnTo>
                  <a:lnTo>
                    <a:pt x="219078" y="12616"/>
                  </a:lnTo>
                  <a:lnTo>
                    <a:pt x="187996" y="4328"/>
                  </a:lnTo>
                  <a:lnTo>
                    <a:pt x="14533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4992944" y="2959434"/>
              <a:ext cx="245110" cy="196850"/>
            </a:xfrm>
            <a:custGeom>
              <a:avLst/>
              <a:gdLst/>
              <a:ahLst/>
              <a:cxnLst/>
              <a:rect l="l" t="t" r="r" b="b"/>
              <a:pathLst>
                <a:path w="245110" h="196850">
                  <a:moveTo>
                    <a:pt x="162920" y="0"/>
                  </a:moveTo>
                  <a:lnTo>
                    <a:pt x="0" y="162920"/>
                  </a:lnTo>
                  <a:lnTo>
                    <a:pt x="3234" y="164765"/>
                  </a:lnTo>
                  <a:lnTo>
                    <a:pt x="55564" y="196256"/>
                  </a:lnTo>
                  <a:lnTo>
                    <a:pt x="244788" y="7031"/>
                  </a:lnTo>
                  <a:lnTo>
                    <a:pt x="233104" y="3475"/>
                  </a:lnTo>
                  <a:lnTo>
                    <a:pt x="175954" y="3475"/>
                  </a:lnTo>
                  <a:lnTo>
                    <a:pt x="16292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5043752" y="2964687"/>
              <a:ext cx="261620" cy="220979"/>
            </a:xfrm>
            <a:custGeom>
              <a:avLst/>
              <a:gdLst/>
              <a:ahLst/>
              <a:cxnLst/>
              <a:rect l="l" t="t" r="r" b="b"/>
              <a:pathLst>
                <a:path w="261620" h="220980">
                  <a:moveTo>
                    <a:pt x="188139" y="0"/>
                  </a:moveTo>
                  <a:lnTo>
                    <a:pt x="0" y="188139"/>
                  </a:lnTo>
                  <a:lnTo>
                    <a:pt x="53915" y="220584"/>
                  </a:lnTo>
                  <a:lnTo>
                    <a:pt x="261346" y="13153"/>
                  </a:lnTo>
                  <a:lnTo>
                    <a:pt x="211507" y="7111"/>
                  </a:lnTo>
                  <a:lnTo>
                    <a:pt x="188139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5092910" y="2977017"/>
              <a:ext cx="281305" cy="240665"/>
            </a:xfrm>
            <a:custGeom>
              <a:avLst/>
              <a:gdLst/>
              <a:ahLst/>
              <a:cxnLst/>
              <a:rect l="l" t="t" r="r" b="b"/>
              <a:pathLst>
                <a:path w="281304" h="240664">
                  <a:moveTo>
                    <a:pt x="205392" y="0"/>
                  </a:moveTo>
                  <a:lnTo>
                    <a:pt x="0" y="205392"/>
                  </a:lnTo>
                  <a:lnTo>
                    <a:pt x="46779" y="233542"/>
                  </a:lnTo>
                  <a:lnTo>
                    <a:pt x="53879" y="240413"/>
                  </a:lnTo>
                  <a:lnTo>
                    <a:pt x="281180" y="13111"/>
                  </a:lnTo>
                  <a:lnTo>
                    <a:pt x="246169" y="4942"/>
                  </a:lnTo>
                  <a:lnTo>
                    <a:pt x="20539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5142621" y="2988564"/>
              <a:ext cx="305435" cy="268605"/>
            </a:xfrm>
            <a:custGeom>
              <a:avLst/>
              <a:gdLst/>
              <a:ahLst/>
              <a:cxnLst/>
              <a:rect l="l" t="t" r="r" b="b"/>
              <a:pathLst>
                <a:path w="305435" h="268604">
                  <a:moveTo>
                    <a:pt x="224763" y="0"/>
                  </a:moveTo>
                  <a:lnTo>
                    <a:pt x="0" y="224832"/>
                  </a:lnTo>
                  <a:lnTo>
                    <a:pt x="44828" y="268215"/>
                  </a:lnTo>
                  <a:lnTo>
                    <a:pt x="304408" y="8635"/>
                  </a:lnTo>
                  <a:lnTo>
                    <a:pt x="292978" y="8635"/>
                  </a:lnTo>
                  <a:lnTo>
                    <a:pt x="272658" y="2285"/>
                  </a:lnTo>
                  <a:lnTo>
                    <a:pt x="234558" y="2285"/>
                  </a:lnTo>
                  <a:lnTo>
                    <a:pt x="224763" y="0"/>
                  </a:lnTo>
                  <a:close/>
                </a:path>
                <a:path w="305435" h="268604">
                  <a:moveTo>
                    <a:pt x="304878" y="8165"/>
                  </a:moveTo>
                  <a:lnTo>
                    <a:pt x="301868" y="8635"/>
                  </a:lnTo>
                  <a:lnTo>
                    <a:pt x="304408" y="8635"/>
                  </a:lnTo>
                  <a:lnTo>
                    <a:pt x="304878" y="8165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5183227" y="2981913"/>
              <a:ext cx="359410" cy="314325"/>
            </a:xfrm>
            <a:custGeom>
              <a:avLst/>
              <a:gdLst/>
              <a:ahLst/>
              <a:cxnLst/>
              <a:rect l="l" t="t" r="r" b="b"/>
              <a:pathLst>
                <a:path w="359410" h="314325">
                  <a:moveTo>
                    <a:pt x="359099" y="0"/>
                  </a:moveTo>
                  <a:lnTo>
                    <a:pt x="261262" y="15287"/>
                  </a:lnTo>
                  <a:lnTo>
                    <a:pt x="255572" y="15287"/>
                  </a:lnTo>
                  <a:lnTo>
                    <a:pt x="0" y="270780"/>
                  </a:lnTo>
                  <a:lnTo>
                    <a:pt x="44883" y="314215"/>
                  </a:lnTo>
                  <a:lnTo>
                    <a:pt x="359099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5224238" y="2971800"/>
              <a:ext cx="407034" cy="363855"/>
            </a:xfrm>
            <a:custGeom>
              <a:avLst/>
              <a:gdLst/>
              <a:ahLst/>
              <a:cxnLst/>
              <a:rect l="l" t="t" r="r" b="b"/>
              <a:pathLst>
                <a:path w="407035" h="363854">
                  <a:moveTo>
                    <a:pt x="401861" y="0"/>
                  </a:moveTo>
                  <a:lnTo>
                    <a:pt x="382811" y="0"/>
                  </a:lnTo>
                  <a:lnTo>
                    <a:pt x="309057" y="11524"/>
                  </a:lnTo>
                  <a:lnTo>
                    <a:pt x="0" y="320581"/>
                  </a:lnTo>
                  <a:lnTo>
                    <a:pt x="44183" y="363339"/>
                  </a:lnTo>
                  <a:lnTo>
                    <a:pt x="406419" y="1215"/>
                  </a:lnTo>
                  <a:lnTo>
                    <a:pt x="40186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5264253" y="2971800"/>
              <a:ext cx="433705" cy="403225"/>
            </a:xfrm>
            <a:custGeom>
              <a:avLst/>
              <a:gdLst/>
              <a:ahLst/>
              <a:cxnLst/>
              <a:rect l="l" t="t" r="r" b="b"/>
              <a:pathLst>
                <a:path w="433704" h="403225">
                  <a:moveTo>
                    <a:pt x="361845" y="0"/>
                  </a:moveTo>
                  <a:lnTo>
                    <a:pt x="359305" y="0"/>
                  </a:lnTo>
                  <a:lnTo>
                    <a:pt x="0" y="359305"/>
                  </a:lnTo>
                  <a:lnTo>
                    <a:pt x="45178" y="403027"/>
                  </a:lnTo>
                  <a:lnTo>
                    <a:pt x="433525" y="14680"/>
                  </a:lnTo>
                  <a:lnTo>
                    <a:pt x="399945" y="10160"/>
                  </a:lnTo>
                  <a:lnTo>
                    <a:pt x="36184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5305560" y="2985576"/>
              <a:ext cx="462915" cy="427990"/>
            </a:xfrm>
            <a:custGeom>
              <a:avLst/>
              <a:gdLst/>
              <a:ahLst/>
              <a:cxnLst/>
              <a:rect l="l" t="t" r="r" b="b"/>
              <a:pathLst>
                <a:path w="462914" h="427989">
                  <a:moveTo>
                    <a:pt x="385503" y="0"/>
                  </a:moveTo>
                  <a:lnTo>
                    <a:pt x="0" y="385503"/>
                  </a:lnTo>
                  <a:lnTo>
                    <a:pt x="43887" y="427975"/>
                  </a:lnTo>
                  <a:lnTo>
                    <a:pt x="462913" y="8950"/>
                  </a:lnTo>
                  <a:lnTo>
                    <a:pt x="424679" y="5273"/>
                  </a:lnTo>
                  <a:lnTo>
                    <a:pt x="385503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5346221" y="2993969"/>
              <a:ext cx="494665" cy="459740"/>
            </a:xfrm>
            <a:custGeom>
              <a:avLst/>
              <a:gdLst/>
              <a:ahLst/>
              <a:cxnLst/>
              <a:rect l="l" t="t" r="r" b="b"/>
              <a:pathLst>
                <a:path w="494664" h="459739">
                  <a:moveTo>
                    <a:pt x="416459" y="0"/>
                  </a:moveTo>
                  <a:lnTo>
                    <a:pt x="0" y="416459"/>
                  </a:lnTo>
                  <a:lnTo>
                    <a:pt x="44533" y="459556"/>
                  </a:lnTo>
                  <a:lnTo>
                    <a:pt x="494232" y="9856"/>
                  </a:lnTo>
                  <a:lnTo>
                    <a:pt x="450058" y="3230"/>
                  </a:lnTo>
                  <a:lnTo>
                    <a:pt x="416459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5386882" y="3002832"/>
              <a:ext cx="523875" cy="490220"/>
            </a:xfrm>
            <a:custGeom>
              <a:avLst/>
              <a:gdLst/>
              <a:ahLst/>
              <a:cxnLst/>
              <a:rect l="l" t="t" r="r" b="b"/>
              <a:pathLst>
                <a:path w="523875" h="490220">
                  <a:moveTo>
                    <a:pt x="446945" y="0"/>
                  </a:moveTo>
                  <a:lnTo>
                    <a:pt x="0" y="446945"/>
                  </a:lnTo>
                  <a:lnTo>
                    <a:pt x="28398" y="474427"/>
                  </a:lnTo>
                  <a:lnTo>
                    <a:pt x="44373" y="490202"/>
                  </a:lnTo>
                  <a:lnTo>
                    <a:pt x="523740" y="10835"/>
                  </a:lnTo>
                  <a:lnTo>
                    <a:pt x="485598" y="5797"/>
                  </a:lnTo>
                  <a:lnTo>
                    <a:pt x="44694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5428060" y="2997200"/>
              <a:ext cx="579120" cy="535940"/>
            </a:xfrm>
            <a:custGeom>
              <a:avLst/>
              <a:gdLst/>
              <a:ahLst/>
              <a:cxnLst/>
              <a:rect l="l" t="t" r="r" b="b"/>
              <a:pathLst>
                <a:path w="579120" h="535939">
                  <a:moveTo>
                    <a:pt x="476952" y="15726"/>
                  </a:moveTo>
                  <a:lnTo>
                    <a:pt x="0" y="492679"/>
                  </a:lnTo>
                  <a:lnTo>
                    <a:pt x="43453" y="535586"/>
                  </a:lnTo>
                  <a:lnTo>
                    <a:pt x="558719" y="20320"/>
                  </a:lnTo>
                  <a:lnTo>
                    <a:pt x="511729" y="20320"/>
                  </a:lnTo>
                  <a:lnTo>
                    <a:pt x="476952" y="15726"/>
                  </a:lnTo>
                  <a:close/>
                </a:path>
                <a:path w="579120" h="535939">
                  <a:moveTo>
                    <a:pt x="579039" y="0"/>
                  </a:moveTo>
                  <a:lnTo>
                    <a:pt x="559989" y="11430"/>
                  </a:lnTo>
                  <a:lnTo>
                    <a:pt x="511729" y="20320"/>
                  </a:lnTo>
                  <a:lnTo>
                    <a:pt x="558719" y="20320"/>
                  </a:lnTo>
                  <a:lnTo>
                    <a:pt x="57903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5467679" y="2990850"/>
              <a:ext cx="603250" cy="582295"/>
            </a:xfrm>
            <a:custGeom>
              <a:avLst/>
              <a:gdLst/>
              <a:ahLst/>
              <a:cxnLst/>
              <a:rect l="l" t="t" r="r" b="b"/>
              <a:pathLst>
                <a:path w="603250" h="582295">
                  <a:moveTo>
                    <a:pt x="549580" y="0"/>
                  </a:moveTo>
                  <a:lnTo>
                    <a:pt x="539420" y="6350"/>
                  </a:lnTo>
                  <a:lnTo>
                    <a:pt x="520370" y="17779"/>
                  </a:lnTo>
                  <a:lnTo>
                    <a:pt x="0" y="538150"/>
                  </a:lnTo>
                  <a:lnTo>
                    <a:pt x="44092" y="581688"/>
                  </a:lnTo>
                  <a:lnTo>
                    <a:pt x="602666" y="23114"/>
                  </a:lnTo>
                  <a:lnTo>
                    <a:pt x="577520" y="6350"/>
                  </a:lnTo>
                  <a:lnTo>
                    <a:pt x="54958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5508283" y="3011122"/>
              <a:ext cx="608965" cy="601345"/>
            </a:xfrm>
            <a:custGeom>
              <a:avLst/>
              <a:gdLst/>
              <a:ahLst/>
              <a:cxnLst/>
              <a:rect l="l" t="t" r="r" b="b"/>
              <a:pathLst>
                <a:path w="608964" h="601345">
                  <a:moveTo>
                    <a:pt x="557799" y="0"/>
                  </a:moveTo>
                  <a:lnTo>
                    <a:pt x="0" y="557971"/>
                  </a:lnTo>
                  <a:lnTo>
                    <a:pt x="43746" y="601167"/>
                  </a:lnTo>
                  <a:lnTo>
                    <a:pt x="608344" y="36569"/>
                  </a:lnTo>
                  <a:lnTo>
                    <a:pt x="594066" y="24177"/>
                  </a:lnTo>
                  <a:lnTo>
                    <a:pt x="55779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5548195" y="3044151"/>
              <a:ext cx="612140" cy="608965"/>
            </a:xfrm>
            <a:custGeom>
              <a:avLst/>
              <a:gdLst/>
              <a:ahLst/>
              <a:cxnLst/>
              <a:rect l="l" t="t" r="r" b="b"/>
              <a:pathLst>
                <a:path w="612139" h="608964">
                  <a:moveTo>
                    <a:pt x="564352" y="0"/>
                  </a:moveTo>
                  <a:lnTo>
                    <a:pt x="0" y="564352"/>
                  </a:lnTo>
                  <a:lnTo>
                    <a:pt x="44731" y="608521"/>
                  </a:lnTo>
                  <a:lnTo>
                    <a:pt x="611945" y="41307"/>
                  </a:lnTo>
                  <a:lnTo>
                    <a:pt x="564352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5588454" y="3081327"/>
              <a:ext cx="617220" cy="615315"/>
            </a:xfrm>
            <a:custGeom>
              <a:avLst/>
              <a:gdLst/>
              <a:ahLst/>
              <a:cxnLst/>
              <a:rect l="l" t="t" r="r" b="b"/>
              <a:pathLst>
                <a:path w="617220" h="615314">
                  <a:moveTo>
                    <a:pt x="566927" y="0"/>
                  </a:moveTo>
                  <a:lnTo>
                    <a:pt x="0" y="566927"/>
                  </a:lnTo>
                  <a:lnTo>
                    <a:pt x="28755" y="595322"/>
                  </a:lnTo>
                  <a:lnTo>
                    <a:pt x="39839" y="614718"/>
                  </a:lnTo>
                  <a:lnTo>
                    <a:pt x="617076" y="37481"/>
                  </a:lnTo>
                  <a:lnTo>
                    <a:pt x="590095" y="22552"/>
                  </a:lnTo>
                  <a:lnTo>
                    <a:pt x="581205" y="12392"/>
                  </a:lnTo>
                  <a:lnTo>
                    <a:pt x="566927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5625522" y="3116094"/>
              <a:ext cx="632460" cy="631825"/>
            </a:xfrm>
            <a:custGeom>
              <a:avLst/>
              <a:gdLst/>
              <a:ahLst/>
              <a:cxnLst/>
              <a:rect l="l" t="t" r="r" b="b"/>
              <a:pathLst>
                <a:path w="632460" h="631825">
                  <a:moveTo>
                    <a:pt x="575102" y="0"/>
                  </a:moveTo>
                  <a:lnTo>
                    <a:pt x="0" y="575102"/>
                  </a:lnTo>
                  <a:lnTo>
                    <a:pt x="32327" y="631675"/>
                  </a:lnTo>
                  <a:lnTo>
                    <a:pt x="632334" y="31668"/>
                  </a:lnTo>
                  <a:lnTo>
                    <a:pt x="575102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5655078" y="3145048"/>
              <a:ext cx="654050" cy="653415"/>
            </a:xfrm>
            <a:custGeom>
              <a:avLst/>
              <a:gdLst/>
              <a:ahLst/>
              <a:cxnLst/>
              <a:rect l="l" t="t" r="r" b="b"/>
              <a:pathLst>
                <a:path w="654050" h="653414">
                  <a:moveTo>
                    <a:pt x="597872" y="0"/>
                  </a:moveTo>
                  <a:lnTo>
                    <a:pt x="0" y="597872"/>
                  </a:lnTo>
                  <a:lnTo>
                    <a:pt x="31612" y="653194"/>
                  </a:lnTo>
                  <a:lnTo>
                    <a:pt x="653962" y="31036"/>
                  </a:lnTo>
                  <a:lnTo>
                    <a:pt x="597872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5683711" y="3173097"/>
              <a:ext cx="677545" cy="652780"/>
            </a:xfrm>
            <a:custGeom>
              <a:avLst/>
              <a:gdLst/>
              <a:ahLst/>
              <a:cxnLst/>
              <a:rect l="l" t="t" r="r" b="b"/>
              <a:pathLst>
                <a:path w="677545" h="652779">
                  <a:moveTo>
                    <a:pt x="619930" y="0"/>
                  </a:moveTo>
                  <a:lnTo>
                    <a:pt x="0" y="619930"/>
                  </a:lnTo>
                  <a:lnTo>
                    <a:pt x="9698" y="636902"/>
                  </a:lnTo>
                  <a:lnTo>
                    <a:pt x="56594" y="652236"/>
                  </a:lnTo>
                  <a:lnTo>
                    <a:pt x="677162" y="31668"/>
                  </a:lnTo>
                  <a:lnTo>
                    <a:pt x="61993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5734563" y="2743200"/>
              <a:ext cx="1133475" cy="1101725"/>
            </a:xfrm>
            <a:custGeom>
              <a:avLst/>
              <a:gdLst/>
              <a:ahLst/>
              <a:cxnLst/>
              <a:rect l="l" t="t" r="r" b="b"/>
              <a:pathLst>
                <a:path w="1133475" h="1101725">
                  <a:moveTo>
                    <a:pt x="621404" y="458851"/>
                  </a:moveTo>
                  <a:lnTo>
                    <a:pt x="0" y="1080256"/>
                  </a:lnTo>
                  <a:lnTo>
                    <a:pt x="65080" y="1101535"/>
                  </a:lnTo>
                  <a:lnTo>
                    <a:pt x="677001" y="489614"/>
                  </a:lnTo>
                  <a:lnTo>
                    <a:pt x="621404" y="458851"/>
                  </a:lnTo>
                  <a:close/>
                </a:path>
                <a:path w="1133475" h="1101725">
                  <a:moveTo>
                    <a:pt x="1101846" y="0"/>
                  </a:moveTo>
                  <a:lnTo>
                    <a:pt x="1082466" y="84150"/>
                  </a:lnTo>
                  <a:lnTo>
                    <a:pt x="1132948" y="33667"/>
                  </a:lnTo>
                  <a:lnTo>
                    <a:pt x="1101846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5794858" y="2773566"/>
              <a:ext cx="1111885" cy="1091565"/>
            </a:xfrm>
            <a:custGeom>
              <a:avLst/>
              <a:gdLst/>
              <a:ahLst/>
              <a:cxnLst/>
              <a:rect l="l" t="t" r="r" b="b"/>
              <a:pathLst>
                <a:path w="1111884" h="1091564">
                  <a:moveTo>
                    <a:pt x="612618" y="456986"/>
                  </a:moveTo>
                  <a:lnTo>
                    <a:pt x="0" y="1069604"/>
                  </a:lnTo>
                  <a:lnTo>
                    <a:pt x="66037" y="1091197"/>
                  </a:lnTo>
                  <a:lnTo>
                    <a:pt x="669032" y="488201"/>
                  </a:lnTo>
                  <a:lnTo>
                    <a:pt x="612618" y="456986"/>
                  </a:lnTo>
                  <a:close/>
                </a:path>
                <a:path w="1111884" h="1091564">
                  <a:moveTo>
                    <a:pt x="1069604" y="0"/>
                  </a:moveTo>
                  <a:lnTo>
                    <a:pt x="1024067" y="45550"/>
                  </a:lnTo>
                  <a:lnTo>
                    <a:pt x="997851" y="159383"/>
                  </a:lnTo>
                  <a:lnTo>
                    <a:pt x="1111684" y="45550"/>
                  </a:lnTo>
                  <a:lnTo>
                    <a:pt x="1069604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4653279" y="2815156"/>
              <a:ext cx="2291080" cy="2284095"/>
            </a:xfrm>
            <a:custGeom>
              <a:avLst/>
              <a:gdLst/>
              <a:ahLst/>
              <a:cxnLst/>
              <a:rect l="l" t="t" r="r" b="b"/>
              <a:pathLst>
                <a:path w="2291079" h="2284095">
                  <a:moveTo>
                    <a:pt x="67310" y="2214043"/>
                  </a:moveTo>
                  <a:lnTo>
                    <a:pt x="0" y="2263573"/>
                  </a:lnTo>
                  <a:lnTo>
                    <a:pt x="52374" y="2283589"/>
                  </a:lnTo>
                  <a:lnTo>
                    <a:pt x="94615" y="2241348"/>
                  </a:lnTo>
                  <a:lnTo>
                    <a:pt x="67310" y="2214043"/>
                  </a:lnTo>
                  <a:close/>
                </a:path>
                <a:path w="2291079" h="2284095">
                  <a:moveTo>
                    <a:pt x="1805705" y="443898"/>
                  </a:moveTo>
                  <a:lnTo>
                    <a:pt x="1201873" y="1047730"/>
                  </a:lnTo>
                  <a:lnTo>
                    <a:pt x="1266954" y="1069009"/>
                  </a:lnTo>
                  <a:lnTo>
                    <a:pt x="1861302" y="474661"/>
                  </a:lnTo>
                  <a:lnTo>
                    <a:pt x="1805705" y="443898"/>
                  </a:lnTo>
                  <a:close/>
                </a:path>
                <a:path w="2291079" h="2284095">
                  <a:moveTo>
                    <a:pt x="2249603" y="0"/>
                  </a:moveTo>
                  <a:lnTo>
                    <a:pt x="2141710" y="107893"/>
                  </a:lnTo>
                  <a:lnTo>
                    <a:pt x="2134870" y="137593"/>
                  </a:lnTo>
                  <a:lnTo>
                    <a:pt x="2143045" y="192917"/>
                  </a:lnTo>
                  <a:lnTo>
                    <a:pt x="2291073" y="44890"/>
                  </a:lnTo>
                  <a:lnTo>
                    <a:pt x="2249603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4700302" y="2856560"/>
              <a:ext cx="2284095" cy="2265045"/>
            </a:xfrm>
            <a:custGeom>
              <a:avLst/>
              <a:gdLst/>
              <a:ahLst/>
              <a:cxnLst/>
              <a:rect l="l" t="t" r="r" b="b"/>
              <a:pathLst>
                <a:path w="2284095" h="2265045">
                  <a:moveTo>
                    <a:pt x="43900" y="2196253"/>
                  </a:moveTo>
                  <a:lnTo>
                    <a:pt x="0" y="2240140"/>
                  </a:lnTo>
                  <a:lnTo>
                    <a:pt x="64157" y="2264659"/>
                  </a:lnTo>
                  <a:lnTo>
                    <a:pt x="114841" y="2213976"/>
                  </a:lnTo>
                  <a:lnTo>
                    <a:pt x="58387" y="2210739"/>
                  </a:lnTo>
                  <a:lnTo>
                    <a:pt x="43900" y="2196253"/>
                  </a:lnTo>
                  <a:close/>
                </a:path>
                <a:path w="2284095" h="2265045">
                  <a:moveTo>
                    <a:pt x="1809876" y="430821"/>
                  </a:moveTo>
                  <a:lnTo>
                    <a:pt x="1214638" y="1025875"/>
                  </a:lnTo>
                  <a:lnTo>
                    <a:pt x="1281183" y="1047633"/>
                  </a:lnTo>
                  <a:lnTo>
                    <a:pt x="1865841" y="462975"/>
                  </a:lnTo>
                  <a:lnTo>
                    <a:pt x="1859247" y="458139"/>
                  </a:lnTo>
                  <a:lnTo>
                    <a:pt x="1809876" y="430821"/>
                  </a:lnTo>
                  <a:close/>
                </a:path>
                <a:path w="2284095" h="2265045">
                  <a:moveTo>
                    <a:pt x="2240830" y="0"/>
                  </a:moveTo>
                  <a:lnTo>
                    <a:pt x="2095153" y="145631"/>
                  </a:lnTo>
                  <a:lnTo>
                    <a:pt x="2106488" y="222328"/>
                  </a:lnTo>
                  <a:lnTo>
                    <a:pt x="2283642" y="45174"/>
                  </a:lnTo>
                  <a:lnTo>
                    <a:pt x="2259297" y="19989"/>
                  </a:lnTo>
                  <a:lnTo>
                    <a:pt x="224083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4758947" y="2897860"/>
              <a:ext cx="2264410" cy="2245995"/>
            </a:xfrm>
            <a:custGeom>
              <a:avLst/>
              <a:gdLst/>
              <a:ahLst/>
              <a:cxnLst/>
              <a:rect l="l" t="t" r="r" b="b"/>
              <a:pathLst>
                <a:path w="2264409" h="2245995">
                  <a:moveTo>
                    <a:pt x="48989" y="2172262"/>
                  </a:moveTo>
                  <a:lnTo>
                    <a:pt x="0" y="2221252"/>
                  </a:lnTo>
                  <a:lnTo>
                    <a:pt x="63400" y="2245481"/>
                  </a:lnTo>
                  <a:lnTo>
                    <a:pt x="131868" y="2177013"/>
                  </a:lnTo>
                  <a:lnTo>
                    <a:pt x="48989" y="2172262"/>
                  </a:lnTo>
                  <a:close/>
                </a:path>
                <a:path w="2264409" h="2245995">
                  <a:moveTo>
                    <a:pt x="965771" y="1343110"/>
                  </a:moveTo>
                  <a:lnTo>
                    <a:pt x="877312" y="1369339"/>
                  </a:lnTo>
                  <a:lnTo>
                    <a:pt x="676652" y="1609369"/>
                  </a:lnTo>
                  <a:lnTo>
                    <a:pt x="623898" y="1684983"/>
                  </a:lnTo>
                  <a:lnTo>
                    <a:pt x="965771" y="1343110"/>
                  </a:lnTo>
                  <a:close/>
                </a:path>
                <a:path w="2264409" h="2245995">
                  <a:moveTo>
                    <a:pt x="1802800" y="418451"/>
                  </a:moveTo>
                  <a:lnTo>
                    <a:pt x="1216796" y="1004456"/>
                  </a:lnTo>
                  <a:lnTo>
                    <a:pt x="1282833" y="1026048"/>
                  </a:lnTo>
                  <a:lnTo>
                    <a:pt x="1853356" y="455525"/>
                  </a:lnTo>
                  <a:lnTo>
                    <a:pt x="1802800" y="418451"/>
                  </a:lnTo>
                  <a:close/>
                </a:path>
                <a:path w="2264409" h="2245995">
                  <a:moveTo>
                    <a:pt x="2221252" y="0"/>
                  </a:moveTo>
                  <a:lnTo>
                    <a:pt x="2046862" y="174389"/>
                  </a:lnTo>
                  <a:lnTo>
                    <a:pt x="2058145" y="250736"/>
                  </a:lnTo>
                  <a:lnTo>
                    <a:pt x="2264324" y="44557"/>
                  </a:lnTo>
                  <a:lnTo>
                    <a:pt x="2221252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4817584" y="2938724"/>
              <a:ext cx="2245360" cy="2224405"/>
            </a:xfrm>
            <a:custGeom>
              <a:avLst/>
              <a:gdLst/>
              <a:ahLst/>
              <a:cxnLst/>
              <a:rect l="l" t="t" r="r" b="b"/>
              <a:pathLst>
                <a:path w="2245359" h="2224404">
                  <a:moveTo>
                    <a:pt x="66984" y="2135791"/>
                  </a:moveTo>
                  <a:lnTo>
                    <a:pt x="0" y="2202796"/>
                  </a:lnTo>
                  <a:lnTo>
                    <a:pt x="35085" y="2216205"/>
                  </a:lnTo>
                  <a:lnTo>
                    <a:pt x="65128" y="2224262"/>
                  </a:lnTo>
                  <a:lnTo>
                    <a:pt x="149385" y="2140005"/>
                  </a:lnTo>
                  <a:lnTo>
                    <a:pt x="140495" y="2140005"/>
                  </a:lnTo>
                  <a:lnTo>
                    <a:pt x="66984" y="2135791"/>
                  </a:lnTo>
                  <a:close/>
                </a:path>
                <a:path w="2245359" h="2224404">
                  <a:moveTo>
                    <a:pt x="154560" y="2134830"/>
                  </a:moveTo>
                  <a:lnTo>
                    <a:pt x="140495" y="2140005"/>
                  </a:lnTo>
                  <a:lnTo>
                    <a:pt x="149385" y="2140005"/>
                  </a:lnTo>
                  <a:lnTo>
                    <a:pt x="154560" y="2134830"/>
                  </a:lnTo>
                  <a:close/>
                </a:path>
                <a:path w="2245359" h="2224404">
                  <a:moveTo>
                    <a:pt x="1020868" y="1268522"/>
                  </a:moveTo>
                  <a:lnTo>
                    <a:pt x="897382" y="1305137"/>
                  </a:lnTo>
                  <a:lnTo>
                    <a:pt x="580869" y="1621747"/>
                  </a:lnTo>
                  <a:lnTo>
                    <a:pt x="503715" y="1732335"/>
                  </a:lnTo>
                  <a:lnTo>
                    <a:pt x="437040" y="1852350"/>
                  </a:lnTo>
                  <a:lnTo>
                    <a:pt x="1020868" y="1268522"/>
                  </a:lnTo>
                  <a:close/>
                </a:path>
                <a:path w="2245359" h="2224404">
                  <a:moveTo>
                    <a:pt x="1790602" y="411642"/>
                  </a:moveTo>
                  <a:lnTo>
                    <a:pt x="1218952" y="983468"/>
                  </a:lnTo>
                  <a:lnTo>
                    <a:pt x="1284492" y="1004898"/>
                  </a:lnTo>
                  <a:lnTo>
                    <a:pt x="1840879" y="448511"/>
                  </a:lnTo>
                  <a:lnTo>
                    <a:pt x="1790602" y="411642"/>
                  </a:lnTo>
                  <a:close/>
                </a:path>
                <a:path w="2245359" h="2224404">
                  <a:moveTo>
                    <a:pt x="2202118" y="0"/>
                  </a:moveTo>
                  <a:lnTo>
                    <a:pt x="1998581" y="203599"/>
                  </a:lnTo>
                  <a:lnTo>
                    <a:pt x="2008665" y="271835"/>
                  </a:lnTo>
                  <a:lnTo>
                    <a:pt x="2011803" y="277587"/>
                  </a:lnTo>
                  <a:lnTo>
                    <a:pt x="2245014" y="44375"/>
                  </a:lnTo>
                  <a:lnTo>
                    <a:pt x="2202118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4876703" y="2979226"/>
              <a:ext cx="2225675" cy="2200910"/>
            </a:xfrm>
            <a:custGeom>
              <a:avLst/>
              <a:gdLst/>
              <a:ahLst/>
              <a:cxnLst/>
              <a:rect l="l" t="t" r="r" b="b"/>
              <a:pathLst>
                <a:path w="2225675" h="2200910">
                  <a:moveTo>
                    <a:pt x="1067089" y="1203405"/>
                  </a:moveTo>
                  <a:lnTo>
                    <a:pt x="977996" y="1223203"/>
                  </a:lnTo>
                  <a:lnTo>
                    <a:pt x="950916" y="1231233"/>
                  </a:lnTo>
                  <a:lnTo>
                    <a:pt x="387446" y="1794703"/>
                  </a:lnTo>
                  <a:lnTo>
                    <a:pt x="330296" y="1897573"/>
                  </a:lnTo>
                  <a:lnTo>
                    <a:pt x="215996" y="2049973"/>
                  </a:lnTo>
                  <a:lnTo>
                    <a:pt x="83385" y="2098764"/>
                  </a:lnTo>
                  <a:lnTo>
                    <a:pt x="0" y="2182149"/>
                  </a:lnTo>
                  <a:lnTo>
                    <a:pt x="69902" y="2200898"/>
                  </a:lnTo>
                  <a:lnTo>
                    <a:pt x="1067089" y="1203405"/>
                  </a:lnTo>
                  <a:close/>
                </a:path>
                <a:path w="2225675" h="2200910">
                  <a:moveTo>
                    <a:pt x="1777363" y="404786"/>
                  </a:moveTo>
                  <a:lnTo>
                    <a:pt x="1219629" y="962519"/>
                  </a:lnTo>
                  <a:lnTo>
                    <a:pt x="1282796" y="983173"/>
                  </a:lnTo>
                  <a:lnTo>
                    <a:pt x="1286478" y="983948"/>
                  </a:lnTo>
                  <a:lnTo>
                    <a:pt x="1828196" y="442063"/>
                  </a:lnTo>
                  <a:lnTo>
                    <a:pt x="1777363" y="404786"/>
                  </a:lnTo>
                  <a:close/>
                </a:path>
                <a:path w="2225675" h="2200910">
                  <a:moveTo>
                    <a:pt x="2182149" y="0"/>
                  </a:moveTo>
                  <a:lnTo>
                    <a:pt x="1949994" y="232155"/>
                  </a:lnTo>
                  <a:lnTo>
                    <a:pt x="1981075" y="289137"/>
                  </a:lnTo>
                  <a:lnTo>
                    <a:pt x="2225398" y="44739"/>
                  </a:lnTo>
                  <a:lnTo>
                    <a:pt x="2182149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4939792" y="3019909"/>
              <a:ext cx="2201545" cy="2177415"/>
            </a:xfrm>
            <a:custGeom>
              <a:avLst/>
              <a:gdLst/>
              <a:ahLst/>
              <a:cxnLst/>
              <a:rect l="l" t="t" r="r" b="b"/>
              <a:pathLst>
                <a:path w="2201545" h="2177415">
                  <a:moveTo>
                    <a:pt x="1105951" y="1140066"/>
                  </a:moveTo>
                  <a:lnTo>
                    <a:pt x="993284" y="1165103"/>
                  </a:lnTo>
                  <a:lnTo>
                    <a:pt x="164337" y="1994050"/>
                  </a:lnTo>
                  <a:lnTo>
                    <a:pt x="152907" y="2009290"/>
                  </a:lnTo>
                  <a:lnTo>
                    <a:pt x="146879" y="2011508"/>
                  </a:lnTo>
                  <a:lnTo>
                    <a:pt x="0" y="2158388"/>
                  </a:lnTo>
                  <a:lnTo>
                    <a:pt x="69097" y="2176920"/>
                  </a:lnTo>
                  <a:lnTo>
                    <a:pt x="1105951" y="1140066"/>
                  </a:lnTo>
                  <a:close/>
                </a:path>
                <a:path w="2201545" h="2177415">
                  <a:moveTo>
                    <a:pt x="1760434" y="397953"/>
                  </a:moveTo>
                  <a:lnTo>
                    <a:pt x="1216836" y="941551"/>
                  </a:lnTo>
                  <a:lnTo>
                    <a:pt x="1219707" y="942490"/>
                  </a:lnTo>
                  <a:lnTo>
                    <a:pt x="1288949" y="957068"/>
                  </a:lnTo>
                  <a:lnTo>
                    <a:pt x="1810990" y="435027"/>
                  </a:lnTo>
                  <a:lnTo>
                    <a:pt x="1760434" y="397953"/>
                  </a:lnTo>
                  <a:close/>
                </a:path>
                <a:path w="2201545" h="2177415">
                  <a:moveTo>
                    <a:pt x="2158388" y="0"/>
                  </a:moveTo>
                  <a:lnTo>
                    <a:pt x="1915144" y="243243"/>
                  </a:lnTo>
                  <a:lnTo>
                    <a:pt x="1946072" y="299945"/>
                  </a:lnTo>
                  <a:lnTo>
                    <a:pt x="2201460" y="44557"/>
                  </a:lnTo>
                  <a:lnTo>
                    <a:pt x="2158388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5002873" y="3060598"/>
              <a:ext cx="2218055" cy="2170430"/>
            </a:xfrm>
            <a:custGeom>
              <a:avLst/>
              <a:gdLst/>
              <a:ahLst/>
              <a:cxnLst/>
              <a:rect l="l" t="t" r="r" b="b"/>
              <a:pathLst>
                <a:path w="2218054" h="2170429">
                  <a:moveTo>
                    <a:pt x="1242771" y="1059497"/>
                  </a:moveTo>
                  <a:lnTo>
                    <a:pt x="1194727" y="1065631"/>
                  </a:lnTo>
                  <a:lnTo>
                    <a:pt x="1145730" y="1076528"/>
                  </a:lnTo>
                  <a:lnTo>
                    <a:pt x="1135938" y="1078699"/>
                  </a:lnTo>
                  <a:lnTo>
                    <a:pt x="1033068" y="1101559"/>
                  </a:lnTo>
                  <a:lnTo>
                    <a:pt x="0" y="2134628"/>
                  </a:lnTo>
                  <a:lnTo>
                    <a:pt x="69100" y="2153158"/>
                  </a:lnTo>
                  <a:lnTo>
                    <a:pt x="132194" y="2170074"/>
                  </a:lnTo>
                  <a:lnTo>
                    <a:pt x="1242771" y="1059497"/>
                  </a:lnTo>
                  <a:close/>
                </a:path>
                <a:path w="2218054" h="2170429">
                  <a:moveTo>
                    <a:pt x="1840217" y="462051"/>
                  </a:moveTo>
                  <a:lnTo>
                    <a:pt x="1794065" y="428193"/>
                  </a:lnTo>
                  <a:lnTo>
                    <a:pt x="1789671" y="424967"/>
                  </a:lnTo>
                  <a:lnTo>
                    <a:pt x="1743506" y="391121"/>
                  </a:lnTo>
                  <a:lnTo>
                    <a:pt x="1219568" y="915060"/>
                  </a:lnTo>
                  <a:lnTo>
                    <a:pt x="1285659" y="928979"/>
                  </a:lnTo>
                  <a:lnTo>
                    <a:pt x="1358049" y="944219"/>
                  </a:lnTo>
                  <a:lnTo>
                    <a:pt x="1840217" y="462051"/>
                  </a:lnTo>
                  <a:close/>
                </a:path>
                <a:path w="2218054" h="2170429">
                  <a:moveTo>
                    <a:pt x="2217496" y="84772"/>
                  </a:moveTo>
                  <a:lnTo>
                    <a:pt x="2214537" y="82651"/>
                  </a:lnTo>
                  <a:lnTo>
                    <a:pt x="2177694" y="44564"/>
                  </a:lnTo>
                  <a:lnTo>
                    <a:pt x="2173960" y="40678"/>
                  </a:lnTo>
                  <a:lnTo>
                    <a:pt x="2134628" y="0"/>
                  </a:lnTo>
                  <a:lnTo>
                    <a:pt x="1880298" y="254330"/>
                  </a:lnTo>
                  <a:lnTo>
                    <a:pt x="1908530" y="306108"/>
                  </a:lnTo>
                  <a:lnTo>
                    <a:pt x="1939467" y="362800"/>
                  </a:lnTo>
                  <a:lnTo>
                    <a:pt x="2217496" y="84772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5129059" y="3141958"/>
              <a:ext cx="2139315" cy="2106295"/>
            </a:xfrm>
            <a:custGeom>
              <a:avLst/>
              <a:gdLst/>
              <a:ahLst/>
              <a:cxnLst/>
              <a:rect l="l" t="t" r="r" b="b"/>
              <a:pathLst>
                <a:path w="2139315" h="2106295">
                  <a:moveTo>
                    <a:pt x="1209777" y="966224"/>
                  </a:moveTo>
                  <a:lnTo>
                    <a:pt x="1107854" y="979248"/>
                  </a:lnTo>
                  <a:lnTo>
                    <a:pt x="0" y="2087102"/>
                  </a:lnTo>
                  <a:lnTo>
                    <a:pt x="70098" y="2105903"/>
                  </a:lnTo>
                  <a:lnTo>
                    <a:pt x="1209777" y="966224"/>
                  </a:lnTo>
                  <a:close/>
                </a:path>
                <a:path w="2139315" h="2106295">
                  <a:moveTo>
                    <a:pt x="1709646" y="377455"/>
                  </a:moveTo>
                  <a:lnTo>
                    <a:pt x="1225579" y="861523"/>
                  </a:lnTo>
                  <a:lnTo>
                    <a:pt x="1299018" y="876984"/>
                  </a:lnTo>
                  <a:lnTo>
                    <a:pt x="1767783" y="408218"/>
                  </a:lnTo>
                  <a:lnTo>
                    <a:pt x="1716240" y="382291"/>
                  </a:lnTo>
                  <a:lnTo>
                    <a:pt x="1709646" y="377455"/>
                  </a:lnTo>
                  <a:close/>
                </a:path>
                <a:path w="2139315" h="2106295">
                  <a:moveTo>
                    <a:pt x="2087102" y="0"/>
                  </a:moveTo>
                  <a:lnTo>
                    <a:pt x="1810594" y="276507"/>
                  </a:lnTo>
                  <a:lnTo>
                    <a:pt x="1841970" y="334031"/>
                  </a:lnTo>
                  <a:lnTo>
                    <a:pt x="2138727" y="37274"/>
                  </a:lnTo>
                  <a:lnTo>
                    <a:pt x="2088350" y="1291"/>
                  </a:lnTo>
                  <a:lnTo>
                    <a:pt x="2087102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5193149" y="3176058"/>
              <a:ext cx="2120900" cy="2083435"/>
            </a:xfrm>
            <a:custGeom>
              <a:avLst/>
              <a:gdLst/>
              <a:ahLst/>
              <a:cxnLst/>
              <a:rect l="l" t="t" r="r" b="b"/>
              <a:pathLst>
                <a:path w="2120900" h="2083435">
                  <a:moveTo>
                    <a:pt x="1233050" y="920961"/>
                  </a:moveTo>
                  <a:lnTo>
                    <a:pt x="1136951" y="933241"/>
                  </a:lnTo>
                  <a:lnTo>
                    <a:pt x="0" y="2070192"/>
                  </a:lnTo>
                  <a:lnTo>
                    <a:pt x="43060" y="2081741"/>
                  </a:lnTo>
                  <a:lnTo>
                    <a:pt x="73719" y="2082832"/>
                  </a:lnTo>
                  <a:lnTo>
                    <a:pt x="1235279" y="921272"/>
                  </a:lnTo>
                  <a:lnTo>
                    <a:pt x="1233050" y="920961"/>
                  </a:lnTo>
                  <a:close/>
                </a:path>
                <a:path w="2120900" h="2083435">
                  <a:moveTo>
                    <a:pt x="1698623" y="371568"/>
                  </a:moveTo>
                  <a:lnTo>
                    <a:pt x="1228633" y="841559"/>
                  </a:lnTo>
                  <a:lnTo>
                    <a:pt x="1299974" y="856578"/>
                  </a:lnTo>
                  <a:lnTo>
                    <a:pt x="1756080" y="400471"/>
                  </a:lnTo>
                  <a:lnTo>
                    <a:pt x="1698623" y="371568"/>
                  </a:lnTo>
                  <a:close/>
                </a:path>
                <a:path w="2120900" h="2083435">
                  <a:moveTo>
                    <a:pt x="2070192" y="0"/>
                  </a:moveTo>
                  <a:lnTo>
                    <a:pt x="1775191" y="295001"/>
                  </a:lnTo>
                  <a:lnTo>
                    <a:pt x="1805671" y="350881"/>
                  </a:lnTo>
                  <a:lnTo>
                    <a:pt x="2120568" y="35983"/>
                  </a:lnTo>
                  <a:lnTo>
                    <a:pt x="207019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5259511" y="3208866"/>
              <a:ext cx="2096770" cy="2052955"/>
            </a:xfrm>
            <a:custGeom>
              <a:avLst/>
              <a:gdLst/>
              <a:ahLst/>
              <a:cxnLst/>
              <a:rect l="l" t="t" r="r" b="b"/>
              <a:pathLst>
                <a:path w="2096770" h="2052954">
                  <a:moveTo>
                    <a:pt x="1166688" y="888153"/>
                  </a:moveTo>
                  <a:lnTo>
                    <a:pt x="1160864" y="888897"/>
                  </a:lnTo>
                  <a:lnTo>
                    <a:pt x="0" y="2049762"/>
                  </a:lnTo>
                  <a:lnTo>
                    <a:pt x="85846" y="2052816"/>
                  </a:lnTo>
                  <a:lnTo>
                    <a:pt x="1240254" y="898407"/>
                  </a:lnTo>
                  <a:lnTo>
                    <a:pt x="1166688" y="888153"/>
                  </a:lnTo>
                  <a:close/>
                </a:path>
                <a:path w="2096770" h="2052954">
                  <a:moveTo>
                    <a:pt x="1684649" y="365113"/>
                  </a:moveTo>
                  <a:lnTo>
                    <a:pt x="1227317" y="822444"/>
                  </a:lnTo>
                  <a:lnTo>
                    <a:pt x="1261938" y="829733"/>
                  </a:lnTo>
                  <a:lnTo>
                    <a:pt x="1288537" y="850125"/>
                  </a:lnTo>
                  <a:lnTo>
                    <a:pt x="1743796" y="394865"/>
                  </a:lnTo>
                  <a:lnTo>
                    <a:pt x="1684649" y="365113"/>
                  </a:lnTo>
                  <a:close/>
                </a:path>
                <a:path w="2096770" h="2052954">
                  <a:moveTo>
                    <a:pt x="2049762" y="0"/>
                  </a:moveTo>
                  <a:lnTo>
                    <a:pt x="1736620" y="313142"/>
                  </a:lnTo>
                  <a:lnTo>
                    <a:pt x="1767996" y="370665"/>
                  </a:lnTo>
                  <a:lnTo>
                    <a:pt x="2096142" y="42519"/>
                  </a:lnTo>
                  <a:lnTo>
                    <a:pt x="2091248" y="29633"/>
                  </a:lnTo>
                  <a:lnTo>
                    <a:pt x="204976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5337999" y="3245863"/>
              <a:ext cx="2039620" cy="2018664"/>
            </a:xfrm>
            <a:custGeom>
              <a:avLst/>
              <a:gdLst/>
              <a:ahLst/>
              <a:cxnLst/>
              <a:rect l="l" t="t" r="r" b="b"/>
              <a:pathLst>
                <a:path w="2039620" h="2018664">
                  <a:moveTo>
                    <a:pt x="1155078" y="860478"/>
                  </a:moveTo>
                  <a:lnTo>
                    <a:pt x="0" y="2015557"/>
                  </a:lnTo>
                  <a:lnTo>
                    <a:pt x="83393" y="2018523"/>
                  </a:lnTo>
                  <a:lnTo>
                    <a:pt x="1230873" y="871043"/>
                  </a:lnTo>
                  <a:lnTo>
                    <a:pt x="1155078" y="860478"/>
                  </a:lnTo>
                  <a:close/>
                </a:path>
                <a:path w="2039620" h="2018664">
                  <a:moveTo>
                    <a:pt x="1660238" y="355318"/>
                  </a:moveTo>
                  <a:lnTo>
                    <a:pt x="1205735" y="809821"/>
                  </a:lnTo>
                  <a:lnTo>
                    <a:pt x="1254618" y="847298"/>
                  </a:lnTo>
                  <a:lnTo>
                    <a:pt x="1718120" y="383796"/>
                  </a:lnTo>
                  <a:lnTo>
                    <a:pt x="1716850" y="383796"/>
                  </a:lnTo>
                  <a:lnTo>
                    <a:pt x="1660238" y="355318"/>
                  </a:lnTo>
                  <a:close/>
                </a:path>
                <a:path w="2039620" h="2018664">
                  <a:moveTo>
                    <a:pt x="2015557" y="0"/>
                  </a:moveTo>
                  <a:lnTo>
                    <a:pt x="1686819" y="328738"/>
                  </a:lnTo>
                  <a:lnTo>
                    <a:pt x="1716850" y="383796"/>
                  </a:lnTo>
                  <a:lnTo>
                    <a:pt x="1718120" y="383796"/>
                  </a:lnTo>
                  <a:lnTo>
                    <a:pt x="2039326" y="62591"/>
                  </a:lnTo>
                  <a:lnTo>
                    <a:pt x="2015557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5414034" y="3302932"/>
              <a:ext cx="1985645" cy="1964689"/>
            </a:xfrm>
            <a:custGeom>
              <a:avLst/>
              <a:gdLst/>
              <a:ahLst/>
              <a:cxnLst/>
              <a:rect l="l" t="t" r="r" b="b"/>
              <a:pathLst>
                <a:path w="1985645" h="1964689">
                  <a:moveTo>
                    <a:pt x="1148150" y="813043"/>
                  </a:moveTo>
                  <a:lnTo>
                    <a:pt x="0" y="1961193"/>
                  </a:lnTo>
                  <a:lnTo>
                    <a:pt x="85537" y="1964236"/>
                  </a:lnTo>
                  <a:lnTo>
                    <a:pt x="1226124" y="823297"/>
                  </a:lnTo>
                  <a:lnTo>
                    <a:pt x="1221715" y="823297"/>
                  </a:lnTo>
                  <a:lnTo>
                    <a:pt x="1148150" y="813043"/>
                  </a:lnTo>
                  <a:close/>
                </a:path>
                <a:path w="1985645" h="1964689">
                  <a:moveTo>
                    <a:pt x="1636590" y="324602"/>
                  </a:moveTo>
                  <a:lnTo>
                    <a:pt x="1174270" y="786923"/>
                  </a:lnTo>
                  <a:lnTo>
                    <a:pt x="1221715" y="823297"/>
                  </a:lnTo>
                  <a:lnTo>
                    <a:pt x="1226124" y="823297"/>
                  </a:lnTo>
                  <a:lnTo>
                    <a:pt x="1722541" y="326727"/>
                  </a:lnTo>
                  <a:lnTo>
                    <a:pt x="1640815" y="326727"/>
                  </a:lnTo>
                  <a:lnTo>
                    <a:pt x="1636590" y="324602"/>
                  </a:lnTo>
                  <a:close/>
                </a:path>
                <a:path w="1985645" h="1964689">
                  <a:moveTo>
                    <a:pt x="1961193" y="0"/>
                  </a:moveTo>
                  <a:lnTo>
                    <a:pt x="1638574" y="322619"/>
                  </a:lnTo>
                  <a:lnTo>
                    <a:pt x="1640815" y="326727"/>
                  </a:lnTo>
                  <a:lnTo>
                    <a:pt x="1722541" y="326727"/>
                  </a:lnTo>
                  <a:lnTo>
                    <a:pt x="1985412" y="63776"/>
                  </a:lnTo>
                  <a:lnTo>
                    <a:pt x="1961193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5492522" y="3361841"/>
              <a:ext cx="1929130" cy="1915160"/>
            </a:xfrm>
            <a:custGeom>
              <a:avLst/>
              <a:gdLst/>
              <a:ahLst/>
              <a:cxnLst/>
              <a:rect l="l" t="t" r="r" b="b"/>
              <a:pathLst>
                <a:path w="1929129" h="1915160">
                  <a:moveTo>
                    <a:pt x="1140998" y="764077"/>
                  </a:moveTo>
                  <a:lnTo>
                    <a:pt x="0" y="1905076"/>
                  </a:lnTo>
                  <a:lnTo>
                    <a:pt x="64997" y="1907388"/>
                  </a:lnTo>
                  <a:lnTo>
                    <a:pt x="77089" y="1914675"/>
                  </a:lnTo>
                  <a:lnTo>
                    <a:pt x="1227731" y="764388"/>
                  </a:lnTo>
                  <a:lnTo>
                    <a:pt x="1143227" y="764388"/>
                  </a:lnTo>
                  <a:lnTo>
                    <a:pt x="1140998" y="764077"/>
                  </a:lnTo>
                  <a:close/>
                </a:path>
                <a:path w="1929129" h="1915160">
                  <a:moveTo>
                    <a:pt x="1905076" y="0"/>
                  </a:moveTo>
                  <a:lnTo>
                    <a:pt x="1141790" y="763286"/>
                  </a:lnTo>
                  <a:lnTo>
                    <a:pt x="1143227" y="764388"/>
                  </a:lnTo>
                  <a:lnTo>
                    <a:pt x="1227731" y="764388"/>
                  </a:lnTo>
                  <a:lnTo>
                    <a:pt x="1929092" y="63243"/>
                  </a:lnTo>
                  <a:lnTo>
                    <a:pt x="190507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5565444" y="3419830"/>
              <a:ext cx="1878964" cy="1887220"/>
            </a:xfrm>
            <a:custGeom>
              <a:avLst/>
              <a:gdLst/>
              <a:ahLst/>
              <a:cxnLst/>
              <a:rect l="l" t="t" r="r" b="b"/>
              <a:pathLst>
                <a:path w="1878965" h="1887220">
                  <a:moveTo>
                    <a:pt x="1854175" y="0"/>
                  </a:moveTo>
                  <a:lnTo>
                    <a:pt x="0" y="1854175"/>
                  </a:lnTo>
                  <a:lnTo>
                    <a:pt x="54678" y="1887127"/>
                  </a:lnTo>
                  <a:lnTo>
                    <a:pt x="1878932" y="62872"/>
                  </a:lnTo>
                  <a:lnTo>
                    <a:pt x="1861515" y="19329"/>
                  </a:lnTo>
                  <a:lnTo>
                    <a:pt x="1854175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5615367" y="3477259"/>
              <a:ext cx="1851660" cy="1859914"/>
            </a:xfrm>
            <a:custGeom>
              <a:avLst/>
              <a:gdLst/>
              <a:ahLst/>
              <a:cxnLst/>
              <a:rect l="l" t="t" r="r" b="b"/>
              <a:pathLst>
                <a:path w="1851659" h="1859914">
                  <a:moveTo>
                    <a:pt x="1826832" y="0"/>
                  </a:moveTo>
                  <a:lnTo>
                    <a:pt x="0" y="1826832"/>
                  </a:lnTo>
                  <a:lnTo>
                    <a:pt x="53885" y="1859306"/>
                  </a:lnTo>
                  <a:lnTo>
                    <a:pt x="1851506" y="61685"/>
                  </a:lnTo>
                  <a:lnTo>
                    <a:pt x="1826832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5665291" y="3534409"/>
              <a:ext cx="1824989" cy="1833245"/>
            </a:xfrm>
            <a:custGeom>
              <a:avLst/>
              <a:gdLst/>
              <a:ahLst/>
              <a:cxnLst/>
              <a:rect l="l" t="t" r="r" b="b"/>
              <a:pathLst>
                <a:path w="1824990" h="1833245">
                  <a:moveTo>
                    <a:pt x="1799768" y="0"/>
                  </a:moveTo>
                  <a:lnTo>
                    <a:pt x="0" y="1799768"/>
                  </a:lnTo>
                  <a:lnTo>
                    <a:pt x="54678" y="1832720"/>
                  </a:lnTo>
                  <a:lnTo>
                    <a:pt x="1824805" y="62592"/>
                  </a:lnTo>
                  <a:lnTo>
                    <a:pt x="179976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5715215" y="3591559"/>
              <a:ext cx="1798320" cy="1798955"/>
            </a:xfrm>
            <a:custGeom>
              <a:avLst/>
              <a:gdLst/>
              <a:ahLst/>
              <a:cxnLst/>
              <a:rect l="l" t="t" r="r" b="b"/>
              <a:pathLst>
                <a:path w="1798320" h="1798954">
                  <a:moveTo>
                    <a:pt x="1772704" y="0"/>
                  </a:moveTo>
                  <a:lnTo>
                    <a:pt x="0" y="1772704"/>
                  </a:lnTo>
                  <a:lnTo>
                    <a:pt x="34074" y="1793240"/>
                  </a:lnTo>
                  <a:lnTo>
                    <a:pt x="61921" y="1798412"/>
                  </a:lnTo>
                  <a:lnTo>
                    <a:pt x="1797741" y="62592"/>
                  </a:lnTo>
                  <a:lnTo>
                    <a:pt x="1772704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5770711" y="3648709"/>
              <a:ext cx="1765935" cy="1753870"/>
            </a:xfrm>
            <a:custGeom>
              <a:avLst/>
              <a:gdLst/>
              <a:ahLst/>
              <a:cxnLst/>
              <a:rect l="l" t="t" r="r" b="b"/>
              <a:pathLst>
                <a:path w="1765934" h="1753870">
                  <a:moveTo>
                    <a:pt x="1740069" y="0"/>
                  </a:moveTo>
                  <a:lnTo>
                    <a:pt x="0" y="1740069"/>
                  </a:lnTo>
                  <a:lnTo>
                    <a:pt x="73902" y="1753797"/>
                  </a:lnTo>
                  <a:lnTo>
                    <a:pt x="1765614" y="62084"/>
                  </a:lnTo>
                  <a:lnTo>
                    <a:pt x="1762929" y="57150"/>
                  </a:lnTo>
                  <a:lnTo>
                    <a:pt x="174006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5838186" y="3705859"/>
              <a:ext cx="1727200" cy="1709420"/>
            </a:xfrm>
            <a:custGeom>
              <a:avLst/>
              <a:gdLst/>
              <a:ahLst/>
              <a:cxnLst/>
              <a:rect l="l" t="t" r="r" b="b"/>
              <a:pathLst>
                <a:path w="1727200" h="1709420">
                  <a:moveTo>
                    <a:pt x="1695453" y="0"/>
                  </a:moveTo>
                  <a:lnTo>
                    <a:pt x="0" y="1695453"/>
                  </a:lnTo>
                  <a:lnTo>
                    <a:pt x="74973" y="1709380"/>
                  </a:lnTo>
                  <a:lnTo>
                    <a:pt x="1726779" y="57573"/>
                  </a:lnTo>
                  <a:lnTo>
                    <a:pt x="169545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5906429" y="3757935"/>
              <a:ext cx="1686560" cy="1670050"/>
            </a:xfrm>
            <a:custGeom>
              <a:avLst/>
              <a:gdLst/>
              <a:ahLst/>
              <a:cxnLst/>
              <a:rect l="l" t="t" r="r" b="b"/>
              <a:pathLst>
                <a:path w="1686559" h="1670050">
                  <a:moveTo>
                    <a:pt x="1655545" y="0"/>
                  </a:moveTo>
                  <a:lnTo>
                    <a:pt x="0" y="1656055"/>
                  </a:lnTo>
                  <a:lnTo>
                    <a:pt x="73134" y="1669640"/>
                  </a:lnTo>
                  <a:lnTo>
                    <a:pt x="1686283" y="56491"/>
                  </a:lnTo>
                  <a:lnTo>
                    <a:pt x="165554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5973138" y="3809491"/>
              <a:ext cx="1648460" cy="1631314"/>
            </a:xfrm>
            <a:custGeom>
              <a:avLst/>
              <a:gdLst/>
              <a:ahLst/>
              <a:cxnLst/>
              <a:rect l="l" t="t" r="r" b="b"/>
              <a:pathLst>
                <a:path w="1648459" h="1631314">
                  <a:moveTo>
                    <a:pt x="1616889" y="0"/>
                  </a:moveTo>
                  <a:lnTo>
                    <a:pt x="0" y="1616889"/>
                  </a:lnTo>
                  <a:lnTo>
                    <a:pt x="74973" y="1630816"/>
                  </a:lnTo>
                  <a:lnTo>
                    <a:pt x="1648216" y="57573"/>
                  </a:lnTo>
                  <a:lnTo>
                    <a:pt x="1616889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6040613" y="3861308"/>
              <a:ext cx="1619250" cy="1591945"/>
            </a:xfrm>
            <a:custGeom>
              <a:avLst/>
              <a:gdLst/>
              <a:ahLst/>
              <a:cxnLst/>
              <a:rect l="l" t="t" r="r" b="b"/>
              <a:pathLst>
                <a:path w="1619250" h="1591945">
                  <a:moveTo>
                    <a:pt x="1577607" y="0"/>
                  </a:moveTo>
                  <a:lnTo>
                    <a:pt x="0" y="1577607"/>
                  </a:lnTo>
                  <a:lnTo>
                    <a:pt x="73902" y="1591335"/>
                  </a:lnTo>
                  <a:lnTo>
                    <a:pt x="1619029" y="46208"/>
                  </a:lnTo>
                  <a:lnTo>
                    <a:pt x="1587005" y="17272"/>
                  </a:lnTo>
                  <a:lnTo>
                    <a:pt x="1577607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6108078" y="3903903"/>
              <a:ext cx="1636395" cy="1557655"/>
            </a:xfrm>
            <a:custGeom>
              <a:avLst/>
              <a:gdLst/>
              <a:ahLst/>
              <a:cxnLst/>
              <a:rect l="l" t="t" r="r" b="b"/>
              <a:pathLst>
                <a:path w="1636395" h="1557654">
                  <a:moveTo>
                    <a:pt x="1636077" y="79984"/>
                  </a:moveTo>
                  <a:lnTo>
                    <a:pt x="1593799" y="41795"/>
                  </a:lnTo>
                  <a:lnTo>
                    <a:pt x="1590255" y="38582"/>
                  </a:lnTo>
                  <a:lnTo>
                    <a:pt x="1547558" y="0"/>
                  </a:lnTo>
                  <a:lnTo>
                    <a:pt x="0" y="1547558"/>
                  </a:lnTo>
                  <a:lnTo>
                    <a:pt x="51422" y="1557096"/>
                  </a:lnTo>
                  <a:lnTo>
                    <a:pt x="72948" y="1555889"/>
                  </a:lnTo>
                  <a:lnTo>
                    <a:pt x="78422" y="1555584"/>
                  </a:lnTo>
                  <a:lnTo>
                    <a:pt x="80606" y="1555457"/>
                  </a:lnTo>
                  <a:lnTo>
                    <a:pt x="164909" y="1550695"/>
                  </a:lnTo>
                  <a:lnTo>
                    <a:pt x="1636077" y="79984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6264482" y="3979858"/>
              <a:ext cx="1522095" cy="1475740"/>
            </a:xfrm>
            <a:custGeom>
              <a:avLst/>
              <a:gdLst/>
              <a:ahLst/>
              <a:cxnLst/>
              <a:rect l="l" t="t" r="r" b="b"/>
              <a:pathLst>
                <a:path w="1522095" h="1475739">
                  <a:moveTo>
                    <a:pt x="1475219" y="0"/>
                  </a:moveTo>
                  <a:lnTo>
                    <a:pt x="0" y="1475219"/>
                  </a:lnTo>
                  <a:lnTo>
                    <a:pt x="94214" y="1469904"/>
                  </a:lnTo>
                  <a:lnTo>
                    <a:pt x="1521920" y="42199"/>
                  </a:lnTo>
                  <a:lnTo>
                    <a:pt x="147521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6350621" y="4018440"/>
              <a:ext cx="1477645" cy="1431925"/>
            </a:xfrm>
            <a:custGeom>
              <a:avLst/>
              <a:gdLst/>
              <a:ahLst/>
              <a:cxnLst/>
              <a:rect l="l" t="t" r="r" b="b"/>
              <a:pathLst>
                <a:path w="1477645" h="1431925">
                  <a:moveTo>
                    <a:pt x="1431778" y="0"/>
                  </a:moveTo>
                  <a:lnTo>
                    <a:pt x="0" y="1431778"/>
                  </a:lnTo>
                  <a:lnTo>
                    <a:pt x="91522" y="1426615"/>
                  </a:lnTo>
                  <a:lnTo>
                    <a:pt x="1477144" y="40993"/>
                  </a:lnTo>
                  <a:lnTo>
                    <a:pt x="143177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6435414" y="4056420"/>
              <a:ext cx="1447165" cy="1389380"/>
            </a:xfrm>
            <a:custGeom>
              <a:avLst/>
              <a:gdLst/>
              <a:ahLst/>
              <a:cxnLst/>
              <a:rect l="l" t="t" r="r" b="b"/>
              <a:pathLst>
                <a:path w="1447165" h="1389379">
                  <a:moveTo>
                    <a:pt x="1389015" y="0"/>
                  </a:moveTo>
                  <a:lnTo>
                    <a:pt x="0" y="1389015"/>
                  </a:lnTo>
                  <a:lnTo>
                    <a:pt x="92868" y="1383776"/>
                  </a:lnTo>
                  <a:lnTo>
                    <a:pt x="1446568" y="30076"/>
                  </a:lnTo>
                  <a:lnTo>
                    <a:pt x="1403025" y="12659"/>
                  </a:lnTo>
                  <a:lnTo>
                    <a:pt x="138901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6520207" y="4084320"/>
              <a:ext cx="1419225" cy="1356360"/>
            </a:xfrm>
            <a:custGeom>
              <a:avLst/>
              <a:gdLst/>
              <a:ahLst/>
              <a:cxnLst/>
              <a:rect l="l" t="t" r="r" b="b"/>
              <a:pathLst>
                <a:path w="1419225" h="1356360">
                  <a:moveTo>
                    <a:pt x="1356332" y="0"/>
                  </a:moveTo>
                  <a:lnTo>
                    <a:pt x="0" y="1356332"/>
                  </a:lnTo>
                  <a:lnTo>
                    <a:pt x="92868" y="1351093"/>
                  </a:lnTo>
                  <a:lnTo>
                    <a:pt x="1418925" y="25037"/>
                  </a:lnTo>
                  <a:lnTo>
                    <a:pt x="1356332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6604146" y="4065372"/>
              <a:ext cx="1459230" cy="1370965"/>
            </a:xfrm>
            <a:custGeom>
              <a:avLst/>
              <a:gdLst/>
              <a:ahLst/>
              <a:cxnLst/>
              <a:rect l="l" t="t" r="r" b="b"/>
              <a:pathLst>
                <a:path w="1459229" h="1370964">
                  <a:moveTo>
                    <a:pt x="1329259" y="41693"/>
                  </a:moveTo>
                  <a:lnTo>
                    <a:pt x="0" y="1370544"/>
                  </a:lnTo>
                  <a:lnTo>
                    <a:pt x="50653" y="1367687"/>
                  </a:lnTo>
                  <a:lnTo>
                    <a:pt x="154013" y="1304967"/>
                  </a:lnTo>
                  <a:lnTo>
                    <a:pt x="1409553" y="49427"/>
                  </a:lnTo>
                  <a:lnTo>
                    <a:pt x="1348593" y="49427"/>
                  </a:lnTo>
                  <a:lnTo>
                    <a:pt x="1329259" y="41693"/>
                  </a:lnTo>
                  <a:close/>
                </a:path>
                <a:path w="1459229" h="1370964">
                  <a:moveTo>
                    <a:pt x="1458980" y="0"/>
                  </a:moveTo>
                  <a:lnTo>
                    <a:pt x="1348593" y="49427"/>
                  </a:lnTo>
                  <a:lnTo>
                    <a:pt x="1409553" y="49427"/>
                  </a:lnTo>
                  <a:lnTo>
                    <a:pt x="145898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6738779" y="4000500"/>
              <a:ext cx="1469390" cy="1381760"/>
            </a:xfrm>
            <a:custGeom>
              <a:avLst/>
              <a:gdLst/>
              <a:ahLst/>
              <a:cxnLst/>
              <a:rect l="l" t="t" r="r" b="b"/>
              <a:pathLst>
                <a:path w="1469390" h="1381760">
                  <a:moveTo>
                    <a:pt x="1469230" y="0"/>
                  </a:moveTo>
                  <a:lnTo>
                    <a:pt x="1310548" y="71051"/>
                  </a:lnTo>
                  <a:lnTo>
                    <a:pt x="0" y="1381600"/>
                  </a:lnTo>
                  <a:lnTo>
                    <a:pt x="222870" y="1246359"/>
                  </a:lnTo>
                  <a:lnTo>
                    <a:pt x="146923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6939039" y="3935626"/>
              <a:ext cx="1414145" cy="1325245"/>
            </a:xfrm>
            <a:custGeom>
              <a:avLst/>
              <a:gdLst/>
              <a:ahLst/>
              <a:cxnLst/>
              <a:rect l="l" t="t" r="r" b="b"/>
              <a:pathLst>
                <a:path w="1414145" h="1325245">
                  <a:moveTo>
                    <a:pt x="1413852" y="0"/>
                  </a:moveTo>
                  <a:lnTo>
                    <a:pt x="1252871" y="72081"/>
                  </a:lnTo>
                  <a:lnTo>
                    <a:pt x="0" y="1324952"/>
                  </a:lnTo>
                  <a:lnTo>
                    <a:pt x="125969" y="1248512"/>
                  </a:lnTo>
                  <a:lnTo>
                    <a:pt x="325359" y="1028802"/>
                  </a:lnTo>
                  <a:lnTo>
                    <a:pt x="401943" y="1011909"/>
                  </a:lnTo>
                  <a:lnTo>
                    <a:pt x="1088458" y="325394"/>
                  </a:lnTo>
                  <a:lnTo>
                    <a:pt x="1051800" y="285852"/>
                  </a:lnTo>
                  <a:lnTo>
                    <a:pt x="1061960" y="285852"/>
                  </a:lnTo>
                  <a:lnTo>
                    <a:pt x="1070850" y="275692"/>
                  </a:lnTo>
                  <a:lnTo>
                    <a:pt x="1107680" y="247752"/>
                  </a:lnTo>
                  <a:lnTo>
                    <a:pt x="1154669" y="209652"/>
                  </a:lnTo>
                  <a:lnTo>
                    <a:pt x="1202930" y="199492"/>
                  </a:lnTo>
                  <a:lnTo>
                    <a:pt x="1219693" y="194158"/>
                  </a:lnTo>
                  <a:lnTo>
                    <a:pt x="1413852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7331206" y="3870532"/>
              <a:ext cx="1167130" cy="1131570"/>
            </a:xfrm>
            <a:custGeom>
              <a:avLst/>
              <a:gdLst/>
              <a:ahLst/>
              <a:cxnLst/>
              <a:rect l="l" t="t" r="r" b="b"/>
              <a:pathLst>
                <a:path w="1167129" h="1131570">
                  <a:moveTo>
                    <a:pt x="92547" y="1074847"/>
                  </a:moveTo>
                  <a:lnTo>
                    <a:pt x="19553" y="1074847"/>
                  </a:lnTo>
                  <a:lnTo>
                    <a:pt x="35899" y="1131513"/>
                  </a:lnTo>
                  <a:lnTo>
                    <a:pt x="92547" y="1074847"/>
                  </a:lnTo>
                  <a:close/>
                </a:path>
                <a:path w="1167129" h="1131570">
                  <a:moveTo>
                    <a:pt x="692625" y="386534"/>
                  </a:moveTo>
                  <a:lnTo>
                    <a:pt x="0" y="1079160"/>
                  </a:lnTo>
                  <a:lnTo>
                    <a:pt x="19553" y="1074847"/>
                  </a:lnTo>
                  <a:lnTo>
                    <a:pt x="92547" y="1074847"/>
                  </a:lnTo>
                  <a:lnTo>
                    <a:pt x="734978" y="432218"/>
                  </a:lnTo>
                  <a:lnTo>
                    <a:pt x="692625" y="386534"/>
                  </a:lnTo>
                  <a:close/>
                </a:path>
                <a:path w="1167129" h="1131570">
                  <a:moveTo>
                    <a:pt x="1167063" y="0"/>
                  </a:moveTo>
                  <a:lnTo>
                    <a:pt x="1007887" y="71272"/>
                  </a:lnTo>
                  <a:lnTo>
                    <a:pt x="816351" y="262809"/>
                  </a:lnTo>
                  <a:lnTo>
                    <a:pt x="838703" y="255697"/>
                  </a:lnTo>
                  <a:lnTo>
                    <a:pt x="878073" y="236647"/>
                  </a:lnTo>
                  <a:lnTo>
                    <a:pt x="974593" y="188387"/>
                  </a:lnTo>
                  <a:lnTo>
                    <a:pt x="983464" y="183656"/>
                  </a:lnTo>
                  <a:lnTo>
                    <a:pt x="1167063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7365260" y="3805880"/>
              <a:ext cx="1277620" cy="1257935"/>
            </a:xfrm>
            <a:custGeom>
              <a:avLst/>
              <a:gdLst/>
              <a:ahLst/>
              <a:cxnLst/>
              <a:rect l="l" t="t" r="r" b="b"/>
              <a:pathLst>
                <a:path w="1277620" h="1257935">
                  <a:moveTo>
                    <a:pt x="697063" y="492705"/>
                  </a:moveTo>
                  <a:lnTo>
                    <a:pt x="0" y="1189768"/>
                  </a:lnTo>
                  <a:lnTo>
                    <a:pt x="19618" y="1257779"/>
                  </a:lnTo>
                  <a:lnTo>
                    <a:pt x="739126" y="538271"/>
                  </a:lnTo>
                  <a:lnTo>
                    <a:pt x="738609" y="537518"/>
                  </a:lnTo>
                  <a:lnTo>
                    <a:pt x="697063" y="492705"/>
                  </a:lnTo>
                  <a:close/>
                </a:path>
                <a:path w="1277620" h="1257935">
                  <a:moveTo>
                    <a:pt x="1277398" y="0"/>
                  </a:moveTo>
                  <a:lnTo>
                    <a:pt x="1118716" y="71051"/>
                  </a:lnTo>
                  <a:lnTo>
                    <a:pt x="932919" y="256848"/>
                  </a:lnTo>
                  <a:lnTo>
                    <a:pt x="940539" y="253038"/>
                  </a:lnTo>
                  <a:lnTo>
                    <a:pt x="978639" y="232718"/>
                  </a:lnTo>
                  <a:lnTo>
                    <a:pt x="1016739" y="206048"/>
                  </a:lnTo>
                  <a:lnTo>
                    <a:pt x="1044679" y="194618"/>
                  </a:lnTo>
                  <a:lnTo>
                    <a:pt x="1054839" y="186998"/>
                  </a:lnTo>
                  <a:lnTo>
                    <a:pt x="1117983" y="159414"/>
                  </a:lnTo>
                  <a:lnTo>
                    <a:pt x="127739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7383173" y="3740838"/>
              <a:ext cx="1405255" cy="1385570"/>
            </a:xfrm>
            <a:custGeom>
              <a:avLst/>
              <a:gdLst/>
              <a:ahLst/>
              <a:cxnLst/>
              <a:rect l="l" t="t" r="r" b="b"/>
              <a:pathLst>
                <a:path w="1405254" h="1385570">
                  <a:moveTo>
                    <a:pt x="717641" y="599265"/>
                  </a:moveTo>
                  <a:lnTo>
                    <a:pt x="0" y="1316907"/>
                  </a:lnTo>
                  <a:lnTo>
                    <a:pt x="19760" y="1385411"/>
                  </a:lnTo>
                  <a:lnTo>
                    <a:pt x="753977" y="650969"/>
                  </a:lnTo>
                  <a:lnTo>
                    <a:pt x="720696" y="602561"/>
                  </a:lnTo>
                  <a:lnTo>
                    <a:pt x="717641" y="599265"/>
                  </a:lnTo>
                  <a:close/>
                </a:path>
                <a:path w="1405254" h="1385570">
                  <a:moveTo>
                    <a:pt x="1404746" y="0"/>
                  </a:moveTo>
                  <a:lnTo>
                    <a:pt x="1245687" y="71220"/>
                  </a:lnTo>
                  <a:lnTo>
                    <a:pt x="1086539" y="230367"/>
                  </a:lnTo>
                  <a:lnTo>
                    <a:pt x="1242603" y="162192"/>
                  </a:lnTo>
                  <a:lnTo>
                    <a:pt x="140474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7401370" y="3676134"/>
              <a:ext cx="1531620" cy="1530985"/>
            </a:xfrm>
            <a:custGeom>
              <a:avLst/>
              <a:gdLst/>
              <a:ahLst/>
              <a:cxnLst/>
              <a:rect l="l" t="t" r="r" b="b"/>
              <a:pathLst>
                <a:path w="1531620" h="1530985">
                  <a:moveTo>
                    <a:pt x="733026" y="711667"/>
                  </a:moveTo>
                  <a:lnTo>
                    <a:pt x="0" y="1444694"/>
                  </a:lnTo>
                  <a:lnTo>
                    <a:pt x="6539" y="1467364"/>
                  </a:lnTo>
                  <a:lnTo>
                    <a:pt x="87" y="1530967"/>
                  </a:lnTo>
                  <a:lnTo>
                    <a:pt x="768210" y="762844"/>
                  </a:lnTo>
                  <a:lnTo>
                    <a:pt x="733026" y="711667"/>
                  </a:lnTo>
                  <a:close/>
                </a:path>
                <a:path w="1531620" h="1530985">
                  <a:moveTo>
                    <a:pt x="1531054" y="0"/>
                  </a:moveTo>
                  <a:lnTo>
                    <a:pt x="1374672" y="70021"/>
                  </a:lnTo>
                  <a:lnTo>
                    <a:pt x="1212671" y="232022"/>
                  </a:lnTo>
                  <a:lnTo>
                    <a:pt x="1366021" y="165033"/>
                  </a:lnTo>
                  <a:lnTo>
                    <a:pt x="1531054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7395113" y="3611145"/>
              <a:ext cx="1682750" cy="1683385"/>
            </a:xfrm>
            <a:custGeom>
              <a:avLst/>
              <a:gdLst/>
              <a:ahLst/>
              <a:cxnLst/>
              <a:rect l="l" t="t" r="r" b="b"/>
              <a:pathLst>
                <a:path w="1682750" h="1683385">
                  <a:moveTo>
                    <a:pt x="771362" y="823318"/>
                  </a:moveTo>
                  <a:lnTo>
                    <a:pt x="7204" y="1587476"/>
                  </a:lnTo>
                  <a:lnTo>
                    <a:pt x="3906" y="1619984"/>
                  </a:lnTo>
                  <a:lnTo>
                    <a:pt x="0" y="1682973"/>
                  </a:lnTo>
                  <a:lnTo>
                    <a:pt x="807232" y="875492"/>
                  </a:lnTo>
                  <a:lnTo>
                    <a:pt x="771362" y="823318"/>
                  </a:lnTo>
                  <a:close/>
                </a:path>
                <a:path w="1682750" h="1683385">
                  <a:moveTo>
                    <a:pt x="1682454" y="0"/>
                  </a:moveTo>
                  <a:lnTo>
                    <a:pt x="1523512" y="71168"/>
                  </a:lnTo>
                  <a:lnTo>
                    <a:pt x="1358747" y="235933"/>
                  </a:lnTo>
                  <a:lnTo>
                    <a:pt x="1514699" y="167807"/>
                  </a:lnTo>
                  <a:lnTo>
                    <a:pt x="168245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7389867" y="3581400"/>
              <a:ext cx="1754505" cy="1797685"/>
            </a:xfrm>
            <a:custGeom>
              <a:avLst/>
              <a:gdLst/>
              <a:ahLst/>
              <a:cxnLst/>
              <a:rect l="l" t="t" r="r" b="b"/>
              <a:pathLst>
                <a:path w="1754504" h="1797685">
                  <a:moveTo>
                    <a:pt x="809722" y="901229"/>
                  </a:moveTo>
                  <a:lnTo>
                    <a:pt x="5709" y="1705242"/>
                  </a:lnTo>
                  <a:lnTo>
                    <a:pt x="0" y="1797312"/>
                  </a:lnTo>
                  <a:lnTo>
                    <a:pt x="847677" y="949634"/>
                  </a:lnTo>
                  <a:lnTo>
                    <a:pt x="839732" y="944880"/>
                  </a:lnTo>
                  <a:lnTo>
                    <a:pt x="809722" y="901229"/>
                  </a:lnTo>
                  <a:close/>
                </a:path>
                <a:path w="1754504" h="1797685">
                  <a:moveTo>
                    <a:pt x="1754132" y="0"/>
                  </a:moveTo>
                  <a:lnTo>
                    <a:pt x="1675941" y="35010"/>
                  </a:lnTo>
                  <a:lnTo>
                    <a:pt x="1508322" y="202630"/>
                  </a:lnTo>
                  <a:lnTo>
                    <a:pt x="1661671" y="135640"/>
                  </a:lnTo>
                  <a:lnTo>
                    <a:pt x="1754132" y="43179"/>
                  </a:lnTo>
                  <a:lnTo>
                    <a:pt x="175413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7388860" y="3618095"/>
              <a:ext cx="1755139" cy="1843405"/>
            </a:xfrm>
            <a:custGeom>
              <a:avLst/>
              <a:gdLst/>
              <a:ahLst/>
              <a:cxnLst/>
              <a:rect l="l" t="t" r="r" b="b"/>
              <a:pathLst>
                <a:path w="1755140" h="1843404">
                  <a:moveTo>
                    <a:pt x="844452" y="910406"/>
                  </a:moveTo>
                  <a:lnTo>
                    <a:pt x="1472" y="1753128"/>
                  </a:lnTo>
                  <a:lnTo>
                    <a:pt x="0" y="1776864"/>
                  </a:lnTo>
                  <a:lnTo>
                    <a:pt x="0" y="1842904"/>
                  </a:lnTo>
                  <a:lnTo>
                    <a:pt x="899535" y="943369"/>
                  </a:lnTo>
                  <a:lnTo>
                    <a:pt x="844452" y="910406"/>
                  </a:lnTo>
                  <a:close/>
                </a:path>
                <a:path w="1755140" h="1843404">
                  <a:moveTo>
                    <a:pt x="1755140" y="0"/>
                  </a:moveTo>
                  <a:lnTo>
                    <a:pt x="1651107" y="104000"/>
                  </a:lnTo>
                  <a:lnTo>
                    <a:pt x="1755140" y="58554"/>
                  </a:lnTo>
                  <a:lnTo>
                    <a:pt x="17551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7388860" y="4558611"/>
              <a:ext cx="949325" cy="981710"/>
            </a:xfrm>
            <a:custGeom>
              <a:avLst/>
              <a:gdLst/>
              <a:ahLst/>
              <a:cxnLst/>
              <a:rect l="l" t="t" r="r" b="b"/>
              <a:pathLst>
                <a:path w="949325" h="981710">
                  <a:moveTo>
                    <a:pt x="894768" y="0"/>
                  </a:moveTo>
                  <a:lnTo>
                    <a:pt x="0" y="894768"/>
                  </a:lnTo>
                  <a:lnTo>
                    <a:pt x="0" y="981128"/>
                  </a:lnTo>
                  <a:lnTo>
                    <a:pt x="948796" y="32331"/>
                  </a:lnTo>
                  <a:lnTo>
                    <a:pt x="89476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7388860" y="4588090"/>
              <a:ext cx="1000125" cy="1026794"/>
            </a:xfrm>
            <a:custGeom>
              <a:avLst/>
              <a:gdLst/>
              <a:ahLst/>
              <a:cxnLst/>
              <a:rect l="l" t="t" r="r" b="b"/>
              <a:pathLst>
                <a:path w="1000125" h="1026795">
                  <a:moveTo>
                    <a:pt x="944029" y="0"/>
                  </a:moveTo>
                  <a:lnTo>
                    <a:pt x="0" y="944029"/>
                  </a:lnTo>
                  <a:lnTo>
                    <a:pt x="0" y="1016419"/>
                  </a:lnTo>
                  <a:lnTo>
                    <a:pt x="6613" y="1026315"/>
                  </a:lnTo>
                  <a:lnTo>
                    <a:pt x="999646" y="33282"/>
                  </a:lnTo>
                  <a:lnTo>
                    <a:pt x="94402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7392421" y="4618520"/>
              <a:ext cx="1044575" cy="1043940"/>
            </a:xfrm>
            <a:custGeom>
              <a:avLst/>
              <a:gdLst/>
              <a:ahLst/>
              <a:cxnLst/>
              <a:rect l="l" t="t" r="r" b="b"/>
              <a:pathLst>
                <a:path w="1044575" h="1043939">
                  <a:moveTo>
                    <a:pt x="991317" y="0"/>
                  </a:moveTo>
                  <a:lnTo>
                    <a:pt x="0" y="991317"/>
                  </a:lnTo>
                  <a:lnTo>
                    <a:pt x="34818" y="1043416"/>
                  </a:lnTo>
                  <a:lnTo>
                    <a:pt x="768598" y="309861"/>
                  </a:lnTo>
                  <a:lnTo>
                    <a:pt x="768598" y="258279"/>
                  </a:lnTo>
                  <a:lnTo>
                    <a:pt x="820196" y="258279"/>
                  </a:lnTo>
                  <a:lnTo>
                    <a:pt x="1044020" y="34524"/>
                  </a:lnTo>
                  <a:lnTo>
                    <a:pt x="998468" y="4279"/>
                  </a:lnTo>
                  <a:lnTo>
                    <a:pt x="991317" y="0"/>
                  </a:lnTo>
                  <a:close/>
                </a:path>
                <a:path w="1044575" h="1043939">
                  <a:moveTo>
                    <a:pt x="820196" y="258279"/>
                  </a:moveTo>
                  <a:lnTo>
                    <a:pt x="768598" y="258279"/>
                  </a:lnTo>
                  <a:lnTo>
                    <a:pt x="788128" y="290337"/>
                  </a:lnTo>
                  <a:lnTo>
                    <a:pt x="820196" y="258279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7423964" y="4649658"/>
              <a:ext cx="1061085" cy="1061085"/>
            </a:xfrm>
            <a:custGeom>
              <a:avLst/>
              <a:gdLst/>
              <a:ahLst/>
              <a:cxnLst/>
              <a:rect l="l" t="t" r="r" b="b"/>
              <a:pathLst>
                <a:path w="1061084" h="1061085">
                  <a:moveTo>
                    <a:pt x="737055" y="270321"/>
                  </a:moveTo>
                  <a:lnTo>
                    <a:pt x="0" y="1007377"/>
                  </a:lnTo>
                  <a:lnTo>
                    <a:pt x="35612" y="1060664"/>
                  </a:lnTo>
                  <a:lnTo>
                    <a:pt x="737055" y="359221"/>
                  </a:lnTo>
                  <a:lnTo>
                    <a:pt x="737055" y="270321"/>
                  </a:lnTo>
                  <a:close/>
                </a:path>
                <a:path w="1061084" h="1061085">
                  <a:moveTo>
                    <a:pt x="1007377" y="0"/>
                  </a:moveTo>
                  <a:lnTo>
                    <a:pt x="753402" y="253974"/>
                  </a:lnTo>
                  <a:lnTo>
                    <a:pt x="787057" y="309219"/>
                  </a:lnTo>
                  <a:lnTo>
                    <a:pt x="1060804" y="35473"/>
                  </a:lnTo>
                  <a:lnTo>
                    <a:pt x="1007377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7456524" y="4682091"/>
              <a:ext cx="1076960" cy="1076960"/>
            </a:xfrm>
            <a:custGeom>
              <a:avLst/>
              <a:gdLst/>
              <a:ahLst/>
              <a:cxnLst/>
              <a:rect l="l" t="t" r="r" b="b"/>
              <a:pathLst>
                <a:path w="1076959" h="1076960">
                  <a:moveTo>
                    <a:pt x="704495" y="319168"/>
                  </a:moveTo>
                  <a:lnTo>
                    <a:pt x="0" y="1023664"/>
                  </a:lnTo>
                  <a:lnTo>
                    <a:pt x="35391" y="1076621"/>
                  </a:lnTo>
                  <a:lnTo>
                    <a:pt x="710956" y="400848"/>
                  </a:lnTo>
                  <a:lnTo>
                    <a:pt x="704495" y="367428"/>
                  </a:lnTo>
                  <a:lnTo>
                    <a:pt x="704495" y="319168"/>
                  </a:lnTo>
                  <a:close/>
                </a:path>
                <a:path w="1076959" h="1076960">
                  <a:moveTo>
                    <a:pt x="1023664" y="0"/>
                  </a:moveTo>
                  <a:lnTo>
                    <a:pt x="751612" y="272051"/>
                  </a:lnTo>
                  <a:lnTo>
                    <a:pt x="784971" y="326810"/>
                  </a:lnTo>
                  <a:lnTo>
                    <a:pt x="1076566" y="35125"/>
                  </a:lnTo>
                  <a:lnTo>
                    <a:pt x="1023664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7488575" y="4714017"/>
              <a:ext cx="1092835" cy="1092835"/>
            </a:xfrm>
            <a:custGeom>
              <a:avLst/>
              <a:gdLst/>
              <a:ahLst/>
              <a:cxnLst/>
              <a:rect l="l" t="t" r="r" b="b"/>
              <a:pathLst>
                <a:path w="1092834" h="1092835">
                  <a:moveTo>
                    <a:pt x="677588" y="362108"/>
                  </a:moveTo>
                  <a:lnTo>
                    <a:pt x="0" y="1039696"/>
                  </a:lnTo>
                  <a:lnTo>
                    <a:pt x="35104" y="1092222"/>
                  </a:lnTo>
                  <a:lnTo>
                    <a:pt x="691785" y="435541"/>
                  </a:lnTo>
                  <a:lnTo>
                    <a:pt x="677588" y="362108"/>
                  </a:lnTo>
                  <a:close/>
                </a:path>
                <a:path w="1092834" h="1092835">
                  <a:moveTo>
                    <a:pt x="1039696" y="0"/>
                  </a:moveTo>
                  <a:lnTo>
                    <a:pt x="749850" y="289845"/>
                  </a:lnTo>
                  <a:lnTo>
                    <a:pt x="783024" y="344301"/>
                  </a:lnTo>
                  <a:lnTo>
                    <a:pt x="1092360" y="34966"/>
                  </a:lnTo>
                  <a:lnTo>
                    <a:pt x="1039696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7520627" y="4745943"/>
              <a:ext cx="1108710" cy="1108710"/>
            </a:xfrm>
            <a:custGeom>
              <a:avLst/>
              <a:gdLst/>
              <a:ahLst/>
              <a:cxnLst/>
              <a:rect l="l" t="t" r="r" b="b"/>
              <a:pathLst>
                <a:path w="1108709" h="1108710">
                  <a:moveTo>
                    <a:pt x="658499" y="397229"/>
                  </a:moveTo>
                  <a:lnTo>
                    <a:pt x="0" y="1055729"/>
                  </a:lnTo>
                  <a:lnTo>
                    <a:pt x="35104" y="1108255"/>
                  </a:lnTo>
                  <a:lnTo>
                    <a:pt x="672696" y="470662"/>
                  </a:lnTo>
                  <a:lnTo>
                    <a:pt x="658499" y="397229"/>
                  </a:lnTo>
                  <a:close/>
                </a:path>
                <a:path w="1108709" h="1108710">
                  <a:moveTo>
                    <a:pt x="1055729" y="0"/>
                  </a:moveTo>
                  <a:lnTo>
                    <a:pt x="748088" y="307640"/>
                  </a:lnTo>
                  <a:lnTo>
                    <a:pt x="775012" y="351836"/>
                  </a:lnTo>
                  <a:lnTo>
                    <a:pt x="783248" y="360111"/>
                  </a:lnTo>
                  <a:lnTo>
                    <a:pt x="1108392" y="34966"/>
                  </a:lnTo>
                  <a:lnTo>
                    <a:pt x="1055729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7552389" y="4777712"/>
              <a:ext cx="1125220" cy="1118235"/>
            </a:xfrm>
            <a:custGeom>
              <a:avLst/>
              <a:gdLst/>
              <a:ahLst/>
              <a:cxnLst/>
              <a:rect l="l" t="t" r="r" b="b"/>
              <a:pathLst>
                <a:path w="1125220" h="1118235">
                  <a:moveTo>
                    <a:pt x="639614" y="432067"/>
                  </a:moveTo>
                  <a:lnTo>
                    <a:pt x="0" y="1071484"/>
                  </a:lnTo>
                  <a:lnTo>
                    <a:pt x="7921" y="1083337"/>
                  </a:lnTo>
                  <a:lnTo>
                    <a:pt x="42102" y="1117736"/>
                  </a:lnTo>
                  <a:lnTo>
                    <a:pt x="663389" y="496448"/>
                  </a:lnTo>
                  <a:lnTo>
                    <a:pt x="645461" y="462307"/>
                  </a:lnTo>
                  <a:lnTo>
                    <a:pt x="639614" y="432067"/>
                  </a:lnTo>
                  <a:close/>
                </a:path>
                <a:path w="1125220" h="1118235">
                  <a:moveTo>
                    <a:pt x="1071814" y="0"/>
                  </a:moveTo>
                  <a:lnTo>
                    <a:pt x="747439" y="324275"/>
                  </a:lnTo>
                  <a:lnTo>
                    <a:pt x="791395" y="368442"/>
                  </a:lnTo>
                  <a:lnTo>
                    <a:pt x="1124714" y="35123"/>
                  </a:lnTo>
                  <a:lnTo>
                    <a:pt x="1071814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7590692" y="4809796"/>
              <a:ext cx="1127760" cy="1126490"/>
            </a:xfrm>
            <a:custGeom>
              <a:avLst/>
              <a:gdLst/>
              <a:ahLst/>
              <a:cxnLst/>
              <a:rect l="l" t="t" r="r" b="b"/>
              <a:pathLst>
                <a:path w="1127759" h="1126489">
                  <a:moveTo>
                    <a:pt x="622461" y="459369"/>
                  </a:moveTo>
                  <a:lnTo>
                    <a:pt x="0" y="1081830"/>
                  </a:lnTo>
                  <a:lnTo>
                    <a:pt x="44036" y="1126148"/>
                  </a:lnTo>
                  <a:lnTo>
                    <a:pt x="652818" y="517179"/>
                  </a:lnTo>
                  <a:lnTo>
                    <a:pt x="622461" y="459369"/>
                  </a:lnTo>
                  <a:close/>
                </a:path>
                <a:path w="1127759" h="1126489">
                  <a:moveTo>
                    <a:pt x="1081830" y="0"/>
                  </a:moveTo>
                  <a:lnTo>
                    <a:pt x="749290" y="332540"/>
                  </a:lnTo>
                  <a:lnTo>
                    <a:pt x="793247" y="376707"/>
                  </a:lnTo>
                  <a:lnTo>
                    <a:pt x="1068922" y="100946"/>
                  </a:lnTo>
                  <a:lnTo>
                    <a:pt x="1047846" y="87324"/>
                  </a:lnTo>
                  <a:lnTo>
                    <a:pt x="1085778" y="84086"/>
                  </a:lnTo>
                  <a:lnTo>
                    <a:pt x="1127758" y="42092"/>
                  </a:lnTo>
                  <a:lnTo>
                    <a:pt x="1113886" y="21284"/>
                  </a:lnTo>
                  <a:lnTo>
                    <a:pt x="108183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7630932" y="4847316"/>
              <a:ext cx="1111885" cy="1128395"/>
            </a:xfrm>
            <a:custGeom>
              <a:avLst/>
              <a:gdLst/>
              <a:ahLst/>
              <a:cxnLst/>
              <a:rect l="l" t="t" r="r" b="b"/>
              <a:pathLst>
                <a:path w="1111884" h="1128395">
                  <a:moveTo>
                    <a:pt x="609955" y="474662"/>
                  </a:moveTo>
                  <a:lnTo>
                    <a:pt x="0" y="1084805"/>
                  </a:lnTo>
                  <a:lnTo>
                    <a:pt x="43314" y="1128396"/>
                  </a:lnTo>
                  <a:lnTo>
                    <a:pt x="639942" y="531768"/>
                  </a:lnTo>
                  <a:lnTo>
                    <a:pt x="609955" y="474662"/>
                  </a:lnTo>
                  <a:close/>
                </a:path>
                <a:path w="1111884" h="1128395">
                  <a:moveTo>
                    <a:pt x="1024055" y="60434"/>
                  </a:moveTo>
                  <a:lnTo>
                    <a:pt x="749207" y="335367"/>
                  </a:lnTo>
                  <a:lnTo>
                    <a:pt x="792671" y="379040"/>
                  </a:lnTo>
                  <a:lnTo>
                    <a:pt x="1077034" y="94677"/>
                  </a:lnTo>
                  <a:lnTo>
                    <a:pt x="1024055" y="60434"/>
                  </a:lnTo>
                  <a:close/>
                </a:path>
                <a:path w="1111884" h="1128395">
                  <a:moveTo>
                    <a:pt x="1084471" y="0"/>
                  </a:moveTo>
                  <a:lnTo>
                    <a:pt x="1037209" y="47276"/>
                  </a:lnTo>
                  <a:lnTo>
                    <a:pt x="1111747" y="40913"/>
                  </a:lnTo>
                  <a:lnTo>
                    <a:pt x="108447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7670449" y="4939001"/>
              <a:ext cx="1080770" cy="1077595"/>
            </a:xfrm>
            <a:custGeom>
              <a:avLst/>
              <a:gdLst/>
              <a:ahLst/>
              <a:cxnLst/>
              <a:rect l="l" t="t" r="r" b="b"/>
              <a:pathLst>
                <a:path w="1080770" h="1077595">
                  <a:moveTo>
                    <a:pt x="597802" y="435086"/>
                  </a:moveTo>
                  <a:lnTo>
                    <a:pt x="0" y="1032888"/>
                  </a:lnTo>
                  <a:lnTo>
                    <a:pt x="44308" y="1077480"/>
                  </a:lnTo>
                  <a:lnTo>
                    <a:pt x="628411" y="493377"/>
                  </a:lnTo>
                  <a:lnTo>
                    <a:pt x="597802" y="435086"/>
                  </a:lnTo>
                  <a:close/>
                </a:path>
                <a:path w="1080770" h="1077595">
                  <a:moveTo>
                    <a:pt x="1032888" y="0"/>
                  </a:moveTo>
                  <a:lnTo>
                    <a:pt x="749353" y="283535"/>
                  </a:lnTo>
                  <a:lnTo>
                    <a:pt x="793697" y="328091"/>
                  </a:lnTo>
                  <a:lnTo>
                    <a:pt x="1080325" y="41463"/>
                  </a:lnTo>
                  <a:lnTo>
                    <a:pt x="1072230" y="25428"/>
                  </a:lnTo>
                  <a:lnTo>
                    <a:pt x="1032888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7710960" y="4975401"/>
              <a:ext cx="1066800" cy="1080770"/>
            </a:xfrm>
            <a:custGeom>
              <a:avLst/>
              <a:gdLst/>
              <a:ahLst/>
              <a:cxnLst/>
              <a:rect l="l" t="t" r="r" b="b"/>
              <a:pathLst>
                <a:path w="1066800" h="1080770">
                  <a:moveTo>
                    <a:pt x="585276" y="451981"/>
                  </a:moveTo>
                  <a:lnTo>
                    <a:pt x="0" y="1037257"/>
                  </a:lnTo>
                  <a:lnTo>
                    <a:pt x="43042" y="1080575"/>
                  </a:lnTo>
                  <a:lnTo>
                    <a:pt x="615011" y="508606"/>
                  </a:lnTo>
                  <a:lnTo>
                    <a:pt x="585276" y="451981"/>
                  </a:lnTo>
                  <a:close/>
                </a:path>
                <a:path w="1066800" h="1080770">
                  <a:moveTo>
                    <a:pt x="1037257" y="0"/>
                  </a:moveTo>
                  <a:lnTo>
                    <a:pt x="749385" y="287872"/>
                  </a:lnTo>
                  <a:lnTo>
                    <a:pt x="792462" y="331155"/>
                  </a:lnTo>
                  <a:lnTo>
                    <a:pt x="1066226" y="57391"/>
                  </a:lnTo>
                  <a:lnTo>
                    <a:pt x="1037257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7750204" y="5027729"/>
              <a:ext cx="1054100" cy="1076960"/>
            </a:xfrm>
            <a:custGeom>
              <a:avLst/>
              <a:gdLst/>
              <a:ahLst/>
              <a:cxnLst/>
              <a:rect l="l" t="t" r="r" b="b"/>
              <a:pathLst>
                <a:path w="1054100" h="1076960">
                  <a:moveTo>
                    <a:pt x="573142" y="451282"/>
                  </a:moveTo>
                  <a:lnTo>
                    <a:pt x="0" y="1024425"/>
                  </a:lnTo>
                  <a:lnTo>
                    <a:pt x="9494" y="1033980"/>
                  </a:lnTo>
                  <a:lnTo>
                    <a:pt x="35979" y="1076802"/>
                  </a:lnTo>
                  <a:lnTo>
                    <a:pt x="597339" y="515270"/>
                  </a:lnTo>
                  <a:lnTo>
                    <a:pt x="593694" y="490420"/>
                  </a:lnTo>
                  <a:lnTo>
                    <a:pt x="573142" y="451282"/>
                  </a:lnTo>
                  <a:close/>
                </a:path>
                <a:path w="1054100" h="1076960">
                  <a:moveTo>
                    <a:pt x="1024425" y="0"/>
                  </a:moveTo>
                  <a:lnTo>
                    <a:pt x="749416" y="275008"/>
                  </a:lnTo>
                  <a:lnTo>
                    <a:pt x="793373" y="319175"/>
                  </a:lnTo>
                  <a:lnTo>
                    <a:pt x="1053959" y="58509"/>
                  </a:lnTo>
                  <a:lnTo>
                    <a:pt x="1024425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7783480" y="5081744"/>
              <a:ext cx="1026794" cy="1071880"/>
            </a:xfrm>
            <a:custGeom>
              <a:avLst/>
              <a:gdLst/>
              <a:ahLst/>
              <a:cxnLst/>
              <a:rect l="l" t="t" r="r" b="b"/>
              <a:pathLst>
                <a:path w="1026795" h="1071879">
                  <a:moveTo>
                    <a:pt x="563180" y="455234"/>
                  </a:moveTo>
                  <a:lnTo>
                    <a:pt x="0" y="1018415"/>
                  </a:lnTo>
                  <a:lnTo>
                    <a:pt x="33001" y="1071773"/>
                  </a:lnTo>
                  <a:lnTo>
                    <a:pt x="574226" y="530548"/>
                  </a:lnTo>
                  <a:lnTo>
                    <a:pt x="563180" y="455234"/>
                  </a:lnTo>
                  <a:close/>
                </a:path>
                <a:path w="1026795" h="1071879">
                  <a:moveTo>
                    <a:pt x="1018415" y="0"/>
                  </a:moveTo>
                  <a:lnTo>
                    <a:pt x="756684" y="261730"/>
                  </a:lnTo>
                  <a:lnTo>
                    <a:pt x="777589" y="282735"/>
                  </a:lnTo>
                  <a:lnTo>
                    <a:pt x="822039" y="282735"/>
                  </a:lnTo>
                  <a:lnTo>
                    <a:pt x="985623" y="119151"/>
                  </a:lnTo>
                  <a:lnTo>
                    <a:pt x="979519" y="111285"/>
                  </a:lnTo>
                  <a:lnTo>
                    <a:pt x="1026509" y="16035"/>
                  </a:lnTo>
                  <a:lnTo>
                    <a:pt x="101841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7813570" y="5196605"/>
              <a:ext cx="991235" cy="1007744"/>
            </a:xfrm>
            <a:custGeom>
              <a:avLst/>
              <a:gdLst/>
              <a:ahLst/>
              <a:cxnLst/>
              <a:rect l="l" t="t" r="r" b="b"/>
              <a:pathLst>
                <a:path w="991234" h="1007745">
                  <a:moveTo>
                    <a:pt x="543162" y="409041"/>
                  </a:moveTo>
                  <a:lnTo>
                    <a:pt x="0" y="952204"/>
                  </a:lnTo>
                  <a:lnTo>
                    <a:pt x="33972" y="1007131"/>
                  </a:lnTo>
                  <a:lnTo>
                    <a:pt x="554533" y="486570"/>
                  </a:lnTo>
                  <a:lnTo>
                    <a:pt x="543162" y="409041"/>
                  </a:lnTo>
                  <a:close/>
                </a:path>
                <a:path w="991234" h="1007745">
                  <a:moveTo>
                    <a:pt x="952204" y="0"/>
                  </a:moveTo>
                  <a:lnTo>
                    <a:pt x="784329" y="167874"/>
                  </a:lnTo>
                  <a:lnTo>
                    <a:pt x="814809" y="167874"/>
                  </a:lnTo>
                  <a:lnTo>
                    <a:pt x="855549" y="185554"/>
                  </a:lnTo>
                  <a:lnTo>
                    <a:pt x="991051" y="50052"/>
                  </a:lnTo>
                  <a:lnTo>
                    <a:pt x="952204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7844630" y="5242368"/>
              <a:ext cx="998855" cy="1010285"/>
            </a:xfrm>
            <a:custGeom>
              <a:avLst/>
              <a:gdLst/>
              <a:ahLst/>
              <a:cxnLst/>
              <a:rect l="l" t="t" r="r" b="b"/>
              <a:pathLst>
                <a:path w="998854" h="1010285">
                  <a:moveTo>
                    <a:pt x="522497" y="434162"/>
                  </a:moveTo>
                  <a:lnTo>
                    <a:pt x="0" y="956660"/>
                  </a:lnTo>
                  <a:lnTo>
                    <a:pt x="33001" y="1010018"/>
                  </a:lnTo>
                  <a:lnTo>
                    <a:pt x="412654" y="630366"/>
                  </a:lnTo>
                  <a:lnTo>
                    <a:pt x="412908" y="628842"/>
                  </a:lnTo>
                  <a:lnTo>
                    <a:pt x="527208" y="466282"/>
                  </a:lnTo>
                  <a:lnTo>
                    <a:pt x="522497" y="434162"/>
                  </a:lnTo>
                  <a:close/>
                </a:path>
                <a:path w="998854" h="1010285">
                  <a:moveTo>
                    <a:pt x="956660" y="0"/>
                  </a:moveTo>
                  <a:lnTo>
                    <a:pt x="819175" y="137485"/>
                  </a:lnTo>
                  <a:lnTo>
                    <a:pt x="879399" y="163621"/>
                  </a:lnTo>
                  <a:lnTo>
                    <a:pt x="998404" y="44616"/>
                  </a:lnTo>
                  <a:lnTo>
                    <a:pt x="984408" y="35752"/>
                  </a:lnTo>
                  <a:lnTo>
                    <a:pt x="95666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7874721" y="5284029"/>
              <a:ext cx="1018540" cy="1016635"/>
            </a:xfrm>
            <a:custGeom>
              <a:avLst/>
              <a:gdLst/>
              <a:ahLst/>
              <a:cxnLst/>
              <a:rect l="l" t="t" r="r" b="b"/>
              <a:pathLst>
                <a:path w="1018540" h="1016635">
                  <a:moveTo>
                    <a:pt x="397858" y="565791"/>
                  </a:moveTo>
                  <a:lnTo>
                    <a:pt x="0" y="963649"/>
                  </a:lnTo>
                  <a:lnTo>
                    <a:pt x="20868" y="997390"/>
                  </a:lnTo>
                  <a:lnTo>
                    <a:pt x="36315" y="1016233"/>
                  </a:lnTo>
                  <a:lnTo>
                    <a:pt x="276640" y="775909"/>
                  </a:lnTo>
                  <a:lnTo>
                    <a:pt x="295188" y="710370"/>
                  </a:lnTo>
                  <a:lnTo>
                    <a:pt x="349177" y="703372"/>
                  </a:lnTo>
                  <a:lnTo>
                    <a:pt x="366308" y="686240"/>
                  </a:lnTo>
                  <a:lnTo>
                    <a:pt x="382818" y="587180"/>
                  </a:lnTo>
                  <a:lnTo>
                    <a:pt x="397858" y="565791"/>
                  </a:lnTo>
                  <a:close/>
                </a:path>
                <a:path w="1018540" h="1016635">
                  <a:moveTo>
                    <a:pt x="963649" y="0"/>
                  </a:moveTo>
                  <a:lnTo>
                    <a:pt x="843995" y="119653"/>
                  </a:lnTo>
                  <a:lnTo>
                    <a:pt x="888278" y="138870"/>
                  </a:lnTo>
                  <a:lnTo>
                    <a:pt x="907244" y="145305"/>
                  </a:lnTo>
                  <a:lnTo>
                    <a:pt x="1018078" y="34471"/>
                  </a:lnTo>
                  <a:lnTo>
                    <a:pt x="96364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7907604" y="5315546"/>
              <a:ext cx="1012190" cy="1028700"/>
            </a:xfrm>
            <a:custGeom>
              <a:avLst/>
              <a:gdLst/>
              <a:ahLst/>
              <a:cxnLst/>
              <a:rect l="l" t="t" r="r" b="b"/>
              <a:pathLst>
                <a:path w="1012190" h="1028700">
                  <a:moveTo>
                    <a:pt x="246764" y="733764"/>
                  </a:moveTo>
                  <a:lnTo>
                    <a:pt x="0" y="980529"/>
                  </a:lnTo>
                  <a:lnTo>
                    <a:pt x="39475" y="1028684"/>
                  </a:lnTo>
                  <a:lnTo>
                    <a:pt x="217411" y="850747"/>
                  </a:lnTo>
                  <a:lnTo>
                    <a:pt x="224205" y="813473"/>
                  </a:lnTo>
                  <a:lnTo>
                    <a:pt x="246764" y="733764"/>
                  </a:lnTo>
                  <a:close/>
                </a:path>
                <a:path w="1012190" h="1028700">
                  <a:moveTo>
                    <a:pt x="334949" y="645579"/>
                  </a:moveTo>
                  <a:lnTo>
                    <a:pt x="307539" y="672990"/>
                  </a:lnTo>
                  <a:lnTo>
                    <a:pt x="330885" y="669963"/>
                  </a:lnTo>
                  <a:lnTo>
                    <a:pt x="334949" y="645579"/>
                  </a:lnTo>
                  <a:close/>
                </a:path>
                <a:path w="1012190" h="1028700">
                  <a:moveTo>
                    <a:pt x="980529" y="0"/>
                  </a:moveTo>
                  <a:lnTo>
                    <a:pt x="868671" y="111858"/>
                  </a:lnTo>
                  <a:lnTo>
                    <a:pt x="934101" y="134057"/>
                  </a:lnTo>
                  <a:lnTo>
                    <a:pt x="1011563" y="56596"/>
                  </a:lnTo>
                  <a:lnTo>
                    <a:pt x="997635" y="10833"/>
                  </a:lnTo>
                  <a:lnTo>
                    <a:pt x="9805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7943303" y="5365965"/>
              <a:ext cx="1028065" cy="1066800"/>
            </a:xfrm>
            <a:custGeom>
              <a:avLst/>
              <a:gdLst/>
              <a:ahLst/>
              <a:cxnLst/>
              <a:rect l="l" t="t" r="r" b="b"/>
              <a:pathLst>
                <a:path w="1028065" h="1066800">
                  <a:moveTo>
                    <a:pt x="183553" y="790181"/>
                  </a:moveTo>
                  <a:lnTo>
                    <a:pt x="0" y="973683"/>
                  </a:lnTo>
                  <a:lnTo>
                    <a:pt x="39814" y="1022235"/>
                  </a:lnTo>
                  <a:lnTo>
                    <a:pt x="76187" y="1066609"/>
                  </a:lnTo>
                  <a:lnTo>
                    <a:pt x="145872" y="996899"/>
                  </a:lnTo>
                  <a:lnTo>
                    <a:pt x="163868" y="898182"/>
                  </a:lnTo>
                  <a:lnTo>
                    <a:pt x="165557" y="888873"/>
                  </a:lnTo>
                  <a:lnTo>
                    <a:pt x="183553" y="790181"/>
                  </a:lnTo>
                  <a:close/>
                </a:path>
                <a:path w="1028065" h="1066800">
                  <a:moveTo>
                    <a:pt x="1027976" y="95034"/>
                  </a:moveTo>
                  <a:lnTo>
                    <a:pt x="1000175" y="61874"/>
                  </a:lnTo>
                  <a:lnTo>
                    <a:pt x="996708" y="57721"/>
                  </a:lnTo>
                  <a:lnTo>
                    <a:pt x="988606" y="48044"/>
                  </a:lnTo>
                  <a:lnTo>
                    <a:pt x="973975" y="0"/>
                  </a:lnTo>
                  <a:lnTo>
                    <a:pt x="892365" y="81597"/>
                  </a:lnTo>
                  <a:lnTo>
                    <a:pt x="958138" y="103911"/>
                  </a:lnTo>
                  <a:lnTo>
                    <a:pt x="961936" y="105194"/>
                  </a:lnTo>
                  <a:lnTo>
                    <a:pt x="1027976" y="95034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8015732" y="6352662"/>
              <a:ext cx="75314" cy="14719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6857999" y="2952750"/>
              <a:ext cx="105212" cy="121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5016500" y="3073400"/>
              <a:ext cx="1957705" cy="13970"/>
            </a:xfrm>
            <a:custGeom>
              <a:avLst/>
              <a:gdLst/>
              <a:ahLst/>
              <a:cxnLst/>
              <a:rect l="l" t="t" r="r" b="b"/>
              <a:pathLst>
                <a:path w="1957704" h="13969">
                  <a:moveTo>
                    <a:pt x="0" y="11429"/>
                  </a:moveTo>
                  <a:lnTo>
                    <a:pt x="7386" y="13970"/>
                  </a:lnTo>
                  <a:lnTo>
                    <a:pt x="8669" y="13970"/>
                  </a:lnTo>
                  <a:lnTo>
                    <a:pt x="0" y="11429"/>
                  </a:lnTo>
                  <a:close/>
                </a:path>
                <a:path w="1957704" h="13969">
                  <a:moveTo>
                    <a:pt x="1945616" y="0"/>
                  </a:moveTo>
                  <a:lnTo>
                    <a:pt x="1924949" y="0"/>
                  </a:lnTo>
                  <a:lnTo>
                    <a:pt x="1934612" y="13970"/>
                  </a:lnTo>
                  <a:lnTo>
                    <a:pt x="1957672" y="13970"/>
                  </a:lnTo>
                  <a:lnTo>
                    <a:pt x="1945616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5020193" y="3086100"/>
              <a:ext cx="1964055" cy="12700"/>
            </a:xfrm>
            <a:custGeom>
              <a:avLst/>
              <a:gdLst/>
              <a:ahLst/>
              <a:cxnLst/>
              <a:rect l="l" t="t" r="r" b="b"/>
              <a:pathLst>
                <a:path w="1964054" h="12700">
                  <a:moveTo>
                    <a:pt x="641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43989" y="12700"/>
                  </a:lnTo>
                  <a:lnTo>
                    <a:pt x="641" y="0"/>
                  </a:lnTo>
                  <a:close/>
                </a:path>
                <a:path w="1964054" h="12700">
                  <a:moveTo>
                    <a:pt x="1952882" y="0"/>
                  </a:moveTo>
                  <a:lnTo>
                    <a:pt x="1930040" y="0"/>
                  </a:lnTo>
                  <a:lnTo>
                    <a:pt x="1938824" y="12700"/>
                  </a:lnTo>
                  <a:lnTo>
                    <a:pt x="1963842" y="12700"/>
                  </a:lnTo>
                  <a:lnTo>
                    <a:pt x="19528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5053433" y="3097529"/>
              <a:ext cx="1941830" cy="13970"/>
            </a:xfrm>
            <a:custGeom>
              <a:avLst/>
              <a:gdLst/>
              <a:ahLst/>
              <a:cxnLst/>
              <a:rect l="l" t="t" r="r" b="b"/>
              <a:pathLst>
                <a:path w="1941829" h="13969">
                  <a:moveTo>
                    <a:pt x="6414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54096" y="13970"/>
                  </a:lnTo>
                  <a:lnTo>
                    <a:pt x="6414" y="0"/>
                  </a:lnTo>
                  <a:close/>
                </a:path>
                <a:path w="1941829" h="13969">
                  <a:moveTo>
                    <a:pt x="1929506" y="0"/>
                  </a:moveTo>
                  <a:lnTo>
                    <a:pt x="1904705" y="0"/>
                  </a:lnTo>
                  <a:lnTo>
                    <a:pt x="1914368" y="13970"/>
                  </a:lnTo>
                  <a:lnTo>
                    <a:pt x="1941561" y="13970"/>
                  </a:lnTo>
                  <a:lnTo>
                    <a:pt x="1929506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5090367" y="3110229"/>
              <a:ext cx="1915795" cy="13970"/>
            </a:xfrm>
            <a:custGeom>
              <a:avLst/>
              <a:gdLst/>
              <a:ahLst/>
              <a:cxnLst/>
              <a:rect l="l" t="t" r="r" b="b"/>
              <a:pathLst>
                <a:path w="1915795" h="13969">
                  <a:moveTo>
                    <a:pt x="12828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60511" y="13970"/>
                  </a:lnTo>
                  <a:lnTo>
                    <a:pt x="12828" y="0"/>
                  </a:lnTo>
                  <a:close/>
                </a:path>
                <a:path w="1915795" h="13969">
                  <a:moveTo>
                    <a:pt x="1903532" y="0"/>
                  </a:moveTo>
                  <a:lnTo>
                    <a:pt x="1876556" y="0"/>
                  </a:lnTo>
                  <a:lnTo>
                    <a:pt x="1886218" y="13970"/>
                  </a:lnTo>
                  <a:lnTo>
                    <a:pt x="1915587" y="13970"/>
                  </a:lnTo>
                  <a:lnTo>
                    <a:pt x="1903532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5127301" y="3122929"/>
              <a:ext cx="1889125" cy="12700"/>
            </a:xfrm>
            <a:custGeom>
              <a:avLst/>
              <a:gdLst/>
              <a:ahLst/>
              <a:cxnLst/>
              <a:rect l="l" t="t" r="r" b="b"/>
              <a:pathLst>
                <a:path w="1889125" h="12700">
                  <a:moveTo>
                    <a:pt x="19242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62590" y="12700"/>
                  </a:lnTo>
                  <a:lnTo>
                    <a:pt x="19242" y="0"/>
                  </a:lnTo>
                  <a:close/>
                </a:path>
                <a:path w="1889125" h="12700">
                  <a:moveTo>
                    <a:pt x="1877558" y="0"/>
                  </a:moveTo>
                  <a:lnTo>
                    <a:pt x="1848406" y="0"/>
                  </a:lnTo>
                  <a:lnTo>
                    <a:pt x="1857190" y="12700"/>
                  </a:lnTo>
                  <a:lnTo>
                    <a:pt x="1888517" y="12700"/>
                  </a:lnTo>
                  <a:lnTo>
                    <a:pt x="1877558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5160541" y="3134359"/>
              <a:ext cx="1866264" cy="13970"/>
            </a:xfrm>
            <a:custGeom>
              <a:avLst/>
              <a:gdLst/>
              <a:ahLst/>
              <a:cxnLst/>
              <a:rect l="l" t="t" r="r" b="b"/>
              <a:pathLst>
                <a:path w="1866265" h="13969">
                  <a:moveTo>
                    <a:pt x="25015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72698" y="13969"/>
                  </a:lnTo>
                  <a:lnTo>
                    <a:pt x="25015" y="0"/>
                  </a:lnTo>
                  <a:close/>
                </a:path>
                <a:path w="1866265" h="13969">
                  <a:moveTo>
                    <a:pt x="1854181" y="0"/>
                  </a:moveTo>
                  <a:lnTo>
                    <a:pt x="1823072" y="0"/>
                  </a:lnTo>
                  <a:lnTo>
                    <a:pt x="1832734" y="13969"/>
                  </a:lnTo>
                  <a:lnTo>
                    <a:pt x="1866236" y="13969"/>
                  </a:lnTo>
                  <a:lnTo>
                    <a:pt x="1854181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5197475" y="3147059"/>
              <a:ext cx="1839595" cy="12700"/>
            </a:xfrm>
            <a:custGeom>
              <a:avLst/>
              <a:gdLst/>
              <a:ahLst/>
              <a:cxnLst/>
              <a:rect l="l" t="t" r="r" b="b"/>
              <a:pathLst>
                <a:path w="1839595" h="12700">
                  <a:moveTo>
                    <a:pt x="31429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74777" y="12700"/>
                  </a:lnTo>
                  <a:lnTo>
                    <a:pt x="31429" y="0"/>
                  </a:lnTo>
                  <a:close/>
                </a:path>
                <a:path w="1839595" h="12700">
                  <a:moveTo>
                    <a:pt x="1828207" y="0"/>
                  </a:moveTo>
                  <a:lnTo>
                    <a:pt x="1794922" y="0"/>
                  </a:lnTo>
                  <a:lnTo>
                    <a:pt x="1803706" y="12700"/>
                  </a:lnTo>
                  <a:lnTo>
                    <a:pt x="1839166" y="12700"/>
                  </a:lnTo>
                  <a:lnTo>
                    <a:pt x="182820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5230715" y="3158490"/>
              <a:ext cx="1817370" cy="13970"/>
            </a:xfrm>
            <a:custGeom>
              <a:avLst/>
              <a:gdLst/>
              <a:ahLst/>
              <a:cxnLst/>
              <a:rect l="l" t="t" r="r" b="b"/>
              <a:pathLst>
                <a:path w="1817370" h="13969">
                  <a:moveTo>
                    <a:pt x="37202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84885" y="13970"/>
                  </a:lnTo>
                  <a:lnTo>
                    <a:pt x="37202" y="0"/>
                  </a:lnTo>
                  <a:close/>
                </a:path>
                <a:path w="1817370" h="13969">
                  <a:moveTo>
                    <a:pt x="1804830" y="0"/>
                  </a:moveTo>
                  <a:lnTo>
                    <a:pt x="1769588" y="0"/>
                  </a:lnTo>
                  <a:lnTo>
                    <a:pt x="1779250" y="13970"/>
                  </a:lnTo>
                  <a:lnTo>
                    <a:pt x="1816886" y="13970"/>
                  </a:lnTo>
                  <a:lnTo>
                    <a:pt x="1804830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5267649" y="3171190"/>
              <a:ext cx="1791335" cy="13970"/>
            </a:xfrm>
            <a:custGeom>
              <a:avLst/>
              <a:gdLst/>
              <a:ahLst/>
              <a:cxnLst/>
              <a:rect l="l" t="t" r="r" b="b"/>
              <a:pathLst>
                <a:path w="1791334" h="13969">
                  <a:moveTo>
                    <a:pt x="43616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91299" y="13970"/>
                  </a:lnTo>
                  <a:lnTo>
                    <a:pt x="43616" y="0"/>
                  </a:lnTo>
                  <a:close/>
                </a:path>
                <a:path w="1791334" h="13969">
                  <a:moveTo>
                    <a:pt x="1778856" y="0"/>
                  </a:moveTo>
                  <a:lnTo>
                    <a:pt x="1741438" y="0"/>
                  </a:lnTo>
                  <a:lnTo>
                    <a:pt x="1751101" y="13970"/>
                  </a:lnTo>
                  <a:lnTo>
                    <a:pt x="1790912" y="13970"/>
                  </a:lnTo>
                  <a:lnTo>
                    <a:pt x="1778856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5304574" y="3183889"/>
              <a:ext cx="1764030" cy="12700"/>
            </a:xfrm>
            <a:custGeom>
              <a:avLst/>
              <a:gdLst/>
              <a:ahLst/>
              <a:cxnLst/>
              <a:rect l="l" t="t" r="r" b="b"/>
              <a:pathLst>
                <a:path w="1764029" h="12700">
                  <a:moveTo>
                    <a:pt x="93383" y="12700"/>
                  </a:moveTo>
                  <a:lnTo>
                    <a:pt x="50038" y="0"/>
                  </a:lnTo>
                  <a:lnTo>
                    <a:pt x="0" y="0"/>
                  </a:lnTo>
                  <a:lnTo>
                    <a:pt x="36931" y="12700"/>
                  </a:lnTo>
                  <a:lnTo>
                    <a:pt x="93383" y="12700"/>
                  </a:lnTo>
                  <a:close/>
                </a:path>
                <a:path w="1764029" h="12700">
                  <a:moveTo>
                    <a:pt x="1763839" y="12700"/>
                  </a:moveTo>
                  <a:lnTo>
                    <a:pt x="1752879" y="0"/>
                  </a:lnTo>
                  <a:lnTo>
                    <a:pt x="1713293" y="0"/>
                  </a:lnTo>
                  <a:lnTo>
                    <a:pt x="1722081" y="12700"/>
                  </a:lnTo>
                  <a:lnTo>
                    <a:pt x="1763839" y="1270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5337823" y="3195319"/>
              <a:ext cx="1741805" cy="13970"/>
            </a:xfrm>
            <a:custGeom>
              <a:avLst/>
              <a:gdLst/>
              <a:ahLst/>
              <a:cxnLst/>
              <a:rect l="l" t="t" r="r" b="b"/>
              <a:pathLst>
                <a:path w="1741804" h="13969">
                  <a:moveTo>
                    <a:pt x="55804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103486" y="13969"/>
                  </a:lnTo>
                  <a:lnTo>
                    <a:pt x="55804" y="0"/>
                  </a:lnTo>
                  <a:close/>
                </a:path>
                <a:path w="1741804" h="13969">
                  <a:moveTo>
                    <a:pt x="1729505" y="0"/>
                  </a:moveTo>
                  <a:lnTo>
                    <a:pt x="1687954" y="0"/>
                  </a:lnTo>
                  <a:lnTo>
                    <a:pt x="1697617" y="13969"/>
                  </a:lnTo>
                  <a:lnTo>
                    <a:pt x="1741561" y="13969"/>
                  </a:lnTo>
                  <a:lnTo>
                    <a:pt x="1729505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5374756" y="320801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62218" y="0"/>
                  </a:moveTo>
                  <a:lnTo>
                    <a:pt x="0" y="0"/>
                  </a:lnTo>
                  <a:lnTo>
                    <a:pt x="3693" y="1269"/>
                  </a:lnTo>
                  <a:lnTo>
                    <a:pt x="24257" y="12700"/>
                  </a:lnTo>
                  <a:lnTo>
                    <a:pt x="105566" y="12700"/>
                  </a:lnTo>
                  <a:lnTo>
                    <a:pt x="62218" y="0"/>
                  </a:lnTo>
                  <a:close/>
                </a:path>
                <a:path w="1714500" h="12700">
                  <a:moveTo>
                    <a:pt x="1703531" y="0"/>
                  </a:moveTo>
                  <a:lnTo>
                    <a:pt x="1659805" y="0"/>
                  </a:lnTo>
                  <a:lnTo>
                    <a:pt x="1668589" y="12700"/>
                  </a:lnTo>
                  <a:lnTo>
                    <a:pt x="1714491" y="12700"/>
                  </a:lnTo>
                  <a:lnTo>
                    <a:pt x="1703531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5399011" y="32207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124650" y="12700"/>
                  </a:moveTo>
                  <a:lnTo>
                    <a:pt x="8130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24650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90230" y="0"/>
                  </a:lnTo>
                  <a:lnTo>
                    <a:pt x="1644332" y="0"/>
                  </a:lnTo>
                  <a:lnTo>
                    <a:pt x="1653108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5425287" y="3232149"/>
              <a:ext cx="1685289" cy="12700"/>
            </a:xfrm>
            <a:custGeom>
              <a:avLst/>
              <a:gdLst/>
              <a:ahLst/>
              <a:cxnLst/>
              <a:rect l="l" t="t" r="r" b="b"/>
              <a:pathLst>
                <a:path w="1685290" h="12700">
                  <a:moveTo>
                    <a:pt x="121704" y="6350"/>
                  </a:moveTo>
                  <a:lnTo>
                    <a:pt x="104876" y="6350"/>
                  </a:lnTo>
                  <a:lnTo>
                    <a:pt x="104876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1417" y="6350"/>
                  </a:lnTo>
                  <a:lnTo>
                    <a:pt x="11417" y="12700"/>
                  </a:lnTo>
                  <a:lnTo>
                    <a:pt x="121704" y="12700"/>
                  </a:lnTo>
                  <a:lnTo>
                    <a:pt x="121704" y="6350"/>
                  </a:lnTo>
                  <a:close/>
                </a:path>
                <a:path w="1685290" h="12700">
                  <a:moveTo>
                    <a:pt x="1684782" y="12700"/>
                  </a:moveTo>
                  <a:lnTo>
                    <a:pt x="1673821" y="0"/>
                  </a:lnTo>
                  <a:lnTo>
                    <a:pt x="1625955" y="0"/>
                  </a:lnTo>
                  <a:lnTo>
                    <a:pt x="1634744" y="12700"/>
                  </a:lnTo>
                  <a:lnTo>
                    <a:pt x="1684782" y="1270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5442420" y="3244849"/>
              <a:ext cx="1678939" cy="12700"/>
            </a:xfrm>
            <a:custGeom>
              <a:avLst/>
              <a:gdLst/>
              <a:ahLst/>
              <a:cxnLst/>
              <a:rect l="l" t="t" r="r" b="b"/>
              <a:pathLst>
                <a:path w="1678940" h="12700">
                  <a:moveTo>
                    <a:pt x="134518" y="12700"/>
                  </a:moveTo>
                  <a:lnTo>
                    <a:pt x="11056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4518" y="12700"/>
                  </a:lnTo>
                  <a:close/>
                </a:path>
                <a:path w="1678940" h="12700">
                  <a:moveTo>
                    <a:pt x="1678609" y="12700"/>
                  </a:moveTo>
                  <a:lnTo>
                    <a:pt x="1667649" y="0"/>
                  </a:lnTo>
                  <a:lnTo>
                    <a:pt x="1617611" y="0"/>
                  </a:lnTo>
                  <a:lnTo>
                    <a:pt x="1626400" y="12700"/>
                  </a:lnTo>
                  <a:lnTo>
                    <a:pt x="1678609" y="1270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5462989" y="3256279"/>
              <a:ext cx="1669414" cy="13970"/>
            </a:xfrm>
            <a:custGeom>
              <a:avLst/>
              <a:gdLst/>
              <a:ahLst/>
              <a:cxnLst/>
              <a:rect l="l" t="t" r="r" b="b"/>
              <a:pathLst>
                <a:path w="1669415" h="13970">
                  <a:moveTo>
                    <a:pt x="111558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37909" y="13970"/>
                  </a:lnTo>
                  <a:lnTo>
                    <a:pt x="111558" y="0"/>
                  </a:lnTo>
                  <a:close/>
                </a:path>
                <a:path w="1669415" h="13970">
                  <a:moveTo>
                    <a:pt x="1656945" y="0"/>
                  </a:moveTo>
                  <a:lnTo>
                    <a:pt x="1604952" y="0"/>
                  </a:lnTo>
                  <a:lnTo>
                    <a:pt x="1605830" y="1270"/>
                  </a:lnTo>
                  <a:lnTo>
                    <a:pt x="1612368" y="13970"/>
                  </a:lnTo>
                  <a:lnTo>
                    <a:pt x="1669001" y="13970"/>
                  </a:lnTo>
                  <a:lnTo>
                    <a:pt x="1656945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7074704" y="3268979"/>
              <a:ext cx="67310" cy="12700"/>
            </a:xfrm>
            <a:custGeom>
              <a:avLst/>
              <a:gdLst/>
              <a:ahLst/>
              <a:cxnLst/>
              <a:rect l="l" t="t" r="r" b="b"/>
              <a:pathLst>
                <a:path w="67309" h="12700">
                  <a:moveTo>
                    <a:pt x="56190" y="0"/>
                  </a:moveTo>
                  <a:lnTo>
                    <a:pt x="0" y="0"/>
                  </a:lnTo>
                  <a:lnTo>
                    <a:pt x="6537" y="12700"/>
                  </a:lnTo>
                  <a:lnTo>
                    <a:pt x="67150" y="12700"/>
                  </a:lnTo>
                  <a:lnTo>
                    <a:pt x="5619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5506401" y="3280409"/>
              <a:ext cx="1646555" cy="13970"/>
            </a:xfrm>
            <a:custGeom>
              <a:avLst/>
              <a:gdLst/>
              <a:ahLst/>
              <a:cxnLst/>
              <a:rect l="l" t="t" r="r" b="b"/>
              <a:pathLst>
                <a:path w="1646554" h="13970">
                  <a:moveTo>
                    <a:pt x="11366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0013" y="13969"/>
                  </a:lnTo>
                  <a:lnTo>
                    <a:pt x="113661" y="0"/>
                  </a:lnTo>
                  <a:close/>
                </a:path>
                <a:path w="1646554" h="13970">
                  <a:moveTo>
                    <a:pt x="1634356" y="0"/>
                  </a:moveTo>
                  <a:lnTo>
                    <a:pt x="1574186" y="0"/>
                  </a:lnTo>
                  <a:lnTo>
                    <a:pt x="1581378" y="13969"/>
                  </a:lnTo>
                  <a:lnTo>
                    <a:pt x="1646412" y="13969"/>
                  </a:lnTo>
                  <a:lnTo>
                    <a:pt x="163435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5529250" y="3293109"/>
              <a:ext cx="1631314" cy="13970"/>
            </a:xfrm>
            <a:custGeom>
              <a:avLst/>
              <a:gdLst/>
              <a:ahLst/>
              <a:cxnLst/>
              <a:rect l="l" t="t" r="r" b="b"/>
              <a:pathLst>
                <a:path w="1631315" h="13970">
                  <a:moveTo>
                    <a:pt x="114769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1120" y="13969"/>
                  </a:lnTo>
                  <a:lnTo>
                    <a:pt x="114769" y="0"/>
                  </a:lnTo>
                  <a:close/>
                </a:path>
                <a:path w="1631315" h="13970">
                  <a:moveTo>
                    <a:pt x="1622467" y="0"/>
                  </a:moveTo>
                  <a:lnTo>
                    <a:pt x="1557875" y="0"/>
                  </a:lnTo>
                  <a:lnTo>
                    <a:pt x="1565067" y="13969"/>
                  </a:lnTo>
                  <a:lnTo>
                    <a:pt x="1631051" y="13969"/>
                  </a:lnTo>
                  <a:lnTo>
                    <a:pt x="1624659" y="2539"/>
                  </a:lnTo>
                  <a:lnTo>
                    <a:pt x="1622467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5552097" y="3305809"/>
              <a:ext cx="1614805" cy="12700"/>
            </a:xfrm>
            <a:custGeom>
              <a:avLst/>
              <a:gdLst/>
              <a:ahLst/>
              <a:cxnLst/>
              <a:rect l="l" t="t" r="r" b="b"/>
              <a:pathLst>
                <a:path w="1614804" h="12700">
                  <a:moveTo>
                    <a:pt x="139827" y="12700"/>
                  </a:moveTo>
                  <a:lnTo>
                    <a:pt x="1158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9827" y="12700"/>
                  </a:lnTo>
                  <a:close/>
                </a:path>
                <a:path w="1614804" h="12700">
                  <a:moveTo>
                    <a:pt x="1614589" y="12700"/>
                  </a:moveTo>
                  <a:lnTo>
                    <a:pt x="1607489" y="0"/>
                  </a:lnTo>
                  <a:lnTo>
                    <a:pt x="1541564" y="0"/>
                  </a:lnTo>
                  <a:lnTo>
                    <a:pt x="1548104" y="12700"/>
                  </a:lnTo>
                  <a:lnTo>
                    <a:pt x="1614589" y="1270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5572662" y="3317239"/>
              <a:ext cx="1601470" cy="13970"/>
            </a:xfrm>
            <a:custGeom>
              <a:avLst/>
              <a:gdLst/>
              <a:ahLst/>
              <a:cxnLst/>
              <a:rect l="l" t="t" r="r" b="b"/>
              <a:pathLst>
                <a:path w="1601470" h="13970">
                  <a:moveTo>
                    <a:pt x="11687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3223" y="13970"/>
                  </a:lnTo>
                  <a:lnTo>
                    <a:pt x="116872" y="0"/>
                  </a:lnTo>
                  <a:close/>
                </a:path>
                <a:path w="1601470" h="13970">
                  <a:moveTo>
                    <a:pt x="1593319" y="0"/>
                  </a:moveTo>
                  <a:lnTo>
                    <a:pt x="1526885" y="0"/>
                  </a:lnTo>
                  <a:lnTo>
                    <a:pt x="1534077" y="13970"/>
                  </a:lnTo>
                  <a:lnTo>
                    <a:pt x="1601131" y="13970"/>
                  </a:lnTo>
                  <a:lnTo>
                    <a:pt x="15933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5616074" y="3341370"/>
              <a:ext cx="1571625" cy="13970"/>
            </a:xfrm>
            <a:custGeom>
              <a:avLst/>
              <a:gdLst/>
              <a:ahLst/>
              <a:cxnLst/>
              <a:rect l="l" t="t" r="r" b="b"/>
              <a:pathLst>
                <a:path w="1571625" h="13970">
                  <a:moveTo>
                    <a:pt x="11897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5327" y="13969"/>
                  </a:lnTo>
                  <a:lnTo>
                    <a:pt x="118976" y="0"/>
                  </a:lnTo>
                  <a:close/>
                </a:path>
                <a:path w="1571625" h="13970">
                  <a:moveTo>
                    <a:pt x="1563400" y="0"/>
                  </a:moveTo>
                  <a:lnTo>
                    <a:pt x="1495895" y="0"/>
                  </a:lnTo>
                  <a:lnTo>
                    <a:pt x="1503086" y="13969"/>
                  </a:lnTo>
                  <a:lnTo>
                    <a:pt x="1571212" y="13969"/>
                  </a:lnTo>
                  <a:lnTo>
                    <a:pt x="1563400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5638923" y="3354070"/>
              <a:ext cx="1555750" cy="13970"/>
            </a:xfrm>
            <a:custGeom>
              <a:avLst/>
              <a:gdLst/>
              <a:ahLst/>
              <a:cxnLst/>
              <a:rect l="l" t="t" r="r" b="b"/>
              <a:pathLst>
                <a:path w="1555750" h="13970">
                  <a:moveTo>
                    <a:pt x="12008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6434" y="13969"/>
                  </a:lnTo>
                  <a:lnTo>
                    <a:pt x="120083" y="0"/>
                  </a:lnTo>
                  <a:close/>
                </a:path>
                <a:path w="1555750" h="13970">
                  <a:moveTo>
                    <a:pt x="1547653" y="0"/>
                  </a:moveTo>
                  <a:lnTo>
                    <a:pt x="1479584" y="0"/>
                  </a:lnTo>
                  <a:lnTo>
                    <a:pt x="1486776" y="13969"/>
                  </a:lnTo>
                  <a:lnTo>
                    <a:pt x="1555465" y="13969"/>
                  </a:lnTo>
                  <a:lnTo>
                    <a:pt x="1547653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5682335" y="3378200"/>
              <a:ext cx="1525905" cy="13970"/>
            </a:xfrm>
            <a:custGeom>
              <a:avLst/>
              <a:gdLst/>
              <a:ahLst/>
              <a:cxnLst/>
              <a:rect l="l" t="t" r="r" b="b"/>
              <a:pathLst>
                <a:path w="1525904" h="13970">
                  <a:moveTo>
                    <a:pt x="12218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8538" y="13970"/>
                  </a:lnTo>
                  <a:lnTo>
                    <a:pt x="122187" y="0"/>
                  </a:lnTo>
                  <a:close/>
                </a:path>
                <a:path w="1525904" h="13970">
                  <a:moveTo>
                    <a:pt x="1517734" y="0"/>
                  </a:moveTo>
                  <a:lnTo>
                    <a:pt x="1448594" y="0"/>
                  </a:lnTo>
                  <a:lnTo>
                    <a:pt x="1455785" y="13970"/>
                  </a:lnTo>
                  <a:lnTo>
                    <a:pt x="1525545" y="13970"/>
                  </a:lnTo>
                  <a:lnTo>
                    <a:pt x="1517734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5705183" y="3390899"/>
              <a:ext cx="1509395" cy="12700"/>
            </a:xfrm>
            <a:custGeom>
              <a:avLst/>
              <a:gdLst/>
              <a:ahLst/>
              <a:cxnLst/>
              <a:rect l="l" t="t" r="r" b="b"/>
              <a:pathLst>
                <a:path w="1509395" h="12700">
                  <a:moveTo>
                    <a:pt x="147243" y="12700"/>
                  </a:moveTo>
                  <a:lnTo>
                    <a:pt x="12329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7243" y="12700"/>
                  </a:lnTo>
                  <a:close/>
                </a:path>
                <a:path w="1509395" h="12700">
                  <a:moveTo>
                    <a:pt x="1509077" y="12700"/>
                  </a:moveTo>
                  <a:lnTo>
                    <a:pt x="1501978" y="0"/>
                  </a:lnTo>
                  <a:lnTo>
                    <a:pt x="1432280" y="0"/>
                  </a:lnTo>
                  <a:lnTo>
                    <a:pt x="1438821" y="12700"/>
                  </a:lnTo>
                  <a:lnTo>
                    <a:pt x="1509077" y="1270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5728030" y="3403599"/>
              <a:ext cx="1493520" cy="12700"/>
            </a:xfrm>
            <a:custGeom>
              <a:avLst/>
              <a:gdLst/>
              <a:ahLst/>
              <a:cxnLst/>
              <a:rect l="l" t="t" r="r" b="b"/>
              <a:pathLst>
                <a:path w="1493520" h="12700">
                  <a:moveTo>
                    <a:pt x="148348" y="12700"/>
                  </a:moveTo>
                  <a:lnTo>
                    <a:pt x="1243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8348" y="12700"/>
                  </a:lnTo>
                  <a:close/>
                </a:path>
                <a:path w="1493520" h="12700">
                  <a:moveTo>
                    <a:pt x="1493342" y="12700"/>
                  </a:moveTo>
                  <a:lnTo>
                    <a:pt x="1486230" y="0"/>
                  </a:lnTo>
                  <a:lnTo>
                    <a:pt x="1415973" y="0"/>
                  </a:lnTo>
                  <a:lnTo>
                    <a:pt x="1422501" y="12700"/>
                  </a:lnTo>
                  <a:lnTo>
                    <a:pt x="1493342" y="1270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5748591" y="3415029"/>
              <a:ext cx="1479550" cy="12700"/>
            </a:xfrm>
            <a:custGeom>
              <a:avLst/>
              <a:gdLst/>
              <a:ahLst/>
              <a:cxnLst/>
              <a:rect l="l" t="t" r="r" b="b"/>
              <a:pathLst>
                <a:path w="1479550" h="12700">
                  <a:moveTo>
                    <a:pt x="149352" y="12700"/>
                  </a:moveTo>
                  <a:lnTo>
                    <a:pt x="125399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9352" y="12700"/>
                  </a:lnTo>
                  <a:close/>
                </a:path>
                <a:path w="1479550" h="12700">
                  <a:moveTo>
                    <a:pt x="1479169" y="12700"/>
                  </a:moveTo>
                  <a:lnTo>
                    <a:pt x="1472069" y="0"/>
                  </a:lnTo>
                  <a:lnTo>
                    <a:pt x="1401292" y="0"/>
                  </a:lnTo>
                  <a:lnTo>
                    <a:pt x="1407833" y="12700"/>
                  </a:lnTo>
                  <a:lnTo>
                    <a:pt x="1479169" y="1270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5771438" y="3427729"/>
              <a:ext cx="1463675" cy="12700"/>
            </a:xfrm>
            <a:custGeom>
              <a:avLst/>
              <a:gdLst/>
              <a:ahLst/>
              <a:cxnLst/>
              <a:rect l="l" t="t" r="r" b="b"/>
              <a:pathLst>
                <a:path w="1463675" h="12700">
                  <a:moveTo>
                    <a:pt x="150456" y="12700"/>
                  </a:moveTo>
                  <a:lnTo>
                    <a:pt x="12650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0456" y="12700"/>
                  </a:lnTo>
                  <a:close/>
                </a:path>
                <a:path w="1463675" h="12700">
                  <a:moveTo>
                    <a:pt x="1463421" y="12700"/>
                  </a:moveTo>
                  <a:lnTo>
                    <a:pt x="1456321" y="0"/>
                  </a:lnTo>
                  <a:lnTo>
                    <a:pt x="1384985" y="0"/>
                  </a:lnTo>
                  <a:lnTo>
                    <a:pt x="1391526" y="12700"/>
                  </a:lnTo>
                  <a:lnTo>
                    <a:pt x="1463421" y="1270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5792008" y="3439159"/>
              <a:ext cx="1450340" cy="13970"/>
            </a:xfrm>
            <a:custGeom>
              <a:avLst/>
              <a:gdLst/>
              <a:ahLst/>
              <a:cxnLst/>
              <a:rect l="l" t="t" r="r" b="b"/>
              <a:pathLst>
                <a:path w="1450340" h="13970">
                  <a:moveTo>
                    <a:pt x="12750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3852" y="13969"/>
                  </a:lnTo>
                  <a:lnTo>
                    <a:pt x="127501" y="0"/>
                  </a:lnTo>
                  <a:close/>
                </a:path>
                <a:path w="1450340" h="13970">
                  <a:moveTo>
                    <a:pt x="1442148" y="0"/>
                  </a:moveTo>
                  <a:lnTo>
                    <a:pt x="1370303" y="0"/>
                  </a:lnTo>
                  <a:lnTo>
                    <a:pt x="1377494" y="13969"/>
                  </a:lnTo>
                  <a:lnTo>
                    <a:pt x="1449959" y="13969"/>
                  </a:lnTo>
                  <a:lnTo>
                    <a:pt x="1442148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5814847" y="3451859"/>
              <a:ext cx="1433830" cy="12700"/>
            </a:xfrm>
            <a:custGeom>
              <a:avLst/>
              <a:gdLst/>
              <a:ahLst/>
              <a:cxnLst/>
              <a:rect l="l" t="t" r="r" b="b"/>
              <a:pathLst>
                <a:path w="1433829" h="12700">
                  <a:moveTo>
                    <a:pt x="152565" y="12700"/>
                  </a:moveTo>
                  <a:lnTo>
                    <a:pt x="128612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2565" y="12700"/>
                  </a:lnTo>
                  <a:close/>
                </a:path>
                <a:path w="1433829" h="12700">
                  <a:moveTo>
                    <a:pt x="1433499" y="12700"/>
                  </a:moveTo>
                  <a:lnTo>
                    <a:pt x="1426400" y="0"/>
                  </a:lnTo>
                  <a:lnTo>
                    <a:pt x="1353997" y="0"/>
                  </a:lnTo>
                  <a:lnTo>
                    <a:pt x="1360538" y="12700"/>
                  </a:lnTo>
                  <a:lnTo>
                    <a:pt x="1433499" y="1270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5835420" y="3463289"/>
              <a:ext cx="1420495" cy="13970"/>
            </a:xfrm>
            <a:custGeom>
              <a:avLst/>
              <a:gdLst/>
              <a:ahLst/>
              <a:cxnLst/>
              <a:rect l="l" t="t" r="r" b="b"/>
              <a:pathLst>
                <a:path w="1420495" h="13970">
                  <a:moveTo>
                    <a:pt x="129604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5956" y="13970"/>
                  </a:lnTo>
                  <a:lnTo>
                    <a:pt x="129604" y="0"/>
                  </a:lnTo>
                  <a:close/>
                </a:path>
                <a:path w="1420495" h="13970">
                  <a:moveTo>
                    <a:pt x="1412228" y="0"/>
                  </a:moveTo>
                  <a:lnTo>
                    <a:pt x="1339312" y="0"/>
                  </a:lnTo>
                  <a:lnTo>
                    <a:pt x="1346504" y="13970"/>
                  </a:lnTo>
                  <a:lnTo>
                    <a:pt x="1420040" y="13970"/>
                  </a:lnTo>
                  <a:lnTo>
                    <a:pt x="141222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5858269" y="3475989"/>
              <a:ext cx="1404620" cy="13970"/>
            </a:xfrm>
            <a:custGeom>
              <a:avLst/>
              <a:gdLst/>
              <a:ahLst/>
              <a:cxnLst/>
              <a:rect l="l" t="t" r="r" b="b"/>
              <a:pathLst>
                <a:path w="1404620" h="13970">
                  <a:moveTo>
                    <a:pt x="1307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7063" y="13970"/>
                  </a:lnTo>
                  <a:lnTo>
                    <a:pt x="130712" y="0"/>
                  </a:lnTo>
                  <a:close/>
                </a:path>
                <a:path w="1404620" h="13970">
                  <a:moveTo>
                    <a:pt x="1396481" y="0"/>
                  </a:moveTo>
                  <a:lnTo>
                    <a:pt x="1323002" y="0"/>
                  </a:lnTo>
                  <a:lnTo>
                    <a:pt x="1330193" y="13970"/>
                  </a:lnTo>
                  <a:lnTo>
                    <a:pt x="1404293" y="13970"/>
                  </a:lnTo>
                  <a:lnTo>
                    <a:pt x="1396481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5881116" y="3488689"/>
              <a:ext cx="1388110" cy="12700"/>
            </a:xfrm>
            <a:custGeom>
              <a:avLst/>
              <a:gdLst/>
              <a:ahLst/>
              <a:cxnLst/>
              <a:rect l="l" t="t" r="r" b="b"/>
              <a:pathLst>
                <a:path w="1388109" h="12700">
                  <a:moveTo>
                    <a:pt x="155765" y="12700"/>
                  </a:moveTo>
                  <a:lnTo>
                    <a:pt x="13181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5765" y="12700"/>
                  </a:lnTo>
                  <a:close/>
                </a:path>
                <a:path w="1388109" h="12700">
                  <a:moveTo>
                    <a:pt x="1387830" y="12700"/>
                  </a:moveTo>
                  <a:lnTo>
                    <a:pt x="1380731" y="0"/>
                  </a:lnTo>
                  <a:lnTo>
                    <a:pt x="1306690" y="0"/>
                  </a:lnTo>
                  <a:lnTo>
                    <a:pt x="1313230" y="12700"/>
                  </a:lnTo>
                  <a:lnTo>
                    <a:pt x="1387830" y="1270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5901681" y="3500120"/>
              <a:ext cx="1374775" cy="13970"/>
            </a:xfrm>
            <a:custGeom>
              <a:avLst/>
              <a:gdLst/>
              <a:ahLst/>
              <a:cxnLst/>
              <a:rect l="l" t="t" r="r" b="b"/>
              <a:pathLst>
                <a:path w="1374775" h="13970">
                  <a:moveTo>
                    <a:pt x="132815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9166" y="13969"/>
                  </a:lnTo>
                  <a:lnTo>
                    <a:pt x="132815" y="0"/>
                  </a:lnTo>
                  <a:close/>
                </a:path>
                <a:path w="1374775" h="13970">
                  <a:moveTo>
                    <a:pt x="1366562" y="0"/>
                  </a:moveTo>
                  <a:lnTo>
                    <a:pt x="1292011" y="0"/>
                  </a:lnTo>
                  <a:lnTo>
                    <a:pt x="1299203" y="13969"/>
                  </a:lnTo>
                  <a:lnTo>
                    <a:pt x="1374374" y="13969"/>
                  </a:lnTo>
                  <a:lnTo>
                    <a:pt x="1366562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5924524" y="3512819"/>
              <a:ext cx="1358265" cy="12700"/>
            </a:xfrm>
            <a:custGeom>
              <a:avLst/>
              <a:gdLst/>
              <a:ahLst/>
              <a:cxnLst/>
              <a:rect l="l" t="t" r="r" b="b"/>
              <a:pathLst>
                <a:path w="1358265" h="12700">
                  <a:moveTo>
                    <a:pt x="157873" y="12700"/>
                  </a:moveTo>
                  <a:lnTo>
                    <a:pt x="13392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7873" y="12700"/>
                  </a:lnTo>
                  <a:close/>
                </a:path>
                <a:path w="1358265" h="12700">
                  <a:moveTo>
                    <a:pt x="1357922" y="12700"/>
                  </a:moveTo>
                  <a:lnTo>
                    <a:pt x="1350810" y="0"/>
                  </a:lnTo>
                  <a:lnTo>
                    <a:pt x="1275702" y="0"/>
                  </a:lnTo>
                  <a:lnTo>
                    <a:pt x="1282242" y="12700"/>
                  </a:lnTo>
                  <a:lnTo>
                    <a:pt x="1357922" y="1270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5945093" y="3524250"/>
              <a:ext cx="1344930" cy="13970"/>
            </a:xfrm>
            <a:custGeom>
              <a:avLst/>
              <a:gdLst/>
              <a:ahLst/>
              <a:cxnLst/>
              <a:rect l="l" t="t" r="r" b="b"/>
              <a:pathLst>
                <a:path w="1344929" h="13970">
                  <a:moveTo>
                    <a:pt x="13491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1270" y="13970"/>
                  </a:lnTo>
                  <a:lnTo>
                    <a:pt x="134919" y="0"/>
                  </a:lnTo>
                  <a:close/>
                </a:path>
                <a:path w="1344929" h="13970">
                  <a:moveTo>
                    <a:pt x="1336643" y="0"/>
                  </a:moveTo>
                  <a:lnTo>
                    <a:pt x="1261021" y="0"/>
                  </a:lnTo>
                  <a:lnTo>
                    <a:pt x="1268213" y="13970"/>
                  </a:lnTo>
                  <a:lnTo>
                    <a:pt x="1344454" y="13970"/>
                  </a:lnTo>
                  <a:lnTo>
                    <a:pt x="133664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5967942" y="3536950"/>
              <a:ext cx="1329055" cy="13970"/>
            </a:xfrm>
            <a:custGeom>
              <a:avLst/>
              <a:gdLst/>
              <a:ahLst/>
              <a:cxnLst/>
              <a:rect l="l" t="t" r="r" b="b"/>
              <a:pathLst>
                <a:path w="1329054" h="13970">
                  <a:moveTo>
                    <a:pt x="136026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2377" y="13970"/>
                  </a:lnTo>
                  <a:lnTo>
                    <a:pt x="136026" y="0"/>
                  </a:lnTo>
                  <a:close/>
                </a:path>
                <a:path w="1329054" h="13970">
                  <a:moveTo>
                    <a:pt x="1320895" y="0"/>
                  </a:moveTo>
                  <a:lnTo>
                    <a:pt x="1244710" y="0"/>
                  </a:lnTo>
                  <a:lnTo>
                    <a:pt x="1251902" y="13970"/>
                  </a:lnTo>
                  <a:lnTo>
                    <a:pt x="1328707" y="13970"/>
                  </a:lnTo>
                  <a:lnTo>
                    <a:pt x="1320895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5990780" y="3549649"/>
              <a:ext cx="1312545" cy="12700"/>
            </a:xfrm>
            <a:custGeom>
              <a:avLst/>
              <a:gdLst/>
              <a:ahLst/>
              <a:cxnLst/>
              <a:rect l="l" t="t" r="r" b="b"/>
              <a:pathLst>
                <a:path w="1312545" h="12700">
                  <a:moveTo>
                    <a:pt x="161099" y="12700"/>
                  </a:moveTo>
                  <a:lnTo>
                    <a:pt x="13713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1099" y="12700"/>
                  </a:lnTo>
                  <a:close/>
                </a:path>
                <a:path w="1312545" h="12700">
                  <a:moveTo>
                    <a:pt x="1312252" y="12700"/>
                  </a:moveTo>
                  <a:lnTo>
                    <a:pt x="1305153" y="0"/>
                  </a:lnTo>
                  <a:lnTo>
                    <a:pt x="1228407" y="0"/>
                  </a:lnTo>
                  <a:lnTo>
                    <a:pt x="1234948" y="12700"/>
                  </a:lnTo>
                  <a:lnTo>
                    <a:pt x="1312252" y="1270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6011354" y="3561079"/>
              <a:ext cx="1299210" cy="13970"/>
            </a:xfrm>
            <a:custGeom>
              <a:avLst/>
              <a:gdLst/>
              <a:ahLst/>
              <a:cxnLst/>
              <a:rect l="l" t="t" r="r" b="b"/>
              <a:pathLst>
                <a:path w="1299209" h="13970">
                  <a:moveTo>
                    <a:pt x="138130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6772" y="13970"/>
                  </a:lnTo>
                  <a:lnTo>
                    <a:pt x="140525" y="1270"/>
                  </a:lnTo>
                  <a:lnTo>
                    <a:pt x="138130" y="0"/>
                  </a:lnTo>
                  <a:close/>
                </a:path>
                <a:path w="1299209" h="13970">
                  <a:moveTo>
                    <a:pt x="1290976" y="0"/>
                  </a:moveTo>
                  <a:lnTo>
                    <a:pt x="1213720" y="0"/>
                  </a:lnTo>
                  <a:lnTo>
                    <a:pt x="1220912" y="13970"/>
                  </a:lnTo>
                  <a:lnTo>
                    <a:pt x="1298788" y="13970"/>
                  </a:lnTo>
                  <a:lnTo>
                    <a:pt x="1290976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6034201" y="3573779"/>
              <a:ext cx="1282700" cy="12700"/>
            </a:xfrm>
            <a:custGeom>
              <a:avLst/>
              <a:gdLst/>
              <a:ahLst/>
              <a:cxnLst/>
              <a:rect l="l" t="t" r="r" b="b"/>
              <a:pathLst>
                <a:path w="1282700" h="12700">
                  <a:moveTo>
                    <a:pt x="167538" y="12700"/>
                  </a:moveTo>
                  <a:lnTo>
                    <a:pt x="14128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7538" y="12700"/>
                  </a:lnTo>
                  <a:close/>
                </a:path>
                <a:path w="1282700" h="12700">
                  <a:moveTo>
                    <a:pt x="1282331" y="12700"/>
                  </a:moveTo>
                  <a:lnTo>
                    <a:pt x="1275219" y="0"/>
                  </a:lnTo>
                  <a:lnTo>
                    <a:pt x="1197406" y="0"/>
                  </a:lnTo>
                  <a:lnTo>
                    <a:pt x="1203947" y="12700"/>
                  </a:lnTo>
                  <a:lnTo>
                    <a:pt x="1282331" y="1270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5" name="object 1545"/>
            <p:cNvSpPr/>
            <p:nvPr/>
          </p:nvSpPr>
          <p:spPr>
            <a:xfrm>
              <a:off x="6054766" y="3585209"/>
              <a:ext cx="1269365" cy="13970"/>
            </a:xfrm>
            <a:custGeom>
              <a:avLst/>
              <a:gdLst/>
              <a:ahLst/>
              <a:cxnLst/>
              <a:rect l="l" t="t" r="r" b="b"/>
              <a:pathLst>
                <a:path w="1269365" h="13970">
                  <a:moveTo>
                    <a:pt x="144357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73228" y="13969"/>
                  </a:lnTo>
                  <a:lnTo>
                    <a:pt x="144357" y="0"/>
                  </a:lnTo>
                  <a:close/>
                </a:path>
                <a:path w="1269365" h="13970">
                  <a:moveTo>
                    <a:pt x="1261057" y="0"/>
                  </a:moveTo>
                  <a:lnTo>
                    <a:pt x="1182730" y="0"/>
                  </a:lnTo>
                  <a:lnTo>
                    <a:pt x="1189922" y="13969"/>
                  </a:lnTo>
                  <a:lnTo>
                    <a:pt x="1268868" y="13969"/>
                  </a:lnTo>
                  <a:lnTo>
                    <a:pt x="126105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6" name="object 1546"/>
            <p:cNvSpPr/>
            <p:nvPr/>
          </p:nvSpPr>
          <p:spPr>
            <a:xfrm>
              <a:off x="6077610" y="3597909"/>
              <a:ext cx="1252855" cy="12700"/>
            </a:xfrm>
            <a:custGeom>
              <a:avLst/>
              <a:gdLst/>
              <a:ahLst/>
              <a:cxnLst/>
              <a:rect l="l" t="t" r="r" b="b"/>
              <a:pathLst>
                <a:path w="1252854" h="12700">
                  <a:moveTo>
                    <a:pt x="174002" y="12700"/>
                  </a:moveTo>
                  <a:lnTo>
                    <a:pt x="14775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4002" y="12700"/>
                  </a:lnTo>
                  <a:close/>
                </a:path>
                <a:path w="1252854" h="12700">
                  <a:moveTo>
                    <a:pt x="1252410" y="12700"/>
                  </a:moveTo>
                  <a:lnTo>
                    <a:pt x="1245311" y="0"/>
                  </a:lnTo>
                  <a:lnTo>
                    <a:pt x="1166418" y="0"/>
                  </a:lnTo>
                  <a:lnTo>
                    <a:pt x="1172959" y="12700"/>
                  </a:lnTo>
                  <a:lnTo>
                    <a:pt x="1252410" y="1270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7" name="object 1547"/>
            <p:cNvSpPr/>
            <p:nvPr/>
          </p:nvSpPr>
          <p:spPr>
            <a:xfrm>
              <a:off x="6100457" y="3610609"/>
              <a:ext cx="1236980" cy="12700"/>
            </a:xfrm>
            <a:custGeom>
              <a:avLst/>
              <a:gdLst/>
              <a:ahLst/>
              <a:cxnLst/>
              <a:rect l="l" t="t" r="r" b="b"/>
              <a:pathLst>
                <a:path w="1236979" h="12700">
                  <a:moveTo>
                    <a:pt x="177393" y="12700"/>
                  </a:moveTo>
                  <a:lnTo>
                    <a:pt x="15115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7393" y="12700"/>
                  </a:lnTo>
                  <a:close/>
                </a:path>
                <a:path w="1236979" h="12700">
                  <a:moveTo>
                    <a:pt x="1236662" y="12700"/>
                  </a:moveTo>
                  <a:lnTo>
                    <a:pt x="1229563" y="0"/>
                  </a:lnTo>
                  <a:lnTo>
                    <a:pt x="1150112" y="0"/>
                  </a:lnTo>
                  <a:lnTo>
                    <a:pt x="1156652" y="12700"/>
                  </a:lnTo>
                  <a:lnTo>
                    <a:pt x="1236662" y="1270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6121027" y="3622039"/>
              <a:ext cx="1223645" cy="13970"/>
            </a:xfrm>
            <a:custGeom>
              <a:avLst/>
              <a:gdLst/>
              <a:ahLst/>
              <a:cxnLst/>
              <a:rect l="l" t="t" r="r" b="b"/>
              <a:pathLst>
                <a:path w="1223645" h="13970">
                  <a:moveTo>
                    <a:pt x="1542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83083" y="13970"/>
                  </a:lnTo>
                  <a:lnTo>
                    <a:pt x="154212" y="0"/>
                  </a:lnTo>
                  <a:close/>
                </a:path>
                <a:path w="1223645" h="13970">
                  <a:moveTo>
                    <a:pt x="1215390" y="0"/>
                  </a:moveTo>
                  <a:lnTo>
                    <a:pt x="1135429" y="0"/>
                  </a:lnTo>
                  <a:lnTo>
                    <a:pt x="1142621" y="13970"/>
                  </a:lnTo>
                  <a:lnTo>
                    <a:pt x="1223202" y="13970"/>
                  </a:lnTo>
                  <a:lnTo>
                    <a:pt x="121539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6143866" y="3634739"/>
              <a:ext cx="1207135" cy="12700"/>
            </a:xfrm>
            <a:custGeom>
              <a:avLst/>
              <a:gdLst/>
              <a:ahLst/>
              <a:cxnLst/>
              <a:rect l="l" t="t" r="r" b="b"/>
              <a:pathLst>
                <a:path w="1207134" h="12700">
                  <a:moveTo>
                    <a:pt x="183857" y="12700"/>
                  </a:moveTo>
                  <a:lnTo>
                    <a:pt x="15760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83857" y="12700"/>
                  </a:lnTo>
                  <a:close/>
                </a:path>
                <a:path w="1207134" h="12700">
                  <a:moveTo>
                    <a:pt x="1206754" y="12700"/>
                  </a:moveTo>
                  <a:lnTo>
                    <a:pt x="1199642" y="0"/>
                  </a:lnTo>
                  <a:lnTo>
                    <a:pt x="1119124" y="0"/>
                  </a:lnTo>
                  <a:lnTo>
                    <a:pt x="1125664" y="12700"/>
                  </a:lnTo>
                  <a:lnTo>
                    <a:pt x="1206754" y="1270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6164439" y="3646170"/>
              <a:ext cx="1193800" cy="13970"/>
            </a:xfrm>
            <a:custGeom>
              <a:avLst/>
              <a:gdLst/>
              <a:ahLst/>
              <a:cxnLst/>
              <a:rect l="l" t="t" r="r" b="b"/>
              <a:pathLst>
                <a:path w="1193800" h="13970">
                  <a:moveTo>
                    <a:pt x="16066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89539" y="13969"/>
                  </a:lnTo>
                  <a:lnTo>
                    <a:pt x="160668" y="0"/>
                  </a:lnTo>
                  <a:close/>
                </a:path>
                <a:path w="1193800" h="13970">
                  <a:moveTo>
                    <a:pt x="1185471" y="0"/>
                  </a:moveTo>
                  <a:lnTo>
                    <a:pt x="1104439" y="0"/>
                  </a:lnTo>
                  <a:lnTo>
                    <a:pt x="1111630" y="13969"/>
                  </a:lnTo>
                  <a:lnTo>
                    <a:pt x="1193282" y="13969"/>
                  </a:lnTo>
                  <a:lnTo>
                    <a:pt x="1185471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6187287" y="3658870"/>
              <a:ext cx="1177925" cy="13970"/>
            </a:xfrm>
            <a:custGeom>
              <a:avLst/>
              <a:gdLst/>
              <a:ahLst/>
              <a:cxnLst/>
              <a:rect l="l" t="t" r="r" b="b"/>
              <a:pathLst>
                <a:path w="1177925" h="13970">
                  <a:moveTo>
                    <a:pt x="16406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2937" y="13969"/>
                  </a:lnTo>
                  <a:lnTo>
                    <a:pt x="164066" y="0"/>
                  </a:lnTo>
                  <a:close/>
                </a:path>
                <a:path w="1177925" h="13970">
                  <a:moveTo>
                    <a:pt x="1169724" y="0"/>
                  </a:moveTo>
                  <a:lnTo>
                    <a:pt x="1088128" y="0"/>
                  </a:lnTo>
                  <a:lnTo>
                    <a:pt x="1095320" y="13969"/>
                  </a:lnTo>
                  <a:lnTo>
                    <a:pt x="1177535" y="13969"/>
                  </a:lnTo>
                  <a:lnTo>
                    <a:pt x="1169724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6210135" y="3671569"/>
              <a:ext cx="1161415" cy="12700"/>
            </a:xfrm>
            <a:custGeom>
              <a:avLst/>
              <a:gdLst/>
              <a:ahLst/>
              <a:cxnLst/>
              <a:rect l="l" t="t" r="r" b="b"/>
              <a:pathLst>
                <a:path w="1161415" h="12700">
                  <a:moveTo>
                    <a:pt x="193713" y="12700"/>
                  </a:moveTo>
                  <a:lnTo>
                    <a:pt x="167462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93713" y="12700"/>
                  </a:lnTo>
                  <a:close/>
                </a:path>
                <a:path w="1161415" h="12700">
                  <a:moveTo>
                    <a:pt x="1161072" y="12700"/>
                  </a:moveTo>
                  <a:lnTo>
                    <a:pt x="1153972" y="0"/>
                  </a:lnTo>
                  <a:lnTo>
                    <a:pt x="1071816" y="0"/>
                  </a:lnTo>
                  <a:lnTo>
                    <a:pt x="1078357" y="12700"/>
                  </a:lnTo>
                  <a:lnTo>
                    <a:pt x="1161072" y="1270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6230700" y="3683000"/>
              <a:ext cx="1148080" cy="13970"/>
            </a:xfrm>
            <a:custGeom>
              <a:avLst/>
              <a:gdLst/>
              <a:ahLst/>
              <a:cxnLst/>
              <a:rect l="l" t="t" r="r" b="b"/>
              <a:pathLst>
                <a:path w="1148079" h="13970">
                  <a:moveTo>
                    <a:pt x="17052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9394" y="13969"/>
                  </a:lnTo>
                  <a:lnTo>
                    <a:pt x="170523" y="0"/>
                  </a:lnTo>
                  <a:close/>
                </a:path>
                <a:path w="1148079" h="13970">
                  <a:moveTo>
                    <a:pt x="1139804" y="0"/>
                  </a:moveTo>
                  <a:lnTo>
                    <a:pt x="1057138" y="0"/>
                  </a:lnTo>
                  <a:lnTo>
                    <a:pt x="1059099" y="3810"/>
                  </a:lnTo>
                  <a:lnTo>
                    <a:pt x="1067273" y="13969"/>
                  </a:lnTo>
                  <a:lnTo>
                    <a:pt x="1147616" y="13969"/>
                  </a:lnTo>
                  <a:lnTo>
                    <a:pt x="1139804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6253543" y="3695699"/>
              <a:ext cx="1131570" cy="12700"/>
            </a:xfrm>
            <a:custGeom>
              <a:avLst/>
              <a:gdLst/>
              <a:ahLst/>
              <a:cxnLst/>
              <a:rect l="l" t="t" r="r" b="b"/>
              <a:pathLst>
                <a:path w="1131570" h="12700">
                  <a:moveTo>
                    <a:pt x="200164" y="12700"/>
                  </a:moveTo>
                  <a:lnTo>
                    <a:pt x="17391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200164" y="12700"/>
                  </a:lnTo>
                  <a:close/>
                </a:path>
                <a:path w="1131570" h="12700">
                  <a:moveTo>
                    <a:pt x="1131163" y="12700"/>
                  </a:moveTo>
                  <a:lnTo>
                    <a:pt x="1124051" y="0"/>
                  </a:lnTo>
                  <a:lnTo>
                    <a:pt x="1043406" y="0"/>
                  </a:lnTo>
                  <a:lnTo>
                    <a:pt x="1053617" y="12700"/>
                  </a:lnTo>
                  <a:lnTo>
                    <a:pt x="1131163" y="1270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6274112" y="3707129"/>
              <a:ext cx="1118235" cy="13970"/>
            </a:xfrm>
            <a:custGeom>
              <a:avLst/>
              <a:gdLst/>
              <a:ahLst/>
              <a:cxnLst/>
              <a:rect l="l" t="t" r="r" b="b"/>
              <a:pathLst>
                <a:path w="1118234" h="13970">
                  <a:moveTo>
                    <a:pt x="17697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5850" y="13970"/>
                  </a:lnTo>
                  <a:lnTo>
                    <a:pt x="176979" y="0"/>
                  </a:lnTo>
                  <a:close/>
                </a:path>
                <a:path w="1118234" h="13970">
                  <a:moveTo>
                    <a:pt x="1109885" y="0"/>
                  </a:moveTo>
                  <a:lnTo>
                    <a:pt x="1032035" y="0"/>
                  </a:lnTo>
                  <a:lnTo>
                    <a:pt x="1043274" y="13970"/>
                  </a:lnTo>
                  <a:lnTo>
                    <a:pt x="1117697" y="13970"/>
                  </a:lnTo>
                  <a:lnTo>
                    <a:pt x="1109885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6296961" y="371982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18037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9248" y="13970"/>
                  </a:lnTo>
                  <a:lnTo>
                    <a:pt x="180377" y="0"/>
                  </a:lnTo>
                  <a:close/>
                </a:path>
                <a:path w="1104265" h="13970">
                  <a:moveTo>
                    <a:pt x="1094138" y="0"/>
                  </a:moveTo>
                  <a:lnTo>
                    <a:pt x="1019404" y="0"/>
                  </a:lnTo>
                  <a:lnTo>
                    <a:pt x="1030643" y="13970"/>
                  </a:lnTo>
                  <a:lnTo>
                    <a:pt x="1104211" y="13970"/>
                  </a:lnTo>
                  <a:lnTo>
                    <a:pt x="1096978" y="5080"/>
                  </a:lnTo>
                  <a:lnTo>
                    <a:pt x="1094138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6320942" y="3732529"/>
              <a:ext cx="1089660" cy="12700"/>
            </a:xfrm>
            <a:custGeom>
              <a:avLst/>
              <a:gdLst/>
              <a:ahLst/>
              <a:cxnLst/>
              <a:rect l="l" t="t" r="r" b="b"/>
              <a:pathLst>
                <a:path w="1089659" h="12700">
                  <a:moveTo>
                    <a:pt x="208699" y="1270"/>
                  </a:moveTo>
                  <a:lnTo>
                    <a:pt x="183946" y="1270"/>
                  </a:lnTo>
                  <a:lnTo>
                    <a:pt x="183946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11430" y="1270"/>
                  </a:lnTo>
                  <a:lnTo>
                    <a:pt x="11430" y="12700"/>
                  </a:lnTo>
                  <a:lnTo>
                    <a:pt x="208699" y="12700"/>
                  </a:lnTo>
                  <a:lnTo>
                    <a:pt x="208699" y="1270"/>
                  </a:lnTo>
                  <a:close/>
                </a:path>
                <a:path w="1089659" h="12700">
                  <a:moveTo>
                    <a:pt x="1089520" y="12700"/>
                  </a:moveTo>
                  <a:lnTo>
                    <a:pt x="1079195" y="0"/>
                  </a:lnTo>
                  <a:lnTo>
                    <a:pt x="1005636" y="0"/>
                  </a:lnTo>
                  <a:lnTo>
                    <a:pt x="1015847" y="12700"/>
                  </a:lnTo>
                  <a:lnTo>
                    <a:pt x="1089520" y="1270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6340373" y="3743959"/>
              <a:ext cx="1080770" cy="13970"/>
            </a:xfrm>
            <a:custGeom>
              <a:avLst/>
              <a:gdLst/>
              <a:ahLst/>
              <a:cxnLst/>
              <a:rect l="l" t="t" r="r" b="b"/>
              <a:pathLst>
                <a:path w="1080770" h="13970">
                  <a:moveTo>
                    <a:pt x="20750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264807" y="13969"/>
                  </a:lnTo>
                  <a:lnTo>
                    <a:pt x="207508" y="0"/>
                  </a:lnTo>
                  <a:close/>
                </a:path>
                <a:path w="1080770" h="13970">
                  <a:moveTo>
                    <a:pt x="1069065" y="0"/>
                  </a:moveTo>
                  <a:lnTo>
                    <a:pt x="995405" y="0"/>
                  </a:lnTo>
                  <a:lnTo>
                    <a:pt x="1006645" y="13969"/>
                  </a:lnTo>
                  <a:lnTo>
                    <a:pt x="1080431" y="13969"/>
                  </a:lnTo>
                  <a:lnTo>
                    <a:pt x="1069065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6363220" y="3756659"/>
              <a:ext cx="1067435" cy="12700"/>
            </a:xfrm>
            <a:custGeom>
              <a:avLst/>
              <a:gdLst/>
              <a:ahLst/>
              <a:cxnLst/>
              <a:rect l="l" t="t" r="r" b="b"/>
              <a:pathLst>
                <a:path w="1067434" h="12700">
                  <a:moveTo>
                    <a:pt x="288836" y="12700"/>
                  </a:moveTo>
                  <a:lnTo>
                    <a:pt x="236740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288836" y="12700"/>
                  </a:lnTo>
                  <a:close/>
                </a:path>
                <a:path w="1067434" h="12700">
                  <a:moveTo>
                    <a:pt x="1066876" y="12700"/>
                  </a:moveTo>
                  <a:lnTo>
                    <a:pt x="1056551" y="0"/>
                  </a:lnTo>
                  <a:lnTo>
                    <a:pt x="982764" y="0"/>
                  </a:lnTo>
                  <a:lnTo>
                    <a:pt x="992987" y="12700"/>
                  </a:lnTo>
                  <a:lnTo>
                    <a:pt x="1066876" y="1270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6383785" y="3768089"/>
              <a:ext cx="1057275" cy="13970"/>
            </a:xfrm>
            <a:custGeom>
              <a:avLst/>
              <a:gdLst/>
              <a:ahLst/>
              <a:cxnLst/>
              <a:rect l="l" t="t" r="r" b="b"/>
              <a:pathLst>
                <a:path w="1057275" h="13970">
                  <a:moveTo>
                    <a:pt x="263067" y="0"/>
                  </a:moveTo>
                  <a:lnTo>
                    <a:pt x="0" y="0"/>
                  </a:lnTo>
                  <a:lnTo>
                    <a:pt x="6854" y="3810"/>
                  </a:lnTo>
                  <a:lnTo>
                    <a:pt x="51155" y="13970"/>
                  </a:lnTo>
                  <a:lnTo>
                    <a:pt x="320365" y="13970"/>
                  </a:lnTo>
                  <a:lnTo>
                    <a:pt x="263067" y="0"/>
                  </a:lnTo>
                  <a:close/>
                </a:path>
                <a:path w="1057275" h="13970">
                  <a:moveTo>
                    <a:pt x="1045285" y="0"/>
                  </a:moveTo>
                  <a:lnTo>
                    <a:pt x="971406" y="0"/>
                  </a:lnTo>
                  <a:lnTo>
                    <a:pt x="982646" y="13970"/>
                  </a:lnTo>
                  <a:lnTo>
                    <a:pt x="1056651" y="13970"/>
                  </a:lnTo>
                  <a:lnTo>
                    <a:pt x="1045285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6429400" y="3780789"/>
              <a:ext cx="1020444" cy="12700"/>
            </a:xfrm>
            <a:custGeom>
              <a:avLst/>
              <a:gdLst/>
              <a:ahLst/>
              <a:cxnLst/>
              <a:rect l="l" t="t" r="r" b="b"/>
              <a:pathLst>
                <a:path w="1020445" h="12700">
                  <a:moveTo>
                    <a:pt x="321627" y="12700"/>
                  </a:moveTo>
                  <a:lnTo>
                    <a:pt x="269532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21627" y="12700"/>
                  </a:lnTo>
                  <a:close/>
                </a:path>
                <a:path w="1020445" h="12700">
                  <a:moveTo>
                    <a:pt x="1020330" y="12700"/>
                  </a:moveTo>
                  <a:lnTo>
                    <a:pt x="1009992" y="0"/>
                  </a:lnTo>
                  <a:lnTo>
                    <a:pt x="936002" y="0"/>
                  </a:lnTo>
                  <a:lnTo>
                    <a:pt x="946226" y="12700"/>
                  </a:lnTo>
                  <a:lnTo>
                    <a:pt x="1020330" y="1270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6484772" y="3793489"/>
              <a:ext cx="975360" cy="12700"/>
            </a:xfrm>
            <a:custGeom>
              <a:avLst/>
              <a:gdLst/>
              <a:ahLst/>
              <a:cxnLst/>
              <a:rect l="l" t="t" r="r" b="b"/>
              <a:pathLst>
                <a:path w="975359" h="12700">
                  <a:moveTo>
                    <a:pt x="318338" y="12700"/>
                  </a:moveTo>
                  <a:lnTo>
                    <a:pt x="266255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8338" y="12700"/>
                  </a:lnTo>
                  <a:close/>
                </a:path>
                <a:path w="975359" h="12700">
                  <a:moveTo>
                    <a:pt x="975296" y="12700"/>
                  </a:moveTo>
                  <a:lnTo>
                    <a:pt x="964958" y="0"/>
                  </a:lnTo>
                  <a:lnTo>
                    <a:pt x="890854" y="0"/>
                  </a:lnTo>
                  <a:lnTo>
                    <a:pt x="901065" y="12700"/>
                  </a:lnTo>
                  <a:lnTo>
                    <a:pt x="975296" y="1270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6534617" y="3804920"/>
              <a:ext cx="935990" cy="13970"/>
            </a:xfrm>
            <a:custGeom>
              <a:avLst/>
              <a:gdLst/>
              <a:ahLst/>
              <a:cxnLst/>
              <a:rect l="l" t="t" r="r" b="b"/>
              <a:pathLst>
                <a:path w="935990" h="13970">
                  <a:moveTo>
                    <a:pt x="263296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20595" y="13969"/>
                  </a:lnTo>
                  <a:lnTo>
                    <a:pt x="263296" y="0"/>
                  </a:lnTo>
                  <a:close/>
                </a:path>
                <a:path w="935990" h="13970">
                  <a:moveTo>
                    <a:pt x="924419" y="0"/>
                  </a:moveTo>
                  <a:lnTo>
                    <a:pt x="850206" y="0"/>
                  </a:lnTo>
                  <a:lnTo>
                    <a:pt x="861445" y="13969"/>
                  </a:lnTo>
                  <a:lnTo>
                    <a:pt x="935785" y="13969"/>
                  </a:lnTo>
                  <a:lnTo>
                    <a:pt x="924419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6589992" y="3817619"/>
              <a:ext cx="890269" cy="12700"/>
            </a:xfrm>
            <a:custGeom>
              <a:avLst/>
              <a:gdLst/>
              <a:ahLst/>
              <a:cxnLst/>
              <a:rect l="l" t="t" r="r" b="b"/>
              <a:pathLst>
                <a:path w="890270" h="12700">
                  <a:moveTo>
                    <a:pt x="312089" y="12700"/>
                  </a:moveTo>
                  <a:lnTo>
                    <a:pt x="260007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2089" y="12700"/>
                  </a:lnTo>
                  <a:close/>
                </a:path>
                <a:path w="890270" h="12700">
                  <a:moveTo>
                    <a:pt x="889698" y="12700"/>
                  </a:moveTo>
                  <a:lnTo>
                    <a:pt x="879373" y="0"/>
                  </a:lnTo>
                  <a:lnTo>
                    <a:pt x="805040" y="0"/>
                  </a:lnTo>
                  <a:lnTo>
                    <a:pt x="815263" y="12700"/>
                  </a:lnTo>
                  <a:lnTo>
                    <a:pt x="889698" y="1270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6639830" y="3829050"/>
              <a:ext cx="850265" cy="13970"/>
            </a:xfrm>
            <a:custGeom>
              <a:avLst/>
              <a:gdLst/>
              <a:ahLst/>
              <a:cxnLst/>
              <a:rect l="l" t="t" r="r" b="b"/>
              <a:pathLst>
                <a:path w="850265" h="13970">
                  <a:moveTo>
                    <a:pt x="257053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4351" y="13969"/>
                  </a:lnTo>
                  <a:lnTo>
                    <a:pt x="257053" y="0"/>
                  </a:lnTo>
                  <a:close/>
                </a:path>
                <a:path w="850265" h="13970">
                  <a:moveTo>
                    <a:pt x="838837" y="0"/>
                  </a:moveTo>
                  <a:lnTo>
                    <a:pt x="764405" y="0"/>
                  </a:lnTo>
                  <a:lnTo>
                    <a:pt x="775645" y="13969"/>
                  </a:lnTo>
                  <a:lnTo>
                    <a:pt x="850203" y="13969"/>
                  </a:lnTo>
                  <a:lnTo>
                    <a:pt x="838837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6695206" y="3841750"/>
              <a:ext cx="805180" cy="13970"/>
            </a:xfrm>
            <a:custGeom>
              <a:avLst/>
              <a:gdLst/>
              <a:ahLst/>
              <a:cxnLst/>
              <a:rect l="l" t="t" r="r" b="b"/>
              <a:pathLst>
                <a:path w="805179" h="13970">
                  <a:moveTo>
                    <a:pt x="253767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1065" y="13969"/>
                  </a:lnTo>
                  <a:lnTo>
                    <a:pt x="253767" y="0"/>
                  </a:lnTo>
                  <a:close/>
                </a:path>
                <a:path w="805179" h="13970">
                  <a:moveTo>
                    <a:pt x="793794" y="0"/>
                  </a:moveTo>
                  <a:lnTo>
                    <a:pt x="719247" y="0"/>
                  </a:lnTo>
                  <a:lnTo>
                    <a:pt x="730487" y="13969"/>
                  </a:lnTo>
                  <a:lnTo>
                    <a:pt x="805160" y="13969"/>
                  </a:lnTo>
                  <a:lnTo>
                    <a:pt x="79379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6750571" y="3854449"/>
              <a:ext cx="759460" cy="12700"/>
            </a:xfrm>
            <a:custGeom>
              <a:avLst/>
              <a:gdLst/>
              <a:ahLst/>
              <a:cxnLst/>
              <a:rect l="l" t="t" r="r" b="b"/>
              <a:pathLst>
                <a:path w="759459" h="12700">
                  <a:moveTo>
                    <a:pt x="302577" y="12700"/>
                  </a:moveTo>
                  <a:lnTo>
                    <a:pt x="250482" y="0"/>
                  </a:lnTo>
                  <a:lnTo>
                    <a:pt x="0" y="0"/>
                  </a:lnTo>
                  <a:lnTo>
                    <a:pt x="55384" y="12700"/>
                  </a:lnTo>
                  <a:lnTo>
                    <a:pt x="302577" y="12700"/>
                  </a:lnTo>
                  <a:close/>
                </a:path>
                <a:path w="759459" h="12700">
                  <a:moveTo>
                    <a:pt x="759091" y="12700"/>
                  </a:moveTo>
                  <a:lnTo>
                    <a:pt x="748753" y="0"/>
                  </a:lnTo>
                  <a:lnTo>
                    <a:pt x="674090" y="0"/>
                  </a:lnTo>
                  <a:lnTo>
                    <a:pt x="684314" y="12700"/>
                  </a:lnTo>
                  <a:lnTo>
                    <a:pt x="759091" y="1270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6800420" y="3865879"/>
              <a:ext cx="720090" cy="13970"/>
            </a:xfrm>
            <a:custGeom>
              <a:avLst/>
              <a:gdLst/>
              <a:ahLst/>
              <a:cxnLst/>
              <a:rect l="l" t="t" r="r" b="b"/>
              <a:pathLst>
                <a:path w="720090" h="13970">
                  <a:moveTo>
                    <a:pt x="247523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304822" y="13970"/>
                  </a:lnTo>
                  <a:lnTo>
                    <a:pt x="247523" y="0"/>
                  </a:lnTo>
                  <a:close/>
                </a:path>
                <a:path w="720090" h="13970">
                  <a:moveTo>
                    <a:pt x="708213" y="0"/>
                  </a:moveTo>
                  <a:lnTo>
                    <a:pt x="633447" y="0"/>
                  </a:lnTo>
                  <a:lnTo>
                    <a:pt x="644686" y="13970"/>
                  </a:lnTo>
                  <a:lnTo>
                    <a:pt x="719579" y="13970"/>
                  </a:lnTo>
                  <a:lnTo>
                    <a:pt x="708213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6855790" y="3878579"/>
              <a:ext cx="673735" cy="12700"/>
            </a:xfrm>
            <a:custGeom>
              <a:avLst/>
              <a:gdLst/>
              <a:ahLst/>
              <a:cxnLst/>
              <a:rect l="l" t="t" r="r" b="b"/>
              <a:pathLst>
                <a:path w="673734" h="12700">
                  <a:moveTo>
                    <a:pt x="296329" y="12700"/>
                  </a:moveTo>
                  <a:lnTo>
                    <a:pt x="244233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96329" y="12700"/>
                  </a:lnTo>
                  <a:close/>
                </a:path>
                <a:path w="673734" h="12700">
                  <a:moveTo>
                    <a:pt x="673506" y="12700"/>
                  </a:moveTo>
                  <a:lnTo>
                    <a:pt x="663168" y="0"/>
                  </a:lnTo>
                  <a:lnTo>
                    <a:pt x="588289" y="0"/>
                  </a:lnTo>
                  <a:lnTo>
                    <a:pt x="598500" y="12700"/>
                  </a:lnTo>
                  <a:lnTo>
                    <a:pt x="673506" y="1270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6905633" y="3890009"/>
              <a:ext cx="634365" cy="13970"/>
            </a:xfrm>
            <a:custGeom>
              <a:avLst/>
              <a:gdLst/>
              <a:ahLst/>
              <a:cxnLst/>
              <a:rect l="l" t="t" r="r" b="b"/>
              <a:pathLst>
                <a:path w="634365" h="13970">
                  <a:moveTo>
                    <a:pt x="241280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82565" y="13969"/>
                  </a:lnTo>
                  <a:lnTo>
                    <a:pt x="267325" y="6350"/>
                  </a:lnTo>
                  <a:lnTo>
                    <a:pt x="241280" y="0"/>
                  </a:lnTo>
                  <a:close/>
                </a:path>
                <a:path w="634365" h="13970">
                  <a:moveTo>
                    <a:pt x="622631" y="0"/>
                  </a:moveTo>
                  <a:lnTo>
                    <a:pt x="547646" y="0"/>
                  </a:lnTo>
                  <a:lnTo>
                    <a:pt x="558886" y="13969"/>
                  </a:lnTo>
                  <a:lnTo>
                    <a:pt x="633997" y="13969"/>
                  </a:lnTo>
                  <a:lnTo>
                    <a:pt x="622631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6961010" y="3902709"/>
              <a:ext cx="589280" cy="13970"/>
            </a:xfrm>
            <a:custGeom>
              <a:avLst/>
              <a:gdLst/>
              <a:ahLst/>
              <a:cxnLst/>
              <a:rect l="l" t="t" r="r" b="b"/>
              <a:pathLst>
                <a:path w="589279" h="13970">
                  <a:moveTo>
                    <a:pt x="224649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52589" y="13969"/>
                  </a:lnTo>
                  <a:lnTo>
                    <a:pt x="224649" y="0"/>
                  </a:lnTo>
                  <a:close/>
                </a:path>
                <a:path w="589279" h="13970">
                  <a:moveTo>
                    <a:pt x="577588" y="0"/>
                  </a:moveTo>
                  <a:lnTo>
                    <a:pt x="502488" y="0"/>
                  </a:lnTo>
                  <a:lnTo>
                    <a:pt x="513727" y="13969"/>
                  </a:lnTo>
                  <a:lnTo>
                    <a:pt x="588954" y="13969"/>
                  </a:lnTo>
                  <a:lnTo>
                    <a:pt x="577588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7016382" y="3915409"/>
              <a:ext cx="542925" cy="12700"/>
            </a:xfrm>
            <a:custGeom>
              <a:avLst/>
              <a:gdLst/>
              <a:ahLst/>
              <a:cxnLst/>
              <a:rect l="l" t="t" r="r" b="b"/>
              <a:pathLst>
                <a:path w="542925" h="12700">
                  <a:moveTo>
                    <a:pt x="220078" y="12700"/>
                  </a:moveTo>
                  <a:lnTo>
                    <a:pt x="194678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20078" y="12700"/>
                  </a:lnTo>
                  <a:close/>
                </a:path>
                <a:path w="542925" h="12700">
                  <a:moveTo>
                    <a:pt x="542874" y="12700"/>
                  </a:moveTo>
                  <a:lnTo>
                    <a:pt x="532549" y="0"/>
                  </a:lnTo>
                  <a:lnTo>
                    <a:pt x="457327" y="0"/>
                  </a:lnTo>
                  <a:lnTo>
                    <a:pt x="467550" y="12700"/>
                  </a:lnTo>
                  <a:lnTo>
                    <a:pt x="542874" y="1270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7066224" y="3926839"/>
              <a:ext cx="503555" cy="13970"/>
            </a:xfrm>
            <a:custGeom>
              <a:avLst/>
              <a:gdLst/>
              <a:ahLst/>
              <a:cxnLst/>
              <a:rect l="l" t="t" r="r" b="b"/>
              <a:pathLst>
                <a:path w="503554" h="13970">
                  <a:moveTo>
                    <a:pt x="167696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195636" y="13970"/>
                  </a:lnTo>
                  <a:lnTo>
                    <a:pt x="167696" y="0"/>
                  </a:lnTo>
                  <a:close/>
                </a:path>
                <a:path w="503554" h="13970">
                  <a:moveTo>
                    <a:pt x="492006" y="0"/>
                  </a:moveTo>
                  <a:lnTo>
                    <a:pt x="416687" y="0"/>
                  </a:lnTo>
                  <a:lnTo>
                    <a:pt x="427927" y="13970"/>
                  </a:lnTo>
                  <a:lnTo>
                    <a:pt x="503372" y="13970"/>
                  </a:lnTo>
                  <a:lnTo>
                    <a:pt x="492006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7132663" y="3939539"/>
              <a:ext cx="446405" cy="12700"/>
            </a:xfrm>
            <a:custGeom>
              <a:avLst/>
              <a:gdLst/>
              <a:ahLst/>
              <a:cxnLst/>
              <a:rect l="l" t="t" r="r" b="b"/>
              <a:pathLst>
                <a:path w="446404" h="12700">
                  <a:moveTo>
                    <a:pt x="144424" y="5080"/>
                  </a:moveTo>
                  <a:lnTo>
                    <a:pt x="131724" y="5080"/>
                  </a:lnTo>
                  <a:lnTo>
                    <a:pt x="131724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8249" y="5080"/>
                  </a:lnTo>
                  <a:lnTo>
                    <a:pt x="18249" y="12700"/>
                  </a:lnTo>
                  <a:lnTo>
                    <a:pt x="144424" y="12700"/>
                  </a:lnTo>
                  <a:lnTo>
                    <a:pt x="144424" y="5080"/>
                  </a:lnTo>
                  <a:close/>
                </a:path>
                <a:path w="446404" h="12700">
                  <a:moveTo>
                    <a:pt x="446227" y="12700"/>
                  </a:moveTo>
                  <a:lnTo>
                    <a:pt x="435889" y="0"/>
                  </a:lnTo>
                  <a:lnTo>
                    <a:pt x="360464" y="0"/>
                  </a:lnTo>
                  <a:lnTo>
                    <a:pt x="370674" y="12700"/>
                  </a:lnTo>
                  <a:lnTo>
                    <a:pt x="446227" y="1270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7155709" y="3950970"/>
              <a:ext cx="433705" cy="13970"/>
            </a:xfrm>
            <a:custGeom>
              <a:avLst/>
              <a:gdLst/>
              <a:ahLst/>
              <a:cxnLst/>
              <a:rect l="l" t="t" r="r" b="b"/>
              <a:pathLst>
                <a:path w="433704" h="13970">
                  <a:moveTo>
                    <a:pt x="126470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4410" y="13969"/>
                  </a:lnTo>
                  <a:lnTo>
                    <a:pt x="126470" y="0"/>
                  </a:lnTo>
                  <a:close/>
                </a:path>
                <a:path w="433704" h="13970">
                  <a:moveTo>
                    <a:pt x="422153" y="0"/>
                  </a:moveTo>
                  <a:lnTo>
                    <a:pt x="346616" y="0"/>
                  </a:lnTo>
                  <a:lnTo>
                    <a:pt x="357855" y="13969"/>
                  </a:lnTo>
                  <a:lnTo>
                    <a:pt x="433519" y="13969"/>
                  </a:lnTo>
                  <a:lnTo>
                    <a:pt x="422153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7179628" y="3963669"/>
              <a:ext cx="419100" cy="12700"/>
            </a:xfrm>
            <a:custGeom>
              <a:avLst/>
              <a:gdLst/>
              <a:ahLst/>
              <a:cxnLst/>
              <a:rect l="l" t="t" r="r" b="b"/>
              <a:pathLst>
                <a:path w="419100" h="12700">
                  <a:moveTo>
                    <a:pt x="153352" y="12700"/>
                  </a:moveTo>
                  <a:lnTo>
                    <a:pt x="127952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3352" y="12700"/>
                  </a:lnTo>
                  <a:close/>
                </a:path>
                <a:path w="419100" h="12700">
                  <a:moveTo>
                    <a:pt x="418896" y="12700"/>
                  </a:moveTo>
                  <a:lnTo>
                    <a:pt x="408559" y="0"/>
                  </a:lnTo>
                  <a:lnTo>
                    <a:pt x="332905" y="0"/>
                  </a:lnTo>
                  <a:lnTo>
                    <a:pt x="343128" y="12700"/>
                  </a:lnTo>
                  <a:lnTo>
                    <a:pt x="418896" y="1270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7203542" y="3976369"/>
              <a:ext cx="405765" cy="12700"/>
            </a:xfrm>
            <a:custGeom>
              <a:avLst/>
              <a:gdLst/>
              <a:ahLst/>
              <a:cxnLst/>
              <a:rect l="l" t="t" r="r" b="b"/>
              <a:pathLst>
                <a:path w="405765" h="12700">
                  <a:moveTo>
                    <a:pt x="154838" y="12700"/>
                  </a:moveTo>
                  <a:lnTo>
                    <a:pt x="129438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4838" y="12700"/>
                  </a:lnTo>
                  <a:close/>
                </a:path>
                <a:path w="405765" h="12700">
                  <a:moveTo>
                    <a:pt x="405307" y="12700"/>
                  </a:moveTo>
                  <a:lnTo>
                    <a:pt x="394982" y="0"/>
                  </a:lnTo>
                  <a:lnTo>
                    <a:pt x="319214" y="0"/>
                  </a:lnTo>
                  <a:lnTo>
                    <a:pt x="329425" y="12700"/>
                  </a:lnTo>
                  <a:lnTo>
                    <a:pt x="405307" y="1270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7225072" y="3987800"/>
              <a:ext cx="394335" cy="13970"/>
            </a:xfrm>
            <a:custGeom>
              <a:avLst/>
              <a:gdLst/>
              <a:ahLst/>
              <a:cxnLst/>
              <a:rect l="l" t="t" r="r" b="b"/>
              <a:pathLst>
                <a:path w="394334" h="13970">
                  <a:moveTo>
                    <a:pt x="13076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8707" y="13969"/>
                  </a:lnTo>
                  <a:lnTo>
                    <a:pt x="130767" y="0"/>
                  </a:lnTo>
                  <a:close/>
                </a:path>
                <a:path w="394334" h="13970">
                  <a:moveTo>
                    <a:pt x="382755" y="0"/>
                  </a:moveTo>
                  <a:lnTo>
                    <a:pt x="306883" y="0"/>
                  </a:lnTo>
                  <a:lnTo>
                    <a:pt x="318123" y="13969"/>
                  </a:lnTo>
                  <a:lnTo>
                    <a:pt x="394121" y="13969"/>
                  </a:lnTo>
                  <a:lnTo>
                    <a:pt x="382755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7248982" y="4000499"/>
              <a:ext cx="379730" cy="12700"/>
            </a:xfrm>
            <a:custGeom>
              <a:avLst/>
              <a:gdLst/>
              <a:ahLst/>
              <a:cxnLst/>
              <a:rect l="l" t="t" r="r" b="b"/>
              <a:pathLst>
                <a:path w="379729" h="12700">
                  <a:moveTo>
                    <a:pt x="157645" y="12700"/>
                  </a:moveTo>
                  <a:lnTo>
                    <a:pt x="132257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57645" y="12700"/>
                  </a:lnTo>
                  <a:close/>
                </a:path>
                <a:path w="379729" h="12700">
                  <a:moveTo>
                    <a:pt x="379501" y="12700"/>
                  </a:moveTo>
                  <a:lnTo>
                    <a:pt x="369176" y="0"/>
                  </a:lnTo>
                  <a:lnTo>
                    <a:pt x="293179" y="0"/>
                  </a:lnTo>
                  <a:lnTo>
                    <a:pt x="303403" y="12700"/>
                  </a:lnTo>
                  <a:lnTo>
                    <a:pt x="379501" y="1270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7270517" y="4011929"/>
              <a:ext cx="368935" cy="13970"/>
            </a:xfrm>
            <a:custGeom>
              <a:avLst/>
              <a:gdLst/>
              <a:ahLst/>
              <a:cxnLst/>
              <a:rect l="l" t="t" r="r" b="b"/>
              <a:pathLst>
                <a:path w="368934" h="13970">
                  <a:moveTo>
                    <a:pt x="133582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1522" y="13970"/>
                  </a:lnTo>
                  <a:lnTo>
                    <a:pt x="133582" y="0"/>
                  </a:lnTo>
                  <a:close/>
                </a:path>
                <a:path w="368934" h="13970">
                  <a:moveTo>
                    <a:pt x="356942" y="0"/>
                  </a:moveTo>
                  <a:lnTo>
                    <a:pt x="280852" y="0"/>
                  </a:lnTo>
                  <a:lnTo>
                    <a:pt x="292091" y="13970"/>
                  </a:lnTo>
                  <a:lnTo>
                    <a:pt x="368308" y="13970"/>
                  </a:lnTo>
                  <a:lnTo>
                    <a:pt x="356942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7294435" y="4024629"/>
              <a:ext cx="353695" cy="12700"/>
            </a:xfrm>
            <a:custGeom>
              <a:avLst/>
              <a:gdLst/>
              <a:ahLst/>
              <a:cxnLst/>
              <a:rect l="l" t="t" r="r" b="b"/>
              <a:pathLst>
                <a:path w="353695" h="12700">
                  <a:moveTo>
                    <a:pt x="160464" y="12700"/>
                  </a:moveTo>
                  <a:lnTo>
                    <a:pt x="135064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0464" y="12700"/>
                  </a:lnTo>
                  <a:close/>
                </a:path>
                <a:path w="353695" h="12700">
                  <a:moveTo>
                    <a:pt x="353682" y="12700"/>
                  </a:moveTo>
                  <a:lnTo>
                    <a:pt x="343357" y="0"/>
                  </a:lnTo>
                  <a:lnTo>
                    <a:pt x="267144" y="0"/>
                  </a:lnTo>
                  <a:lnTo>
                    <a:pt x="277368" y="12700"/>
                  </a:lnTo>
                  <a:lnTo>
                    <a:pt x="353682" y="1270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7315961" y="4036059"/>
              <a:ext cx="342900" cy="13970"/>
            </a:xfrm>
            <a:custGeom>
              <a:avLst/>
              <a:gdLst/>
              <a:ahLst/>
              <a:cxnLst/>
              <a:rect l="l" t="t" r="r" b="b"/>
              <a:pathLst>
                <a:path w="342900" h="13970">
                  <a:moveTo>
                    <a:pt x="13639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4337" y="13969"/>
                  </a:lnTo>
                  <a:lnTo>
                    <a:pt x="136397" y="0"/>
                  </a:lnTo>
                  <a:close/>
                </a:path>
                <a:path w="342900" h="13970">
                  <a:moveTo>
                    <a:pt x="331130" y="0"/>
                  </a:moveTo>
                  <a:lnTo>
                    <a:pt x="254821" y="0"/>
                  </a:lnTo>
                  <a:lnTo>
                    <a:pt x="266060" y="13969"/>
                  </a:lnTo>
                  <a:lnTo>
                    <a:pt x="342496" y="13969"/>
                  </a:lnTo>
                  <a:lnTo>
                    <a:pt x="33113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7339880" y="4048759"/>
              <a:ext cx="328930" cy="13970"/>
            </a:xfrm>
            <a:custGeom>
              <a:avLst/>
              <a:gdLst/>
              <a:ahLst/>
              <a:cxnLst/>
              <a:rect l="l" t="t" r="r" b="b"/>
              <a:pathLst>
                <a:path w="328929" h="13970">
                  <a:moveTo>
                    <a:pt x="137879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5819" y="13969"/>
                  </a:lnTo>
                  <a:lnTo>
                    <a:pt x="137879" y="0"/>
                  </a:lnTo>
                  <a:close/>
                </a:path>
                <a:path w="328929" h="13970">
                  <a:moveTo>
                    <a:pt x="317544" y="0"/>
                  </a:moveTo>
                  <a:lnTo>
                    <a:pt x="241120" y="0"/>
                  </a:lnTo>
                  <a:lnTo>
                    <a:pt x="252359" y="13969"/>
                  </a:lnTo>
                  <a:lnTo>
                    <a:pt x="328910" y="13969"/>
                  </a:lnTo>
                  <a:lnTo>
                    <a:pt x="317544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7363790" y="4061459"/>
              <a:ext cx="314325" cy="12700"/>
            </a:xfrm>
            <a:custGeom>
              <a:avLst/>
              <a:gdLst/>
              <a:ahLst/>
              <a:cxnLst/>
              <a:rect l="l" t="t" r="r" b="b"/>
              <a:pathLst>
                <a:path w="314325" h="12700">
                  <a:moveTo>
                    <a:pt x="164769" y="12700"/>
                  </a:moveTo>
                  <a:lnTo>
                    <a:pt x="139369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64769" y="12700"/>
                  </a:lnTo>
                  <a:close/>
                </a:path>
                <a:path w="314325" h="12700">
                  <a:moveTo>
                    <a:pt x="314299" y="12700"/>
                  </a:moveTo>
                  <a:lnTo>
                    <a:pt x="303961" y="0"/>
                  </a:lnTo>
                  <a:lnTo>
                    <a:pt x="227418" y="0"/>
                  </a:lnTo>
                  <a:lnTo>
                    <a:pt x="237642" y="12700"/>
                  </a:lnTo>
                  <a:lnTo>
                    <a:pt x="314299" y="1270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7385324" y="4072889"/>
              <a:ext cx="303530" cy="13970"/>
            </a:xfrm>
            <a:custGeom>
              <a:avLst/>
              <a:gdLst/>
              <a:ahLst/>
              <a:cxnLst/>
              <a:rect l="l" t="t" r="r" b="b"/>
              <a:pathLst>
                <a:path w="303529" h="13970">
                  <a:moveTo>
                    <a:pt x="140694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8634" y="13970"/>
                  </a:lnTo>
                  <a:lnTo>
                    <a:pt x="140694" y="0"/>
                  </a:lnTo>
                  <a:close/>
                </a:path>
                <a:path w="303529" h="13970">
                  <a:moveTo>
                    <a:pt x="291732" y="0"/>
                  </a:moveTo>
                  <a:lnTo>
                    <a:pt x="215088" y="0"/>
                  </a:lnTo>
                  <a:lnTo>
                    <a:pt x="226328" y="13970"/>
                  </a:lnTo>
                  <a:lnTo>
                    <a:pt x="303098" y="13970"/>
                  </a:lnTo>
                  <a:lnTo>
                    <a:pt x="291732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7409243" y="4085589"/>
              <a:ext cx="289560" cy="13970"/>
            </a:xfrm>
            <a:custGeom>
              <a:avLst/>
              <a:gdLst/>
              <a:ahLst/>
              <a:cxnLst/>
              <a:rect l="l" t="t" r="r" b="b"/>
              <a:pathLst>
                <a:path w="289559" h="13970">
                  <a:moveTo>
                    <a:pt x="142176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70116" y="13970"/>
                  </a:lnTo>
                  <a:lnTo>
                    <a:pt x="142176" y="0"/>
                  </a:lnTo>
                  <a:close/>
                </a:path>
                <a:path w="289559" h="13970">
                  <a:moveTo>
                    <a:pt x="278146" y="0"/>
                  </a:moveTo>
                  <a:lnTo>
                    <a:pt x="201388" y="0"/>
                  </a:lnTo>
                  <a:lnTo>
                    <a:pt x="212627" y="13970"/>
                  </a:lnTo>
                  <a:lnTo>
                    <a:pt x="289512" y="13970"/>
                  </a:lnTo>
                  <a:lnTo>
                    <a:pt x="2781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7433157" y="4098289"/>
              <a:ext cx="274955" cy="12700"/>
            </a:xfrm>
            <a:custGeom>
              <a:avLst/>
              <a:gdLst/>
              <a:ahLst/>
              <a:cxnLst/>
              <a:rect l="l" t="t" r="r" b="b"/>
              <a:pathLst>
                <a:path w="274954" h="12700">
                  <a:moveTo>
                    <a:pt x="169049" y="12700"/>
                  </a:moveTo>
                  <a:lnTo>
                    <a:pt x="143649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9049" y="12700"/>
                  </a:lnTo>
                  <a:close/>
                </a:path>
                <a:path w="274954" h="12700">
                  <a:moveTo>
                    <a:pt x="274891" y="12700"/>
                  </a:moveTo>
                  <a:lnTo>
                    <a:pt x="264553" y="0"/>
                  </a:lnTo>
                  <a:lnTo>
                    <a:pt x="187680" y="0"/>
                  </a:lnTo>
                  <a:lnTo>
                    <a:pt x="197904" y="12700"/>
                  </a:lnTo>
                  <a:lnTo>
                    <a:pt x="274891" y="1270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7454688" y="4109720"/>
              <a:ext cx="264160" cy="13970"/>
            </a:xfrm>
            <a:custGeom>
              <a:avLst/>
              <a:gdLst/>
              <a:ahLst/>
              <a:cxnLst/>
              <a:rect l="l" t="t" r="r" b="b"/>
              <a:pathLst>
                <a:path w="264159" h="13970">
                  <a:moveTo>
                    <a:pt x="144991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72931" y="13969"/>
                  </a:lnTo>
                  <a:lnTo>
                    <a:pt x="144991" y="0"/>
                  </a:lnTo>
                  <a:close/>
                </a:path>
                <a:path w="264159" h="13970">
                  <a:moveTo>
                    <a:pt x="252333" y="0"/>
                  </a:moveTo>
                  <a:lnTo>
                    <a:pt x="175356" y="0"/>
                  </a:lnTo>
                  <a:lnTo>
                    <a:pt x="186595" y="13969"/>
                  </a:lnTo>
                  <a:lnTo>
                    <a:pt x="263699" y="13969"/>
                  </a:lnTo>
                  <a:lnTo>
                    <a:pt x="2523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7478606" y="4122420"/>
              <a:ext cx="407500" cy="1473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7636279" y="4268470"/>
              <a:ext cx="275590" cy="13970"/>
            </a:xfrm>
            <a:custGeom>
              <a:avLst/>
              <a:gdLst/>
              <a:ahLst/>
              <a:cxnLst/>
              <a:rect l="l" t="t" r="r" b="b"/>
              <a:pathLst>
                <a:path w="275590" h="13970">
                  <a:moveTo>
                    <a:pt x="24726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75439" y="13969"/>
                  </a:lnTo>
                  <a:lnTo>
                    <a:pt x="247267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7608063" y="4281170"/>
              <a:ext cx="327025" cy="12700"/>
            </a:xfrm>
            <a:custGeom>
              <a:avLst/>
              <a:gdLst/>
              <a:ahLst/>
              <a:cxnLst/>
              <a:rect l="l" t="t" r="r" b="b"/>
              <a:pathLst>
                <a:path w="327025" h="12700">
                  <a:moveTo>
                    <a:pt x="301094" y="0"/>
                  </a:moveTo>
                  <a:lnTo>
                    <a:pt x="31350" y="0"/>
                  </a:lnTo>
                  <a:lnTo>
                    <a:pt x="0" y="12699"/>
                  </a:lnTo>
                  <a:lnTo>
                    <a:pt x="326705" y="12699"/>
                  </a:lnTo>
                  <a:lnTo>
                    <a:pt x="301094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7576713" y="4292600"/>
              <a:ext cx="382270" cy="13970"/>
            </a:xfrm>
            <a:custGeom>
              <a:avLst/>
              <a:gdLst/>
              <a:ahLst/>
              <a:cxnLst/>
              <a:rect l="l" t="t" r="r" b="b"/>
              <a:pathLst>
                <a:path w="382270" h="13970">
                  <a:moveTo>
                    <a:pt x="355494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81819" y="13969"/>
                  </a:lnTo>
                  <a:lnTo>
                    <a:pt x="381106" y="12700"/>
                  </a:lnTo>
                  <a:lnTo>
                    <a:pt x="355494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7548497" y="4305300"/>
              <a:ext cx="416559" cy="12700"/>
            </a:xfrm>
            <a:custGeom>
              <a:avLst/>
              <a:gdLst/>
              <a:ahLst/>
              <a:cxnLst/>
              <a:rect l="l" t="t" r="r" b="b"/>
              <a:pathLst>
                <a:path w="416559" h="12700">
                  <a:moveTo>
                    <a:pt x="409321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16450" y="12700"/>
                  </a:lnTo>
                  <a:lnTo>
                    <a:pt x="409321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7517147" y="4316729"/>
              <a:ext cx="455295" cy="13970"/>
            </a:xfrm>
            <a:custGeom>
              <a:avLst/>
              <a:gdLst/>
              <a:ahLst/>
              <a:cxnLst/>
              <a:rect l="l" t="t" r="r" b="b"/>
              <a:pathLst>
                <a:path w="455295" h="13970">
                  <a:moveTo>
                    <a:pt x="447088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454929" y="13970"/>
                  </a:lnTo>
                  <a:lnTo>
                    <a:pt x="447088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7488932" y="4329429"/>
              <a:ext cx="489584" cy="12700"/>
            </a:xfrm>
            <a:custGeom>
              <a:avLst/>
              <a:gdLst/>
              <a:ahLst/>
              <a:cxnLst/>
              <a:rect l="l" t="t" r="r" b="b"/>
              <a:pathLst>
                <a:path w="489584" h="12700">
                  <a:moveTo>
                    <a:pt x="482432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89560" y="12700"/>
                  </a:lnTo>
                  <a:lnTo>
                    <a:pt x="48243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7471690" y="4342129"/>
              <a:ext cx="514350" cy="12700"/>
            </a:xfrm>
            <a:custGeom>
              <a:avLst/>
              <a:gdLst/>
              <a:ahLst/>
              <a:cxnLst/>
              <a:rect l="l" t="t" r="r" b="b"/>
              <a:pathLst>
                <a:path w="514350" h="12700">
                  <a:moveTo>
                    <a:pt x="513930" y="12700"/>
                  </a:moveTo>
                  <a:lnTo>
                    <a:pt x="507504" y="1270"/>
                  </a:lnTo>
                  <a:lnTo>
                    <a:pt x="507149" y="1270"/>
                  </a:lnTo>
                  <a:lnTo>
                    <a:pt x="507149" y="0"/>
                  </a:lnTo>
                  <a:lnTo>
                    <a:pt x="15671" y="0"/>
                  </a:lnTo>
                  <a:lnTo>
                    <a:pt x="15671" y="1270"/>
                  </a:lnTo>
                  <a:lnTo>
                    <a:pt x="0" y="1270"/>
                  </a:lnTo>
                  <a:lnTo>
                    <a:pt x="0" y="12700"/>
                  </a:lnTo>
                  <a:lnTo>
                    <a:pt x="348957" y="12700"/>
                  </a:lnTo>
                  <a:lnTo>
                    <a:pt x="348957" y="1270"/>
                  </a:lnTo>
                  <a:lnTo>
                    <a:pt x="370560" y="1270"/>
                  </a:lnTo>
                  <a:lnTo>
                    <a:pt x="370255" y="12700"/>
                  </a:lnTo>
                  <a:lnTo>
                    <a:pt x="513930" y="1270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7426231" y="4353559"/>
              <a:ext cx="567055" cy="13970"/>
            </a:xfrm>
            <a:custGeom>
              <a:avLst/>
              <a:gdLst/>
              <a:ahLst/>
              <a:cxnLst/>
              <a:rect l="l" t="t" r="r" b="b"/>
              <a:pathLst>
                <a:path w="567054" h="13970">
                  <a:moveTo>
                    <a:pt x="558677" y="0"/>
                  </a:moveTo>
                  <a:lnTo>
                    <a:pt x="415748" y="0"/>
                  </a:lnTo>
                  <a:lnTo>
                    <a:pt x="415378" y="13969"/>
                  </a:lnTo>
                  <a:lnTo>
                    <a:pt x="566519" y="13969"/>
                  </a:lnTo>
                  <a:lnTo>
                    <a:pt x="558677" y="0"/>
                  </a:lnTo>
                  <a:close/>
                </a:path>
                <a:path w="567054" h="13970">
                  <a:moveTo>
                    <a:pt x="377629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24844" y="13969"/>
                  </a:lnTo>
                  <a:lnTo>
                    <a:pt x="377629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7398004" y="4366259"/>
              <a:ext cx="601345" cy="12700"/>
            </a:xfrm>
            <a:custGeom>
              <a:avLst/>
              <a:gdLst/>
              <a:ahLst/>
              <a:cxnLst/>
              <a:rect l="l" t="t" r="r" b="b"/>
              <a:pathLst>
                <a:path w="601345" h="12700">
                  <a:moveTo>
                    <a:pt x="35786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309880" y="12700"/>
                  </a:lnTo>
                  <a:lnTo>
                    <a:pt x="357860" y="0"/>
                  </a:lnTo>
                  <a:close/>
                </a:path>
                <a:path w="601345" h="12700">
                  <a:moveTo>
                    <a:pt x="601154" y="12700"/>
                  </a:moveTo>
                  <a:lnTo>
                    <a:pt x="594029" y="0"/>
                  </a:lnTo>
                  <a:lnTo>
                    <a:pt x="443636" y="0"/>
                  </a:lnTo>
                  <a:lnTo>
                    <a:pt x="443293" y="12700"/>
                  </a:lnTo>
                  <a:lnTo>
                    <a:pt x="601154" y="1270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7366666" y="4377689"/>
              <a:ext cx="640080" cy="13970"/>
            </a:xfrm>
            <a:custGeom>
              <a:avLst/>
              <a:gdLst/>
              <a:ahLst/>
              <a:cxnLst/>
              <a:rect l="l" t="t" r="r" b="b"/>
              <a:pathLst>
                <a:path w="640079" h="13970">
                  <a:moveTo>
                    <a:pt x="631787" y="0"/>
                  </a:moveTo>
                  <a:lnTo>
                    <a:pt x="474674" y="0"/>
                  </a:lnTo>
                  <a:lnTo>
                    <a:pt x="474304" y="13970"/>
                  </a:lnTo>
                  <a:lnTo>
                    <a:pt x="639629" y="13970"/>
                  </a:lnTo>
                  <a:lnTo>
                    <a:pt x="631787" y="0"/>
                  </a:lnTo>
                  <a:close/>
                </a:path>
                <a:path w="640079" h="13970">
                  <a:moveTo>
                    <a:pt x="346021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293236" y="13970"/>
                  </a:lnTo>
                  <a:lnTo>
                    <a:pt x="346021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7338441" y="4390389"/>
              <a:ext cx="674370" cy="12700"/>
            </a:xfrm>
            <a:custGeom>
              <a:avLst/>
              <a:gdLst/>
              <a:ahLst/>
              <a:cxnLst/>
              <a:rect l="l" t="t" r="r" b="b"/>
              <a:pathLst>
                <a:path w="674370" h="12700">
                  <a:moveTo>
                    <a:pt x="32625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278269" y="12700"/>
                  </a:lnTo>
                  <a:lnTo>
                    <a:pt x="326250" y="0"/>
                  </a:lnTo>
                  <a:close/>
                </a:path>
                <a:path w="674370" h="12700">
                  <a:moveTo>
                    <a:pt x="674268" y="12700"/>
                  </a:moveTo>
                  <a:lnTo>
                    <a:pt x="667131" y="0"/>
                  </a:lnTo>
                  <a:lnTo>
                    <a:pt x="502551" y="0"/>
                  </a:lnTo>
                  <a:lnTo>
                    <a:pt x="502221" y="12700"/>
                  </a:lnTo>
                  <a:lnTo>
                    <a:pt x="674268" y="1270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7307100" y="4401820"/>
              <a:ext cx="713105" cy="13970"/>
            </a:xfrm>
            <a:custGeom>
              <a:avLst/>
              <a:gdLst/>
              <a:ahLst/>
              <a:cxnLst/>
              <a:rect l="l" t="t" r="r" b="b"/>
              <a:pathLst>
                <a:path w="713104" h="13970">
                  <a:moveTo>
                    <a:pt x="704898" y="0"/>
                  </a:moveTo>
                  <a:lnTo>
                    <a:pt x="533600" y="0"/>
                  </a:lnTo>
                  <a:lnTo>
                    <a:pt x="533230" y="13969"/>
                  </a:lnTo>
                  <a:lnTo>
                    <a:pt x="712739" y="13969"/>
                  </a:lnTo>
                  <a:lnTo>
                    <a:pt x="704898" y="0"/>
                  </a:lnTo>
                  <a:close/>
                </a:path>
                <a:path w="713104" h="13970">
                  <a:moveTo>
                    <a:pt x="314412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61628" y="13969"/>
                  </a:lnTo>
                  <a:lnTo>
                    <a:pt x="314412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7275750" y="4414520"/>
              <a:ext cx="751840" cy="13970"/>
            </a:xfrm>
            <a:custGeom>
              <a:avLst/>
              <a:gdLst/>
              <a:ahLst/>
              <a:cxnLst/>
              <a:rect l="l" t="t" r="r" b="b"/>
              <a:pathLst>
                <a:path w="751840" h="13970">
                  <a:moveTo>
                    <a:pt x="743377" y="0"/>
                  </a:moveTo>
                  <a:lnTo>
                    <a:pt x="564614" y="0"/>
                  </a:lnTo>
                  <a:lnTo>
                    <a:pt x="564243" y="13969"/>
                  </a:lnTo>
                  <a:lnTo>
                    <a:pt x="751219" y="13969"/>
                  </a:lnTo>
                  <a:lnTo>
                    <a:pt x="743377" y="0"/>
                  </a:lnTo>
                  <a:close/>
                </a:path>
                <a:path w="751840" h="13970">
                  <a:moveTo>
                    <a:pt x="29777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44992" y="13969"/>
                  </a:lnTo>
                  <a:lnTo>
                    <a:pt x="29777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7253377" y="4427219"/>
              <a:ext cx="780415" cy="12700"/>
            </a:xfrm>
            <a:custGeom>
              <a:avLst/>
              <a:gdLst/>
              <a:ahLst/>
              <a:cxnLst/>
              <a:rect l="l" t="t" r="r" b="b"/>
              <a:pathLst>
                <a:path w="780415" h="12700">
                  <a:moveTo>
                    <a:pt x="264960" y="0"/>
                  </a:moveTo>
                  <a:lnTo>
                    <a:pt x="20802" y="0"/>
                  </a:lnTo>
                  <a:lnTo>
                    <a:pt x="20802" y="3810"/>
                  </a:lnTo>
                  <a:lnTo>
                    <a:pt x="0" y="3810"/>
                  </a:lnTo>
                  <a:lnTo>
                    <a:pt x="0" y="12700"/>
                  </a:lnTo>
                  <a:lnTo>
                    <a:pt x="240969" y="12700"/>
                  </a:lnTo>
                  <a:lnTo>
                    <a:pt x="240969" y="3810"/>
                  </a:lnTo>
                  <a:lnTo>
                    <a:pt x="264960" y="3810"/>
                  </a:lnTo>
                  <a:lnTo>
                    <a:pt x="264960" y="0"/>
                  </a:lnTo>
                  <a:close/>
                </a:path>
                <a:path w="780415" h="12700">
                  <a:moveTo>
                    <a:pt x="780008" y="12700"/>
                  </a:moveTo>
                  <a:lnTo>
                    <a:pt x="775017" y="3810"/>
                  </a:lnTo>
                  <a:lnTo>
                    <a:pt x="773938" y="3810"/>
                  </a:lnTo>
                  <a:lnTo>
                    <a:pt x="773938" y="0"/>
                  </a:lnTo>
                  <a:lnTo>
                    <a:pt x="586600" y="0"/>
                  </a:lnTo>
                  <a:lnTo>
                    <a:pt x="586600" y="3810"/>
                  </a:lnTo>
                  <a:lnTo>
                    <a:pt x="586422" y="3810"/>
                  </a:lnTo>
                  <a:lnTo>
                    <a:pt x="586422" y="12700"/>
                  </a:lnTo>
                  <a:lnTo>
                    <a:pt x="731266" y="12700"/>
                  </a:lnTo>
                  <a:lnTo>
                    <a:pt x="731266" y="3810"/>
                  </a:lnTo>
                  <a:lnTo>
                    <a:pt x="732383" y="3810"/>
                  </a:lnTo>
                  <a:lnTo>
                    <a:pt x="737857" y="12700"/>
                  </a:lnTo>
                  <a:lnTo>
                    <a:pt x="780008" y="1270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7191276" y="4438650"/>
              <a:ext cx="849630" cy="13970"/>
            </a:xfrm>
            <a:custGeom>
              <a:avLst/>
              <a:gdLst/>
              <a:ahLst/>
              <a:cxnLst/>
              <a:rect l="l" t="t" r="r" b="b"/>
              <a:pathLst>
                <a:path w="849629" h="13970">
                  <a:moveTo>
                    <a:pt x="792569" y="0"/>
                  </a:moveTo>
                  <a:lnTo>
                    <a:pt x="648448" y="0"/>
                  </a:lnTo>
                  <a:lnTo>
                    <a:pt x="648077" y="13969"/>
                  </a:lnTo>
                  <a:lnTo>
                    <a:pt x="789058" y="13969"/>
                  </a:lnTo>
                  <a:lnTo>
                    <a:pt x="792569" y="0"/>
                  </a:lnTo>
                  <a:close/>
                </a:path>
                <a:path w="849629" h="13970">
                  <a:moveTo>
                    <a:pt x="291077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8292" y="13969"/>
                  </a:lnTo>
                  <a:lnTo>
                    <a:pt x="291077" y="0"/>
                  </a:lnTo>
                  <a:close/>
                </a:path>
                <a:path w="849629" h="13970">
                  <a:moveTo>
                    <a:pt x="841395" y="0"/>
                  </a:moveTo>
                  <a:lnTo>
                    <a:pt x="799182" y="0"/>
                  </a:lnTo>
                  <a:lnTo>
                    <a:pt x="807797" y="13969"/>
                  </a:lnTo>
                  <a:lnTo>
                    <a:pt x="849237" y="13969"/>
                  </a:lnTo>
                  <a:lnTo>
                    <a:pt x="841395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7145273" y="4451350"/>
              <a:ext cx="902969" cy="13970"/>
            </a:xfrm>
            <a:custGeom>
              <a:avLst/>
              <a:gdLst/>
              <a:ahLst/>
              <a:cxnLst/>
              <a:rect l="l" t="t" r="r" b="b"/>
              <a:pathLst>
                <a:path w="902970" h="13970">
                  <a:moveTo>
                    <a:pt x="835379" y="0"/>
                  </a:moveTo>
                  <a:lnTo>
                    <a:pt x="694113" y="0"/>
                  </a:lnTo>
                  <a:lnTo>
                    <a:pt x="693743" y="13969"/>
                  </a:lnTo>
                  <a:lnTo>
                    <a:pt x="831869" y="13969"/>
                  </a:lnTo>
                  <a:lnTo>
                    <a:pt x="835379" y="0"/>
                  </a:lnTo>
                  <a:close/>
                </a:path>
                <a:path w="902970" h="13970">
                  <a:moveTo>
                    <a:pt x="28909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6308" y="13969"/>
                  </a:lnTo>
                  <a:lnTo>
                    <a:pt x="289093" y="0"/>
                  </a:lnTo>
                  <a:close/>
                </a:path>
                <a:path w="902970" h="13970">
                  <a:moveTo>
                    <a:pt x="894526" y="0"/>
                  </a:moveTo>
                  <a:lnTo>
                    <a:pt x="853016" y="0"/>
                  </a:lnTo>
                  <a:lnTo>
                    <a:pt x="861631" y="13969"/>
                  </a:lnTo>
                  <a:lnTo>
                    <a:pt x="902368" y="13969"/>
                  </a:lnTo>
                  <a:lnTo>
                    <a:pt x="894526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7103872" y="4464050"/>
              <a:ext cx="950594" cy="12700"/>
            </a:xfrm>
            <a:custGeom>
              <a:avLst/>
              <a:gdLst/>
              <a:ahLst/>
              <a:cxnLst/>
              <a:rect l="l" t="t" r="r" b="b"/>
              <a:pathLst>
                <a:path w="950595" h="12700">
                  <a:moveTo>
                    <a:pt x="282498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34518" y="12700"/>
                  </a:lnTo>
                  <a:lnTo>
                    <a:pt x="282498" y="0"/>
                  </a:lnTo>
                  <a:close/>
                </a:path>
                <a:path w="950595" h="12700">
                  <a:moveTo>
                    <a:pt x="873582" y="0"/>
                  </a:moveTo>
                  <a:lnTo>
                    <a:pt x="735177" y="0"/>
                  </a:lnTo>
                  <a:lnTo>
                    <a:pt x="734834" y="12700"/>
                  </a:lnTo>
                  <a:lnTo>
                    <a:pt x="870394" y="12700"/>
                  </a:lnTo>
                  <a:lnTo>
                    <a:pt x="873582" y="0"/>
                  </a:lnTo>
                  <a:close/>
                </a:path>
                <a:path w="950595" h="12700">
                  <a:moveTo>
                    <a:pt x="950175" y="12700"/>
                  </a:moveTo>
                  <a:lnTo>
                    <a:pt x="943051" y="0"/>
                  </a:lnTo>
                  <a:lnTo>
                    <a:pt x="902246" y="0"/>
                  </a:lnTo>
                  <a:lnTo>
                    <a:pt x="910082" y="12700"/>
                  </a:lnTo>
                  <a:lnTo>
                    <a:pt x="950175" y="1270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7057869" y="4475479"/>
              <a:ext cx="1003935" cy="13970"/>
            </a:xfrm>
            <a:custGeom>
              <a:avLst/>
              <a:gdLst/>
              <a:ahLst/>
              <a:cxnLst/>
              <a:rect l="l" t="t" r="r" b="b"/>
              <a:pathLst>
                <a:path w="1003934" h="13970">
                  <a:moveTo>
                    <a:pt x="916720" y="0"/>
                  </a:moveTo>
                  <a:lnTo>
                    <a:pt x="780878" y="0"/>
                  </a:lnTo>
                  <a:lnTo>
                    <a:pt x="780507" y="13970"/>
                  </a:lnTo>
                  <a:lnTo>
                    <a:pt x="913210" y="13970"/>
                  </a:lnTo>
                  <a:lnTo>
                    <a:pt x="916720" y="0"/>
                  </a:lnTo>
                  <a:close/>
                </a:path>
                <a:path w="1003934" h="13970">
                  <a:moveTo>
                    <a:pt x="285323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32538" y="13970"/>
                  </a:lnTo>
                  <a:lnTo>
                    <a:pt x="285323" y="0"/>
                  </a:lnTo>
                  <a:close/>
                </a:path>
                <a:path w="1003934" h="13970">
                  <a:moveTo>
                    <a:pt x="995475" y="0"/>
                  </a:moveTo>
                  <a:lnTo>
                    <a:pt x="955301" y="0"/>
                  </a:lnTo>
                  <a:lnTo>
                    <a:pt x="963915" y="13970"/>
                  </a:lnTo>
                  <a:lnTo>
                    <a:pt x="1003317" y="13970"/>
                  </a:lnTo>
                  <a:lnTo>
                    <a:pt x="995475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7016458" y="4488179"/>
              <a:ext cx="1051560" cy="12700"/>
            </a:xfrm>
            <a:custGeom>
              <a:avLst/>
              <a:gdLst/>
              <a:ahLst/>
              <a:cxnLst/>
              <a:rect l="l" t="t" r="r" b="b"/>
              <a:pathLst>
                <a:path w="1051559" h="12700">
                  <a:moveTo>
                    <a:pt x="278739" y="0"/>
                  </a:moveTo>
                  <a:lnTo>
                    <a:pt x="46012" y="0"/>
                  </a:lnTo>
                  <a:lnTo>
                    <a:pt x="0" y="12700"/>
                  </a:lnTo>
                  <a:lnTo>
                    <a:pt x="230759" y="12700"/>
                  </a:lnTo>
                  <a:lnTo>
                    <a:pt x="278739" y="0"/>
                  </a:lnTo>
                  <a:close/>
                </a:path>
                <a:path w="1051559" h="12700">
                  <a:moveTo>
                    <a:pt x="954938" y="0"/>
                  </a:moveTo>
                  <a:lnTo>
                    <a:pt x="821944" y="0"/>
                  </a:lnTo>
                  <a:lnTo>
                    <a:pt x="821613" y="12700"/>
                  </a:lnTo>
                  <a:lnTo>
                    <a:pt x="951738" y="12700"/>
                  </a:lnTo>
                  <a:lnTo>
                    <a:pt x="954938" y="0"/>
                  </a:lnTo>
                  <a:close/>
                </a:path>
                <a:path w="1051559" h="12700">
                  <a:moveTo>
                    <a:pt x="1051140" y="12700"/>
                  </a:moveTo>
                  <a:lnTo>
                    <a:pt x="1044016" y="0"/>
                  </a:lnTo>
                  <a:lnTo>
                    <a:pt x="1004544" y="0"/>
                  </a:lnTo>
                  <a:lnTo>
                    <a:pt x="1012367" y="12700"/>
                  </a:lnTo>
                  <a:lnTo>
                    <a:pt x="1051140" y="1270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6970465" y="449960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998061" y="0"/>
                  </a:moveTo>
                  <a:lnTo>
                    <a:pt x="867642" y="0"/>
                  </a:lnTo>
                  <a:lnTo>
                    <a:pt x="867272" y="13969"/>
                  </a:lnTo>
                  <a:lnTo>
                    <a:pt x="994551" y="13969"/>
                  </a:lnTo>
                  <a:lnTo>
                    <a:pt x="998061" y="0"/>
                  </a:lnTo>
                  <a:close/>
                </a:path>
                <a:path w="1104265" h="13970">
                  <a:moveTo>
                    <a:pt x="28155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8768" y="13969"/>
                  </a:lnTo>
                  <a:lnTo>
                    <a:pt x="281553" y="0"/>
                  </a:lnTo>
                  <a:close/>
                </a:path>
                <a:path w="1104265" h="13970">
                  <a:moveTo>
                    <a:pt x="1096424" y="0"/>
                  </a:moveTo>
                  <a:lnTo>
                    <a:pt x="1057585" y="0"/>
                  </a:lnTo>
                  <a:lnTo>
                    <a:pt x="1062284" y="7619"/>
                  </a:lnTo>
                  <a:lnTo>
                    <a:pt x="1067594" y="13969"/>
                  </a:lnTo>
                  <a:lnTo>
                    <a:pt x="1104266" y="13969"/>
                  </a:lnTo>
                  <a:lnTo>
                    <a:pt x="1096424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6929056" y="4512309"/>
              <a:ext cx="1152525" cy="12700"/>
            </a:xfrm>
            <a:custGeom>
              <a:avLst/>
              <a:gdLst/>
              <a:ahLst/>
              <a:cxnLst/>
              <a:rect l="l" t="t" r="r" b="b"/>
              <a:pathLst>
                <a:path w="1152525" h="12700">
                  <a:moveTo>
                    <a:pt x="274967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6987" y="12700"/>
                  </a:lnTo>
                  <a:lnTo>
                    <a:pt x="274967" y="0"/>
                  </a:lnTo>
                  <a:close/>
                </a:path>
                <a:path w="1152525" h="12700">
                  <a:moveTo>
                    <a:pt x="1036269" y="0"/>
                  </a:moveTo>
                  <a:lnTo>
                    <a:pt x="908710" y="0"/>
                  </a:lnTo>
                  <a:lnTo>
                    <a:pt x="908367" y="12700"/>
                  </a:lnTo>
                  <a:lnTo>
                    <a:pt x="1033081" y="12700"/>
                  </a:lnTo>
                  <a:lnTo>
                    <a:pt x="1036269" y="0"/>
                  </a:lnTo>
                  <a:close/>
                </a:path>
                <a:path w="1152525" h="12700">
                  <a:moveTo>
                    <a:pt x="1152080" y="12700"/>
                  </a:moveTo>
                  <a:lnTo>
                    <a:pt x="1144955" y="0"/>
                  </a:lnTo>
                  <a:lnTo>
                    <a:pt x="1107935" y="0"/>
                  </a:lnTo>
                  <a:lnTo>
                    <a:pt x="1118552" y="12700"/>
                  </a:lnTo>
                  <a:lnTo>
                    <a:pt x="1152080" y="1270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6883057" y="4525009"/>
              <a:ext cx="1205230" cy="12700"/>
            </a:xfrm>
            <a:custGeom>
              <a:avLst/>
              <a:gdLst/>
              <a:ahLst/>
              <a:cxnLst/>
              <a:rect l="l" t="t" r="r" b="b"/>
              <a:pathLst>
                <a:path w="1205229" h="12700">
                  <a:moveTo>
                    <a:pt x="272986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4993" y="12700"/>
                  </a:lnTo>
                  <a:lnTo>
                    <a:pt x="272986" y="0"/>
                  </a:lnTo>
                  <a:close/>
                </a:path>
                <a:path w="1205229" h="12700">
                  <a:moveTo>
                    <a:pt x="1079080" y="0"/>
                  </a:moveTo>
                  <a:lnTo>
                    <a:pt x="954366" y="0"/>
                  </a:lnTo>
                  <a:lnTo>
                    <a:pt x="954036" y="12700"/>
                  </a:lnTo>
                  <a:lnTo>
                    <a:pt x="1075893" y="12700"/>
                  </a:lnTo>
                  <a:lnTo>
                    <a:pt x="1079080" y="0"/>
                  </a:lnTo>
                  <a:close/>
                </a:path>
                <a:path w="1205229" h="12700">
                  <a:moveTo>
                    <a:pt x="1205217" y="12700"/>
                  </a:moveTo>
                  <a:lnTo>
                    <a:pt x="1198079" y="0"/>
                  </a:lnTo>
                  <a:lnTo>
                    <a:pt x="1164551" y="0"/>
                  </a:lnTo>
                  <a:lnTo>
                    <a:pt x="1175181" y="12700"/>
                  </a:lnTo>
                  <a:lnTo>
                    <a:pt x="1205217" y="1270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6837059" y="4536439"/>
              <a:ext cx="1258570" cy="13970"/>
            </a:xfrm>
            <a:custGeom>
              <a:avLst/>
              <a:gdLst/>
              <a:ahLst/>
              <a:cxnLst/>
              <a:rect l="l" t="t" r="r" b="b"/>
              <a:pathLst>
                <a:path w="1258570" h="13970">
                  <a:moveTo>
                    <a:pt x="1122213" y="0"/>
                  </a:moveTo>
                  <a:lnTo>
                    <a:pt x="1000072" y="0"/>
                  </a:lnTo>
                  <a:lnTo>
                    <a:pt x="999701" y="13970"/>
                  </a:lnTo>
                  <a:lnTo>
                    <a:pt x="1118702" y="13970"/>
                  </a:lnTo>
                  <a:lnTo>
                    <a:pt x="1122213" y="0"/>
                  </a:lnTo>
                  <a:close/>
                </a:path>
                <a:path w="1258570" h="13970">
                  <a:moveTo>
                    <a:pt x="275800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23015" y="13970"/>
                  </a:lnTo>
                  <a:lnTo>
                    <a:pt x="275800" y="0"/>
                  </a:lnTo>
                  <a:close/>
                </a:path>
                <a:path w="1258570" h="13970">
                  <a:moveTo>
                    <a:pt x="1250504" y="0"/>
                  </a:moveTo>
                  <a:lnTo>
                    <a:pt x="1220118" y="0"/>
                  </a:lnTo>
                  <a:lnTo>
                    <a:pt x="1231801" y="13970"/>
                  </a:lnTo>
                  <a:lnTo>
                    <a:pt x="1258346" y="13970"/>
                  </a:lnTo>
                  <a:lnTo>
                    <a:pt x="1250504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6807149" y="4549139"/>
              <a:ext cx="1294765" cy="12700"/>
            </a:xfrm>
            <a:custGeom>
              <a:avLst/>
              <a:gdLst/>
              <a:ahLst/>
              <a:cxnLst/>
              <a:rect l="l" t="t" r="r" b="b"/>
              <a:pathLst>
                <a:path w="1294765" h="12700">
                  <a:moveTo>
                    <a:pt x="245719" y="0"/>
                  </a:moveTo>
                  <a:lnTo>
                    <a:pt x="22999" y="0"/>
                  </a:lnTo>
                  <a:lnTo>
                    <a:pt x="22999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222389" y="12700"/>
                  </a:lnTo>
                  <a:lnTo>
                    <a:pt x="222389" y="6350"/>
                  </a:lnTo>
                  <a:lnTo>
                    <a:pt x="245719" y="6350"/>
                  </a:lnTo>
                  <a:lnTo>
                    <a:pt x="245719" y="0"/>
                  </a:lnTo>
                  <a:close/>
                </a:path>
                <a:path w="1294765" h="12700">
                  <a:moveTo>
                    <a:pt x="1148930" y="0"/>
                  </a:moveTo>
                  <a:lnTo>
                    <a:pt x="1029639" y="0"/>
                  </a:lnTo>
                  <a:lnTo>
                    <a:pt x="1029296" y="12700"/>
                  </a:lnTo>
                  <a:lnTo>
                    <a:pt x="1145730" y="12700"/>
                  </a:lnTo>
                  <a:lnTo>
                    <a:pt x="1148930" y="0"/>
                  </a:lnTo>
                  <a:close/>
                </a:path>
                <a:path w="1294765" h="12700">
                  <a:moveTo>
                    <a:pt x="1294663" y="12700"/>
                  </a:moveTo>
                  <a:lnTo>
                    <a:pt x="1287538" y="0"/>
                  </a:lnTo>
                  <a:lnTo>
                    <a:pt x="1260640" y="0"/>
                  </a:lnTo>
                  <a:lnTo>
                    <a:pt x="1271257" y="12700"/>
                  </a:lnTo>
                  <a:lnTo>
                    <a:pt x="1294663" y="1270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6749655" y="4560570"/>
              <a:ext cx="1359535" cy="13970"/>
            </a:xfrm>
            <a:custGeom>
              <a:avLst/>
              <a:gdLst/>
              <a:ahLst/>
              <a:cxnLst/>
              <a:rect l="l" t="t" r="r" b="b"/>
              <a:pathLst>
                <a:path w="1359534" h="13970">
                  <a:moveTo>
                    <a:pt x="1203554" y="0"/>
                  </a:moveTo>
                  <a:lnTo>
                    <a:pt x="1086836" y="0"/>
                  </a:lnTo>
                  <a:lnTo>
                    <a:pt x="1086466" y="13969"/>
                  </a:lnTo>
                  <a:lnTo>
                    <a:pt x="1200043" y="13969"/>
                  </a:lnTo>
                  <a:lnTo>
                    <a:pt x="1203554" y="0"/>
                  </a:lnTo>
                  <a:close/>
                </a:path>
                <a:path w="1359534" h="13970">
                  <a:moveTo>
                    <a:pt x="273086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3206" y="13969"/>
                  </a:lnTo>
                  <a:lnTo>
                    <a:pt x="273086" y="0"/>
                  </a:lnTo>
                  <a:close/>
                </a:path>
                <a:path w="1359534" h="13970">
                  <a:moveTo>
                    <a:pt x="1351453" y="0"/>
                  </a:moveTo>
                  <a:lnTo>
                    <a:pt x="1327701" y="0"/>
                  </a:lnTo>
                  <a:lnTo>
                    <a:pt x="1339384" y="13969"/>
                  </a:lnTo>
                  <a:lnTo>
                    <a:pt x="1359295" y="13969"/>
                  </a:lnTo>
                  <a:lnTo>
                    <a:pt x="1351453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6708242" y="4573269"/>
              <a:ext cx="1405255" cy="12700"/>
            </a:xfrm>
            <a:custGeom>
              <a:avLst/>
              <a:gdLst/>
              <a:ahLst/>
              <a:cxnLst/>
              <a:rect l="l" t="t" r="r" b="b"/>
              <a:pathLst>
                <a:path w="1405254" h="12700">
                  <a:moveTo>
                    <a:pt x="269151" y="0"/>
                  </a:moveTo>
                  <a:lnTo>
                    <a:pt x="46012" y="0"/>
                  </a:lnTo>
                  <a:lnTo>
                    <a:pt x="0" y="12700"/>
                  </a:lnTo>
                  <a:lnTo>
                    <a:pt x="223799" y="12700"/>
                  </a:lnTo>
                  <a:lnTo>
                    <a:pt x="269151" y="0"/>
                  </a:lnTo>
                  <a:close/>
                </a:path>
                <a:path w="1405254" h="12700">
                  <a:moveTo>
                    <a:pt x="1241767" y="0"/>
                  </a:moveTo>
                  <a:lnTo>
                    <a:pt x="1127912" y="0"/>
                  </a:lnTo>
                  <a:lnTo>
                    <a:pt x="1127569" y="12700"/>
                  </a:lnTo>
                  <a:lnTo>
                    <a:pt x="1238580" y="12700"/>
                  </a:lnTo>
                  <a:lnTo>
                    <a:pt x="1241767" y="0"/>
                  </a:lnTo>
                  <a:close/>
                </a:path>
                <a:path w="1405254" h="12700">
                  <a:moveTo>
                    <a:pt x="1405153" y="1270"/>
                  </a:moveTo>
                  <a:lnTo>
                    <a:pt x="1400340" y="1270"/>
                  </a:lnTo>
                  <a:lnTo>
                    <a:pt x="1400340" y="0"/>
                  </a:lnTo>
                  <a:lnTo>
                    <a:pt x="1380261" y="0"/>
                  </a:lnTo>
                  <a:lnTo>
                    <a:pt x="1380261" y="1270"/>
                  </a:lnTo>
                  <a:lnTo>
                    <a:pt x="1385570" y="1270"/>
                  </a:lnTo>
                  <a:lnTo>
                    <a:pt x="1385570" y="12700"/>
                  </a:lnTo>
                  <a:lnTo>
                    <a:pt x="1405153" y="12700"/>
                  </a:lnTo>
                  <a:lnTo>
                    <a:pt x="1405153" y="127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6662250" y="4584700"/>
              <a:ext cx="1465580" cy="13970"/>
            </a:xfrm>
            <a:custGeom>
              <a:avLst/>
              <a:gdLst/>
              <a:ahLst/>
              <a:cxnLst/>
              <a:rect l="l" t="t" r="r" b="b"/>
              <a:pathLst>
                <a:path w="1465579" h="13970">
                  <a:moveTo>
                    <a:pt x="1284894" y="0"/>
                  </a:moveTo>
                  <a:lnTo>
                    <a:pt x="1173601" y="0"/>
                  </a:lnTo>
                  <a:lnTo>
                    <a:pt x="1173230" y="13969"/>
                  </a:lnTo>
                  <a:lnTo>
                    <a:pt x="1281384" y="13969"/>
                  </a:lnTo>
                  <a:lnTo>
                    <a:pt x="1284894" y="0"/>
                  </a:lnTo>
                  <a:close/>
                </a:path>
                <a:path w="1465579" h="13970">
                  <a:moveTo>
                    <a:pt x="274334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4454" y="13969"/>
                  </a:lnTo>
                  <a:lnTo>
                    <a:pt x="274334" y="0"/>
                  </a:lnTo>
                  <a:close/>
                </a:path>
                <a:path w="1465579" h="13970">
                  <a:moveTo>
                    <a:pt x="1454619" y="0"/>
                  </a:moveTo>
                  <a:lnTo>
                    <a:pt x="1435285" y="0"/>
                  </a:lnTo>
                  <a:lnTo>
                    <a:pt x="1446968" y="13969"/>
                  </a:lnTo>
                  <a:lnTo>
                    <a:pt x="1465510" y="13969"/>
                  </a:lnTo>
                  <a:lnTo>
                    <a:pt x="1454619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6620055" y="4597400"/>
              <a:ext cx="1517650" cy="13970"/>
            </a:xfrm>
            <a:custGeom>
              <a:avLst/>
              <a:gdLst/>
              <a:ahLst/>
              <a:cxnLst/>
              <a:rect l="l" t="t" r="r" b="b"/>
              <a:pathLst>
                <a:path w="1517650" h="13970">
                  <a:moveTo>
                    <a:pt x="1323899" y="0"/>
                  </a:moveTo>
                  <a:lnTo>
                    <a:pt x="1215460" y="0"/>
                  </a:lnTo>
                  <a:lnTo>
                    <a:pt x="1215089" y="13969"/>
                  </a:lnTo>
                  <a:lnTo>
                    <a:pt x="1320388" y="13969"/>
                  </a:lnTo>
                  <a:lnTo>
                    <a:pt x="1323899" y="0"/>
                  </a:lnTo>
                  <a:close/>
                </a:path>
                <a:path w="1517650" h="13970">
                  <a:moveTo>
                    <a:pt x="271184" y="0"/>
                  </a:moveTo>
                  <a:lnTo>
                    <a:pt x="46795" y="0"/>
                  </a:lnTo>
                  <a:lnTo>
                    <a:pt x="28394" y="5080"/>
                  </a:lnTo>
                  <a:lnTo>
                    <a:pt x="0" y="13969"/>
                  </a:lnTo>
                  <a:lnTo>
                    <a:pt x="221304" y="13969"/>
                  </a:lnTo>
                  <a:lnTo>
                    <a:pt x="271184" y="0"/>
                  </a:lnTo>
                  <a:close/>
                </a:path>
                <a:path w="1517650" h="13970">
                  <a:moveTo>
                    <a:pt x="1506715" y="0"/>
                  </a:moveTo>
                  <a:lnTo>
                    <a:pt x="1488101" y="0"/>
                  </a:lnTo>
                  <a:lnTo>
                    <a:pt x="1499784" y="13969"/>
                  </a:lnTo>
                  <a:lnTo>
                    <a:pt x="1517606" y="13969"/>
                  </a:lnTo>
                  <a:lnTo>
                    <a:pt x="1506715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6583540" y="4610100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26234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17004" y="12700"/>
                  </a:lnTo>
                  <a:lnTo>
                    <a:pt x="262343" y="0"/>
                  </a:lnTo>
                  <a:close/>
                </a:path>
                <a:path w="1563370" h="12700">
                  <a:moveTo>
                    <a:pt x="1357210" y="0"/>
                  </a:moveTo>
                  <a:lnTo>
                    <a:pt x="1251635" y="0"/>
                  </a:lnTo>
                  <a:lnTo>
                    <a:pt x="1251292" y="12700"/>
                  </a:lnTo>
                  <a:lnTo>
                    <a:pt x="1354023" y="12700"/>
                  </a:lnTo>
                  <a:lnTo>
                    <a:pt x="1357210" y="0"/>
                  </a:lnTo>
                  <a:close/>
                </a:path>
                <a:path w="1563370" h="12700">
                  <a:moveTo>
                    <a:pt x="1563027" y="12700"/>
                  </a:moveTo>
                  <a:lnTo>
                    <a:pt x="1553121" y="0"/>
                  </a:lnTo>
                  <a:lnTo>
                    <a:pt x="1535226" y="0"/>
                  </a:lnTo>
                  <a:lnTo>
                    <a:pt x="1545856" y="12700"/>
                  </a:lnTo>
                  <a:lnTo>
                    <a:pt x="1563027" y="1270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6542983" y="4621529"/>
              <a:ext cx="1613535" cy="13970"/>
            </a:xfrm>
            <a:custGeom>
              <a:avLst/>
              <a:gdLst/>
              <a:ahLst/>
              <a:cxnLst/>
              <a:rect l="l" t="t" r="r" b="b"/>
              <a:pathLst>
                <a:path w="1613534" h="13970">
                  <a:moveTo>
                    <a:pt x="1394907" y="0"/>
                  </a:moveTo>
                  <a:lnTo>
                    <a:pt x="1291892" y="0"/>
                  </a:lnTo>
                  <a:lnTo>
                    <a:pt x="1291521" y="13970"/>
                  </a:lnTo>
                  <a:lnTo>
                    <a:pt x="1391397" y="13970"/>
                  </a:lnTo>
                  <a:lnTo>
                    <a:pt x="1394907" y="0"/>
                  </a:lnTo>
                  <a:close/>
                </a:path>
                <a:path w="1613534" h="13970">
                  <a:moveTo>
                    <a:pt x="262100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12220" y="13970"/>
                  </a:lnTo>
                  <a:lnTo>
                    <a:pt x="262100" y="0"/>
                  </a:lnTo>
                  <a:close/>
                </a:path>
                <a:path w="1613534" h="13970">
                  <a:moveTo>
                    <a:pt x="1602598" y="0"/>
                  </a:moveTo>
                  <a:lnTo>
                    <a:pt x="1585352" y="0"/>
                  </a:lnTo>
                  <a:lnTo>
                    <a:pt x="1597035" y="13970"/>
                  </a:lnTo>
                  <a:lnTo>
                    <a:pt x="1613489" y="13970"/>
                  </a:lnTo>
                  <a:lnTo>
                    <a:pt x="1602598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6502419" y="4634229"/>
              <a:ext cx="1664335" cy="13970"/>
            </a:xfrm>
            <a:custGeom>
              <a:avLst/>
              <a:gdLst/>
              <a:ahLst/>
              <a:cxnLst/>
              <a:rect l="l" t="t" r="r" b="b"/>
              <a:pathLst>
                <a:path w="1664334" h="13970">
                  <a:moveTo>
                    <a:pt x="1432280" y="0"/>
                  </a:moveTo>
                  <a:lnTo>
                    <a:pt x="1332119" y="0"/>
                  </a:lnTo>
                  <a:lnTo>
                    <a:pt x="1331749" y="13970"/>
                  </a:lnTo>
                  <a:lnTo>
                    <a:pt x="1428770" y="13970"/>
                  </a:lnTo>
                  <a:lnTo>
                    <a:pt x="1432280" y="0"/>
                  </a:lnTo>
                  <a:close/>
                </a:path>
                <a:path w="1664334" h="13970">
                  <a:moveTo>
                    <a:pt x="257318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07438" y="13970"/>
                  </a:lnTo>
                  <a:lnTo>
                    <a:pt x="257318" y="0"/>
                  </a:lnTo>
                  <a:close/>
                </a:path>
                <a:path w="1664334" h="13970">
                  <a:moveTo>
                    <a:pt x="1653063" y="0"/>
                  </a:moveTo>
                  <a:lnTo>
                    <a:pt x="1636537" y="0"/>
                  </a:lnTo>
                  <a:lnTo>
                    <a:pt x="1648220" y="13970"/>
                  </a:lnTo>
                  <a:lnTo>
                    <a:pt x="1663954" y="13970"/>
                  </a:lnTo>
                  <a:lnTo>
                    <a:pt x="165306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6465900" y="4646929"/>
              <a:ext cx="1709420" cy="12700"/>
            </a:xfrm>
            <a:custGeom>
              <a:avLst/>
              <a:gdLst/>
              <a:ahLst/>
              <a:cxnLst/>
              <a:rect l="l" t="t" r="r" b="b"/>
              <a:pathLst>
                <a:path w="1709420" h="12700">
                  <a:moveTo>
                    <a:pt x="248488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03136" y="12700"/>
                  </a:lnTo>
                  <a:lnTo>
                    <a:pt x="248488" y="0"/>
                  </a:lnTo>
                  <a:close/>
                </a:path>
                <a:path w="1709420" h="12700">
                  <a:moveTo>
                    <a:pt x="1465605" y="0"/>
                  </a:moveTo>
                  <a:lnTo>
                    <a:pt x="1368298" y="0"/>
                  </a:lnTo>
                  <a:lnTo>
                    <a:pt x="1367955" y="12700"/>
                  </a:lnTo>
                  <a:lnTo>
                    <a:pt x="1462405" y="12700"/>
                  </a:lnTo>
                  <a:lnTo>
                    <a:pt x="1465605" y="0"/>
                  </a:lnTo>
                  <a:close/>
                </a:path>
                <a:path w="1709420" h="12700">
                  <a:moveTo>
                    <a:pt x="1709381" y="12700"/>
                  </a:moveTo>
                  <a:lnTo>
                    <a:pt x="1699475" y="0"/>
                  </a:lnTo>
                  <a:lnTo>
                    <a:pt x="1683664" y="0"/>
                  </a:lnTo>
                  <a:lnTo>
                    <a:pt x="1694294" y="12700"/>
                  </a:lnTo>
                  <a:lnTo>
                    <a:pt x="1709381" y="1270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6425347" y="4658359"/>
              <a:ext cx="1760220" cy="13970"/>
            </a:xfrm>
            <a:custGeom>
              <a:avLst/>
              <a:gdLst/>
              <a:ahLst/>
              <a:cxnLst/>
              <a:rect l="l" t="t" r="r" b="b"/>
              <a:pathLst>
                <a:path w="1760220" h="13970">
                  <a:moveTo>
                    <a:pt x="1503289" y="0"/>
                  </a:moveTo>
                  <a:lnTo>
                    <a:pt x="1408551" y="0"/>
                  </a:lnTo>
                  <a:lnTo>
                    <a:pt x="1408181" y="13969"/>
                  </a:lnTo>
                  <a:lnTo>
                    <a:pt x="1499778" y="13969"/>
                  </a:lnTo>
                  <a:lnTo>
                    <a:pt x="1503289" y="0"/>
                  </a:lnTo>
                  <a:close/>
                </a:path>
                <a:path w="1760220" h="13970">
                  <a:moveTo>
                    <a:pt x="248234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98354" y="13969"/>
                  </a:lnTo>
                  <a:lnTo>
                    <a:pt x="248234" y="0"/>
                  </a:lnTo>
                  <a:close/>
                </a:path>
                <a:path w="1760220" h="13970">
                  <a:moveTo>
                    <a:pt x="1748946" y="0"/>
                  </a:moveTo>
                  <a:lnTo>
                    <a:pt x="1733788" y="0"/>
                  </a:lnTo>
                  <a:lnTo>
                    <a:pt x="1745471" y="13969"/>
                  </a:lnTo>
                  <a:lnTo>
                    <a:pt x="1759837" y="13969"/>
                  </a:lnTo>
                  <a:lnTo>
                    <a:pt x="1748946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6388836" y="4671059"/>
              <a:ext cx="1805305" cy="12700"/>
            </a:xfrm>
            <a:custGeom>
              <a:avLst/>
              <a:gdLst/>
              <a:ahLst/>
              <a:cxnLst/>
              <a:rect l="l" t="t" r="r" b="b"/>
              <a:pathLst>
                <a:path w="1805304" h="12700">
                  <a:moveTo>
                    <a:pt x="239395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94043" y="12700"/>
                  </a:lnTo>
                  <a:lnTo>
                    <a:pt x="239395" y="0"/>
                  </a:lnTo>
                  <a:close/>
                </a:path>
                <a:path w="1805304" h="12700">
                  <a:moveTo>
                    <a:pt x="1535645" y="0"/>
                  </a:moveTo>
                  <a:lnTo>
                    <a:pt x="1444612" y="0"/>
                  </a:lnTo>
                  <a:lnTo>
                    <a:pt x="1444612" y="7620"/>
                  </a:lnTo>
                  <a:lnTo>
                    <a:pt x="1444053" y="7620"/>
                  </a:lnTo>
                  <a:lnTo>
                    <a:pt x="1444053" y="12700"/>
                  </a:lnTo>
                  <a:lnTo>
                    <a:pt x="1534045" y="12700"/>
                  </a:lnTo>
                  <a:lnTo>
                    <a:pt x="1534045" y="7620"/>
                  </a:lnTo>
                  <a:lnTo>
                    <a:pt x="1535645" y="7620"/>
                  </a:lnTo>
                  <a:lnTo>
                    <a:pt x="1535645" y="0"/>
                  </a:lnTo>
                  <a:close/>
                </a:path>
                <a:path w="1805304" h="12700">
                  <a:moveTo>
                    <a:pt x="1805254" y="12700"/>
                  </a:moveTo>
                  <a:lnTo>
                    <a:pt x="1795348" y="0"/>
                  </a:lnTo>
                  <a:lnTo>
                    <a:pt x="1780908" y="0"/>
                  </a:lnTo>
                  <a:lnTo>
                    <a:pt x="1791538" y="12700"/>
                  </a:lnTo>
                  <a:lnTo>
                    <a:pt x="1805254" y="1270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6348274" y="4682489"/>
              <a:ext cx="1856105" cy="13970"/>
            </a:xfrm>
            <a:custGeom>
              <a:avLst/>
              <a:gdLst/>
              <a:ahLst/>
              <a:cxnLst/>
              <a:rect l="l" t="t" r="r" b="b"/>
              <a:pathLst>
                <a:path w="1856104" h="13970">
                  <a:moveTo>
                    <a:pt x="1574297" y="0"/>
                  </a:moveTo>
                  <a:lnTo>
                    <a:pt x="1484397" y="0"/>
                  </a:lnTo>
                  <a:lnTo>
                    <a:pt x="1481877" y="13970"/>
                  </a:lnTo>
                  <a:lnTo>
                    <a:pt x="1570787" y="13970"/>
                  </a:lnTo>
                  <a:lnTo>
                    <a:pt x="1574297" y="0"/>
                  </a:lnTo>
                  <a:close/>
                </a:path>
                <a:path w="1856104" h="13970">
                  <a:moveTo>
                    <a:pt x="239149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189269" y="13970"/>
                  </a:lnTo>
                  <a:lnTo>
                    <a:pt x="239149" y="0"/>
                  </a:lnTo>
                  <a:close/>
                </a:path>
                <a:path w="1856104" h="13970">
                  <a:moveTo>
                    <a:pt x="1844829" y="0"/>
                  </a:moveTo>
                  <a:lnTo>
                    <a:pt x="1831039" y="0"/>
                  </a:lnTo>
                  <a:lnTo>
                    <a:pt x="1842722" y="13970"/>
                  </a:lnTo>
                  <a:lnTo>
                    <a:pt x="1855720" y="13970"/>
                  </a:lnTo>
                  <a:lnTo>
                    <a:pt x="18448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6311760" y="4695189"/>
              <a:ext cx="1901189" cy="12700"/>
            </a:xfrm>
            <a:custGeom>
              <a:avLst/>
              <a:gdLst/>
              <a:ahLst/>
              <a:cxnLst/>
              <a:rect l="l" t="t" r="r" b="b"/>
              <a:pathLst>
                <a:path w="1901190" h="12700">
                  <a:moveTo>
                    <a:pt x="230314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4962" y="12700"/>
                  </a:lnTo>
                  <a:lnTo>
                    <a:pt x="230314" y="0"/>
                  </a:lnTo>
                  <a:close/>
                </a:path>
                <a:path w="1901190" h="12700">
                  <a:moveTo>
                    <a:pt x="1607616" y="0"/>
                  </a:moveTo>
                  <a:lnTo>
                    <a:pt x="1518615" y="0"/>
                  </a:lnTo>
                  <a:lnTo>
                    <a:pt x="1516329" y="12700"/>
                  </a:lnTo>
                  <a:lnTo>
                    <a:pt x="1604429" y="12700"/>
                  </a:lnTo>
                  <a:lnTo>
                    <a:pt x="1607616" y="0"/>
                  </a:lnTo>
                  <a:close/>
                </a:path>
                <a:path w="1901190" h="12700">
                  <a:moveTo>
                    <a:pt x="1901139" y="12700"/>
                  </a:moveTo>
                  <a:lnTo>
                    <a:pt x="1891233" y="0"/>
                  </a:lnTo>
                  <a:lnTo>
                    <a:pt x="1878164" y="0"/>
                  </a:lnTo>
                  <a:lnTo>
                    <a:pt x="1888794" y="12700"/>
                  </a:lnTo>
                  <a:lnTo>
                    <a:pt x="1901139" y="1270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6271196" y="4707889"/>
              <a:ext cx="1951989" cy="12700"/>
            </a:xfrm>
            <a:custGeom>
              <a:avLst/>
              <a:gdLst/>
              <a:ahLst/>
              <a:cxnLst/>
              <a:rect l="l" t="t" r="r" b="b"/>
              <a:pathLst>
                <a:path w="1951990" h="12700">
                  <a:moveTo>
                    <a:pt x="22552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0187" y="12700"/>
                  </a:lnTo>
                  <a:lnTo>
                    <a:pt x="225526" y="0"/>
                  </a:lnTo>
                  <a:close/>
                </a:path>
                <a:path w="1951990" h="12700">
                  <a:moveTo>
                    <a:pt x="1644992" y="0"/>
                  </a:moveTo>
                  <a:lnTo>
                    <a:pt x="1556893" y="0"/>
                  </a:lnTo>
                  <a:lnTo>
                    <a:pt x="1554594" y="12700"/>
                  </a:lnTo>
                  <a:lnTo>
                    <a:pt x="1641792" y="12700"/>
                  </a:lnTo>
                  <a:lnTo>
                    <a:pt x="1644992" y="0"/>
                  </a:lnTo>
                  <a:close/>
                </a:path>
                <a:path w="1951990" h="12700">
                  <a:moveTo>
                    <a:pt x="1951609" y="12700"/>
                  </a:moveTo>
                  <a:lnTo>
                    <a:pt x="1941703" y="0"/>
                  </a:lnTo>
                  <a:lnTo>
                    <a:pt x="1929358" y="0"/>
                  </a:lnTo>
                  <a:lnTo>
                    <a:pt x="1939975" y="12700"/>
                  </a:lnTo>
                  <a:lnTo>
                    <a:pt x="1951609" y="1270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6230639" y="4719320"/>
              <a:ext cx="2002155" cy="13970"/>
            </a:xfrm>
            <a:custGeom>
              <a:avLst/>
              <a:gdLst/>
              <a:ahLst/>
              <a:cxnLst/>
              <a:rect l="l" t="t" r="r" b="b"/>
              <a:pathLst>
                <a:path w="2002154" h="13970">
                  <a:moveTo>
                    <a:pt x="1682678" y="0"/>
                  </a:moveTo>
                  <a:lnTo>
                    <a:pt x="1595389" y="0"/>
                  </a:lnTo>
                  <a:lnTo>
                    <a:pt x="1592869" y="13969"/>
                  </a:lnTo>
                  <a:lnTo>
                    <a:pt x="1679168" y="13969"/>
                  </a:lnTo>
                  <a:lnTo>
                    <a:pt x="1682678" y="0"/>
                  </a:lnTo>
                  <a:close/>
                </a:path>
                <a:path w="2002154" h="13970">
                  <a:moveTo>
                    <a:pt x="225283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75403" y="13969"/>
                  </a:lnTo>
                  <a:lnTo>
                    <a:pt x="225283" y="0"/>
                  </a:lnTo>
                  <a:close/>
                </a:path>
                <a:path w="2002154" h="13970">
                  <a:moveTo>
                    <a:pt x="1991177" y="0"/>
                  </a:moveTo>
                  <a:lnTo>
                    <a:pt x="1979475" y="0"/>
                  </a:lnTo>
                  <a:lnTo>
                    <a:pt x="1991158" y="13969"/>
                  </a:lnTo>
                  <a:lnTo>
                    <a:pt x="2002067" y="13969"/>
                  </a:lnTo>
                  <a:lnTo>
                    <a:pt x="1991177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6194120" y="4732019"/>
              <a:ext cx="2047875" cy="12700"/>
            </a:xfrm>
            <a:custGeom>
              <a:avLst/>
              <a:gdLst/>
              <a:ahLst/>
              <a:cxnLst/>
              <a:rect l="l" t="t" r="r" b="b"/>
              <a:pathLst>
                <a:path w="2047875" h="12700">
                  <a:moveTo>
                    <a:pt x="21644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1107" y="12700"/>
                  </a:lnTo>
                  <a:lnTo>
                    <a:pt x="216446" y="0"/>
                  </a:lnTo>
                  <a:close/>
                </a:path>
                <a:path w="2047875" h="12700">
                  <a:moveTo>
                    <a:pt x="1715998" y="0"/>
                  </a:moveTo>
                  <a:lnTo>
                    <a:pt x="1629613" y="0"/>
                  </a:lnTo>
                  <a:lnTo>
                    <a:pt x="1627314" y="12700"/>
                  </a:lnTo>
                  <a:lnTo>
                    <a:pt x="1712810" y="12700"/>
                  </a:lnTo>
                  <a:lnTo>
                    <a:pt x="1715998" y="0"/>
                  </a:lnTo>
                  <a:close/>
                </a:path>
                <a:path w="2047875" h="12700">
                  <a:moveTo>
                    <a:pt x="2047494" y="12700"/>
                  </a:moveTo>
                  <a:lnTo>
                    <a:pt x="2037588" y="0"/>
                  </a:lnTo>
                  <a:lnTo>
                    <a:pt x="2026615" y="0"/>
                  </a:lnTo>
                  <a:lnTo>
                    <a:pt x="2037232" y="12700"/>
                  </a:lnTo>
                  <a:lnTo>
                    <a:pt x="2047494" y="1270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6153567" y="4743450"/>
              <a:ext cx="2098040" cy="13970"/>
            </a:xfrm>
            <a:custGeom>
              <a:avLst/>
              <a:gdLst/>
              <a:ahLst/>
              <a:cxnLst/>
              <a:rect l="l" t="t" r="r" b="b"/>
              <a:pathLst>
                <a:path w="2098040" h="13970">
                  <a:moveTo>
                    <a:pt x="1753687" y="0"/>
                  </a:moveTo>
                  <a:lnTo>
                    <a:pt x="1668108" y="0"/>
                  </a:lnTo>
                  <a:lnTo>
                    <a:pt x="1665588" y="13969"/>
                  </a:lnTo>
                  <a:lnTo>
                    <a:pt x="1750177" y="13969"/>
                  </a:lnTo>
                  <a:lnTo>
                    <a:pt x="1753687" y="0"/>
                  </a:lnTo>
                  <a:close/>
                </a:path>
                <a:path w="2098040" h="13970">
                  <a:moveTo>
                    <a:pt x="216199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69210" y="13969"/>
                  </a:lnTo>
                  <a:lnTo>
                    <a:pt x="179922" y="10160"/>
                  </a:lnTo>
                  <a:lnTo>
                    <a:pt x="216199" y="0"/>
                  </a:lnTo>
                  <a:close/>
                </a:path>
                <a:path w="2098040" h="13970">
                  <a:moveTo>
                    <a:pt x="2087060" y="0"/>
                  </a:moveTo>
                  <a:lnTo>
                    <a:pt x="2076727" y="0"/>
                  </a:lnTo>
                  <a:lnTo>
                    <a:pt x="2088409" y="13969"/>
                  </a:lnTo>
                  <a:lnTo>
                    <a:pt x="2097950" y="13969"/>
                  </a:lnTo>
                  <a:lnTo>
                    <a:pt x="2087060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6117056" y="4756150"/>
              <a:ext cx="2143760" cy="12700"/>
            </a:xfrm>
            <a:custGeom>
              <a:avLst/>
              <a:gdLst/>
              <a:ahLst/>
              <a:cxnLst/>
              <a:rect l="l" t="t" r="r" b="b"/>
              <a:pathLst>
                <a:path w="2143759" h="12700">
                  <a:moveTo>
                    <a:pt x="20928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3583" y="12700"/>
                  </a:lnTo>
                  <a:lnTo>
                    <a:pt x="209283" y="0"/>
                  </a:lnTo>
                  <a:close/>
                </a:path>
                <a:path w="2143759" h="12700">
                  <a:moveTo>
                    <a:pt x="1787004" y="0"/>
                  </a:moveTo>
                  <a:lnTo>
                    <a:pt x="1702320" y="0"/>
                  </a:lnTo>
                  <a:lnTo>
                    <a:pt x="1700034" y="12700"/>
                  </a:lnTo>
                  <a:lnTo>
                    <a:pt x="1783803" y="12700"/>
                  </a:lnTo>
                  <a:lnTo>
                    <a:pt x="1787004" y="0"/>
                  </a:lnTo>
                  <a:close/>
                </a:path>
                <a:path w="2143759" h="12700">
                  <a:moveTo>
                    <a:pt x="2143366" y="12700"/>
                  </a:moveTo>
                  <a:lnTo>
                    <a:pt x="2133460" y="0"/>
                  </a:lnTo>
                  <a:lnTo>
                    <a:pt x="2123846" y="0"/>
                  </a:lnTo>
                  <a:lnTo>
                    <a:pt x="2134476" y="12700"/>
                  </a:lnTo>
                  <a:lnTo>
                    <a:pt x="2143366" y="1270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6080752" y="4767579"/>
              <a:ext cx="2190115" cy="13970"/>
            </a:xfrm>
            <a:custGeom>
              <a:avLst/>
              <a:gdLst/>
              <a:ahLst/>
              <a:cxnLst/>
              <a:rect l="l" t="t" r="r" b="b"/>
              <a:pathLst>
                <a:path w="2190115" h="13970">
                  <a:moveTo>
                    <a:pt x="1820438" y="0"/>
                  </a:moveTo>
                  <a:lnTo>
                    <a:pt x="1736570" y="0"/>
                  </a:lnTo>
                  <a:lnTo>
                    <a:pt x="1734050" y="13970"/>
                  </a:lnTo>
                  <a:lnTo>
                    <a:pt x="1816927" y="13970"/>
                  </a:lnTo>
                  <a:lnTo>
                    <a:pt x="1820438" y="0"/>
                  </a:lnTo>
                  <a:close/>
                </a:path>
                <a:path w="2190115" h="13970">
                  <a:moveTo>
                    <a:pt x="213458" y="0"/>
                  </a:moveTo>
                  <a:lnTo>
                    <a:pt x="40363" y="0"/>
                  </a:lnTo>
                  <a:lnTo>
                    <a:pt x="24137" y="5080"/>
                  </a:lnTo>
                  <a:lnTo>
                    <a:pt x="0" y="13970"/>
                  </a:lnTo>
                  <a:lnTo>
                    <a:pt x="174180" y="13970"/>
                  </a:lnTo>
                  <a:lnTo>
                    <a:pt x="213458" y="0"/>
                  </a:lnTo>
                  <a:close/>
                </a:path>
                <a:path w="2190115" h="13970">
                  <a:moveTo>
                    <a:pt x="2178685" y="0"/>
                  </a:moveTo>
                  <a:lnTo>
                    <a:pt x="2169720" y="0"/>
                  </a:lnTo>
                  <a:lnTo>
                    <a:pt x="2181403" y="13970"/>
                  </a:lnTo>
                  <a:lnTo>
                    <a:pt x="2189576" y="13970"/>
                  </a:lnTo>
                  <a:lnTo>
                    <a:pt x="2178685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6046270" y="4780279"/>
              <a:ext cx="2234565" cy="13970"/>
            </a:xfrm>
            <a:custGeom>
              <a:avLst/>
              <a:gdLst/>
              <a:ahLst/>
              <a:cxnLst/>
              <a:rect l="l" t="t" r="r" b="b"/>
              <a:pathLst>
                <a:path w="2234565" h="13970">
                  <a:moveTo>
                    <a:pt x="1851729" y="0"/>
                  </a:moveTo>
                  <a:lnTo>
                    <a:pt x="1768761" y="0"/>
                  </a:lnTo>
                  <a:lnTo>
                    <a:pt x="1766241" y="13970"/>
                  </a:lnTo>
                  <a:lnTo>
                    <a:pt x="1848218" y="13970"/>
                  </a:lnTo>
                  <a:lnTo>
                    <a:pt x="1851729" y="0"/>
                  </a:lnTo>
                  <a:close/>
                </a:path>
                <a:path w="2234565" h="13970">
                  <a:moveTo>
                    <a:pt x="212233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72954" y="13970"/>
                  </a:lnTo>
                  <a:lnTo>
                    <a:pt x="212233" y="0"/>
                  </a:lnTo>
                  <a:close/>
                </a:path>
                <a:path w="2234565" h="13970">
                  <a:moveTo>
                    <a:pt x="2223068" y="0"/>
                  </a:moveTo>
                  <a:lnTo>
                    <a:pt x="2214823" y="0"/>
                  </a:lnTo>
                  <a:lnTo>
                    <a:pt x="2226506" y="13970"/>
                  </a:lnTo>
                  <a:lnTo>
                    <a:pt x="2233958" y="13970"/>
                  </a:lnTo>
                  <a:lnTo>
                    <a:pt x="2223068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6015228" y="4792979"/>
              <a:ext cx="2273935" cy="12700"/>
            </a:xfrm>
            <a:custGeom>
              <a:avLst/>
              <a:gdLst/>
              <a:ahLst/>
              <a:cxnLst/>
              <a:rect l="l" t="t" r="r" b="b"/>
              <a:pathLst>
                <a:path w="2273934" h="12700">
                  <a:moveTo>
                    <a:pt x="207556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71856" y="12700"/>
                  </a:lnTo>
                  <a:lnTo>
                    <a:pt x="207556" y="0"/>
                  </a:lnTo>
                  <a:close/>
                </a:path>
                <a:path w="2273934" h="12700">
                  <a:moveTo>
                    <a:pt x="1879574" y="0"/>
                  </a:moveTo>
                  <a:lnTo>
                    <a:pt x="1797507" y="0"/>
                  </a:lnTo>
                  <a:lnTo>
                    <a:pt x="1795221" y="12700"/>
                  </a:lnTo>
                  <a:lnTo>
                    <a:pt x="1876386" y="12700"/>
                  </a:lnTo>
                  <a:lnTo>
                    <a:pt x="1879574" y="0"/>
                  </a:lnTo>
                  <a:close/>
                </a:path>
                <a:path w="2273934" h="12700">
                  <a:moveTo>
                    <a:pt x="2273909" y="12700"/>
                  </a:moveTo>
                  <a:lnTo>
                    <a:pt x="2264003" y="0"/>
                  </a:lnTo>
                  <a:lnTo>
                    <a:pt x="2256485" y="0"/>
                  </a:lnTo>
                  <a:lnTo>
                    <a:pt x="2267102" y="12700"/>
                  </a:lnTo>
                  <a:lnTo>
                    <a:pt x="2273909" y="1270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5980754" y="4804409"/>
              <a:ext cx="2319020" cy="13970"/>
            </a:xfrm>
            <a:custGeom>
              <a:avLst/>
              <a:gdLst/>
              <a:ahLst/>
              <a:cxnLst/>
              <a:rect l="l" t="t" r="r" b="b"/>
              <a:pathLst>
                <a:path w="2319020" h="13970">
                  <a:moveTo>
                    <a:pt x="1911181" y="0"/>
                  </a:moveTo>
                  <a:lnTo>
                    <a:pt x="1829924" y="0"/>
                  </a:lnTo>
                  <a:lnTo>
                    <a:pt x="1827404" y="13969"/>
                  </a:lnTo>
                  <a:lnTo>
                    <a:pt x="1907671" y="13969"/>
                  </a:lnTo>
                  <a:lnTo>
                    <a:pt x="1911181" y="0"/>
                  </a:lnTo>
                  <a:close/>
                </a:path>
                <a:path w="2319020" h="13970">
                  <a:moveTo>
                    <a:pt x="209904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70625" y="13969"/>
                  </a:lnTo>
                  <a:lnTo>
                    <a:pt x="209904" y="0"/>
                  </a:lnTo>
                  <a:close/>
                </a:path>
                <a:path w="2319020" h="13970">
                  <a:moveTo>
                    <a:pt x="2307394" y="0"/>
                  </a:moveTo>
                  <a:lnTo>
                    <a:pt x="2300518" y="0"/>
                  </a:lnTo>
                  <a:lnTo>
                    <a:pt x="2312201" y="13969"/>
                  </a:lnTo>
                  <a:lnTo>
                    <a:pt x="2318721" y="13969"/>
                  </a:lnTo>
                  <a:lnTo>
                    <a:pt x="2312345" y="6350"/>
                  </a:lnTo>
                  <a:lnTo>
                    <a:pt x="2307394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5915228" y="4817109"/>
              <a:ext cx="2404745" cy="25400"/>
            </a:xfrm>
            <a:custGeom>
              <a:avLst/>
              <a:gdLst/>
              <a:ahLst/>
              <a:cxnLst/>
              <a:rect l="l" t="t" r="r" b="b"/>
              <a:pathLst>
                <a:path w="2404745" h="25400">
                  <a:moveTo>
                    <a:pt x="239712" y="0"/>
                  </a:moveTo>
                  <a:lnTo>
                    <a:pt x="68973" y="0"/>
                  </a:lnTo>
                  <a:lnTo>
                    <a:pt x="34480" y="12700"/>
                  </a:lnTo>
                  <a:lnTo>
                    <a:pt x="31038" y="13970"/>
                  </a:lnTo>
                  <a:lnTo>
                    <a:pt x="0" y="25400"/>
                  </a:lnTo>
                  <a:lnTo>
                    <a:pt x="168300" y="25400"/>
                  </a:lnTo>
                  <a:lnTo>
                    <a:pt x="200431" y="13970"/>
                  </a:lnTo>
                  <a:lnTo>
                    <a:pt x="204012" y="12700"/>
                  </a:lnTo>
                  <a:lnTo>
                    <a:pt x="239712" y="0"/>
                  </a:lnTo>
                  <a:close/>
                </a:path>
                <a:path w="2404745" h="25400">
                  <a:moveTo>
                    <a:pt x="1973516" y="0"/>
                  </a:moveTo>
                  <a:lnTo>
                    <a:pt x="1893150" y="0"/>
                  </a:lnTo>
                  <a:lnTo>
                    <a:pt x="1890864" y="12700"/>
                  </a:lnTo>
                  <a:lnTo>
                    <a:pt x="1890636" y="13970"/>
                  </a:lnTo>
                  <a:lnTo>
                    <a:pt x="1888566" y="25400"/>
                  </a:lnTo>
                  <a:lnTo>
                    <a:pt x="1967128" y="25400"/>
                  </a:lnTo>
                  <a:lnTo>
                    <a:pt x="1969985" y="13970"/>
                  </a:lnTo>
                  <a:lnTo>
                    <a:pt x="1970316" y="12700"/>
                  </a:lnTo>
                  <a:lnTo>
                    <a:pt x="1973516" y="0"/>
                  </a:lnTo>
                  <a:close/>
                </a:path>
                <a:path w="2404745" h="25400">
                  <a:moveTo>
                    <a:pt x="2404427" y="25400"/>
                  </a:moveTo>
                  <a:lnTo>
                    <a:pt x="2394864" y="13970"/>
                  </a:lnTo>
                  <a:lnTo>
                    <a:pt x="2393810" y="12700"/>
                  </a:lnTo>
                  <a:lnTo>
                    <a:pt x="2383180" y="0"/>
                  </a:lnTo>
                  <a:lnTo>
                    <a:pt x="2376665" y="0"/>
                  </a:lnTo>
                  <a:lnTo>
                    <a:pt x="2388336" y="13970"/>
                  </a:lnTo>
                  <a:lnTo>
                    <a:pt x="2397899" y="25400"/>
                  </a:lnTo>
                  <a:lnTo>
                    <a:pt x="2404427" y="2540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5880757" y="4841239"/>
              <a:ext cx="2449830" cy="13970"/>
            </a:xfrm>
            <a:custGeom>
              <a:avLst/>
              <a:gdLst/>
              <a:ahLst/>
              <a:cxnLst/>
              <a:rect l="l" t="t" r="r" b="b"/>
              <a:pathLst>
                <a:path w="2449829" h="13970">
                  <a:moveTo>
                    <a:pt x="2001924" y="0"/>
                  </a:moveTo>
                  <a:lnTo>
                    <a:pt x="1923278" y="0"/>
                  </a:lnTo>
                  <a:lnTo>
                    <a:pt x="1920758" y="13970"/>
                  </a:lnTo>
                  <a:lnTo>
                    <a:pt x="1998414" y="13970"/>
                  </a:lnTo>
                  <a:lnTo>
                    <a:pt x="2001924" y="0"/>
                  </a:lnTo>
                  <a:close/>
                </a:path>
                <a:path w="2449829" h="13970">
                  <a:moveTo>
                    <a:pt x="206349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67070" y="13970"/>
                  </a:lnTo>
                  <a:lnTo>
                    <a:pt x="206349" y="0"/>
                  </a:lnTo>
                  <a:close/>
                </a:path>
                <a:path w="2449829" h="13970">
                  <a:moveTo>
                    <a:pt x="2437846" y="0"/>
                  </a:moveTo>
                  <a:lnTo>
                    <a:pt x="2431316" y="0"/>
                  </a:lnTo>
                  <a:lnTo>
                    <a:pt x="2442998" y="13970"/>
                  </a:lnTo>
                  <a:lnTo>
                    <a:pt x="2449535" y="13970"/>
                  </a:lnTo>
                  <a:lnTo>
                    <a:pt x="243784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7799451" y="4853939"/>
              <a:ext cx="541020" cy="12700"/>
            </a:xfrm>
            <a:custGeom>
              <a:avLst/>
              <a:gdLst/>
              <a:ahLst/>
              <a:cxnLst/>
              <a:rect l="l" t="t" r="r" b="b"/>
              <a:pathLst>
                <a:path w="541020" h="12700">
                  <a:moveTo>
                    <a:pt x="80035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76847" y="12700"/>
                  </a:lnTo>
                  <a:lnTo>
                    <a:pt x="80035" y="0"/>
                  </a:lnTo>
                  <a:close/>
                </a:path>
                <a:path w="541020" h="12700">
                  <a:moveTo>
                    <a:pt x="540397" y="12700"/>
                  </a:moveTo>
                  <a:lnTo>
                    <a:pt x="529767" y="0"/>
                  </a:lnTo>
                  <a:lnTo>
                    <a:pt x="523240" y="0"/>
                  </a:lnTo>
                  <a:lnTo>
                    <a:pt x="533857" y="12700"/>
                  </a:lnTo>
                  <a:lnTo>
                    <a:pt x="540397" y="1270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5815241" y="4865370"/>
              <a:ext cx="2535555" cy="13970"/>
            </a:xfrm>
            <a:custGeom>
              <a:avLst/>
              <a:gdLst/>
              <a:ahLst/>
              <a:cxnLst/>
              <a:rect l="l" t="t" r="r" b="b"/>
              <a:pathLst>
                <a:path w="2535554" h="13970">
                  <a:moveTo>
                    <a:pt x="2061376" y="0"/>
                  </a:moveTo>
                  <a:lnTo>
                    <a:pt x="1984441" y="0"/>
                  </a:lnTo>
                  <a:lnTo>
                    <a:pt x="1981921" y="13969"/>
                  </a:lnTo>
                  <a:lnTo>
                    <a:pt x="2057866" y="13969"/>
                  </a:lnTo>
                  <a:lnTo>
                    <a:pt x="2061376" y="0"/>
                  </a:lnTo>
                  <a:close/>
                </a:path>
                <a:path w="2535554" h="13970">
                  <a:moveTo>
                    <a:pt x="204020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4741" y="13969"/>
                  </a:lnTo>
                  <a:lnTo>
                    <a:pt x="204020" y="0"/>
                  </a:lnTo>
                  <a:close/>
                </a:path>
                <a:path w="2535554" h="13970">
                  <a:moveTo>
                    <a:pt x="2523552" y="0"/>
                  </a:moveTo>
                  <a:lnTo>
                    <a:pt x="2517011" y="0"/>
                  </a:lnTo>
                  <a:lnTo>
                    <a:pt x="2528693" y="13969"/>
                  </a:lnTo>
                  <a:lnTo>
                    <a:pt x="2535241" y="13969"/>
                  </a:lnTo>
                  <a:lnTo>
                    <a:pt x="2523552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5784202" y="4878069"/>
              <a:ext cx="2576195" cy="12700"/>
            </a:xfrm>
            <a:custGeom>
              <a:avLst/>
              <a:gdLst/>
              <a:ahLst/>
              <a:cxnLst/>
              <a:rect l="l" t="t" r="r" b="b"/>
              <a:pathLst>
                <a:path w="2576195" h="12700">
                  <a:moveTo>
                    <a:pt x="199339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3639" y="12700"/>
                  </a:lnTo>
                  <a:lnTo>
                    <a:pt x="199339" y="0"/>
                  </a:lnTo>
                  <a:close/>
                </a:path>
                <a:path w="2576195" h="12700">
                  <a:moveTo>
                    <a:pt x="2089213" y="0"/>
                  </a:moveTo>
                  <a:lnTo>
                    <a:pt x="2013178" y="0"/>
                  </a:lnTo>
                  <a:lnTo>
                    <a:pt x="2010892" y="12700"/>
                  </a:lnTo>
                  <a:lnTo>
                    <a:pt x="2086025" y="12700"/>
                  </a:lnTo>
                  <a:lnTo>
                    <a:pt x="2089213" y="0"/>
                  </a:lnTo>
                  <a:close/>
                </a:path>
                <a:path w="2576195" h="12700">
                  <a:moveTo>
                    <a:pt x="2575839" y="12700"/>
                  </a:moveTo>
                  <a:lnTo>
                    <a:pt x="2565209" y="0"/>
                  </a:lnTo>
                  <a:lnTo>
                    <a:pt x="2558669" y="0"/>
                  </a:lnTo>
                  <a:lnTo>
                    <a:pt x="2569286" y="12700"/>
                  </a:lnTo>
                  <a:lnTo>
                    <a:pt x="2575839" y="1270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5749721" y="4890769"/>
              <a:ext cx="2621280" cy="12700"/>
            </a:xfrm>
            <a:custGeom>
              <a:avLst/>
              <a:gdLst/>
              <a:ahLst/>
              <a:cxnLst/>
              <a:rect l="l" t="t" r="r" b="b"/>
              <a:pathLst>
                <a:path w="2621279" h="12700">
                  <a:moveTo>
                    <a:pt x="198120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2407" y="12700"/>
                  </a:lnTo>
                  <a:lnTo>
                    <a:pt x="198120" y="0"/>
                  </a:lnTo>
                  <a:close/>
                </a:path>
                <a:path w="2621279" h="12700">
                  <a:moveTo>
                    <a:pt x="2120506" y="0"/>
                  </a:moveTo>
                  <a:lnTo>
                    <a:pt x="2045373" y="0"/>
                  </a:lnTo>
                  <a:lnTo>
                    <a:pt x="2043087" y="12700"/>
                  </a:lnTo>
                  <a:lnTo>
                    <a:pt x="2117318" y="12700"/>
                  </a:lnTo>
                  <a:lnTo>
                    <a:pt x="2120506" y="0"/>
                  </a:lnTo>
                  <a:close/>
                </a:path>
                <a:path w="2621279" h="12700">
                  <a:moveTo>
                    <a:pt x="2620949" y="12700"/>
                  </a:moveTo>
                  <a:lnTo>
                    <a:pt x="2610320" y="0"/>
                  </a:lnTo>
                  <a:lnTo>
                    <a:pt x="2603766" y="0"/>
                  </a:lnTo>
                  <a:lnTo>
                    <a:pt x="2614384" y="12700"/>
                  </a:lnTo>
                  <a:lnTo>
                    <a:pt x="2620949" y="1270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5715243" y="4902200"/>
              <a:ext cx="2666365" cy="13970"/>
            </a:xfrm>
            <a:custGeom>
              <a:avLst/>
              <a:gdLst/>
              <a:ahLst/>
              <a:cxnLst/>
              <a:rect l="l" t="t" r="r" b="b"/>
              <a:pathLst>
                <a:path w="2666365" h="13970">
                  <a:moveTo>
                    <a:pt x="2152119" y="0"/>
                  </a:moveTo>
                  <a:lnTo>
                    <a:pt x="2077795" y="0"/>
                  </a:lnTo>
                  <a:lnTo>
                    <a:pt x="2075275" y="13969"/>
                  </a:lnTo>
                  <a:lnTo>
                    <a:pt x="2148609" y="13969"/>
                  </a:lnTo>
                  <a:lnTo>
                    <a:pt x="2152119" y="0"/>
                  </a:lnTo>
                  <a:close/>
                </a:path>
                <a:path w="2666365" h="13970">
                  <a:moveTo>
                    <a:pt x="200465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1187" y="13969"/>
                  </a:lnTo>
                  <a:lnTo>
                    <a:pt x="200465" y="0"/>
                  </a:lnTo>
                  <a:close/>
                </a:path>
                <a:path w="2666365" h="13970">
                  <a:moveTo>
                    <a:pt x="2654367" y="0"/>
                  </a:moveTo>
                  <a:lnTo>
                    <a:pt x="2647808" y="0"/>
                  </a:lnTo>
                  <a:lnTo>
                    <a:pt x="2659491" y="13969"/>
                  </a:lnTo>
                  <a:lnTo>
                    <a:pt x="2666056" y="13969"/>
                  </a:lnTo>
                  <a:lnTo>
                    <a:pt x="2654367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7788567" y="4914900"/>
              <a:ext cx="602615" cy="12700"/>
            </a:xfrm>
            <a:custGeom>
              <a:avLst/>
              <a:gdLst/>
              <a:ahLst/>
              <a:cxnLst/>
              <a:rect l="l" t="t" r="r" b="b"/>
              <a:pathLst>
                <a:path w="602615" h="12700">
                  <a:moveTo>
                    <a:pt x="74168" y="0"/>
                  </a:moveTo>
                  <a:lnTo>
                    <a:pt x="1143" y="0"/>
                  </a:lnTo>
                  <a:lnTo>
                    <a:pt x="1143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72694" y="12700"/>
                  </a:lnTo>
                  <a:lnTo>
                    <a:pt x="72694" y="11430"/>
                  </a:lnTo>
                  <a:lnTo>
                    <a:pt x="74168" y="11430"/>
                  </a:lnTo>
                  <a:lnTo>
                    <a:pt x="74168" y="0"/>
                  </a:lnTo>
                  <a:close/>
                </a:path>
                <a:path w="602615" h="12700">
                  <a:moveTo>
                    <a:pt x="602284" y="12700"/>
                  </a:moveTo>
                  <a:lnTo>
                    <a:pt x="591667" y="0"/>
                  </a:lnTo>
                  <a:lnTo>
                    <a:pt x="585101" y="0"/>
                  </a:lnTo>
                  <a:lnTo>
                    <a:pt x="595718" y="12700"/>
                  </a:lnTo>
                  <a:lnTo>
                    <a:pt x="602284" y="1270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5649728" y="4926329"/>
              <a:ext cx="2751455" cy="13970"/>
            </a:xfrm>
            <a:custGeom>
              <a:avLst/>
              <a:gdLst/>
              <a:ahLst/>
              <a:cxnLst/>
              <a:rect l="l" t="t" r="r" b="b"/>
              <a:pathLst>
                <a:path w="2751454" h="13970">
                  <a:moveTo>
                    <a:pt x="2211572" y="0"/>
                  </a:moveTo>
                  <a:lnTo>
                    <a:pt x="2138957" y="0"/>
                  </a:lnTo>
                  <a:lnTo>
                    <a:pt x="2136437" y="13970"/>
                  </a:lnTo>
                  <a:lnTo>
                    <a:pt x="2210891" y="13970"/>
                  </a:lnTo>
                  <a:lnTo>
                    <a:pt x="2211572" y="0"/>
                  </a:lnTo>
                  <a:close/>
                </a:path>
                <a:path w="2751454" h="13970">
                  <a:moveTo>
                    <a:pt x="198136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58858" y="13970"/>
                  </a:lnTo>
                  <a:lnTo>
                    <a:pt x="198136" y="0"/>
                  </a:lnTo>
                  <a:close/>
                </a:path>
                <a:path w="2751454" h="13970">
                  <a:moveTo>
                    <a:pt x="2740073" y="0"/>
                  </a:moveTo>
                  <a:lnTo>
                    <a:pt x="2733503" y="0"/>
                  </a:lnTo>
                  <a:lnTo>
                    <a:pt x="2745186" y="13970"/>
                  </a:lnTo>
                  <a:lnTo>
                    <a:pt x="2751322" y="13970"/>
                  </a:lnTo>
                  <a:lnTo>
                    <a:pt x="2747512" y="8890"/>
                  </a:lnTo>
                  <a:lnTo>
                    <a:pt x="2740073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7784097" y="4939029"/>
              <a:ext cx="626110" cy="12700"/>
            </a:xfrm>
            <a:custGeom>
              <a:avLst/>
              <a:gdLst/>
              <a:ahLst/>
              <a:cxnLst/>
              <a:rect l="l" t="t" r="r" b="b"/>
              <a:pathLst>
                <a:path w="626109" h="12700">
                  <a:moveTo>
                    <a:pt x="76581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75958" y="12700"/>
                  </a:lnTo>
                  <a:lnTo>
                    <a:pt x="76581" y="0"/>
                  </a:lnTo>
                  <a:close/>
                </a:path>
                <a:path w="626109" h="12700">
                  <a:moveTo>
                    <a:pt x="625525" y="12700"/>
                  </a:moveTo>
                  <a:lnTo>
                    <a:pt x="616000" y="0"/>
                  </a:lnTo>
                  <a:lnTo>
                    <a:pt x="609752" y="0"/>
                  </a:lnTo>
                  <a:lnTo>
                    <a:pt x="620369" y="12700"/>
                  </a:lnTo>
                  <a:lnTo>
                    <a:pt x="625525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5584212" y="4950459"/>
              <a:ext cx="2835275" cy="13970"/>
            </a:xfrm>
            <a:custGeom>
              <a:avLst/>
              <a:gdLst/>
              <a:ahLst/>
              <a:cxnLst/>
              <a:rect l="l" t="t" r="r" b="b"/>
              <a:pathLst>
                <a:path w="2835275" h="13970">
                  <a:moveTo>
                    <a:pt x="2275912" y="0"/>
                  </a:moveTo>
                  <a:lnTo>
                    <a:pt x="2200120" y="0"/>
                  </a:lnTo>
                  <a:lnTo>
                    <a:pt x="2197600" y="13969"/>
                  </a:lnTo>
                  <a:lnTo>
                    <a:pt x="2275232" y="13969"/>
                  </a:lnTo>
                  <a:lnTo>
                    <a:pt x="2275912" y="0"/>
                  </a:lnTo>
                  <a:close/>
                </a:path>
                <a:path w="2835275" h="13970">
                  <a:moveTo>
                    <a:pt x="195807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6529" y="13969"/>
                  </a:lnTo>
                  <a:lnTo>
                    <a:pt x="195807" y="0"/>
                  </a:lnTo>
                  <a:close/>
                </a:path>
                <a:path w="2835275" h="13970">
                  <a:moveTo>
                    <a:pt x="2824457" y="0"/>
                  </a:moveTo>
                  <a:lnTo>
                    <a:pt x="2819198" y="0"/>
                  </a:lnTo>
                  <a:lnTo>
                    <a:pt x="2830881" y="13969"/>
                  </a:lnTo>
                  <a:lnTo>
                    <a:pt x="2834935" y="13969"/>
                  </a:lnTo>
                  <a:lnTo>
                    <a:pt x="2824457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5549730" y="4963159"/>
              <a:ext cx="2879090" cy="13970"/>
            </a:xfrm>
            <a:custGeom>
              <a:avLst/>
              <a:gdLst/>
              <a:ahLst/>
              <a:cxnLst/>
              <a:rect l="l" t="t" r="r" b="b"/>
              <a:pathLst>
                <a:path w="2879090" h="13970">
                  <a:moveTo>
                    <a:pt x="2309776" y="0"/>
                  </a:moveTo>
                  <a:lnTo>
                    <a:pt x="2232311" y="0"/>
                  </a:lnTo>
                  <a:lnTo>
                    <a:pt x="2229791" y="13969"/>
                  </a:lnTo>
                  <a:lnTo>
                    <a:pt x="2309095" y="13969"/>
                  </a:lnTo>
                  <a:lnTo>
                    <a:pt x="2309776" y="0"/>
                  </a:lnTo>
                  <a:close/>
                </a:path>
                <a:path w="2879090" h="13970">
                  <a:moveTo>
                    <a:pt x="194581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5303" y="13969"/>
                  </a:lnTo>
                  <a:lnTo>
                    <a:pt x="194581" y="0"/>
                  </a:lnTo>
                  <a:close/>
                </a:path>
                <a:path w="2879090" h="13970">
                  <a:moveTo>
                    <a:pt x="2868464" y="0"/>
                  </a:moveTo>
                  <a:lnTo>
                    <a:pt x="2864301" y="0"/>
                  </a:lnTo>
                  <a:lnTo>
                    <a:pt x="2875984" y="13969"/>
                  </a:lnTo>
                  <a:lnTo>
                    <a:pt x="2878942" y="13969"/>
                  </a:lnTo>
                  <a:lnTo>
                    <a:pt x="2868464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7777455" y="4975859"/>
              <a:ext cx="660400" cy="12700"/>
            </a:xfrm>
            <a:custGeom>
              <a:avLst/>
              <a:gdLst/>
              <a:ahLst/>
              <a:cxnLst/>
              <a:rect l="l" t="t" r="r" b="b"/>
              <a:pathLst>
                <a:path w="660400" h="12700">
                  <a:moveTo>
                    <a:pt x="81432" y="0"/>
                  </a:moveTo>
                  <a:lnTo>
                    <a:pt x="2286" y="0"/>
                  </a:lnTo>
                  <a:lnTo>
                    <a:pt x="0" y="12700"/>
                  </a:lnTo>
                  <a:lnTo>
                    <a:pt x="80810" y="12700"/>
                  </a:lnTo>
                  <a:lnTo>
                    <a:pt x="81432" y="0"/>
                  </a:lnTo>
                  <a:close/>
                </a:path>
                <a:path w="660400" h="12700">
                  <a:moveTo>
                    <a:pt x="659790" y="12700"/>
                  </a:moveTo>
                  <a:lnTo>
                    <a:pt x="650265" y="0"/>
                  </a:lnTo>
                  <a:lnTo>
                    <a:pt x="647192" y="0"/>
                  </a:lnTo>
                  <a:lnTo>
                    <a:pt x="657809" y="12700"/>
                  </a:lnTo>
                  <a:lnTo>
                    <a:pt x="659790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5490312" y="4987289"/>
              <a:ext cx="2956560" cy="13970"/>
            </a:xfrm>
            <a:custGeom>
              <a:avLst/>
              <a:gdLst/>
              <a:ahLst/>
              <a:cxnLst/>
              <a:rect l="l" t="t" r="r" b="b"/>
              <a:pathLst>
                <a:path w="2956559" h="13970">
                  <a:moveTo>
                    <a:pt x="2368018" y="0"/>
                  </a:moveTo>
                  <a:lnTo>
                    <a:pt x="2287376" y="0"/>
                  </a:lnTo>
                  <a:lnTo>
                    <a:pt x="2284856" y="13970"/>
                  </a:lnTo>
                  <a:lnTo>
                    <a:pt x="2367338" y="13970"/>
                  </a:lnTo>
                  <a:lnTo>
                    <a:pt x="2368018" y="0"/>
                  </a:lnTo>
                  <a:close/>
                </a:path>
                <a:path w="2956559" h="13970">
                  <a:moveTo>
                    <a:pt x="186155" y="0"/>
                  </a:moveTo>
                  <a:lnTo>
                    <a:pt x="31832" y="0"/>
                  </a:lnTo>
                  <a:lnTo>
                    <a:pt x="21487" y="3810"/>
                  </a:lnTo>
                  <a:lnTo>
                    <a:pt x="0" y="13970"/>
                  </a:lnTo>
                  <a:lnTo>
                    <a:pt x="146876" y="13970"/>
                  </a:lnTo>
                  <a:lnTo>
                    <a:pt x="186155" y="0"/>
                  </a:lnTo>
                  <a:close/>
                </a:path>
                <a:path w="2956559" h="13970">
                  <a:moveTo>
                    <a:pt x="2945980" y="0"/>
                  </a:moveTo>
                  <a:lnTo>
                    <a:pt x="2943898" y="0"/>
                  </a:lnTo>
                  <a:lnTo>
                    <a:pt x="2955581" y="13970"/>
                  </a:lnTo>
                  <a:lnTo>
                    <a:pt x="2956457" y="13970"/>
                  </a:lnTo>
                  <a:lnTo>
                    <a:pt x="2945980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5463452" y="4999989"/>
              <a:ext cx="2991485" cy="13970"/>
            </a:xfrm>
            <a:custGeom>
              <a:avLst/>
              <a:gdLst/>
              <a:ahLst/>
              <a:cxnLst/>
              <a:rect l="l" t="t" r="r" b="b"/>
              <a:pathLst>
                <a:path w="2991484" h="13970">
                  <a:moveTo>
                    <a:pt x="2394260" y="0"/>
                  </a:moveTo>
                  <a:lnTo>
                    <a:pt x="2311945" y="0"/>
                  </a:lnTo>
                  <a:lnTo>
                    <a:pt x="2311487" y="2540"/>
                  </a:lnTo>
                  <a:lnTo>
                    <a:pt x="2312341" y="13970"/>
                  </a:lnTo>
                  <a:lnTo>
                    <a:pt x="2393579" y="13970"/>
                  </a:lnTo>
                  <a:lnTo>
                    <a:pt x="2394260" y="0"/>
                  </a:lnTo>
                  <a:close/>
                </a:path>
                <a:path w="2991484" h="13970">
                  <a:moveTo>
                    <a:pt x="177307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138028" y="13970"/>
                  </a:lnTo>
                  <a:lnTo>
                    <a:pt x="177307" y="0"/>
                  </a:lnTo>
                  <a:close/>
                </a:path>
                <a:path w="2991484" h="13970">
                  <a:moveTo>
                    <a:pt x="2982365" y="0"/>
                  </a:moveTo>
                  <a:lnTo>
                    <a:pt x="2981378" y="0"/>
                  </a:lnTo>
                  <a:lnTo>
                    <a:pt x="2990937" y="11430"/>
                  </a:lnTo>
                  <a:lnTo>
                    <a:pt x="298236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5439270" y="5012689"/>
              <a:ext cx="2418080" cy="12700"/>
            </a:xfrm>
            <a:custGeom>
              <a:avLst/>
              <a:gdLst/>
              <a:ahLst/>
              <a:cxnLst/>
              <a:rect l="l" t="t" r="r" b="b"/>
              <a:pathLst>
                <a:path w="2418079" h="12700">
                  <a:moveTo>
                    <a:pt x="165773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130073" y="12700"/>
                  </a:lnTo>
                  <a:lnTo>
                    <a:pt x="165773" y="0"/>
                  </a:lnTo>
                  <a:close/>
                </a:path>
                <a:path w="2418079" h="12700">
                  <a:moveTo>
                    <a:pt x="2417813" y="0"/>
                  </a:moveTo>
                  <a:lnTo>
                    <a:pt x="2336419" y="0"/>
                  </a:lnTo>
                  <a:lnTo>
                    <a:pt x="2337371" y="12700"/>
                  </a:lnTo>
                  <a:lnTo>
                    <a:pt x="2417203" y="12700"/>
                  </a:lnTo>
                  <a:lnTo>
                    <a:pt x="2417813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5412418" y="5024120"/>
              <a:ext cx="2444115" cy="13970"/>
            </a:xfrm>
            <a:custGeom>
              <a:avLst/>
              <a:gdLst/>
              <a:ahLst/>
              <a:cxnLst/>
              <a:rect l="l" t="t" r="r" b="b"/>
              <a:pathLst>
                <a:path w="2444115" h="13970">
                  <a:moveTo>
                    <a:pt x="2444118" y="0"/>
                  </a:moveTo>
                  <a:lnTo>
                    <a:pt x="2364133" y="0"/>
                  </a:lnTo>
                  <a:lnTo>
                    <a:pt x="2365176" y="13969"/>
                  </a:lnTo>
                  <a:lnTo>
                    <a:pt x="2443438" y="13969"/>
                  </a:lnTo>
                  <a:lnTo>
                    <a:pt x="2444118" y="0"/>
                  </a:lnTo>
                  <a:close/>
                </a:path>
                <a:path w="2444115" h="13970">
                  <a:moveTo>
                    <a:pt x="160495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21217" y="13969"/>
                  </a:lnTo>
                  <a:lnTo>
                    <a:pt x="160495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2" name="object 1652"/>
            <p:cNvSpPr/>
            <p:nvPr/>
          </p:nvSpPr>
          <p:spPr>
            <a:xfrm>
              <a:off x="5361385" y="5048250"/>
              <a:ext cx="2494280" cy="13970"/>
            </a:xfrm>
            <a:custGeom>
              <a:avLst/>
              <a:gdLst/>
              <a:ahLst/>
              <a:cxnLst/>
              <a:rect l="l" t="t" r="r" b="b"/>
              <a:pathLst>
                <a:path w="2494279" h="13970">
                  <a:moveTo>
                    <a:pt x="2493977" y="0"/>
                  </a:moveTo>
                  <a:lnTo>
                    <a:pt x="2416968" y="0"/>
                  </a:lnTo>
                  <a:lnTo>
                    <a:pt x="2418012" y="13969"/>
                  </a:lnTo>
                  <a:lnTo>
                    <a:pt x="2493296" y="13969"/>
                  </a:lnTo>
                  <a:lnTo>
                    <a:pt x="2493977" y="0"/>
                  </a:lnTo>
                  <a:close/>
                </a:path>
                <a:path w="2494279" h="13970">
                  <a:moveTo>
                    <a:pt x="14368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4406" y="13969"/>
                  </a:lnTo>
                  <a:lnTo>
                    <a:pt x="143684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3" name="object 1653"/>
            <p:cNvSpPr/>
            <p:nvPr/>
          </p:nvSpPr>
          <p:spPr>
            <a:xfrm>
              <a:off x="7779302" y="5060950"/>
              <a:ext cx="75565" cy="12700"/>
            </a:xfrm>
            <a:custGeom>
              <a:avLst/>
              <a:gdLst/>
              <a:ahLst/>
              <a:cxnLst/>
              <a:rect l="l" t="t" r="r" b="b"/>
              <a:pathLst>
                <a:path w="75565" h="12700">
                  <a:moveTo>
                    <a:pt x="7544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74822" y="12700"/>
                  </a:lnTo>
                  <a:lnTo>
                    <a:pt x="75441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4" name="object 1654"/>
            <p:cNvSpPr/>
            <p:nvPr/>
          </p:nvSpPr>
          <p:spPr>
            <a:xfrm>
              <a:off x="5310340" y="5073650"/>
              <a:ext cx="2543810" cy="12700"/>
            </a:xfrm>
            <a:custGeom>
              <a:avLst/>
              <a:gdLst/>
              <a:ahLst/>
              <a:cxnLst/>
              <a:rect l="l" t="t" r="r" b="b"/>
              <a:pathLst>
                <a:path w="2543809" h="12700">
                  <a:moveTo>
                    <a:pt x="12330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87604" y="12700"/>
                  </a:lnTo>
                  <a:lnTo>
                    <a:pt x="123304" y="0"/>
                  </a:lnTo>
                  <a:close/>
                </a:path>
                <a:path w="2543809" h="12700">
                  <a:moveTo>
                    <a:pt x="2543784" y="0"/>
                  </a:moveTo>
                  <a:lnTo>
                    <a:pt x="2469908" y="0"/>
                  </a:lnTo>
                  <a:lnTo>
                    <a:pt x="2470848" y="12700"/>
                  </a:lnTo>
                  <a:lnTo>
                    <a:pt x="2543162" y="12700"/>
                  </a:lnTo>
                  <a:lnTo>
                    <a:pt x="2543784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5283491" y="5085079"/>
              <a:ext cx="2570480" cy="13970"/>
            </a:xfrm>
            <a:custGeom>
              <a:avLst/>
              <a:gdLst/>
              <a:ahLst/>
              <a:cxnLst/>
              <a:rect l="l" t="t" r="r" b="b"/>
              <a:pathLst>
                <a:path w="2570479" h="13970">
                  <a:moveTo>
                    <a:pt x="2570076" y="0"/>
                  </a:moveTo>
                  <a:lnTo>
                    <a:pt x="2497612" y="0"/>
                  </a:lnTo>
                  <a:lnTo>
                    <a:pt x="2498655" y="13970"/>
                  </a:lnTo>
                  <a:lnTo>
                    <a:pt x="2569396" y="13970"/>
                  </a:lnTo>
                  <a:lnTo>
                    <a:pt x="2570076" y="0"/>
                  </a:lnTo>
                  <a:close/>
                </a:path>
                <a:path w="2570479" h="13970">
                  <a:moveTo>
                    <a:pt x="11802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78747" y="13970"/>
                  </a:lnTo>
                  <a:lnTo>
                    <a:pt x="118025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5259311" y="5097779"/>
              <a:ext cx="2593975" cy="12700"/>
            </a:xfrm>
            <a:custGeom>
              <a:avLst/>
              <a:gdLst/>
              <a:ahLst/>
              <a:cxnLst/>
              <a:rect l="l" t="t" r="r" b="b"/>
              <a:pathLst>
                <a:path w="2593975" h="12700">
                  <a:moveTo>
                    <a:pt x="106489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70789" y="12700"/>
                  </a:lnTo>
                  <a:lnTo>
                    <a:pt x="106489" y="0"/>
                  </a:lnTo>
                  <a:close/>
                </a:path>
                <a:path w="2593975" h="12700">
                  <a:moveTo>
                    <a:pt x="2593632" y="0"/>
                  </a:moveTo>
                  <a:lnTo>
                    <a:pt x="2522740" y="0"/>
                  </a:lnTo>
                  <a:lnTo>
                    <a:pt x="2523680" y="12700"/>
                  </a:lnTo>
                  <a:lnTo>
                    <a:pt x="2593009" y="12700"/>
                  </a:lnTo>
                  <a:lnTo>
                    <a:pt x="2593632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5232458" y="5109209"/>
              <a:ext cx="2620010" cy="13970"/>
            </a:xfrm>
            <a:custGeom>
              <a:avLst/>
              <a:gdLst/>
              <a:ahLst/>
              <a:cxnLst/>
              <a:rect l="l" t="t" r="r" b="b"/>
              <a:pathLst>
                <a:path w="2620009" h="13970">
                  <a:moveTo>
                    <a:pt x="2619935" y="0"/>
                  </a:moveTo>
                  <a:lnTo>
                    <a:pt x="2550447" y="0"/>
                  </a:lnTo>
                  <a:lnTo>
                    <a:pt x="2551491" y="13969"/>
                  </a:lnTo>
                  <a:lnTo>
                    <a:pt x="2619254" y="13969"/>
                  </a:lnTo>
                  <a:lnTo>
                    <a:pt x="2619935" y="0"/>
                  </a:lnTo>
                  <a:close/>
                </a:path>
                <a:path w="2620009" h="13970">
                  <a:moveTo>
                    <a:pt x="10121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61935" y="13969"/>
                  </a:lnTo>
                  <a:lnTo>
                    <a:pt x="101214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5208282" y="5121909"/>
              <a:ext cx="2643505" cy="12700"/>
            </a:xfrm>
            <a:custGeom>
              <a:avLst/>
              <a:gdLst/>
              <a:ahLst/>
              <a:cxnLst/>
              <a:rect l="l" t="t" r="r" b="b"/>
              <a:pathLst>
                <a:path w="2643504" h="12700">
                  <a:moveTo>
                    <a:pt x="8967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53962" y="12700"/>
                  </a:lnTo>
                  <a:lnTo>
                    <a:pt x="89674" y="0"/>
                  </a:lnTo>
                  <a:close/>
                </a:path>
                <a:path w="2643504" h="12700">
                  <a:moveTo>
                    <a:pt x="2643492" y="0"/>
                  </a:moveTo>
                  <a:lnTo>
                    <a:pt x="2575560" y="0"/>
                  </a:lnTo>
                  <a:lnTo>
                    <a:pt x="2576512" y="12700"/>
                  </a:lnTo>
                  <a:lnTo>
                    <a:pt x="2642870" y="12700"/>
                  </a:lnTo>
                  <a:lnTo>
                    <a:pt x="2643492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5181424" y="5133339"/>
              <a:ext cx="2670175" cy="13970"/>
            </a:xfrm>
            <a:custGeom>
              <a:avLst/>
              <a:gdLst/>
              <a:ahLst/>
              <a:cxnLst/>
              <a:rect l="l" t="t" r="r" b="b"/>
              <a:pathLst>
                <a:path w="2670175" h="13970">
                  <a:moveTo>
                    <a:pt x="2669793" y="0"/>
                  </a:moveTo>
                  <a:lnTo>
                    <a:pt x="2603283" y="0"/>
                  </a:lnTo>
                  <a:lnTo>
                    <a:pt x="2604326" y="13970"/>
                  </a:lnTo>
                  <a:lnTo>
                    <a:pt x="2669113" y="13970"/>
                  </a:lnTo>
                  <a:lnTo>
                    <a:pt x="2669793" y="0"/>
                  </a:lnTo>
                  <a:close/>
                </a:path>
                <a:path w="2670175" h="13970">
                  <a:moveTo>
                    <a:pt x="84403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45124" y="13970"/>
                  </a:lnTo>
                  <a:lnTo>
                    <a:pt x="84403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5154564" y="5146039"/>
              <a:ext cx="2696210" cy="13970"/>
            </a:xfrm>
            <a:custGeom>
              <a:avLst/>
              <a:gdLst/>
              <a:ahLst/>
              <a:cxnLst/>
              <a:rect l="l" t="t" r="r" b="b"/>
              <a:pathLst>
                <a:path w="2696209" h="13970">
                  <a:moveTo>
                    <a:pt x="2696034" y="0"/>
                  </a:moveTo>
                  <a:lnTo>
                    <a:pt x="2631091" y="0"/>
                  </a:lnTo>
                  <a:lnTo>
                    <a:pt x="2632134" y="13970"/>
                  </a:lnTo>
                  <a:lnTo>
                    <a:pt x="2695354" y="13970"/>
                  </a:lnTo>
                  <a:lnTo>
                    <a:pt x="2696034" y="0"/>
                  </a:lnTo>
                  <a:close/>
                </a:path>
                <a:path w="2696209" h="13970">
                  <a:moveTo>
                    <a:pt x="7555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36276" y="13970"/>
                  </a:lnTo>
                  <a:lnTo>
                    <a:pt x="75555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5130391" y="5158739"/>
              <a:ext cx="2719705" cy="12700"/>
            </a:xfrm>
            <a:custGeom>
              <a:avLst/>
              <a:gdLst/>
              <a:ahLst/>
              <a:cxnLst/>
              <a:rect l="l" t="t" r="r" b="b"/>
              <a:pathLst>
                <a:path w="2719704" h="12700">
                  <a:moveTo>
                    <a:pt x="2719590" y="0"/>
                  </a:moveTo>
                  <a:lnTo>
                    <a:pt x="2656213" y="0"/>
                  </a:lnTo>
                  <a:lnTo>
                    <a:pt x="2657162" y="12700"/>
                  </a:lnTo>
                  <a:lnTo>
                    <a:pt x="2718971" y="12700"/>
                  </a:lnTo>
                  <a:lnTo>
                    <a:pt x="2719590" y="0"/>
                  </a:lnTo>
                  <a:close/>
                </a:path>
                <a:path w="2719704" h="12700">
                  <a:moveTo>
                    <a:pt x="64021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28313" y="12700"/>
                  </a:lnTo>
                  <a:lnTo>
                    <a:pt x="64021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5103531" y="5170170"/>
              <a:ext cx="2746375" cy="13970"/>
            </a:xfrm>
            <a:custGeom>
              <a:avLst/>
              <a:gdLst/>
              <a:ahLst/>
              <a:cxnLst/>
              <a:rect l="l" t="t" r="r" b="b"/>
              <a:pathLst>
                <a:path w="2746375" h="13970">
                  <a:moveTo>
                    <a:pt x="2745893" y="0"/>
                  </a:moveTo>
                  <a:lnTo>
                    <a:pt x="2683927" y="0"/>
                  </a:lnTo>
                  <a:lnTo>
                    <a:pt x="2684970" y="13969"/>
                  </a:lnTo>
                  <a:lnTo>
                    <a:pt x="2745212" y="13969"/>
                  </a:lnTo>
                  <a:lnTo>
                    <a:pt x="2745893" y="0"/>
                  </a:lnTo>
                  <a:close/>
                </a:path>
                <a:path w="2746375" h="13970">
                  <a:moveTo>
                    <a:pt x="5874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9465" y="13969"/>
                  </a:lnTo>
                  <a:lnTo>
                    <a:pt x="58744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5076671" y="5182870"/>
              <a:ext cx="2772410" cy="13970"/>
            </a:xfrm>
            <a:custGeom>
              <a:avLst/>
              <a:gdLst/>
              <a:ahLst/>
              <a:cxnLst/>
              <a:rect l="l" t="t" r="r" b="b"/>
              <a:pathLst>
                <a:path w="2772409" h="13970">
                  <a:moveTo>
                    <a:pt x="2772134" y="0"/>
                  </a:moveTo>
                  <a:lnTo>
                    <a:pt x="2711735" y="0"/>
                  </a:lnTo>
                  <a:lnTo>
                    <a:pt x="2712778" y="13969"/>
                  </a:lnTo>
                  <a:lnTo>
                    <a:pt x="2771454" y="13969"/>
                  </a:lnTo>
                  <a:lnTo>
                    <a:pt x="2772134" y="0"/>
                  </a:lnTo>
                  <a:close/>
                </a:path>
                <a:path w="2772409" h="13970">
                  <a:moveTo>
                    <a:pt x="49896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617" y="13969"/>
                  </a:lnTo>
                  <a:lnTo>
                    <a:pt x="49896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5052497" y="5195570"/>
              <a:ext cx="2795905" cy="12700"/>
            </a:xfrm>
            <a:custGeom>
              <a:avLst/>
              <a:gdLst/>
              <a:ahLst/>
              <a:cxnLst/>
              <a:rect l="l" t="t" r="r" b="b"/>
              <a:pathLst>
                <a:path w="2795904" h="12700">
                  <a:moveTo>
                    <a:pt x="2795689" y="0"/>
                  </a:moveTo>
                  <a:lnTo>
                    <a:pt x="2736857" y="0"/>
                  </a:lnTo>
                  <a:lnTo>
                    <a:pt x="2737805" y="12699"/>
                  </a:lnTo>
                  <a:lnTo>
                    <a:pt x="2795071" y="12699"/>
                  </a:lnTo>
                  <a:lnTo>
                    <a:pt x="2795689" y="0"/>
                  </a:lnTo>
                  <a:close/>
                </a:path>
                <a:path w="2795904" h="12700">
                  <a:moveTo>
                    <a:pt x="38362" y="0"/>
                  </a:moveTo>
                  <a:lnTo>
                    <a:pt x="26859" y="0"/>
                  </a:lnTo>
                  <a:lnTo>
                    <a:pt x="0" y="12699"/>
                  </a:lnTo>
                  <a:lnTo>
                    <a:pt x="2654" y="12699"/>
                  </a:lnTo>
                  <a:lnTo>
                    <a:pt x="38362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5" name="object 1665"/>
            <p:cNvSpPr/>
            <p:nvPr/>
          </p:nvSpPr>
          <p:spPr>
            <a:xfrm>
              <a:off x="5044439" y="5207000"/>
              <a:ext cx="2803525" cy="13970"/>
            </a:xfrm>
            <a:custGeom>
              <a:avLst/>
              <a:gdLst/>
              <a:ahLst/>
              <a:cxnLst/>
              <a:rect l="l" t="t" r="r" b="b"/>
              <a:pathLst>
                <a:path w="2803525" h="13970">
                  <a:moveTo>
                    <a:pt x="2803191" y="0"/>
                  </a:moveTo>
                  <a:lnTo>
                    <a:pt x="2745768" y="0"/>
                  </a:lnTo>
                  <a:lnTo>
                    <a:pt x="2746812" y="13969"/>
                  </a:lnTo>
                  <a:lnTo>
                    <a:pt x="2802510" y="13969"/>
                  </a:lnTo>
                  <a:lnTo>
                    <a:pt x="2803191" y="0"/>
                  </a:lnTo>
                  <a:close/>
                </a:path>
                <a:path w="2803525" h="13970">
                  <a:moveTo>
                    <a:pt x="14283" y="0"/>
                  </a:moveTo>
                  <a:lnTo>
                    <a:pt x="10743" y="0"/>
                  </a:lnTo>
                  <a:lnTo>
                    <a:pt x="0" y="5080"/>
                  </a:lnTo>
                  <a:lnTo>
                    <a:pt x="14283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6" name="object 1666"/>
            <p:cNvSpPr/>
            <p:nvPr/>
          </p:nvSpPr>
          <p:spPr>
            <a:xfrm>
              <a:off x="7791157" y="5219700"/>
              <a:ext cx="55880" cy="12700"/>
            </a:xfrm>
            <a:custGeom>
              <a:avLst/>
              <a:gdLst/>
              <a:ahLst/>
              <a:cxnLst/>
              <a:rect l="l" t="t" r="r" b="b"/>
              <a:pathLst>
                <a:path w="55879" h="12700">
                  <a:moveTo>
                    <a:pt x="55855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5236" y="12700"/>
                  </a:lnTo>
                  <a:lnTo>
                    <a:pt x="55855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7792010" y="5231129"/>
              <a:ext cx="54610" cy="13970"/>
            </a:xfrm>
            <a:custGeom>
              <a:avLst/>
              <a:gdLst/>
              <a:ahLst/>
              <a:cxnLst/>
              <a:rect l="l" t="t" r="r" b="b"/>
              <a:pathLst>
                <a:path w="54609" h="13970">
                  <a:moveTo>
                    <a:pt x="54445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53764" y="13970"/>
                  </a:lnTo>
                  <a:lnTo>
                    <a:pt x="54445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7792958" y="5243829"/>
              <a:ext cx="53340" cy="12700"/>
            </a:xfrm>
            <a:custGeom>
              <a:avLst/>
              <a:gdLst/>
              <a:ahLst/>
              <a:cxnLst/>
              <a:rect l="l" t="t" r="r" b="b"/>
              <a:pathLst>
                <a:path w="53340" h="12700">
                  <a:moveTo>
                    <a:pt x="52878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2259" y="12700"/>
                  </a:lnTo>
                  <a:lnTo>
                    <a:pt x="52878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7793907" y="525652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5131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0692" y="12700"/>
                  </a:lnTo>
                  <a:lnTo>
                    <a:pt x="5131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7794761" y="52679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990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9220" y="13969"/>
                  </a:lnTo>
                  <a:lnTo>
                    <a:pt x="4990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7795709" y="528065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8334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7715" y="12699"/>
                  </a:lnTo>
                  <a:lnTo>
                    <a:pt x="4833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7796563" y="5292089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6924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46243" y="13970"/>
                  </a:lnTo>
                  <a:lnTo>
                    <a:pt x="46924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7797511" y="530478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45357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4738" y="12700"/>
                  </a:lnTo>
                  <a:lnTo>
                    <a:pt x="45357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7798364" y="5316220"/>
              <a:ext cx="45720" cy="13970"/>
            </a:xfrm>
            <a:custGeom>
              <a:avLst/>
              <a:gdLst/>
              <a:ahLst/>
              <a:cxnLst/>
              <a:rect l="l" t="t" r="r" b="b"/>
              <a:pathLst>
                <a:path w="45720" h="13970">
                  <a:moveTo>
                    <a:pt x="43946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333" y="13969"/>
                  </a:lnTo>
                  <a:lnTo>
                    <a:pt x="43885" y="1269"/>
                  </a:lnTo>
                  <a:lnTo>
                    <a:pt x="43946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7799313" y="5328920"/>
              <a:ext cx="46355" cy="13970"/>
            </a:xfrm>
            <a:custGeom>
              <a:avLst/>
              <a:gdLst/>
              <a:ahLst/>
              <a:cxnLst/>
              <a:rect l="l" t="t" r="r" b="b"/>
              <a:pathLst>
                <a:path w="46354" h="13970">
                  <a:moveTo>
                    <a:pt x="44240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834" y="13969"/>
                  </a:lnTo>
                  <a:lnTo>
                    <a:pt x="4424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6" name="object 1676"/>
            <p:cNvSpPr/>
            <p:nvPr/>
          </p:nvSpPr>
          <p:spPr>
            <a:xfrm>
              <a:off x="7800261" y="5341620"/>
              <a:ext cx="46355" cy="12700"/>
            </a:xfrm>
            <a:custGeom>
              <a:avLst/>
              <a:gdLst/>
              <a:ahLst/>
              <a:cxnLst/>
              <a:rect l="l" t="t" r="r" b="b"/>
              <a:pathLst>
                <a:path w="46354" h="12700">
                  <a:moveTo>
                    <a:pt x="44740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6189" y="12699"/>
                  </a:lnTo>
                  <a:lnTo>
                    <a:pt x="447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7" name="object 1677"/>
            <p:cNvSpPr/>
            <p:nvPr/>
          </p:nvSpPr>
          <p:spPr>
            <a:xfrm>
              <a:off x="7801114" y="5353050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51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6784" y="13969"/>
                  </a:lnTo>
                  <a:lnTo>
                    <a:pt x="45191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8" name="object 1678"/>
            <p:cNvSpPr/>
            <p:nvPr/>
          </p:nvSpPr>
          <p:spPr>
            <a:xfrm>
              <a:off x="7802063" y="5365750"/>
              <a:ext cx="47625" cy="13970"/>
            </a:xfrm>
            <a:custGeom>
              <a:avLst/>
              <a:gdLst/>
              <a:ahLst/>
              <a:cxnLst/>
              <a:rect l="l" t="t" r="r" b="b"/>
              <a:pathLst>
                <a:path w="47625" h="13970">
                  <a:moveTo>
                    <a:pt x="456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7284" y="13969"/>
                  </a:lnTo>
                  <a:lnTo>
                    <a:pt x="45691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9" name="object 1679"/>
            <p:cNvSpPr/>
            <p:nvPr/>
          </p:nvSpPr>
          <p:spPr>
            <a:xfrm>
              <a:off x="7803011" y="53784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619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7640" y="12700"/>
                  </a:lnTo>
                  <a:lnTo>
                    <a:pt x="4619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0" name="object 1680"/>
            <p:cNvSpPr/>
            <p:nvPr/>
          </p:nvSpPr>
          <p:spPr>
            <a:xfrm>
              <a:off x="7803865" y="5389879"/>
              <a:ext cx="48260" cy="13970"/>
            </a:xfrm>
            <a:custGeom>
              <a:avLst/>
              <a:gdLst/>
              <a:ahLst/>
              <a:cxnLst/>
              <a:rect l="l" t="t" r="r" b="b"/>
              <a:pathLst>
                <a:path w="48259" h="13970">
                  <a:moveTo>
                    <a:pt x="46641" y="0"/>
                  </a:moveTo>
                  <a:lnTo>
                    <a:pt x="0" y="0"/>
                  </a:lnTo>
                  <a:lnTo>
                    <a:pt x="284" y="3810"/>
                  </a:lnTo>
                  <a:lnTo>
                    <a:pt x="1370" y="13970"/>
                  </a:lnTo>
                  <a:lnTo>
                    <a:pt x="48235" y="13970"/>
                  </a:lnTo>
                  <a:lnTo>
                    <a:pt x="46641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7805100" y="54025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6856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304" y="12700"/>
                  </a:lnTo>
                  <a:lnTo>
                    <a:pt x="46856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7806321" y="541400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693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532" y="13969"/>
                  </a:lnTo>
                  <a:lnTo>
                    <a:pt x="46938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7807678" y="54267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03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478" y="12699"/>
                  </a:lnTo>
                  <a:lnTo>
                    <a:pt x="4703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7809035" y="54394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121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570" y="12699"/>
                  </a:lnTo>
                  <a:lnTo>
                    <a:pt x="4712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5" name="object 1685"/>
            <p:cNvSpPr/>
            <p:nvPr/>
          </p:nvSpPr>
          <p:spPr>
            <a:xfrm>
              <a:off x="7810257" y="545083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7204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8797" y="13970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6" name="object 1686"/>
            <p:cNvSpPr/>
            <p:nvPr/>
          </p:nvSpPr>
          <p:spPr>
            <a:xfrm>
              <a:off x="7811613" y="546353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29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744" y="12700"/>
                  </a:lnTo>
                  <a:lnTo>
                    <a:pt x="47295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7" name="object 1687"/>
            <p:cNvSpPr/>
            <p:nvPr/>
          </p:nvSpPr>
          <p:spPr>
            <a:xfrm>
              <a:off x="7812835" y="547497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37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971" y="13969"/>
                  </a:lnTo>
                  <a:lnTo>
                    <a:pt x="4737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8" name="object 1688"/>
            <p:cNvSpPr/>
            <p:nvPr/>
          </p:nvSpPr>
          <p:spPr>
            <a:xfrm>
              <a:off x="7814192" y="548767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469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918" y="12699"/>
                  </a:lnTo>
                  <a:lnTo>
                    <a:pt x="4746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9" name="object 1689"/>
            <p:cNvSpPr/>
            <p:nvPr/>
          </p:nvSpPr>
          <p:spPr>
            <a:xfrm>
              <a:off x="7815413" y="54991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55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145" y="13969"/>
                  </a:lnTo>
                  <a:lnTo>
                    <a:pt x="47552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0" name="object 1690"/>
            <p:cNvSpPr/>
            <p:nvPr/>
          </p:nvSpPr>
          <p:spPr>
            <a:xfrm>
              <a:off x="7816770" y="55118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644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237" y="13969"/>
                  </a:lnTo>
                  <a:lnTo>
                    <a:pt x="47644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1" name="object 1691"/>
            <p:cNvSpPr/>
            <p:nvPr/>
          </p:nvSpPr>
          <p:spPr>
            <a:xfrm>
              <a:off x="7818127" y="552450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73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184" y="12700"/>
                  </a:lnTo>
                  <a:lnTo>
                    <a:pt x="47735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2" name="object 1692"/>
            <p:cNvSpPr/>
            <p:nvPr/>
          </p:nvSpPr>
          <p:spPr>
            <a:xfrm>
              <a:off x="7819348" y="55359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81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411" y="13970"/>
                  </a:lnTo>
                  <a:lnTo>
                    <a:pt x="4781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3" name="object 1693"/>
            <p:cNvSpPr/>
            <p:nvPr/>
          </p:nvSpPr>
          <p:spPr>
            <a:xfrm>
              <a:off x="7820706" y="55486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909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503" y="13970"/>
                  </a:lnTo>
                  <a:lnTo>
                    <a:pt x="4790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7822063" y="5561329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800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449" y="12700"/>
                  </a:lnTo>
                  <a:lnTo>
                    <a:pt x="48001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7823284" y="55727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08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677" y="13969"/>
                  </a:lnTo>
                  <a:lnTo>
                    <a:pt x="48083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7824641" y="558545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17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9624" y="12699"/>
                  </a:lnTo>
                  <a:lnTo>
                    <a:pt x="4817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7825863" y="559688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257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851" y="13970"/>
                  </a:lnTo>
                  <a:lnTo>
                    <a:pt x="4825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8" name="object 1698"/>
            <p:cNvSpPr/>
            <p:nvPr/>
          </p:nvSpPr>
          <p:spPr>
            <a:xfrm>
              <a:off x="7827219" y="56095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34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798" y="12700"/>
                  </a:lnTo>
                  <a:lnTo>
                    <a:pt x="4834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9" name="object 1699"/>
            <p:cNvSpPr/>
            <p:nvPr/>
          </p:nvSpPr>
          <p:spPr>
            <a:xfrm>
              <a:off x="7828576" y="56222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44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889" y="12700"/>
                  </a:lnTo>
                  <a:lnTo>
                    <a:pt x="48441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0" name="object 1700"/>
            <p:cNvSpPr/>
            <p:nvPr/>
          </p:nvSpPr>
          <p:spPr>
            <a:xfrm>
              <a:off x="7829798" y="5633720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52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117" y="13969"/>
                  </a:lnTo>
                  <a:lnTo>
                    <a:pt x="48523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1" name="object 1701"/>
            <p:cNvSpPr/>
            <p:nvPr/>
          </p:nvSpPr>
          <p:spPr>
            <a:xfrm>
              <a:off x="7831155" y="5646420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61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063" y="12699"/>
                  </a:lnTo>
                  <a:lnTo>
                    <a:pt x="4861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7832376" y="5657850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69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291" y="13969"/>
                  </a:lnTo>
                  <a:lnTo>
                    <a:pt x="48697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7833733" y="56705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878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237" y="12700"/>
                  </a:lnTo>
                  <a:lnTo>
                    <a:pt x="48789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7834955" y="56819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871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465" y="13970"/>
                  </a:lnTo>
                  <a:lnTo>
                    <a:pt x="4887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7836312" y="56946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963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556" y="13970"/>
                  </a:lnTo>
                  <a:lnTo>
                    <a:pt x="48963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6" name="object 1706"/>
            <p:cNvSpPr/>
            <p:nvPr/>
          </p:nvSpPr>
          <p:spPr>
            <a:xfrm>
              <a:off x="7837669" y="570737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05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503" y="12700"/>
                  </a:lnTo>
                  <a:lnTo>
                    <a:pt x="49054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7" name="object 1707"/>
            <p:cNvSpPr/>
            <p:nvPr/>
          </p:nvSpPr>
          <p:spPr>
            <a:xfrm>
              <a:off x="7838890" y="571880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913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730" y="13969"/>
                  </a:lnTo>
                  <a:lnTo>
                    <a:pt x="49137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8" name="object 1708"/>
            <p:cNvSpPr/>
            <p:nvPr/>
          </p:nvSpPr>
          <p:spPr>
            <a:xfrm>
              <a:off x="7840247" y="573150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22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822" y="13969"/>
                  </a:lnTo>
                  <a:lnTo>
                    <a:pt x="4922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9" name="object 1709"/>
            <p:cNvSpPr/>
            <p:nvPr/>
          </p:nvSpPr>
          <p:spPr>
            <a:xfrm>
              <a:off x="7841604" y="574420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32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769" y="12699"/>
                  </a:lnTo>
                  <a:lnTo>
                    <a:pt x="49320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0" name="object 1710"/>
            <p:cNvSpPr/>
            <p:nvPr/>
          </p:nvSpPr>
          <p:spPr>
            <a:xfrm>
              <a:off x="7842826" y="575563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402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996" y="13970"/>
                  </a:lnTo>
                  <a:lnTo>
                    <a:pt x="49402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7844182" y="576833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49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943" y="12700"/>
                  </a:lnTo>
                  <a:lnTo>
                    <a:pt x="4949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2" name="object 1712"/>
            <p:cNvSpPr/>
            <p:nvPr/>
          </p:nvSpPr>
          <p:spPr>
            <a:xfrm>
              <a:off x="7845404" y="577977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57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170" y="13969"/>
                  </a:lnTo>
                  <a:lnTo>
                    <a:pt x="49577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3" name="object 1713"/>
            <p:cNvSpPr/>
            <p:nvPr/>
          </p:nvSpPr>
          <p:spPr>
            <a:xfrm>
              <a:off x="7846761" y="57924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668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117" y="12699"/>
                  </a:lnTo>
                  <a:lnTo>
                    <a:pt x="49668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4" name="object 1714"/>
            <p:cNvSpPr/>
            <p:nvPr/>
          </p:nvSpPr>
          <p:spPr>
            <a:xfrm>
              <a:off x="7848118" y="58051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76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208" y="12699"/>
                  </a:lnTo>
                  <a:lnTo>
                    <a:pt x="4976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5" name="object 1715"/>
            <p:cNvSpPr/>
            <p:nvPr/>
          </p:nvSpPr>
          <p:spPr>
            <a:xfrm>
              <a:off x="7849339" y="581660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84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436" y="13969"/>
                  </a:lnTo>
                  <a:lnTo>
                    <a:pt x="49842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6" name="object 1716"/>
            <p:cNvSpPr/>
            <p:nvPr/>
          </p:nvSpPr>
          <p:spPr>
            <a:xfrm>
              <a:off x="7850697" y="582930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93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383" y="12700"/>
                  </a:lnTo>
                  <a:lnTo>
                    <a:pt x="49934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7" name="object 1717"/>
            <p:cNvSpPr/>
            <p:nvPr/>
          </p:nvSpPr>
          <p:spPr>
            <a:xfrm>
              <a:off x="7851918" y="584072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01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1610" y="13970"/>
                  </a:lnTo>
                  <a:lnTo>
                    <a:pt x="5001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8" name="object 1718"/>
            <p:cNvSpPr/>
            <p:nvPr/>
          </p:nvSpPr>
          <p:spPr>
            <a:xfrm>
              <a:off x="7853275" y="585342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108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557" y="12700"/>
                  </a:lnTo>
                  <a:lnTo>
                    <a:pt x="50108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7854497" y="58648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190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784" y="13969"/>
                  </a:lnTo>
                  <a:lnTo>
                    <a:pt x="50190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0" name="object 1720"/>
            <p:cNvSpPr/>
            <p:nvPr/>
          </p:nvSpPr>
          <p:spPr>
            <a:xfrm>
              <a:off x="7855853" y="58775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28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875" y="13969"/>
                  </a:lnTo>
                  <a:lnTo>
                    <a:pt x="5028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1" name="object 1721"/>
            <p:cNvSpPr/>
            <p:nvPr/>
          </p:nvSpPr>
          <p:spPr>
            <a:xfrm>
              <a:off x="7857210" y="589025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374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822" y="12699"/>
                  </a:lnTo>
                  <a:lnTo>
                    <a:pt x="503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2" name="object 1722"/>
            <p:cNvSpPr/>
            <p:nvPr/>
          </p:nvSpPr>
          <p:spPr>
            <a:xfrm>
              <a:off x="7858432" y="590168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45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050" y="13970"/>
                  </a:lnTo>
                  <a:lnTo>
                    <a:pt x="50456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3" name="object 1723"/>
            <p:cNvSpPr/>
            <p:nvPr/>
          </p:nvSpPr>
          <p:spPr>
            <a:xfrm>
              <a:off x="7859788" y="5914389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54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141" y="13970"/>
                  </a:lnTo>
                  <a:lnTo>
                    <a:pt x="50548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4" name="object 1724"/>
            <p:cNvSpPr/>
            <p:nvPr/>
          </p:nvSpPr>
          <p:spPr>
            <a:xfrm>
              <a:off x="7861146" y="5927089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63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2088" y="12700"/>
                  </a:lnTo>
                  <a:lnTo>
                    <a:pt x="50639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5" name="object 1725"/>
            <p:cNvSpPr/>
            <p:nvPr/>
          </p:nvSpPr>
          <p:spPr>
            <a:xfrm>
              <a:off x="7862367" y="593852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72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315" y="13969"/>
                  </a:lnTo>
                  <a:lnTo>
                    <a:pt x="50722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6" name="object 1726"/>
            <p:cNvSpPr/>
            <p:nvPr/>
          </p:nvSpPr>
          <p:spPr>
            <a:xfrm>
              <a:off x="7863725" y="595122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813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2262" y="12699"/>
                  </a:lnTo>
                  <a:lnTo>
                    <a:pt x="50813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7" name="object 1727"/>
            <p:cNvSpPr/>
            <p:nvPr/>
          </p:nvSpPr>
          <p:spPr>
            <a:xfrm>
              <a:off x="7864945" y="596265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896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489" y="13969"/>
                  </a:lnTo>
                  <a:lnTo>
                    <a:pt x="50896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8" name="object 1728"/>
            <p:cNvSpPr/>
            <p:nvPr/>
          </p:nvSpPr>
          <p:spPr>
            <a:xfrm>
              <a:off x="7866303" y="597535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98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014" y="12700"/>
                  </a:lnTo>
                  <a:lnTo>
                    <a:pt x="52146" y="10159"/>
                  </a:lnTo>
                  <a:lnTo>
                    <a:pt x="50987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9" name="object 1729"/>
            <p:cNvSpPr/>
            <p:nvPr/>
          </p:nvSpPr>
          <p:spPr>
            <a:xfrm>
              <a:off x="7867660" y="59880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765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31993" y="12700"/>
                  </a:lnTo>
                  <a:lnTo>
                    <a:pt x="47657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0" name="object 1730"/>
            <p:cNvSpPr/>
            <p:nvPr/>
          </p:nvSpPr>
          <p:spPr>
            <a:xfrm>
              <a:off x="7868881" y="5999479"/>
              <a:ext cx="32384" cy="13970"/>
            </a:xfrm>
            <a:custGeom>
              <a:avLst/>
              <a:gdLst/>
              <a:ahLst/>
              <a:cxnLst/>
              <a:rect l="l" t="t" r="r" b="b"/>
              <a:pathLst>
                <a:path w="32384" h="13970">
                  <a:moveTo>
                    <a:pt x="3233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15109" y="13970"/>
                  </a:lnTo>
                  <a:lnTo>
                    <a:pt x="3233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1" name="object 1731"/>
            <p:cNvSpPr/>
            <p:nvPr/>
          </p:nvSpPr>
          <p:spPr>
            <a:xfrm>
              <a:off x="7870238" y="6012179"/>
              <a:ext cx="15875" cy="11430"/>
            </a:xfrm>
            <a:custGeom>
              <a:avLst/>
              <a:gdLst/>
              <a:ahLst/>
              <a:cxnLst/>
              <a:rect l="l" t="t" r="r" b="b"/>
              <a:pathLst>
                <a:path w="15875" h="11429">
                  <a:moveTo>
                    <a:pt x="15318" y="0"/>
                  </a:moveTo>
                  <a:lnTo>
                    <a:pt x="0" y="0"/>
                  </a:lnTo>
                  <a:lnTo>
                    <a:pt x="1221" y="11430"/>
                  </a:lnTo>
                  <a:lnTo>
                    <a:pt x="15318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32" name="object 17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sz="2800" dirty="0">
                <a:solidFill>
                  <a:srgbClr val="FF0000"/>
                </a:solidFill>
              </a:rPr>
              <a:t>(IV)	</a:t>
            </a:r>
            <a:r>
              <a:rPr sz="2800" spc="-5" dirty="0">
                <a:solidFill>
                  <a:srgbClr val="FF0000"/>
                </a:solidFill>
              </a:rPr>
              <a:t>Called up share</a:t>
            </a:r>
            <a:r>
              <a:rPr sz="2800" spc="-25" dirty="0">
                <a:solidFill>
                  <a:srgbClr val="FF0000"/>
                </a:solidFill>
              </a:rPr>
              <a:t> </a:t>
            </a:r>
            <a:r>
              <a:rPr sz="2800" dirty="0">
                <a:solidFill>
                  <a:srgbClr val="FF0000"/>
                </a:solidFill>
              </a:rPr>
              <a:t>Capital:</a:t>
            </a:r>
            <a:endParaRPr sz="2800"/>
          </a:p>
          <a:p>
            <a:pPr marL="622300">
              <a:lnSpc>
                <a:spcPct val="100000"/>
              </a:lnSpc>
            </a:pPr>
            <a:r>
              <a:rPr sz="2800" b="0" dirty="0">
                <a:solidFill>
                  <a:srgbClr val="333399"/>
                </a:solidFill>
                <a:latin typeface="Times New Roman"/>
                <a:cs typeface="Times New Roman"/>
              </a:rPr>
              <a:t>It</a:t>
            </a:r>
            <a:r>
              <a:rPr sz="2800" b="0" spc="10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dirty="0">
                <a:solidFill>
                  <a:srgbClr val="333399"/>
                </a:solidFill>
                <a:latin typeface="Times New Roman"/>
                <a:cs typeface="Times New Roman"/>
              </a:rPr>
              <a:t>is</a:t>
            </a:r>
            <a:r>
              <a:rPr sz="2800" b="0" spc="114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dirty="0">
                <a:solidFill>
                  <a:srgbClr val="333399"/>
                </a:solidFill>
                <a:latin typeface="Times New Roman"/>
                <a:cs typeface="Times New Roman"/>
              </a:rPr>
              <a:t>a</a:t>
            </a:r>
            <a:r>
              <a:rPr sz="2800" b="0" spc="11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spc="-5" dirty="0">
                <a:solidFill>
                  <a:srgbClr val="333399"/>
                </a:solidFill>
                <a:latin typeface="Times New Roman"/>
                <a:cs typeface="Times New Roman"/>
              </a:rPr>
              <a:t>part</a:t>
            </a:r>
            <a:r>
              <a:rPr sz="2800" b="0" spc="1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dirty="0">
                <a:solidFill>
                  <a:srgbClr val="333399"/>
                </a:solidFill>
                <a:latin typeface="Times New Roman"/>
                <a:cs typeface="Times New Roman"/>
              </a:rPr>
              <a:t>of</a:t>
            </a:r>
            <a:r>
              <a:rPr sz="2800" b="0" spc="10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spc="-5" dirty="0">
                <a:solidFill>
                  <a:srgbClr val="333399"/>
                </a:solidFill>
                <a:latin typeface="Times New Roman"/>
                <a:cs typeface="Times New Roman"/>
              </a:rPr>
              <a:t>subscribed</a:t>
            </a:r>
            <a:r>
              <a:rPr sz="2800" b="0" u="sng" spc="110" dirty="0">
                <a:solidFill>
                  <a:srgbClr val="333399"/>
                </a:solidFill>
                <a:uFill>
                  <a:solidFill>
                    <a:srgbClr val="C6B0B9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0" u="sng" spc="-5" dirty="0">
                <a:solidFill>
                  <a:srgbClr val="333399"/>
                </a:solidFill>
                <a:uFill>
                  <a:solidFill>
                    <a:srgbClr val="C6B0B9"/>
                  </a:solidFill>
                </a:uFill>
                <a:latin typeface="Times New Roman"/>
                <a:cs typeface="Times New Roman"/>
              </a:rPr>
              <a:t>s</a:t>
            </a:r>
            <a:r>
              <a:rPr sz="2800" b="0" spc="-5" dirty="0">
                <a:solidFill>
                  <a:srgbClr val="333399"/>
                </a:solidFill>
                <a:latin typeface="Times New Roman"/>
                <a:cs typeface="Times New Roman"/>
              </a:rPr>
              <a:t>hare</a:t>
            </a:r>
            <a:r>
              <a:rPr sz="2800" b="0" spc="10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spc="-5" dirty="0">
                <a:solidFill>
                  <a:srgbClr val="333399"/>
                </a:solidFill>
                <a:latin typeface="Times New Roman"/>
                <a:cs typeface="Times New Roman"/>
              </a:rPr>
              <a:t>capital,</a:t>
            </a:r>
            <a:r>
              <a:rPr sz="2800" b="0" spc="10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spc="-5" dirty="0">
                <a:solidFill>
                  <a:srgbClr val="333399"/>
                </a:solidFill>
                <a:latin typeface="Times New Roman"/>
                <a:cs typeface="Times New Roman"/>
              </a:rPr>
              <a:t>which</a:t>
            </a:r>
            <a:r>
              <a:rPr sz="2800" b="0" spc="11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dirty="0">
                <a:solidFill>
                  <a:srgbClr val="333399"/>
                </a:solidFill>
                <a:latin typeface="Times New Roman"/>
                <a:cs typeface="Times New Roman"/>
              </a:rPr>
              <a:t>is</a:t>
            </a:r>
            <a:r>
              <a:rPr sz="2800" b="0" spc="10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0" spc="-5" dirty="0">
                <a:solidFill>
                  <a:srgbClr val="333399"/>
                </a:solidFill>
                <a:latin typeface="Times New Roman"/>
                <a:cs typeface="Times New Roman"/>
              </a:rPr>
              <a:t>actually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33" name="object 1733"/>
          <p:cNvSpPr txBox="1"/>
          <p:nvPr/>
        </p:nvSpPr>
        <p:spPr>
          <a:xfrm>
            <a:off x="181610" y="1263650"/>
            <a:ext cx="8669020" cy="5347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7100" marR="7620">
              <a:lnSpc>
                <a:spcPct val="100000"/>
              </a:lnSpc>
              <a:spcBef>
                <a:spcPts val="100"/>
              </a:spcBef>
              <a:tabLst>
                <a:tab pos="2764155" algn="l"/>
                <a:tab pos="2870835" algn="l"/>
              </a:tabLst>
            </a:pPr>
            <a:r>
              <a:rPr sz="2800" spc="-10" dirty="0">
                <a:solidFill>
                  <a:srgbClr val="333399"/>
                </a:solidFill>
                <a:latin typeface="Times New Roman"/>
                <a:cs typeface="Times New Roman"/>
              </a:rPr>
              <a:t>called</a:t>
            </a:r>
            <a:r>
              <a:rPr sz="2800" spc="3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333399"/>
                </a:solidFill>
                <a:latin typeface="Times New Roman"/>
                <a:cs typeface="Times New Roman"/>
              </a:rPr>
              <a:t>up</a:t>
            </a:r>
            <a:r>
              <a:rPr sz="2800" spc="2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333399"/>
                </a:solidFill>
                <a:latin typeface="Times New Roman"/>
                <a:cs typeface="Times New Roman"/>
              </a:rPr>
              <a:t>to	</a:t>
            </a:r>
            <a:r>
              <a:rPr sz="2800" spc="-5" dirty="0">
                <a:solidFill>
                  <a:srgbClr val="333399"/>
                </a:solidFill>
                <a:latin typeface="Times New Roman"/>
                <a:cs typeface="Times New Roman"/>
              </a:rPr>
              <a:t>pay </a:t>
            </a:r>
            <a:r>
              <a:rPr sz="2800" dirty="0">
                <a:solidFill>
                  <a:srgbClr val="333399"/>
                </a:solidFill>
                <a:latin typeface="Times New Roman"/>
                <a:cs typeface="Times New Roman"/>
              </a:rPr>
              <a:t>the </a:t>
            </a:r>
            <a:r>
              <a:rPr sz="2800" spc="-5" dirty="0">
                <a:solidFill>
                  <a:srgbClr val="333399"/>
                </a:solidFill>
                <a:latin typeface="Times New Roman"/>
                <a:cs typeface="Times New Roman"/>
              </a:rPr>
              <a:t>shareholders </a:t>
            </a:r>
            <a:r>
              <a:rPr sz="2800" dirty="0">
                <a:solidFill>
                  <a:srgbClr val="333399"/>
                </a:solidFill>
                <a:latin typeface="Times New Roman"/>
                <a:cs typeface="Times New Roman"/>
              </a:rPr>
              <a:t>by </a:t>
            </a:r>
            <a:r>
              <a:rPr sz="2800" spc="-10" dirty="0">
                <a:solidFill>
                  <a:srgbClr val="333399"/>
                </a:solidFill>
                <a:latin typeface="Times New Roman"/>
                <a:cs typeface="Times New Roman"/>
              </a:rPr>
              <a:t>means </a:t>
            </a:r>
            <a:r>
              <a:rPr sz="2800" dirty="0">
                <a:solidFill>
                  <a:srgbClr val="333399"/>
                </a:solidFill>
                <a:latin typeface="Times New Roman"/>
                <a:cs typeface="Times New Roman"/>
              </a:rPr>
              <a:t>of </a:t>
            </a:r>
            <a:r>
              <a:rPr sz="2800" spc="-5" dirty="0">
                <a:solidFill>
                  <a:srgbClr val="333399"/>
                </a:solidFill>
                <a:latin typeface="Times New Roman"/>
                <a:cs typeface="Times New Roman"/>
              </a:rPr>
              <a:t>calls </a:t>
            </a:r>
            <a:r>
              <a:rPr sz="2800" dirty="0">
                <a:solidFill>
                  <a:srgbClr val="333399"/>
                </a:solidFill>
                <a:latin typeface="Times New Roman"/>
                <a:cs typeface="Times New Roman"/>
              </a:rPr>
              <a:t>or  </a:t>
            </a:r>
            <a:r>
              <a:rPr sz="2800" spc="10" dirty="0">
                <a:solidFill>
                  <a:srgbClr val="333399"/>
                </a:solidFill>
                <a:latin typeface="Times New Roman"/>
                <a:cs typeface="Times New Roman"/>
              </a:rPr>
              <a:t>otherwise.</a:t>
            </a:r>
            <a:r>
              <a:rPr sz="2800" u="dbl" dirty="0">
                <a:solidFill>
                  <a:srgbClr val="333399"/>
                </a:solidFill>
                <a:uFill>
                  <a:solidFill>
                    <a:srgbClr val="BF936C"/>
                  </a:solidFill>
                </a:uFill>
                <a:latin typeface="Times New Roman"/>
                <a:cs typeface="Times New Roman"/>
              </a:rPr>
              <a:t> 		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AutoNum type="romanUcParenBoth" startAt="5"/>
              <a:tabLst>
                <a:tab pos="622300" algn="l"/>
              </a:tabLst>
            </a:pP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Paid up Share</a:t>
            </a:r>
            <a:r>
              <a:rPr sz="2800" b="1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Capital:</a:t>
            </a:r>
            <a:endParaRPr sz="2800">
              <a:latin typeface="Times New Roman"/>
              <a:cs typeface="Times New Roman"/>
            </a:endParaRPr>
          </a:p>
          <a:p>
            <a:pPr marL="927100" marR="13335" indent="-304800">
              <a:lnSpc>
                <a:spcPts val="3350"/>
              </a:lnSpc>
              <a:spcBef>
                <a:spcPts val="120"/>
              </a:spcBef>
            </a:pPr>
            <a:r>
              <a:rPr sz="2800" dirty="0">
                <a:solidFill>
                  <a:srgbClr val="CC3399"/>
                </a:solidFill>
                <a:latin typeface="Times New Roman"/>
                <a:cs typeface="Times New Roman"/>
              </a:rPr>
              <a:t>It is a </a:t>
            </a:r>
            <a:r>
              <a:rPr sz="2800" spc="-5" dirty="0">
                <a:solidFill>
                  <a:srgbClr val="CC3399"/>
                </a:solidFill>
                <a:latin typeface="Times New Roman"/>
                <a:cs typeface="Times New Roman"/>
              </a:rPr>
              <a:t>part </a:t>
            </a:r>
            <a:r>
              <a:rPr sz="2800" dirty="0">
                <a:solidFill>
                  <a:srgbClr val="CC3399"/>
                </a:solidFill>
                <a:latin typeface="Times New Roman"/>
                <a:cs typeface="Times New Roman"/>
              </a:rPr>
              <a:t>of </a:t>
            </a:r>
            <a:r>
              <a:rPr sz="2800" spc="-5" dirty="0">
                <a:solidFill>
                  <a:srgbClr val="CC3399"/>
                </a:solidFill>
                <a:latin typeface="Times New Roman"/>
                <a:cs typeface="Times New Roman"/>
              </a:rPr>
              <a:t>called </a:t>
            </a:r>
            <a:r>
              <a:rPr sz="2800" dirty="0">
                <a:solidFill>
                  <a:srgbClr val="CC3399"/>
                </a:solidFill>
                <a:latin typeface="Times New Roman"/>
                <a:cs typeface="Times New Roman"/>
              </a:rPr>
              <a:t>up </a:t>
            </a:r>
            <a:r>
              <a:rPr sz="2800" spc="-5" dirty="0">
                <a:solidFill>
                  <a:srgbClr val="CC3399"/>
                </a:solidFill>
                <a:latin typeface="Times New Roman"/>
                <a:cs typeface="Times New Roman"/>
              </a:rPr>
              <a:t>capital, w</a:t>
            </a:r>
            <a:r>
              <a:rPr sz="2800" strike="sngStrike" spc="-5" dirty="0">
                <a:solidFill>
                  <a:srgbClr val="CC3399"/>
                </a:solidFill>
                <a:latin typeface="Times New Roman"/>
                <a:cs typeface="Times New Roman"/>
              </a:rPr>
              <a:t>h</a:t>
            </a:r>
            <a:r>
              <a:rPr sz="2800" u="dbl" strike="noStrike" spc="-5" dirty="0">
                <a:solidFill>
                  <a:srgbClr val="CC3399"/>
                </a:solidFill>
                <a:uFill>
                  <a:solidFill>
                    <a:srgbClr val="C9BFE0"/>
                  </a:solidFill>
                </a:uFill>
                <a:latin typeface="Times New Roman"/>
                <a:cs typeface="Times New Roman"/>
              </a:rPr>
              <a:t>i</a:t>
            </a:r>
            <a:r>
              <a:rPr sz="2800" strike="noStrike" spc="-5" dirty="0">
                <a:solidFill>
                  <a:srgbClr val="CC3399"/>
                </a:solidFill>
                <a:latin typeface="Times New Roman"/>
                <a:cs typeface="Times New Roman"/>
              </a:rPr>
              <a:t>ch </a:t>
            </a:r>
            <a:r>
              <a:rPr sz="2800" strike="noStrike" dirty="0">
                <a:solidFill>
                  <a:srgbClr val="CC3399"/>
                </a:solidFill>
                <a:latin typeface="Times New Roman"/>
                <a:cs typeface="Times New Roman"/>
              </a:rPr>
              <a:t>is </a:t>
            </a:r>
            <a:r>
              <a:rPr sz="2800" strike="noStrike" spc="-5" dirty="0">
                <a:solidFill>
                  <a:srgbClr val="CC3399"/>
                </a:solidFill>
                <a:latin typeface="Times New Roman"/>
                <a:cs typeface="Times New Roman"/>
              </a:rPr>
              <a:t>actu</a:t>
            </a:r>
            <a:r>
              <a:rPr sz="2800" u="dbl" strike="noStrike" spc="-5" dirty="0">
                <a:solidFill>
                  <a:srgbClr val="CC3399"/>
                </a:solidFill>
                <a:uFill>
                  <a:solidFill>
                    <a:srgbClr val="C9BFE0"/>
                  </a:solidFill>
                </a:uFill>
                <a:latin typeface="Times New Roman"/>
                <a:cs typeface="Times New Roman"/>
              </a:rPr>
              <a:t>a</a:t>
            </a:r>
            <a:r>
              <a:rPr sz="2800" strike="noStrike" spc="-5" dirty="0">
                <a:solidFill>
                  <a:srgbClr val="CC3399"/>
                </a:solidFill>
                <a:latin typeface="Times New Roman"/>
                <a:cs typeface="Times New Roman"/>
              </a:rPr>
              <a:t>lly paid </a:t>
            </a:r>
            <a:r>
              <a:rPr sz="2800" strike="noStrike" dirty="0">
                <a:solidFill>
                  <a:srgbClr val="CC3399"/>
                </a:solidFill>
                <a:latin typeface="Times New Roman"/>
                <a:cs typeface="Times New Roman"/>
              </a:rPr>
              <a:t>by  the</a:t>
            </a:r>
            <a:r>
              <a:rPr sz="2800" strike="noStrike" spc="-20" dirty="0">
                <a:solidFill>
                  <a:srgbClr val="CC3399"/>
                </a:solidFill>
                <a:latin typeface="Times New Roman"/>
                <a:cs typeface="Times New Roman"/>
              </a:rPr>
              <a:t> </a:t>
            </a:r>
            <a:r>
              <a:rPr sz="2800" strike="noStrike" spc="-5" dirty="0">
                <a:solidFill>
                  <a:srgbClr val="CC3399"/>
                </a:solidFill>
                <a:latin typeface="Times New Roman"/>
                <a:cs typeface="Times New Roman"/>
              </a:rPr>
              <a:t>shareholders.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800">
              <a:latin typeface="Times New Roman"/>
              <a:cs typeface="Times New Roman"/>
            </a:endParaRPr>
          </a:p>
          <a:p>
            <a:pPr marL="655320" indent="-643255" algn="just">
              <a:lnSpc>
                <a:spcPct val="100000"/>
              </a:lnSpc>
              <a:buSzPct val="96428"/>
              <a:buFont typeface="Times New Roman"/>
              <a:buAutoNum type="romanUcParenBoth" startAt="6"/>
              <a:tabLst>
                <a:tab pos="655955" algn="l"/>
              </a:tabLst>
            </a:pPr>
            <a:r>
              <a:rPr sz="2800" u="sng" dirty="0">
                <a:solidFill>
                  <a:srgbClr val="9900FF"/>
                </a:solidFill>
                <a:uFill>
                  <a:solidFill>
                    <a:srgbClr val="C6B3B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u="sng" spc="-25" dirty="0">
                <a:solidFill>
                  <a:srgbClr val="9900FF"/>
                </a:solidFill>
                <a:uFill>
                  <a:solidFill>
                    <a:srgbClr val="C6B3B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trike="dblStrike" spc="5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800" b="1" strike="dblStrike" spc="-10" dirty="0">
                <a:solidFill>
                  <a:srgbClr val="9900FF"/>
                </a:solidFill>
                <a:latin typeface="Times New Roman"/>
                <a:cs typeface="Times New Roman"/>
              </a:rPr>
              <a:t>R</a:t>
            </a:r>
            <a:r>
              <a:rPr sz="2800" b="1" strike="noStrike" spc="-10" dirty="0">
                <a:solidFill>
                  <a:srgbClr val="9900FF"/>
                </a:solidFill>
                <a:latin typeface="Times New Roman"/>
                <a:cs typeface="Times New Roman"/>
              </a:rPr>
              <a:t>eser</a:t>
            </a:r>
            <a:r>
              <a:rPr sz="2800" b="1" strike="sngStrike" spc="-10" dirty="0">
                <a:solidFill>
                  <a:srgbClr val="9900FF"/>
                </a:solidFill>
                <a:latin typeface="Times New Roman"/>
                <a:cs typeface="Times New Roman"/>
              </a:rPr>
              <a:t>v</a:t>
            </a:r>
            <a:r>
              <a:rPr sz="2800" b="1" strike="noStrike" spc="-10" dirty="0">
                <a:solidFill>
                  <a:srgbClr val="9900FF"/>
                </a:solidFill>
                <a:latin typeface="Times New Roman"/>
                <a:cs typeface="Times New Roman"/>
              </a:rPr>
              <a:t>e</a:t>
            </a:r>
            <a:r>
              <a:rPr sz="2800" b="1" strike="noStrike" spc="-20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800" b="1" strike="noStrike" dirty="0">
                <a:solidFill>
                  <a:srgbClr val="9900FF"/>
                </a:solidFill>
                <a:latin typeface="Times New Roman"/>
                <a:cs typeface="Times New Roman"/>
              </a:rPr>
              <a:t>Capital:</a:t>
            </a:r>
            <a:endParaRPr sz="2800">
              <a:latin typeface="Times New Roman"/>
              <a:cs typeface="Times New Roman"/>
            </a:endParaRPr>
          </a:p>
          <a:p>
            <a:pPr marL="622300" marR="5080" algn="just">
              <a:lnSpc>
                <a:spcPct val="100000"/>
              </a:lnSpc>
            </a:pPr>
            <a:r>
              <a:rPr sz="2800" dirty="0">
                <a:solidFill>
                  <a:srgbClr val="006600"/>
                </a:solidFill>
                <a:latin typeface="Times New Roman"/>
                <a:cs typeface="Times New Roman"/>
              </a:rPr>
              <a:t>It is t</a:t>
            </a:r>
            <a:r>
              <a:rPr sz="2800" strike="sngStrike" dirty="0">
                <a:solidFill>
                  <a:srgbClr val="006600"/>
                </a:solidFill>
                <a:latin typeface="Times New Roman"/>
                <a:cs typeface="Times New Roman"/>
              </a:rPr>
              <a:t>h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e </a:t>
            </a:r>
            <a:r>
              <a:rPr sz="2800" strike="no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capital which 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is not </a:t>
            </a:r>
            <a:r>
              <a:rPr sz="2800" strike="noStrike" spc="-70" dirty="0">
                <a:solidFill>
                  <a:srgbClr val="006600"/>
                </a:solidFill>
                <a:latin typeface="Times New Roman"/>
                <a:cs typeface="Times New Roman"/>
              </a:rPr>
              <a:t>ca</a:t>
            </a:r>
            <a:r>
              <a:rPr sz="2800" u="dbl" strike="noStrike" spc="-70" dirty="0">
                <a:solidFill>
                  <a:srgbClr val="006600"/>
                </a:solidFill>
                <a:uFill>
                  <a:solidFill>
                    <a:srgbClr val="BD8954"/>
                  </a:solidFill>
                </a:uFill>
                <a:latin typeface="Times New Roman"/>
                <a:cs typeface="Times New Roman"/>
              </a:rPr>
              <a:t>ll</a:t>
            </a:r>
            <a:r>
              <a:rPr sz="2800" strike="sngStrike" spc="-70" dirty="0">
                <a:solidFill>
                  <a:srgbClr val="006600"/>
                </a:solidFill>
                <a:latin typeface="Times New Roman"/>
                <a:cs typeface="Times New Roman"/>
              </a:rPr>
              <a:t>ed </a:t>
            </a:r>
            <a:r>
              <a:rPr sz="2800" strike="sngStrike" dirty="0">
                <a:solidFill>
                  <a:srgbClr val="006600"/>
                </a:solidFill>
                <a:latin typeface="Times New Roman"/>
                <a:cs typeface="Times New Roman"/>
              </a:rPr>
              <a:t>u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p by the </a:t>
            </a:r>
            <a:r>
              <a:rPr sz="2800" strike="noStrike" spc="-360" dirty="0">
                <a:solidFill>
                  <a:srgbClr val="006600"/>
                </a:solidFill>
                <a:latin typeface="Times New Roman"/>
                <a:cs typeface="Times New Roman"/>
              </a:rPr>
              <a:t>co</a:t>
            </a:r>
            <a:r>
              <a:rPr sz="2800" u="sng" strike="noStrike" spc="-360" dirty="0">
                <a:solidFill>
                  <a:srgbClr val="006600"/>
                </a:solidFill>
                <a:uFill>
                  <a:solidFill>
                    <a:srgbClr val="BD8954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strike="no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mpany  and company has decided 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not to </a:t>
            </a:r>
            <a:r>
              <a:rPr sz="2800" strike="no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call 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the </a:t>
            </a:r>
            <a:r>
              <a:rPr sz="2800" strike="no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uncalled  capital, </a:t>
            </a:r>
            <a:r>
              <a:rPr sz="2800" strike="noStrike" spc="-10" dirty="0">
                <a:solidFill>
                  <a:srgbClr val="006600"/>
                </a:solidFill>
                <a:latin typeface="Times New Roman"/>
                <a:cs typeface="Times New Roman"/>
              </a:rPr>
              <a:t>except 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in </a:t>
            </a:r>
            <a:r>
              <a:rPr sz="2800" strike="noStrike" spc="-10" dirty="0">
                <a:solidFill>
                  <a:srgbClr val="006600"/>
                </a:solidFill>
                <a:latin typeface="Times New Roman"/>
                <a:cs typeface="Times New Roman"/>
              </a:rPr>
              <a:t>case 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of </a:t>
            </a:r>
            <a:r>
              <a:rPr sz="2800" strike="no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winding </a:t>
            </a:r>
            <a:r>
              <a:rPr sz="2800" strike="noStrike" dirty="0">
                <a:solidFill>
                  <a:srgbClr val="006600"/>
                </a:solidFill>
                <a:latin typeface="Times New Roman"/>
                <a:cs typeface="Times New Roman"/>
              </a:rPr>
              <a:t>up of the</a:t>
            </a:r>
            <a:r>
              <a:rPr sz="2800" strike="noStrike" spc="26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strike="noStrike" spc="-5" dirty="0">
                <a:solidFill>
                  <a:srgbClr val="006600"/>
                </a:solidFill>
                <a:latin typeface="Times New Roman"/>
                <a:cs typeface="Times New Roman"/>
              </a:rPr>
              <a:t>company.</a:t>
            </a:r>
            <a:endParaRPr sz="2800">
              <a:latin typeface="Times New Roman"/>
              <a:cs typeface="Times New Roman"/>
            </a:endParaRPr>
          </a:p>
          <a:p>
            <a:pPr marR="476884" algn="r">
              <a:lnSpc>
                <a:spcPct val="100000"/>
              </a:lnSpc>
              <a:spcBef>
                <a:spcPts val="256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270" y="0"/>
            <a:ext cx="9146540" cy="6860540"/>
            <a:chOff x="-1270" y="0"/>
            <a:chExt cx="9146540" cy="6860540"/>
          </a:xfrm>
        </p:grpSpPr>
        <p:sp>
          <p:nvSpPr>
            <p:cNvPr id="3" name="object 3"/>
            <p:cNvSpPr/>
            <p:nvPr/>
          </p:nvSpPr>
          <p:spPr>
            <a:xfrm>
              <a:off x="-1270" y="0"/>
              <a:ext cx="9146540" cy="416559"/>
            </a:xfrm>
            <a:custGeom>
              <a:avLst/>
              <a:gdLst/>
              <a:ahLst/>
              <a:cxnLst/>
              <a:rect l="l" t="t" r="r" b="b"/>
              <a:pathLst>
                <a:path w="9146540" h="416559">
                  <a:moveTo>
                    <a:pt x="9146540" y="0"/>
                  </a:moveTo>
                  <a:lnTo>
                    <a:pt x="0" y="0"/>
                  </a:lnTo>
                  <a:lnTo>
                    <a:pt x="0" y="134620"/>
                  </a:lnTo>
                  <a:lnTo>
                    <a:pt x="0" y="148590"/>
                  </a:lnTo>
                  <a:lnTo>
                    <a:pt x="0" y="269240"/>
                  </a:lnTo>
                  <a:lnTo>
                    <a:pt x="0" y="283222"/>
                  </a:lnTo>
                  <a:lnTo>
                    <a:pt x="0" y="416560"/>
                  </a:lnTo>
                  <a:lnTo>
                    <a:pt x="9146540" y="416560"/>
                  </a:lnTo>
                  <a:lnTo>
                    <a:pt x="9146540" y="283222"/>
                  </a:lnTo>
                  <a:lnTo>
                    <a:pt x="9146540" y="269240"/>
                  </a:lnTo>
                  <a:lnTo>
                    <a:pt x="9146540" y="148590"/>
                  </a:lnTo>
                  <a:lnTo>
                    <a:pt x="9146540" y="134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-1270" y="4025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-1270" y="53721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-1270" y="6718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-1270" y="80644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-1270" y="941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-1270" y="107569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-1270" y="120904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-1270" y="134366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90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-1270" y="14782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-1270" y="161289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-1270" y="17475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-1270" y="188214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-1270" y="20167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-1270" y="21513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-1270" y="22860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1270" y="242061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19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-1270" y="255396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-1270" y="268859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-1270" y="28232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-1270" y="29578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-1270" y="30924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-1270" y="322706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-1270" y="33616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-1270" y="34963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-1270" y="36309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-1270" y="376555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-1270" y="390017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-1270" y="403478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-1270" y="4169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-1270" y="4304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-1270" y="443737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-1270" y="457200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-1270" y="470662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-1270" y="484123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-1270" y="49758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-1270" y="511047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-1270" y="524510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-1270" y="5379720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-1270" y="551433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-1270" y="564895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-1270" y="578230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-1270" y="591692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-1270" y="605155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-1270" y="6186170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89"/>
                  </a:lnTo>
                  <a:lnTo>
                    <a:pt x="9146540" y="1485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-1270" y="6320789"/>
              <a:ext cx="9146540" cy="148590"/>
            </a:xfrm>
            <a:custGeom>
              <a:avLst/>
              <a:gdLst/>
              <a:ahLst/>
              <a:cxnLst/>
              <a:rect l="l" t="t" r="r" b="b"/>
              <a:pathLst>
                <a:path w="9146540" h="148589">
                  <a:moveTo>
                    <a:pt x="9146540" y="0"/>
                  </a:moveTo>
                  <a:lnTo>
                    <a:pt x="0" y="0"/>
                  </a:lnTo>
                  <a:lnTo>
                    <a:pt x="0" y="148590"/>
                  </a:lnTo>
                  <a:lnTo>
                    <a:pt x="9146540" y="1485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-1270" y="645540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19"/>
                  </a:lnTo>
                  <a:lnTo>
                    <a:pt x="9146540" y="1473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-1270" y="6590029"/>
              <a:ext cx="9146540" cy="147320"/>
            </a:xfrm>
            <a:custGeom>
              <a:avLst/>
              <a:gdLst/>
              <a:ahLst/>
              <a:cxnLst/>
              <a:rect l="l" t="t" r="r" b="b"/>
              <a:pathLst>
                <a:path w="9146540" h="147320">
                  <a:moveTo>
                    <a:pt x="9146540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9146540" y="1473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0" y="6724649"/>
              <a:ext cx="9144000" cy="133350"/>
            </a:xfrm>
            <a:custGeom>
              <a:avLst/>
              <a:gdLst/>
              <a:ahLst/>
              <a:cxnLst/>
              <a:rect l="l" t="t" r="r" b="b"/>
              <a:pathLst>
                <a:path w="9144000" h="133350">
                  <a:moveTo>
                    <a:pt x="0" y="13335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04800" y="3877309"/>
              <a:ext cx="421978" cy="3519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0" y="4163878"/>
              <a:ext cx="769620" cy="798195"/>
            </a:xfrm>
            <a:custGeom>
              <a:avLst/>
              <a:gdLst/>
              <a:ahLst/>
              <a:cxnLst/>
              <a:rect l="l" t="t" r="r" b="b"/>
              <a:pathLst>
                <a:path w="769620" h="798195">
                  <a:moveTo>
                    <a:pt x="722511" y="0"/>
                  </a:moveTo>
                  <a:lnTo>
                    <a:pt x="660051" y="62482"/>
                  </a:lnTo>
                  <a:lnTo>
                    <a:pt x="704103" y="93907"/>
                  </a:lnTo>
                  <a:lnTo>
                    <a:pt x="769535" y="28475"/>
                  </a:lnTo>
                  <a:lnTo>
                    <a:pt x="751840" y="18231"/>
                  </a:lnTo>
                  <a:lnTo>
                    <a:pt x="722511" y="0"/>
                  </a:lnTo>
                  <a:close/>
                </a:path>
                <a:path w="769620" h="798195">
                  <a:moveTo>
                    <a:pt x="41373" y="756637"/>
                  </a:moveTo>
                  <a:lnTo>
                    <a:pt x="0" y="772611"/>
                  </a:lnTo>
                  <a:lnTo>
                    <a:pt x="0" y="798011"/>
                  </a:lnTo>
                  <a:lnTo>
                    <a:pt x="41373" y="75663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0" y="4190026"/>
              <a:ext cx="812165" cy="840740"/>
            </a:xfrm>
            <a:custGeom>
              <a:avLst/>
              <a:gdLst/>
              <a:ahLst/>
              <a:cxnLst/>
              <a:rect l="l" t="t" r="r" b="b"/>
              <a:pathLst>
                <a:path w="812165" h="840739">
                  <a:moveTo>
                    <a:pt x="153080" y="687362"/>
                  </a:moveTo>
                  <a:lnTo>
                    <a:pt x="31029" y="734483"/>
                  </a:lnTo>
                  <a:lnTo>
                    <a:pt x="0" y="765513"/>
                  </a:lnTo>
                  <a:lnTo>
                    <a:pt x="0" y="840443"/>
                  </a:lnTo>
                  <a:lnTo>
                    <a:pt x="153080" y="687362"/>
                  </a:lnTo>
                  <a:close/>
                </a:path>
                <a:path w="812165" h="840739">
                  <a:moveTo>
                    <a:pt x="765513" y="0"/>
                  </a:moveTo>
                  <a:lnTo>
                    <a:pt x="700397" y="65116"/>
                  </a:lnTo>
                  <a:lnTo>
                    <a:pt x="744131" y="96312"/>
                  </a:lnTo>
                  <a:lnTo>
                    <a:pt x="811601" y="28841"/>
                  </a:lnTo>
                  <a:lnTo>
                    <a:pt x="800100" y="20023"/>
                  </a:lnTo>
                  <a:lnTo>
                    <a:pt x="7655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0" y="4216362"/>
              <a:ext cx="849630" cy="884555"/>
            </a:xfrm>
            <a:custGeom>
              <a:avLst/>
              <a:gdLst/>
              <a:ahLst/>
              <a:cxnLst/>
              <a:rect l="l" t="t" r="r" b="b"/>
              <a:pathLst>
                <a:path w="849630" h="884554">
                  <a:moveTo>
                    <a:pt x="260168" y="623789"/>
                  </a:moveTo>
                  <a:lnTo>
                    <a:pt x="200660" y="642657"/>
                  </a:lnTo>
                  <a:lnTo>
                    <a:pt x="143288" y="664807"/>
                  </a:lnTo>
                  <a:lnTo>
                    <a:pt x="0" y="808044"/>
                  </a:lnTo>
                  <a:lnTo>
                    <a:pt x="0" y="883957"/>
                  </a:lnTo>
                  <a:lnTo>
                    <a:pt x="260168" y="623789"/>
                  </a:lnTo>
                  <a:close/>
                </a:path>
                <a:path w="849630" h="884554">
                  <a:moveTo>
                    <a:pt x="808333" y="0"/>
                  </a:moveTo>
                  <a:lnTo>
                    <a:pt x="740746" y="67562"/>
                  </a:lnTo>
                  <a:lnTo>
                    <a:pt x="784899" y="99058"/>
                  </a:lnTo>
                  <a:lnTo>
                    <a:pt x="849235" y="34722"/>
                  </a:lnTo>
                  <a:lnTo>
                    <a:pt x="838200" y="22897"/>
                  </a:lnTo>
                  <a:lnTo>
                    <a:pt x="808333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0" y="4247799"/>
              <a:ext cx="887094" cy="921385"/>
            </a:xfrm>
            <a:custGeom>
              <a:avLst/>
              <a:gdLst/>
              <a:ahLst/>
              <a:cxnLst/>
              <a:rect l="l" t="t" r="r" b="b"/>
              <a:pathLst>
                <a:path w="887094" h="921385">
                  <a:moveTo>
                    <a:pt x="361160" y="560329"/>
                  </a:moveTo>
                  <a:lnTo>
                    <a:pt x="250870" y="595299"/>
                  </a:lnTo>
                  <a:lnTo>
                    <a:pt x="0" y="846170"/>
                  </a:lnTo>
                  <a:lnTo>
                    <a:pt x="0" y="921361"/>
                  </a:lnTo>
                  <a:lnTo>
                    <a:pt x="361160" y="560329"/>
                  </a:lnTo>
                  <a:close/>
                </a:path>
                <a:path w="887094" h="921385">
                  <a:moveTo>
                    <a:pt x="846170" y="0"/>
                  </a:moveTo>
                  <a:lnTo>
                    <a:pt x="781193" y="64977"/>
                  </a:lnTo>
                  <a:lnTo>
                    <a:pt x="825250" y="96404"/>
                  </a:lnTo>
                  <a:lnTo>
                    <a:pt x="886844" y="34832"/>
                  </a:lnTo>
                  <a:lnTo>
                    <a:pt x="876300" y="29560"/>
                  </a:lnTo>
                  <a:lnTo>
                    <a:pt x="855980" y="10510"/>
                  </a:lnTo>
                  <a:lnTo>
                    <a:pt x="84617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0" y="4280323"/>
              <a:ext cx="929640" cy="958850"/>
            </a:xfrm>
            <a:custGeom>
              <a:avLst/>
              <a:gdLst/>
              <a:ahLst/>
              <a:cxnLst/>
              <a:rect l="l" t="t" r="r" b="b"/>
              <a:pathLst>
                <a:path w="929640" h="958850">
                  <a:moveTo>
                    <a:pt x="470323" y="488103"/>
                  </a:moveTo>
                  <a:lnTo>
                    <a:pt x="408940" y="512656"/>
                  </a:lnTo>
                  <a:lnTo>
                    <a:pt x="351291" y="530935"/>
                  </a:lnTo>
                  <a:lnTo>
                    <a:pt x="0" y="882226"/>
                  </a:lnTo>
                  <a:lnTo>
                    <a:pt x="0" y="958426"/>
                  </a:lnTo>
                  <a:lnTo>
                    <a:pt x="470323" y="488103"/>
                  </a:lnTo>
                  <a:close/>
                </a:path>
                <a:path w="929640" h="958850">
                  <a:moveTo>
                    <a:pt x="882226" y="0"/>
                  </a:moveTo>
                  <a:lnTo>
                    <a:pt x="821220" y="61006"/>
                  </a:lnTo>
                  <a:lnTo>
                    <a:pt x="865695" y="92731"/>
                  </a:lnTo>
                  <a:lnTo>
                    <a:pt x="929439" y="28987"/>
                  </a:lnTo>
                  <a:lnTo>
                    <a:pt x="894080" y="5926"/>
                  </a:lnTo>
                  <a:lnTo>
                    <a:pt x="88222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0" y="4306575"/>
              <a:ext cx="973455" cy="1002030"/>
            </a:xfrm>
            <a:custGeom>
              <a:avLst/>
              <a:gdLst/>
              <a:ahLst/>
              <a:cxnLst/>
              <a:rect l="l" t="t" r="r" b="b"/>
              <a:pathLst>
                <a:path w="973455" h="1002029">
                  <a:moveTo>
                    <a:pt x="587096" y="414483"/>
                  </a:moveTo>
                  <a:lnTo>
                    <a:pt x="513080" y="448304"/>
                  </a:lnTo>
                  <a:lnTo>
                    <a:pt x="504190" y="448304"/>
                  </a:lnTo>
                  <a:lnTo>
                    <a:pt x="459050" y="466360"/>
                  </a:lnTo>
                  <a:lnTo>
                    <a:pt x="0" y="925574"/>
                  </a:lnTo>
                  <a:lnTo>
                    <a:pt x="0" y="1001788"/>
                  </a:lnTo>
                  <a:lnTo>
                    <a:pt x="587096" y="414483"/>
                  </a:lnTo>
                  <a:close/>
                </a:path>
                <a:path w="973455" h="1002029">
                  <a:moveTo>
                    <a:pt x="925245" y="0"/>
                  </a:moveTo>
                  <a:lnTo>
                    <a:pt x="861663" y="63603"/>
                  </a:lnTo>
                  <a:lnTo>
                    <a:pt x="904240" y="93974"/>
                  </a:lnTo>
                  <a:lnTo>
                    <a:pt x="903319" y="98146"/>
                  </a:lnTo>
                  <a:lnTo>
                    <a:pt x="973277" y="28163"/>
                  </a:lnTo>
                  <a:lnTo>
                    <a:pt x="952500" y="17774"/>
                  </a:lnTo>
                  <a:lnTo>
                    <a:pt x="925245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0" y="3733800"/>
              <a:ext cx="1643380" cy="1620520"/>
            </a:xfrm>
            <a:custGeom>
              <a:avLst/>
              <a:gdLst/>
              <a:ahLst/>
              <a:cxnLst/>
              <a:rect l="l" t="t" r="r" b="b"/>
              <a:pathLst>
                <a:path w="1643380" h="1620520">
                  <a:moveTo>
                    <a:pt x="968975" y="598787"/>
                  </a:moveTo>
                  <a:lnTo>
                    <a:pt x="902342" y="665396"/>
                  </a:lnTo>
                  <a:lnTo>
                    <a:pt x="904240" y="666750"/>
                  </a:lnTo>
                  <a:lnTo>
                    <a:pt x="885190" y="753110"/>
                  </a:lnTo>
                  <a:lnTo>
                    <a:pt x="704850" y="933450"/>
                  </a:lnTo>
                  <a:lnTo>
                    <a:pt x="574700" y="992922"/>
                  </a:lnTo>
                  <a:lnTo>
                    <a:pt x="0" y="1567417"/>
                  </a:lnTo>
                  <a:lnTo>
                    <a:pt x="0" y="1620520"/>
                  </a:lnTo>
                  <a:lnTo>
                    <a:pt x="29565" y="1613814"/>
                  </a:lnTo>
                  <a:lnTo>
                    <a:pt x="1017269" y="626110"/>
                  </a:lnTo>
                  <a:lnTo>
                    <a:pt x="1010919" y="619760"/>
                  </a:lnTo>
                  <a:lnTo>
                    <a:pt x="968975" y="598787"/>
                  </a:lnTo>
                  <a:close/>
                </a:path>
                <a:path w="1643380" h="1620520">
                  <a:moveTo>
                    <a:pt x="1643379" y="0"/>
                  </a:moveTo>
                  <a:lnTo>
                    <a:pt x="1628139" y="0"/>
                  </a:lnTo>
                  <a:lnTo>
                    <a:pt x="1572260" y="38100"/>
                  </a:lnTo>
                  <a:lnTo>
                    <a:pt x="1517798" y="125581"/>
                  </a:lnTo>
                  <a:lnTo>
                    <a:pt x="164337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1352" y="3733800"/>
              <a:ext cx="1691005" cy="1616075"/>
            </a:xfrm>
            <a:custGeom>
              <a:avLst/>
              <a:gdLst/>
              <a:ahLst/>
              <a:cxnLst/>
              <a:rect l="l" t="t" r="r" b="b"/>
              <a:pathLst>
                <a:path w="1691005" h="1616075">
                  <a:moveTo>
                    <a:pt x="992742" y="622935"/>
                  </a:moveTo>
                  <a:lnTo>
                    <a:pt x="864196" y="751480"/>
                  </a:lnTo>
                  <a:lnTo>
                    <a:pt x="863837" y="753110"/>
                  </a:lnTo>
                  <a:lnTo>
                    <a:pt x="683497" y="933450"/>
                  </a:lnTo>
                  <a:lnTo>
                    <a:pt x="681158" y="934518"/>
                  </a:lnTo>
                  <a:lnTo>
                    <a:pt x="0" y="1615677"/>
                  </a:lnTo>
                  <a:lnTo>
                    <a:pt x="96909" y="1593697"/>
                  </a:lnTo>
                  <a:lnTo>
                    <a:pt x="1061957" y="628650"/>
                  </a:lnTo>
                  <a:lnTo>
                    <a:pt x="998457" y="628650"/>
                  </a:lnTo>
                  <a:lnTo>
                    <a:pt x="992742" y="622935"/>
                  </a:lnTo>
                  <a:close/>
                </a:path>
                <a:path w="1691005" h="1616075">
                  <a:moveTo>
                    <a:pt x="1193032" y="497574"/>
                  </a:moveTo>
                  <a:lnTo>
                    <a:pt x="1130537" y="533400"/>
                  </a:lnTo>
                  <a:lnTo>
                    <a:pt x="1008617" y="628650"/>
                  </a:lnTo>
                  <a:lnTo>
                    <a:pt x="1061957" y="628650"/>
                  </a:lnTo>
                  <a:lnTo>
                    <a:pt x="1193032" y="497574"/>
                  </a:lnTo>
                  <a:close/>
                </a:path>
                <a:path w="1691005" h="1616075">
                  <a:moveTo>
                    <a:pt x="1690607" y="0"/>
                  </a:moveTo>
                  <a:lnTo>
                    <a:pt x="1615677" y="0"/>
                  </a:lnTo>
                  <a:lnTo>
                    <a:pt x="1506918" y="108758"/>
                  </a:lnTo>
                  <a:lnTo>
                    <a:pt x="1389617" y="297180"/>
                  </a:lnTo>
                  <a:lnTo>
                    <a:pt x="1385962" y="304644"/>
                  </a:lnTo>
                  <a:lnTo>
                    <a:pt x="169060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10049" y="3701135"/>
              <a:ext cx="1704339" cy="1628775"/>
            </a:xfrm>
            <a:custGeom>
              <a:avLst/>
              <a:gdLst/>
              <a:ahLst/>
              <a:cxnLst/>
              <a:rect l="l" t="t" r="r" b="b"/>
              <a:pathLst>
                <a:path w="1704339" h="1628775">
                  <a:moveTo>
                    <a:pt x="1704001" y="0"/>
                  </a:moveTo>
                  <a:lnTo>
                    <a:pt x="1632390" y="32664"/>
                  </a:lnTo>
                  <a:lnTo>
                    <a:pt x="1595560" y="32664"/>
                  </a:lnTo>
                  <a:lnTo>
                    <a:pt x="1305109" y="323115"/>
                  </a:lnTo>
                  <a:lnTo>
                    <a:pt x="1300920" y="329844"/>
                  </a:lnTo>
                  <a:lnTo>
                    <a:pt x="1241230" y="451764"/>
                  </a:lnTo>
                  <a:lnTo>
                    <a:pt x="1089455" y="538769"/>
                  </a:lnTo>
                  <a:lnTo>
                    <a:pt x="0" y="1628224"/>
                  </a:lnTo>
                  <a:lnTo>
                    <a:pt x="13140" y="1625244"/>
                  </a:lnTo>
                  <a:lnTo>
                    <a:pt x="131335" y="1572105"/>
                  </a:lnTo>
                  <a:lnTo>
                    <a:pt x="170400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231122" y="3651288"/>
              <a:ext cx="1701800" cy="1626870"/>
            </a:xfrm>
            <a:custGeom>
              <a:avLst/>
              <a:gdLst/>
              <a:ahLst/>
              <a:cxnLst/>
              <a:rect l="l" t="t" r="r" b="b"/>
              <a:pathLst>
                <a:path w="1701800" h="1626870">
                  <a:moveTo>
                    <a:pt x="1701779" y="0"/>
                  </a:moveTo>
                  <a:lnTo>
                    <a:pt x="1656097" y="16471"/>
                  </a:lnTo>
                  <a:lnTo>
                    <a:pt x="1570481" y="55524"/>
                  </a:lnTo>
                  <a:lnTo>
                    <a:pt x="0" y="1626566"/>
                  </a:lnTo>
                  <a:lnTo>
                    <a:pt x="136649" y="1565129"/>
                  </a:lnTo>
                  <a:lnTo>
                    <a:pt x="170177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56234" y="3611898"/>
              <a:ext cx="1685925" cy="1609725"/>
            </a:xfrm>
            <a:custGeom>
              <a:avLst/>
              <a:gdLst/>
              <a:ahLst/>
              <a:cxnLst/>
              <a:rect l="l" t="t" r="r" b="b"/>
              <a:pathLst>
                <a:path w="1685925" h="1609725">
                  <a:moveTo>
                    <a:pt x="1685905" y="0"/>
                  </a:moveTo>
                  <a:lnTo>
                    <a:pt x="1566735" y="42969"/>
                  </a:lnTo>
                  <a:lnTo>
                    <a:pt x="0" y="1609705"/>
                  </a:lnTo>
                  <a:lnTo>
                    <a:pt x="138442" y="1547463"/>
                  </a:lnTo>
                  <a:lnTo>
                    <a:pt x="168590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81465" y="3572702"/>
              <a:ext cx="1669414" cy="1593215"/>
            </a:xfrm>
            <a:custGeom>
              <a:avLst/>
              <a:gdLst/>
              <a:ahLst/>
              <a:cxnLst/>
              <a:rect l="l" t="t" r="r" b="b"/>
              <a:pathLst>
                <a:path w="1669414" h="1593214">
                  <a:moveTo>
                    <a:pt x="1669382" y="0"/>
                  </a:moveTo>
                  <a:lnTo>
                    <a:pt x="1550166" y="42986"/>
                  </a:lnTo>
                  <a:lnTo>
                    <a:pt x="0" y="1592600"/>
                  </a:lnTo>
                  <a:lnTo>
                    <a:pt x="107814" y="1544127"/>
                  </a:lnTo>
                  <a:lnTo>
                    <a:pt x="124703" y="1544127"/>
                  </a:lnTo>
                  <a:lnTo>
                    <a:pt x="1669382" y="0"/>
                  </a:lnTo>
                  <a:close/>
                </a:path>
                <a:path w="1669414" h="1593214">
                  <a:moveTo>
                    <a:pt x="124703" y="1544127"/>
                  </a:moveTo>
                  <a:lnTo>
                    <a:pt x="107814" y="1544127"/>
                  </a:lnTo>
                  <a:lnTo>
                    <a:pt x="98973" y="1569848"/>
                  </a:lnTo>
                  <a:lnTo>
                    <a:pt x="124703" y="1544127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44043" y="3543300"/>
              <a:ext cx="1705610" cy="1705610"/>
            </a:xfrm>
            <a:custGeom>
              <a:avLst/>
              <a:gdLst/>
              <a:ahLst/>
              <a:cxnLst/>
              <a:rect l="l" t="t" r="r" b="b"/>
              <a:pathLst>
                <a:path w="1705610" h="1705610">
                  <a:moveTo>
                    <a:pt x="1705126" y="0"/>
                  </a:moveTo>
                  <a:lnTo>
                    <a:pt x="1607336" y="29210"/>
                  </a:lnTo>
                  <a:lnTo>
                    <a:pt x="1595419" y="33506"/>
                  </a:lnTo>
                  <a:lnTo>
                    <a:pt x="39914" y="1589011"/>
                  </a:lnTo>
                  <a:lnTo>
                    <a:pt x="0" y="1705126"/>
                  </a:lnTo>
                  <a:lnTo>
                    <a:pt x="1705126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351109" y="3505200"/>
              <a:ext cx="1975485" cy="2005964"/>
            </a:xfrm>
            <a:custGeom>
              <a:avLst/>
              <a:gdLst/>
              <a:ahLst/>
              <a:cxnLst/>
              <a:rect l="l" t="t" r="r" b="b"/>
              <a:pathLst>
                <a:path w="1975485" h="2005964">
                  <a:moveTo>
                    <a:pt x="1955210" y="0"/>
                  </a:moveTo>
                  <a:lnTo>
                    <a:pt x="1898060" y="38100"/>
                  </a:lnTo>
                  <a:lnTo>
                    <a:pt x="1887195" y="41345"/>
                  </a:lnTo>
                  <a:lnTo>
                    <a:pt x="196926" y="1731614"/>
                  </a:lnTo>
                  <a:lnTo>
                    <a:pt x="182290" y="1774189"/>
                  </a:lnTo>
                  <a:lnTo>
                    <a:pt x="680" y="2004060"/>
                  </a:lnTo>
                  <a:lnTo>
                    <a:pt x="0" y="2005747"/>
                  </a:lnTo>
                  <a:lnTo>
                    <a:pt x="1975143" y="29899"/>
                  </a:lnTo>
                  <a:lnTo>
                    <a:pt x="1955210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05426" y="3531108"/>
              <a:ext cx="2039620" cy="2093595"/>
            </a:xfrm>
            <a:custGeom>
              <a:avLst/>
              <a:gdLst/>
              <a:ahLst/>
              <a:cxnLst/>
              <a:rect l="l" t="t" r="r" b="b"/>
              <a:pathLst>
                <a:path w="2039620" h="2093595">
                  <a:moveTo>
                    <a:pt x="2018165" y="0"/>
                  </a:moveTo>
                  <a:lnTo>
                    <a:pt x="70259" y="1947905"/>
                  </a:lnTo>
                  <a:lnTo>
                    <a:pt x="46363" y="1978152"/>
                  </a:lnTo>
                  <a:lnTo>
                    <a:pt x="0" y="2093095"/>
                  </a:lnTo>
                  <a:lnTo>
                    <a:pt x="2033951" y="59144"/>
                  </a:lnTo>
                  <a:lnTo>
                    <a:pt x="2038993" y="31241"/>
                  </a:lnTo>
                  <a:lnTo>
                    <a:pt x="2018165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32080" y="3583685"/>
              <a:ext cx="2208530" cy="2352675"/>
            </a:xfrm>
            <a:custGeom>
              <a:avLst/>
              <a:gdLst/>
              <a:ahLst/>
              <a:cxnLst/>
              <a:rect l="l" t="t" r="r" b="b"/>
              <a:pathLst>
                <a:path w="2208530" h="2352675">
                  <a:moveTo>
                    <a:pt x="2208479" y="0"/>
                  </a:moveTo>
                  <a:lnTo>
                    <a:pt x="177469" y="2030272"/>
                  </a:lnTo>
                  <a:lnTo>
                    <a:pt x="126111" y="2157603"/>
                  </a:lnTo>
                  <a:lnTo>
                    <a:pt x="97790" y="2227834"/>
                  </a:lnTo>
                  <a:lnTo>
                    <a:pt x="87630" y="2237994"/>
                  </a:lnTo>
                  <a:lnTo>
                    <a:pt x="78740" y="2245614"/>
                  </a:lnTo>
                  <a:lnTo>
                    <a:pt x="10160" y="2314194"/>
                  </a:lnTo>
                  <a:lnTo>
                    <a:pt x="0" y="2333244"/>
                  </a:lnTo>
                  <a:lnTo>
                    <a:pt x="88" y="2352344"/>
                  </a:lnTo>
                  <a:lnTo>
                    <a:pt x="1777212" y="575856"/>
                  </a:lnTo>
                  <a:lnTo>
                    <a:pt x="1704619" y="579094"/>
                  </a:lnTo>
                  <a:lnTo>
                    <a:pt x="1698256" y="579374"/>
                  </a:lnTo>
                  <a:lnTo>
                    <a:pt x="1698002" y="579374"/>
                  </a:lnTo>
                  <a:lnTo>
                    <a:pt x="1710550" y="573163"/>
                  </a:lnTo>
                  <a:lnTo>
                    <a:pt x="1847913" y="505193"/>
                  </a:lnTo>
                  <a:lnTo>
                    <a:pt x="2176297" y="176911"/>
                  </a:lnTo>
                  <a:lnTo>
                    <a:pt x="2191842" y="91871"/>
                  </a:lnTo>
                  <a:lnTo>
                    <a:pt x="2193290" y="84074"/>
                  </a:lnTo>
                  <a:lnTo>
                    <a:pt x="220847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32079" y="3751693"/>
              <a:ext cx="2191385" cy="2210435"/>
            </a:xfrm>
            <a:custGeom>
              <a:avLst/>
              <a:gdLst/>
              <a:ahLst/>
              <a:cxnLst/>
              <a:rect l="l" t="t" r="r" b="b"/>
              <a:pathLst>
                <a:path w="2191385" h="2210435">
                  <a:moveTo>
                    <a:pt x="1849503" y="404632"/>
                  </a:moveTo>
                  <a:lnTo>
                    <a:pt x="1769759" y="408176"/>
                  </a:lnTo>
                  <a:lnTo>
                    <a:pt x="0" y="2177936"/>
                  </a:lnTo>
                  <a:lnTo>
                    <a:pt x="0" y="2184286"/>
                  </a:lnTo>
                  <a:lnTo>
                    <a:pt x="20320" y="2194446"/>
                  </a:lnTo>
                  <a:lnTo>
                    <a:pt x="43729" y="2210407"/>
                  </a:lnTo>
                  <a:lnTo>
                    <a:pt x="1849503" y="404632"/>
                  </a:lnTo>
                  <a:close/>
                </a:path>
                <a:path w="2191385" h="2210435">
                  <a:moveTo>
                    <a:pt x="2177936" y="0"/>
                  </a:moveTo>
                  <a:lnTo>
                    <a:pt x="1833750" y="344185"/>
                  </a:lnTo>
                  <a:lnTo>
                    <a:pt x="1944370" y="289446"/>
                  </a:lnTo>
                  <a:lnTo>
                    <a:pt x="2125402" y="128733"/>
                  </a:lnTo>
                  <a:lnTo>
                    <a:pt x="2191133" y="63002"/>
                  </a:lnTo>
                  <a:lnTo>
                    <a:pt x="2174240" y="20206"/>
                  </a:lnTo>
                  <a:lnTo>
                    <a:pt x="21779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1943" y="3809485"/>
              <a:ext cx="2153920" cy="2193925"/>
            </a:xfrm>
            <a:custGeom>
              <a:avLst/>
              <a:gdLst/>
              <a:ahLst/>
              <a:cxnLst/>
              <a:rect l="l" t="t" r="r" b="b"/>
              <a:pathLst>
                <a:path w="2153920" h="2193925">
                  <a:moveTo>
                    <a:pt x="1881892" y="343628"/>
                  </a:moveTo>
                  <a:lnTo>
                    <a:pt x="1802164" y="347172"/>
                  </a:lnTo>
                  <a:lnTo>
                    <a:pt x="0" y="2149979"/>
                  </a:lnTo>
                  <a:lnTo>
                    <a:pt x="8396" y="2155704"/>
                  </a:lnTo>
                  <a:lnTo>
                    <a:pt x="28716" y="2183644"/>
                  </a:lnTo>
                  <a:lnTo>
                    <a:pt x="32627" y="2193553"/>
                  </a:lnTo>
                  <a:lnTo>
                    <a:pt x="1881892" y="343628"/>
                  </a:lnTo>
                  <a:close/>
                </a:path>
                <a:path w="2153920" h="2193925">
                  <a:moveTo>
                    <a:pt x="2149212" y="0"/>
                  </a:moveTo>
                  <a:lnTo>
                    <a:pt x="2021199" y="128059"/>
                  </a:lnTo>
                  <a:lnTo>
                    <a:pt x="2153426" y="10674"/>
                  </a:lnTo>
                  <a:lnTo>
                    <a:pt x="214921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02457" y="2854959"/>
              <a:ext cx="3181350" cy="3199765"/>
            </a:xfrm>
            <a:custGeom>
              <a:avLst/>
              <a:gdLst/>
              <a:ahLst/>
              <a:cxnLst/>
              <a:rect l="l" t="t" r="r" b="b"/>
              <a:pathLst>
                <a:path w="3181350" h="3199765">
                  <a:moveTo>
                    <a:pt x="1711432" y="1507489"/>
                  </a:moveTo>
                  <a:lnTo>
                    <a:pt x="1635232" y="1507489"/>
                  </a:lnTo>
                  <a:lnTo>
                    <a:pt x="0" y="3142722"/>
                  </a:lnTo>
                  <a:lnTo>
                    <a:pt x="17252" y="3186429"/>
                  </a:lnTo>
                  <a:lnTo>
                    <a:pt x="19553" y="3199369"/>
                  </a:lnTo>
                  <a:lnTo>
                    <a:pt x="1711432" y="1507489"/>
                  </a:lnTo>
                  <a:close/>
                </a:path>
                <a:path w="3181350" h="3199765">
                  <a:moveTo>
                    <a:pt x="3142722" y="0"/>
                  </a:moveTo>
                  <a:lnTo>
                    <a:pt x="1844251" y="1298471"/>
                  </a:lnTo>
                  <a:lnTo>
                    <a:pt x="1856212" y="1297939"/>
                  </a:lnTo>
                  <a:lnTo>
                    <a:pt x="1941508" y="1277414"/>
                  </a:lnTo>
                  <a:lnTo>
                    <a:pt x="3180822" y="38100"/>
                  </a:lnTo>
                  <a:lnTo>
                    <a:pt x="314272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21051" y="2890519"/>
              <a:ext cx="3196590" cy="3223895"/>
            </a:xfrm>
            <a:custGeom>
              <a:avLst/>
              <a:gdLst/>
              <a:ahLst/>
              <a:cxnLst/>
              <a:rect l="l" t="t" r="r" b="b"/>
              <a:pathLst>
                <a:path w="3196590" h="3223895">
                  <a:moveTo>
                    <a:pt x="1762688" y="1471929"/>
                  </a:moveTo>
                  <a:lnTo>
                    <a:pt x="1686488" y="1471929"/>
                  </a:lnTo>
                  <a:lnTo>
                    <a:pt x="0" y="3158418"/>
                  </a:lnTo>
                  <a:lnTo>
                    <a:pt x="8818" y="3208019"/>
                  </a:lnTo>
                  <a:lnTo>
                    <a:pt x="11299" y="3223319"/>
                  </a:lnTo>
                  <a:lnTo>
                    <a:pt x="1762688" y="1471929"/>
                  </a:lnTo>
                  <a:close/>
                </a:path>
                <a:path w="3196590" h="3223895">
                  <a:moveTo>
                    <a:pt x="3158418" y="0"/>
                  </a:moveTo>
                  <a:lnTo>
                    <a:pt x="1914551" y="1243866"/>
                  </a:lnTo>
                  <a:lnTo>
                    <a:pt x="2014899" y="1219718"/>
                  </a:lnTo>
                  <a:lnTo>
                    <a:pt x="3196518" y="38100"/>
                  </a:lnTo>
                  <a:lnTo>
                    <a:pt x="315841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31287" y="4078964"/>
              <a:ext cx="2105025" cy="2093595"/>
            </a:xfrm>
            <a:custGeom>
              <a:avLst/>
              <a:gdLst/>
              <a:ahLst/>
              <a:cxnLst/>
              <a:rect l="l" t="t" r="r" b="b"/>
              <a:pathLst>
                <a:path w="2105025" h="2093595">
                  <a:moveTo>
                    <a:pt x="2104517" y="0"/>
                  </a:moveTo>
                  <a:lnTo>
                    <a:pt x="2064872" y="16785"/>
                  </a:lnTo>
                  <a:lnTo>
                    <a:pt x="1994628" y="33688"/>
                  </a:lnTo>
                  <a:lnTo>
                    <a:pt x="0" y="2028317"/>
                  </a:lnTo>
                  <a:lnTo>
                    <a:pt x="6202" y="2066565"/>
                  </a:lnTo>
                  <a:lnTo>
                    <a:pt x="11141" y="2093376"/>
                  </a:lnTo>
                  <a:lnTo>
                    <a:pt x="210451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241243" y="4028608"/>
              <a:ext cx="2213610" cy="2199640"/>
            </a:xfrm>
            <a:custGeom>
              <a:avLst/>
              <a:gdLst/>
              <a:ahLst/>
              <a:cxnLst/>
              <a:rect l="l" t="t" r="r" b="b"/>
              <a:pathLst>
                <a:path w="2213610" h="2199640">
                  <a:moveTo>
                    <a:pt x="2213497" y="0"/>
                  </a:moveTo>
                  <a:lnTo>
                    <a:pt x="2081346" y="55951"/>
                  </a:lnTo>
                  <a:lnTo>
                    <a:pt x="0" y="2137297"/>
                  </a:lnTo>
                  <a:lnTo>
                    <a:pt x="5136" y="2165181"/>
                  </a:lnTo>
                  <a:lnTo>
                    <a:pt x="14226" y="2199270"/>
                  </a:lnTo>
                  <a:lnTo>
                    <a:pt x="2213497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254133" y="3977320"/>
              <a:ext cx="2322195" cy="2295525"/>
            </a:xfrm>
            <a:custGeom>
              <a:avLst/>
              <a:gdLst/>
              <a:ahLst/>
              <a:cxnLst/>
              <a:rect l="l" t="t" r="r" b="b"/>
              <a:pathLst>
                <a:path w="2322195" h="2295525">
                  <a:moveTo>
                    <a:pt x="2321746" y="0"/>
                  </a:moveTo>
                  <a:lnTo>
                    <a:pt x="2189594" y="55951"/>
                  </a:lnTo>
                  <a:lnTo>
                    <a:pt x="0" y="2245546"/>
                  </a:lnTo>
                  <a:lnTo>
                    <a:pt x="2406" y="2254569"/>
                  </a:lnTo>
                  <a:lnTo>
                    <a:pt x="2406" y="2263459"/>
                  </a:lnTo>
                  <a:lnTo>
                    <a:pt x="26304" y="2295441"/>
                  </a:lnTo>
                  <a:lnTo>
                    <a:pt x="2321746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77228" y="3950666"/>
              <a:ext cx="2395220" cy="2361565"/>
            </a:xfrm>
            <a:custGeom>
              <a:avLst/>
              <a:gdLst/>
              <a:ahLst/>
              <a:cxnLst/>
              <a:rect l="l" t="t" r="r" b="b"/>
              <a:pathLst>
                <a:path w="2395220" h="2361565">
                  <a:moveTo>
                    <a:pt x="2394839" y="0"/>
                  </a:moveTo>
                  <a:lnTo>
                    <a:pt x="2333891" y="11733"/>
                  </a:lnTo>
                  <a:lnTo>
                    <a:pt x="2287048" y="31565"/>
                  </a:lnTo>
                  <a:lnTo>
                    <a:pt x="0" y="2317799"/>
                  </a:lnTo>
                  <a:lnTo>
                    <a:pt x="32587" y="2361409"/>
                  </a:lnTo>
                  <a:lnTo>
                    <a:pt x="239483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07052" y="3934241"/>
              <a:ext cx="2450465" cy="2418080"/>
            </a:xfrm>
            <a:custGeom>
              <a:avLst/>
              <a:gdLst/>
              <a:ahLst/>
              <a:cxnLst/>
              <a:rect l="l" t="t" r="r" b="b"/>
              <a:pathLst>
                <a:path w="2450465" h="2418079">
                  <a:moveTo>
                    <a:pt x="2450336" y="0"/>
                  </a:moveTo>
                  <a:lnTo>
                    <a:pt x="2355969" y="18166"/>
                  </a:lnTo>
                  <a:lnTo>
                    <a:pt x="0" y="2374136"/>
                  </a:lnTo>
                  <a:lnTo>
                    <a:pt x="32588" y="2417747"/>
                  </a:lnTo>
                  <a:lnTo>
                    <a:pt x="2450336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36877" y="3917891"/>
              <a:ext cx="2505710" cy="2487930"/>
            </a:xfrm>
            <a:custGeom>
              <a:avLst/>
              <a:gdLst/>
              <a:ahLst/>
              <a:cxnLst/>
              <a:rect l="l" t="t" r="r" b="b"/>
              <a:pathLst>
                <a:path w="2505710" h="2487929">
                  <a:moveTo>
                    <a:pt x="2505440" y="0"/>
                  </a:moveTo>
                  <a:lnTo>
                    <a:pt x="2411444" y="18095"/>
                  </a:lnTo>
                  <a:lnTo>
                    <a:pt x="0" y="2430399"/>
                  </a:lnTo>
                  <a:lnTo>
                    <a:pt x="6022" y="2438458"/>
                  </a:lnTo>
                  <a:lnTo>
                    <a:pt x="6022" y="2448618"/>
                  </a:lnTo>
                  <a:lnTo>
                    <a:pt x="14912" y="2467668"/>
                  </a:lnTo>
                  <a:lnTo>
                    <a:pt x="17989" y="2487451"/>
                  </a:lnTo>
                  <a:lnTo>
                    <a:pt x="1035822" y="1469618"/>
                  </a:lnTo>
                  <a:lnTo>
                    <a:pt x="1053772" y="1446588"/>
                  </a:lnTo>
                  <a:lnTo>
                    <a:pt x="1058852" y="1446588"/>
                  </a:lnTo>
                  <a:lnTo>
                    <a:pt x="2505440" y="0"/>
                  </a:lnTo>
                  <a:close/>
                </a:path>
                <a:path w="2505710" h="2487929">
                  <a:moveTo>
                    <a:pt x="1058852" y="1446588"/>
                  </a:moveTo>
                  <a:lnTo>
                    <a:pt x="1053772" y="1446588"/>
                  </a:lnTo>
                  <a:lnTo>
                    <a:pt x="1054808" y="1450632"/>
                  </a:lnTo>
                  <a:lnTo>
                    <a:pt x="1058852" y="1446588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54012" y="3916679"/>
              <a:ext cx="2545080" cy="2548890"/>
            </a:xfrm>
            <a:custGeom>
              <a:avLst/>
              <a:gdLst/>
              <a:ahLst/>
              <a:cxnLst/>
              <a:rect l="l" t="t" r="r" b="b"/>
              <a:pathLst>
                <a:path w="2545080" h="2548890">
                  <a:moveTo>
                    <a:pt x="2494597" y="0"/>
                  </a:moveTo>
                  <a:lnTo>
                    <a:pt x="2480442" y="2725"/>
                  </a:lnTo>
                  <a:lnTo>
                    <a:pt x="0" y="2483167"/>
                  </a:lnTo>
                  <a:lnTo>
                    <a:pt x="6667" y="2526030"/>
                  </a:lnTo>
                  <a:lnTo>
                    <a:pt x="10678" y="2548593"/>
                  </a:lnTo>
                  <a:lnTo>
                    <a:pt x="974409" y="1584519"/>
                  </a:lnTo>
                  <a:lnTo>
                    <a:pt x="969327" y="1534160"/>
                  </a:lnTo>
                  <a:lnTo>
                    <a:pt x="1036637" y="1447800"/>
                  </a:lnTo>
                  <a:lnTo>
                    <a:pt x="1111079" y="1447800"/>
                  </a:lnTo>
                  <a:lnTo>
                    <a:pt x="2544943" y="13425"/>
                  </a:lnTo>
                  <a:lnTo>
                    <a:pt x="2494597" y="0"/>
                  </a:lnTo>
                  <a:close/>
                </a:path>
                <a:path w="2545080" h="2548890">
                  <a:moveTo>
                    <a:pt x="1111079" y="1447800"/>
                  </a:moveTo>
                  <a:lnTo>
                    <a:pt x="1036637" y="1447800"/>
                  </a:lnTo>
                  <a:lnTo>
                    <a:pt x="1051824" y="1507076"/>
                  </a:lnTo>
                  <a:lnTo>
                    <a:pt x="1111079" y="144780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63747" y="3928978"/>
              <a:ext cx="2590165" cy="2591435"/>
            </a:xfrm>
            <a:custGeom>
              <a:avLst/>
              <a:gdLst/>
              <a:ahLst/>
              <a:cxnLst/>
              <a:rect l="l" t="t" r="r" b="b"/>
              <a:pathLst>
                <a:path w="2590165" h="2591434">
                  <a:moveTo>
                    <a:pt x="964133" y="1566850"/>
                  </a:moveTo>
                  <a:lnTo>
                    <a:pt x="0" y="2530983"/>
                  </a:lnTo>
                  <a:lnTo>
                    <a:pt x="7092" y="2570881"/>
                  </a:lnTo>
                  <a:lnTo>
                    <a:pt x="14543" y="2591370"/>
                  </a:lnTo>
                  <a:lnTo>
                    <a:pt x="971001" y="1634912"/>
                  </a:lnTo>
                  <a:lnTo>
                    <a:pt x="964133" y="1566850"/>
                  </a:lnTo>
                  <a:close/>
                </a:path>
                <a:path w="2590165" h="2591434">
                  <a:moveTo>
                    <a:pt x="2530983" y="0"/>
                  </a:moveTo>
                  <a:lnTo>
                    <a:pt x="1040889" y="1490094"/>
                  </a:lnTo>
                  <a:lnTo>
                    <a:pt x="1056171" y="1549742"/>
                  </a:lnTo>
                  <a:lnTo>
                    <a:pt x="2590139" y="15774"/>
                  </a:lnTo>
                  <a:lnTo>
                    <a:pt x="253098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76282" y="3943361"/>
              <a:ext cx="2633345" cy="2628900"/>
            </a:xfrm>
            <a:custGeom>
              <a:avLst/>
              <a:gdLst/>
              <a:ahLst/>
              <a:cxnLst/>
              <a:rect l="l" t="t" r="r" b="b"/>
              <a:pathLst>
                <a:path w="2633345" h="2628900">
                  <a:moveTo>
                    <a:pt x="957807" y="1613998"/>
                  </a:moveTo>
                  <a:lnTo>
                    <a:pt x="0" y="2571465"/>
                  </a:lnTo>
                  <a:lnTo>
                    <a:pt x="4717" y="2584438"/>
                  </a:lnTo>
                  <a:lnTo>
                    <a:pt x="4717" y="2603488"/>
                  </a:lnTo>
                  <a:lnTo>
                    <a:pt x="13607" y="2613648"/>
                  </a:lnTo>
                  <a:lnTo>
                    <a:pt x="20477" y="2628369"/>
                  </a:lnTo>
                  <a:lnTo>
                    <a:pt x="964869" y="1683977"/>
                  </a:lnTo>
                  <a:lnTo>
                    <a:pt x="957807" y="1613998"/>
                  </a:lnTo>
                  <a:close/>
                </a:path>
                <a:path w="2633345" h="2628900">
                  <a:moveTo>
                    <a:pt x="2572382" y="0"/>
                  </a:moveTo>
                  <a:lnTo>
                    <a:pt x="1042175" y="1529660"/>
                  </a:lnTo>
                  <a:lnTo>
                    <a:pt x="1053737" y="1574788"/>
                  </a:lnTo>
                  <a:lnTo>
                    <a:pt x="1062497" y="1586348"/>
                  </a:lnTo>
                  <a:lnTo>
                    <a:pt x="1698065" y="950780"/>
                  </a:lnTo>
                  <a:lnTo>
                    <a:pt x="1669687" y="948678"/>
                  </a:lnTo>
                  <a:lnTo>
                    <a:pt x="1834787" y="802628"/>
                  </a:lnTo>
                  <a:lnTo>
                    <a:pt x="1849847" y="798999"/>
                  </a:lnTo>
                  <a:lnTo>
                    <a:pt x="2632748" y="16097"/>
                  </a:lnTo>
                  <a:lnTo>
                    <a:pt x="257238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94334" y="3235959"/>
              <a:ext cx="3368675" cy="3393440"/>
            </a:xfrm>
            <a:custGeom>
              <a:avLst/>
              <a:gdLst/>
              <a:ahLst/>
              <a:cxnLst/>
              <a:rect l="l" t="t" r="r" b="b"/>
              <a:pathLst>
                <a:path w="3368675" h="3393440">
                  <a:moveTo>
                    <a:pt x="946118" y="2384456"/>
                  </a:moveTo>
                  <a:lnTo>
                    <a:pt x="0" y="3330575"/>
                  </a:lnTo>
                  <a:lnTo>
                    <a:pt x="4444" y="3340100"/>
                  </a:lnTo>
                  <a:lnTo>
                    <a:pt x="13838" y="3392936"/>
                  </a:lnTo>
                  <a:lnTo>
                    <a:pt x="953103" y="2453671"/>
                  </a:lnTo>
                  <a:lnTo>
                    <a:pt x="946118" y="2384456"/>
                  </a:lnTo>
                  <a:close/>
                </a:path>
                <a:path w="3368675" h="3393440">
                  <a:moveTo>
                    <a:pt x="1672918" y="1657656"/>
                  </a:moveTo>
                  <a:lnTo>
                    <a:pt x="1041160" y="2289414"/>
                  </a:lnTo>
                  <a:lnTo>
                    <a:pt x="1074010" y="2332764"/>
                  </a:lnTo>
                  <a:lnTo>
                    <a:pt x="1743863" y="1662911"/>
                  </a:lnTo>
                  <a:lnTo>
                    <a:pt x="1672918" y="1657656"/>
                  </a:lnTo>
                  <a:close/>
                </a:path>
                <a:path w="3368675" h="3393440">
                  <a:moveTo>
                    <a:pt x="2204085" y="1126490"/>
                  </a:moveTo>
                  <a:lnTo>
                    <a:pt x="1821754" y="1508820"/>
                  </a:lnTo>
                  <a:lnTo>
                    <a:pt x="1922153" y="1484621"/>
                  </a:lnTo>
                  <a:lnTo>
                    <a:pt x="2204085" y="1126490"/>
                  </a:lnTo>
                  <a:close/>
                </a:path>
                <a:path w="3368675" h="3393440">
                  <a:moveTo>
                    <a:pt x="3330575" y="0"/>
                  </a:moveTo>
                  <a:lnTo>
                    <a:pt x="2608680" y="721894"/>
                  </a:lnTo>
                  <a:lnTo>
                    <a:pt x="2668838" y="737936"/>
                  </a:lnTo>
                  <a:lnTo>
                    <a:pt x="3368675" y="38100"/>
                  </a:lnTo>
                  <a:lnTo>
                    <a:pt x="333057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407214" y="3972559"/>
              <a:ext cx="2715895" cy="2660650"/>
            </a:xfrm>
            <a:custGeom>
              <a:avLst/>
              <a:gdLst/>
              <a:ahLst/>
              <a:cxnLst/>
              <a:rect l="l" t="t" r="r" b="b"/>
              <a:pathLst>
                <a:path w="2715895" h="2660650">
                  <a:moveTo>
                    <a:pt x="939641" y="1711303"/>
                  </a:moveTo>
                  <a:lnTo>
                    <a:pt x="0" y="2650945"/>
                  </a:lnTo>
                  <a:lnTo>
                    <a:pt x="1725" y="2660650"/>
                  </a:lnTo>
                  <a:lnTo>
                    <a:pt x="65225" y="2660650"/>
                  </a:lnTo>
                  <a:lnTo>
                    <a:pt x="941825" y="1784049"/>
                  </a:lnTo>
                  <a:lnTo>
                    <a:pt x="944065" y="1755139"/>
                  </a:lnTo>
                  <a:lnTo>
                    <a:pt x="939641" y="1711303"/>
                  </a:lnTo>
                  <a:close/>
                </a:path>
                <a:path w="2715895" h="2660650">
                  <a:moveTo>
                    <a:pt x="1725071" y="925873"/>
                  </a:moveTo>
                  <a:lnTo>
                    <a:pt x="1058393" y="1592551"/>
                  </a:lnTo>
                  <a:lnTo>
                    <a:pt x="1090696" y="1635178"/>
                  </a:lnTo>
                  <a:lnTo>
                    <a:pt x="1794833" y="931041"/>
                  </a:lnTo>
                  <a:lnTo>
                    <a:pt x="1725071" y="925873"/>
                  </a:lnTo>
                  <a:close/>
                </a:path>
                <a:path w="2715895" h="2660650">
                  <a:moveTo>
                    <a:pt x="2650945" y="0"/>
                  </a:moveTo>
                  <a:lnTo>
                    <a:pt x="1900907" y="750037"/>
                  </a:lnTo>
                  <a:lnTo>
                    <a:pt x="1999632" y="726242"/>
                  </a:lnTo>
                  <a:lnTo>
                    <a:pt x="2715715" y="10159"/>
                  </a:lnTo>
                  <a:lnTo>
                    <a:pt x="2689045" y="10159"/>
                  </a:lnTo>
                  <a:lnTo>
                    <a:pt x="2650945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66077" y="3982719"/>
              <a:ext cx="2794635" cy="2651125"/>
            </a:xfrm>
            <a:custGeom>
              <a:avLst/>
              <a:gdLst/>
              <a:ahLst/>
              <a:cxnLst/>
              <a:rect l="l" t="t" r="r" b="b"/>
              <a:pathLst>
                <a:path w="2794635" h="2651125">
                  <a:moveTo>
                    <a:pt x="883488" y="1767014"/>
                  </a:moveTo>
                  <a:lnTo>
                    <a:pt x="0" y="2650502"/>
                  </a:lnTo>
                  <a:lnTo>
                    <a:pt x="69850" y="2650502"/>
                  </a:lnTo>
                  <a:lnTo>
                    <a:pt x="76200" y="2650502"/>
                  </a:lnTo>
                  <a:lnTo>
                    <a:pt x="144894" y="2650502"/>
                  </a:lnTo>
                  <a:lnTo>
                    <a:pt x="871296" y="1924354"/>
                  </a:lnTo>
                  <a:lnTo>
                    <a:pt x="877087" y="1849615"/>
                  </a:lnTo>
                  <a:lnTo>
                    <a:pt x="877620" y="1842731"/>
                  </a:lnTo>
                  <a:lnTo>
                    <a:pt x="883488" y="1767014"/>
                  </a:lnTo>
                  <a:close/>
                </a:path>
                <a:path w="2794635" h="2651125">
                  <a:moveTo>
                    <a:pt x="1865515" y="930478"/>
                  </a:moveTo>
                  <a:lnTo>
                    <a:pt x="1800987" y="925715"/>
                  </a:lnTo>
                  <a:lnTo>
                    <a:pt x="1795081" y="925271"/>
                  </a:lnTo>
                  <a:lnTo>
                    <a:pt x="1730057" y="920445"/>
                  </a:lnTo>
                  <a:lnTo>
                    <a:pt x="1029093" y="1621409"/>
                  </a:lnTo>
                  <a:lnTo>
                    <a:pt x="1061935" y="1664766"/>
                  </a:lnTo>
                  <a:lnTo>
                    <a:pt x="1087132" y="1697990"/>
                  </a:lnTo>
                  <a:lnTo>
                    <a:pt x="1092212" y="1703527"/>
                  </a:lnTo>
                  <a:lnTo>
                    <a:pt x="1865515" y="930478"/>
                  </a:lnTo>
                  <a:close/>
                </a:path>
                <a:path w="2794635" h="2651125">
                  <a:moveTo>
                    <a:pt x="2794317" y="2019"/>
                  </a:moveTo>
                  <a:lnTo>
                    <a:pt x="2792742" y="0"/>
                  </a:lnTo>
                  <a:lnTo>
                    <a:pt x="2726702" y="0"/>
                  </a:lnTo>
                  <a:lnTo>
                    <a:pt x="2720352" y="0"/>
                  </a:lnTo>
                  <a:lnTo>
                    <a:pt x="2650502" y="0"/>
                  </a:lnTo>
                  <a:lnTo>
                    <a:pt x="1932393" y="718108"/>
                  </a:lnTo>
                  <a:lnTo>
                    <a:pt x="1992642" y="703580"/>
                  </a:lnTo>
                  <a:lnTo>
                    <a:pt x="2025713" y="700989"/>
                  </a:lnTo>
                  <a:lnTo>
                    <a:pt x="2101024" y="695058"/>
                  </a:lnTo>
                  <a:lnTo>
                    <a:pt x="2794317" y="201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605681" y="3982720"/>
              <a:ext cx="2685415" cy="2650490"/>
            </a:xfrm>
            <a:custGeom>
              <a:avLst/>
              <a:gdLst/>
              <a:ahLst/>
              <a:cxnLst/>
              <a:rect l="l" t="t" r="r" b="b"/>
              <a:pathLst>
                <a:path w="2685415" h="2650490">
                  <a:moveTo>
                    <a:pt x="732192" y="1918036"/>
                  </a:moveTo>
                  <a:lnTo>
                    <a:pt x="0" y="2650490"/>
                  </a:lnTo>
                  <a:lnTo>
                    <a:pt x="75038" y="2650490"/>
                  </a:lnTo>
                  <a:lnTo>
                    <a:pt x="102978" y="2622550"/>
                  </a:lnTo>
                  <a:lnTo>
                    <a:pt x="127108" y="2574290"/>
                  </a:lnTo>
                  <a:lnTo>
                    <a:pt x="340081" y="2385446"/>
                  </a:lnTo>
                  <a:lnTo>
                    <a:pt x="725869" y="1999658"/>
                  </a:lnTo>
                  <a:lnTo>
                    <a:pt x="732192" y="1918036"/>
                  </a:lnTo>
                  <a:close/>
                </a:path>
                <a:path w="2685415" h="2650490">
                  <a:moveTo>
                    <a:pt x="1719848" y="930028"/>
                  </a:moveTo>
                  <a:lnTo>
                    <a:pt x="949747" y="1700403"/>
                  </a:lnTo>
                  <a:lnTo>
                    <a:pt x="985852" y="1739675"/>
                  </a:lnTo>
                  <a:lnTo>
                    <a:pt x="1790282" y="935245"/>
                  </a:lnTo>
                  <a:lnTo>
                    <a:pt x="1719848" y="930028"/>
                  </a:lnTo>
                  <a:close/>
                </a:path>
                <a:path w="2685415" h="2650490">
                  <a:moveTo>
                    <a:pt x="2653138" y="0"/>
                  </a:moveTo>
                  <a:lnTo>
                    <a:pt x="2649545" y="0"/>
                  </a:lnTo>
                  <a:lnTo>
                    <a:pt x="1954167" y="695626"/>
                  </a:lnTo>
                  <a:lnTo>
                    <a:pt x="1966068" y="694689"/>
                  </a:lnTo>
                  <a:lnTo>
                    <a:pt x="2034117" y="691410"/>
                  </a:lnTo>
                  <a:lnTo>
                    <a:pt x="2685074" y="40453"/>
                  </a:lnTo>
                  <a:lnTo>
                    <a:pt x="2653138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673099" y="4018914"/>
              <a:ext cx="2673350" cy="2614295"/>
            </a:xfrm>
            <a:custGeom>
              <a:avLst/>
              <a:gdLst/>
              <a:ahLst/>
              <a:cxnLst/>
              <a:rect l="l" t="t" r="r" b="b"/>
              <a:pathLst>
                <a:path w="2673350" h="2614295">
                  <a:moveTo>
                    <a:pt x="43180" y="2571115"/>
                  </a:moveTo>
                  <a:lnTo>
                    <a:pt x="0" y="2614295"/>
                  </a:lnTo>
                  <a:lnTo>
                    <a:pt x="21590" y="2614295"/>
                  </a:lnTo>
                  <a:lnTo>
                    <a:pt x="43180" y="2571115"/>
                  </a:lnTo>
                  <a:close/>
                </a:path>
                <a:path w="2673350" h="2614295">
                  <a:moveTo>
                    <a:pt x="659091" y="1955203"/>
                  </a:moveTo>
                  <a:lnTo>
                    <a:pt x="205408" y="2408886"/>
                  </a:lnTo>
                  <a:lnTo>
                    <a:pt x="317500" y="2309495"/>
                  </a:lnTo>
                  <a:lnTo>
                    <a:pt x="508000" y="2136775"/>
                  </a:lnTo>
                  <a:lnTo>
                    <a:pt x="594790" y="2095704"/>
                  </a:lnTo>
                  <a:lnTo>
                    <a:pt x="652692" y="2037802"/>
                  </a:lnTo>
                  <a:lnTo>
                    <a:pt x="659091" y="1955203"/>
                  </a:lnTo>
                  <a:close/>
                </a:path>
                <a:path w="2673350" h="2614295">
                  <a:moveTo>
                    <a:pt x="1715769" y="898525"/>
                  </a:moveTo>
                  <a:lnTo>
                    <a:pt x="914784" y="1699510"/>
                  </a:lnTo>
                  <a:lnTo>
                    <a:pt x="951283" y="1739211"/>
                  </a:lnTo>
                  <a:lnTo>
                    <a:pt x="1780417" y="910077"/>
                  </a:lnTo>
                  <a:lnTo>
                    <a:pt x="1750060" y="901065"/>
                  </a:lnTo>
                  <a:lnTo>
                    <a:pt x="1715769" y="898525"/>
                  </a:lnTo>
                  <a:close/>
                </a:path>
                <a:path w="2673350" h="2614295">
                  <a:moveTo>
                    <a:pt x="2614295" y="0"/>
                  </a:moveTo>
                  <a:lnTo>
                    <a:pt x="1958693" y="655601"/>
                  </a:lnTo>
                  <a:lnTo>
                    <a:pt x="2038751" y="651743"/>
                  </a:lnTo>
                  <a:lnTo>
                    <a:pt x="2673212" y="17282"/>
                  </a:lnTo>
                  <a:lnTo>
                    <a:pt x="2623820" y="12065"/>
                  </a:lnTo>
                  <a:lnTo>
                    <a:pt x="2614295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255836" y="4035590"/>
              <a:ext cx="2153285" cy="2085339"/>
            </a:xfrm>
            <a:custGeom>
              <a:avLst/>
              <a:gdLst/>
              <a:ahLst/>
              <a:cxnLst/>
              <a:rect l="l" t="t" r="r" b="b"/>
              <a:pathLst>
                <a:path w="2153285" h="2085339">
                  <a:moveTo>
                    <a:pt x="70489" y="2014243"/>
                  </a:moveTo>
                  <a:lnTo>
                    <a:pt x="0" y="2084732"/>
                  </a:lnTo>
                  <a:lnTo>
                    <a:pt x="67503" y="2052789"/>
                  </a:lnTo>
                  <a:lnTo>
                    <a:pt x="70489" y="2014243"/>
                  </a:lnTo>
                  <a:close/>
                </a:path>
                <a:path w="2153285" h="2085339">
                  <a:moveTo>
                    <a:pt x="1192784" y="891947"/>
                  </a:moveTo>
                  <a:lnTo>
                    <a:pt x="365505" y="1719227"/>
                  </a:lnTo>
                  <a:lnTo>
                    <a:pt x="401791" y="1758696"/>
                  </a:lnTo>
                  <a:lnTo>
                    <a:pt x="1250964" y="909220"/>
                  </a:lnTo>
                  <a:lnTo>
                    <a:pt x="1192784" y="891947"/>
                  </a:lnTo>
                  <a:close/>
                </a:path>
                <a:path w="2153285" h="2085339">
                  <a:moveTo>
                    <a:pt x="2084732" y="0"/>
                  </a:moveTo>
                  <a:lnTo>
                    <a:pt x="1449344" y="635388"/>
                  </a:lnTo>
                  <a:lnTo>
                    <a:pt x="1526733" y="631659"/>
                  </a:lnTo>
                  <a:lnTo>
                    <a:pt x="1528547" y="631538"/>
                  </a:lnTo>
                  <a:lnTo>
                    <a:pt x="2152685" y="7178"/>
                  </a:lnTo>
                  <a:lnTo>
                    <a:pt x="208473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654404" y="4042245"/>
              <a:ext cx="1818639" cy="1788795"/>
            </a:xfrm>
            <a:custGeom>
              <a:avLst/>
              <a:gdLst/>
              <a:ahLst/>
              <a:cxnLst/>
              <a:rect l="l" t="t" r="r" b="b"/>
              <a:pathLst>
                <a:path w="1818639" h="1788795">
                  <a:moveTo>
                    <a:pt x="847674" y="901163"/>
                  </a:moveTo>
                  <a:lnTo>
                    <a:pt x="0" y="1748535"/>
                  </a:lnTo>
                  <a:lnTo>
                    <a:pt x="36498" y="1788236"/>
                  </a:lnTo>
                  <a:lnTo>
                    <a:pt x="906436" y="918608"/>
                  </a:lnTo>
                  <a:lnTo>
                    <a:pt x="847674" y="901163"/>
                  </a:lnTo>
                  <a:close/>
                </a:path>
                <a:path w="1818639" h="1788795">
                  <a:moveTo>
                    <a:pt x="1749159" y="0"/>
                  </a:moveTo>
                  <a:lnTo>
                    <a:pt x="1123717" y="625219"/>
                  </a:lnTo>
                  <a:lnTo>
                    <a:pt x="1128165" y="625004"/>
                  </a:lnTo>
                  <a:lnTo>
                    <a:pt x="1205288" y="619863"/>
                  </a:lnTo>
                  <a:lnTo>
                    <a:pt x="1818089" y="7281"/>
                  </a:lnTo>
                  <a:lnTo>
                    <a:pt x="1749159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687648" y="4048816"/>
              <a:ext cx="1853564" cy="1818005"/>
            </a:xfrm>
            <a:custGeom>
              <a:avLst/>
              <a:gdLst/>
              <a:ahLst/>
              <a:cxnLst/>
              <a:rect l="l" t="t" r="r" b="b"/>
              <a:pathLst>
                <a:path w="1853564" h="1818004">
                  <a:moveTo>
                    <a:pt x="867713" y="910410"/>
                  </a:moveTo>
                  <a:lnTo>
                    <a:pt x="0" y="1778124"/>
                  </a:lnTo>
                  <a:lnTo>
                    <a:pt x="36499" y="1817825"/>
                  </a:lnTo>
                  <a:lnTo>
                    <a:pt x="926470" y="927854"/>
                  </a:lnTo>
                  <a:lnTo>
                    <a:pt x="867713" y="910410"/>
                  </a:lnTo>
                  <a:close/>
                </a:path>
                <a:path w="1853564" h="1818004">
                  <a:moveTo>
                    <a:pt x="1778124" y="0"/>
                  </a:moveTo>
                  <a:lnTo>
                    <a:pt x="1164317" y="613806"/>
                  </a:lnTo>
                  <a:lnTo>
                    <a:pt x="1245960" y="608364"/>
                  </a:lnTo>
                  <a:lnTo>
                    <a:pt x="1853111" y="1213"/>
                  </a:lnTo>
                  <a:lnTo>
                    <a:pt x="1789611" y="1213"/>
                  </a:lnTo>
                  <a:lnTo>
                    <a:pt x="177812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720893" y="4050029"/>
              <a:ext cx="1888489" cy="1852930"/>
            </a:xfrm>
            <a:custGeom>
              <a:avLst/>
              <a:gdLst/>
              <a:ahLst/>
              <a:cxnLst/>
              <a:rect l="l" t="t" r="r" b="b"/>
              <a:pathLst>
                <a:path w="1888489" h="1852929">
                  <a:moveTo>
                    <a:pt x="887742" y="925013"/>
                  </a:moveTo>
                  <a:lnTo>
                    <a:pt x="0" y="1813072"/>
                  </a:lnTo>
                  <a:lnTo>
                    <a:pt x="36103" y="1852343"/>
                  </a:lnTo>
                  <a:lnTo>
                    <a:pt x="946106" y="942340"/>
                  </a:lnTo>
                  <a:lnTo>
                    <a:pt x="887742" y="925013"/>
                  </a:lnTo>
                  <a:close/>
                </a:path>
                <a:path w="1888489" h="1852929">
                  <a:moveTo>
                    <a:pt x="1888446" y="0"/>
                  </a:moveTo>
                  <a:lnTo>
                    <a:pt x="1812425" y="0"/>
                  </a:lnTo>
                  <a:lnTo>
                    <a:pt x="1204975" y="607666"/>
                  </a:lnTo>
                  <a:lnTo>
                    <a:pt x="1286194" y="602252"/>
                  </a:lnTo>
                  <a:lnTo>
                    <a:pt x="188844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753955" y="4050029"/>
              <a:ext cx="1924685" cy="1886585"/>
            </a:xfrm>
            <a:custGeom>
              <a:avLst/>
              <a:gdLst/>
              <a:ahLst/>
              <a:cxnLst/>
              <a:rect l="l" t="t" r="r" b="b"/>
              <a:pathLst>
                <a:path w="1924685" h="1886585">
                  <a:moveTo>
                    <a:pt x="908148" y="940886"/>
                  </a:moveTo>
                  <a:lnTo>
                    <a:pt x="0" y="1849034"/>
                  </a:lnTo>
                  <a:lnTo>
                    <a:pt x="16424" y="1866900"/>
                  </a:lnTo>
                  <a:lnTo>
                    <a:pt x="38377" y="1886413"/>
                  </a:lnTo>
                  <a:lnTo>
                    <a:pt x="966307" y="958152"/>
                  </a:lnTo>
                  <a:lnTo>
                    <a:pt x="908148" y="940886"/>
                  </a:lnTo>
                  <a:close/>
                </a:path>
                <a:path w="1924685" h="1886585">
                  <a:moveTo>
                    <a:pt x="1924118" y="0"/>
                  </a:moveTo>
                  <a:lnTo>
                    <a:pt x="1849034" y="0"/>
                  </a:lnTo>
                  <a:lnTo>
                    <a:pt x="1246328" y="602705"/>
                  </a:lnTo>
                  <a:lnTo>
                    <a:pt x="1314364" y="598170"/>
                  </a:lnTo>
                  <a:lnTo>
                    <a:pt x="1342793" y="581531"/>
                  </a:lnTo>
                  <a:lnTo>
                    <a:pt x="192411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789205" y="4050029"/>
              <a:ext cx="1957705" cy="1918970"/>
            </a:xfrm>
            <a:custGeom>
              <a:avLst/>
              <a:gdLst/>
              <a:ahLst/>
              <a:cxnLst/>
              <a:rect l="l" t="t" r="r" b="b"/>
              <a:pathLst>
                <a:path w="1957704" h="1918970">
                  <a:moveTo>
                    <a:pt x="926757" y="956876"/>
                  </a:moveTo>
                  <a:lnTo>
                    <a:pt x="0" y="1883634"/>
                  </a:lnTo>
                  <a:lnTo>
                    <a:pt x="39433" y="1918686"/>
                  </a:lnTo>
                  <a:lnTo>
                    <a:pt x="983932" y="973849"/>
                  </a:lnTo>
                  <a:lnTo>
                    <a:pt x="926757" y="956876"/>
                  </a:lnTo>
                  <a:close/>
                </a:path>
                <a:path w="1957704" h="1918970">
                  <a:moveTo>
                    <a:pt x="1957435" y="0"/>
                  </a:moveTo>
                  <a:lnTo>
                    <a:pt x="1883634" y="0"/>
                  </a:lnTo>
                  <a:lnTo>
                    <a:pt x="1294424" y="589209"/>
                  </a:lnTo>
                  <a:lnTo>
                    <a:pt x="1472784" y="484823"/>
                  </a:lnTo>
                  <a:lnTo>
                    <a:pt x="1957435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825512" y="4050029"/>
              <a:ext cx="1991995" cy="1951989"/>
            </a:xfrm>
            <a:custGeom>
              <a:avLst/>
              <a:gdLst/>
              <a:ahLst/>
              <a:cxnLst/>
              <a:rect l="l" t="t" r="r" b="b"/>
              <a:pathLst>
                <a:path w="1991995" h="1951989">
                  <a:moveTo>
                    <a:pt x="943331" y="972575"/>
                  </a:moveTo>
                  <a:lnTo>
                    <a:pt x="0" y="1915907"/>
                  </a:lnTo>
                  <a:lnTo>
                    <a:pt x="39904" y="1951377"/>
                  </a:lnTo>
                  <a:lnTo>
                    <a:pt x="1001717" y="989908"/>
                  </a:lnTo>
                  <a:lnTo>
                    <a:pt x="943331" y="972575"/>
                  </a:lnTo>
                  <a:close/>
                </a:path>
                <a:path w="1991995" h="1951989">
                  <a:moveTo>
                    <a:pt x="1991978" y="0"/>
                  </a:moveTo>
                  <a:lnTo>
                    <a:pt x="1915907" y="0"/>
                  </a:lnTo>
                  <a:lnTo>
                    <a:pt x="1423471" y="492435"/>
                  </a:lnTo>
                  <a:lnTo>
                    <a:pt x="1518397" y="436880"/>
                  </a:lnTo>
                  <a:lnTo>
                    <a:pt x="1708897" y="274320"/>
                  </a:lnTo>
                  <a:lnTo>
                    <a:pt x="1726802" y="265081"/>
                  </a:lnTo>
                  <a:lnTo>
                    <a:pt x="199197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861819" y="4047226"/>
              <a:ext cx="2027555" cy="1986914"/>
            </a:xfrm>
            <a:custGeom>
              <a:avLst/>
              <a:gdLst/>
              <a:ahLst/>
              <a:cxnLst/>
              <a:rect l="l" t="t" r="r" b="b"/>
              <a:pathLst>
                <a:path w="2027554" h="1986914">
                  <a:moveTo>
                    <a:pt x="959905" y="991077"/>
                  </a:moveTo>
                  <a:lnTo>
                    <a:pt x="0" y="1950983"/>
                  </a:lnTo>
                  <a:lnTo>
                    <a:pt x="40341" y="1986841"/>
                  </a:lnTo>
                  <a:lnTo>
                    <a:pt x="989969" y="1037214"/>
                  </a:lnTo>
                  <a:lnTo>
                    <a:pt x="967740" y="993403"/>
                  </a:lnTo>
                  <a:lnTo>
                    <a:pt x="959905" y="991077"/>
                  </a:lnTo>
                  <a:close/>
                </a:path>
                <a:path w="2027554" h="1986914">
                  <a:moveTo>
                    <a:pt x="2027183" y="0"/>
                  </a:moveTo>
                  <a:lnTo>
                    <a:pt x="1979930" y="2803"/>
                  </a:lnTo>
                  <a:lnTo>
                    <a:pt x="1948179" y="2803"/>
                  </a:lnTo>
                  <a:lnTo>
                    <a:pt x="1675213" y="275769"/>
                  </a:lnTo>
                  <a:lnTo>
                    <a:pt x="1832637" y="194545"/>
                  </a:lnTo>
                  <a:lnTo>
                    <a:pt x="2027183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898799" y="4042902"/>
              <a:ext cx="2063114" cy="2023745"/>
            </a:xfrm>
            <a:custGeom>
              <a:avLst/>
              <a:gdLst/>
              <a:ahLst/>
              <a:cxnLst/>
              <a:rect l="l" t="t" r="r" b="b"/>
              <a:pathLst>
                <a:path w="2063114" h="2023745">
                  <a:moveTo>
                    <a:pt x="950852" y="1037326"/>
                  </a:moveTo>
                  <a:lnTo>
                    <a:pt x="0" y="1988178"/>
                  </a:lnTo>
                  <a:lnTo>
                    <a:pt x="39668" y="2023439"/>
                  </a:lnTo>
                  <a:lnTo>
                    <a:pt x="976073" y="1087034"/>
                  </a:lnTo>
                  <a:lnTo>
                    <a:pt x="950852" y="1037326"/>
                  </a:lnTo>
                  <a:close/>
                </a:path>
                <a:path w="2063114" h="2023745">
                  <a:moveTo>
                    <a:pt x="2063108" y="0"/>
                  </a:moveTo>
                  <a:lnTo>
                    <a:pt x="1983453" y="4725"/>
                  </a:lnTo>
                  <a:lnTo>
                    <a:pt x="1782539" y="205638"/>
                  </a:lnTo>
                  <a:lnTo>
                    <a:pt x="1874370" y="158258"/>
                  </a:lnTo>
                  <a:lnTo>
                    <a:pt x="1988339" y="74769"/>
                  </a:lnTo>
                  <a:lnTo>
                    <a:pt x="2063108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935342" y="4041139"/>
              <a:ext cx="2056764" cy="2042160"/>
            </a:xfrm>
            <a:custGeom>
              <a:avLst/>
              <a:gdLst/>
              <a:ahLst/>
              <a:cxnLst/>
              <a:rect l="l" t="t" r="r" b="b"/>
              <a:pathLst>
                <a:path w="2056764" h="2042160">
                  <a:moveTo>
                    <a:pt x="937655" y="1085102"/>
                  </a:moveTo>
                  <a:lnTo>
                    <a:pt x="0" y="2022423"/>
                  </a:lnTo>
                  <a:lnTo>
                    <a:pt x="17916" y="2038350"/>
                  </a:lnTo>
                  <a:lnTo>
                    <a:pt x="56544" y="2041632"/>
                  </a:lnTo>
                  <a:lnTo>
                    <a:pt x="963041" y="1135135"/>
                  </a:lnTo>
                  <a:lnTo>
                    <a:pt x="937655" y="1085102"/>
                  </a:lnTo>
                  <a:close/>
                </a:path>
                <a:path w="2056764" h="2042160">
                  <a:moveTo>
                    <a:pt x="2056266" y="0"/>
                  </a:moveTo>
                  <a:lnTo>
                    <a:pt x="2021055" y="2088"/>
                  </a:lnTo>
                  <a:lnTo>
                    <a:pt x="1932298" y="90813"/>
                  </a:lnTo>
                  <a:lnTo>
                    <a:pt x="2056266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986035" y="5172062"/>
              <a:ext cx="935990" cy="916305"/>
            </a:xfrm>
            <a:custGeom>
              <a:avLst/>
              <a:gdLst/>
              <a:ahLst/>
              <a:cxnLst/>
              <a:rect l="l" t="t" r="r" b="b"/>
              <a:pathLst>
                <a:path w="935989" h="916304">
                  <a:moveTo>
                    <a:pt x="910212" y="0"/>
                  </a:moveTo>
                  <a:lnTo>
                    <a:pt x="0" y="910212"/>
                  </a:lnTo>
                  <a:lnTo>
                    <a:pt x="69489" y="916116"/>
                  </a:lnTo>
                  <a:lnTo>
                    <a:pt x="935693" y="50221"/>
                  </a:lnTo>
                  <a:lnTo>
                    <a:pt x="91021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049244" y="5217558"/>
              <a:ext cx="895985" cy="876300"/>
            </a:xfrm>
            <a:custGeom>
              <a:avLst/>
              <a:gdLst/>
              <a:ahLst/>
              <a:cxnLst/>
              <a:rect l="l" t="t" r="r" b="b"/>
              <a:pathLst>
                <a:path w="895985" h="876300">
                  <a:moveTo>
                    <a:pt x="870087" y="0"/>
                  </a:moveTo>
                  <a:lnTo>
                    <a:pt x="0" y="870087"/>
                  </a:lnTo>
                  <a:lnTo>
                    <a:pt x="70232" y="876054"/>
                  </a:lnTo>
                  <a:lnTo>
                    <a:pt x="895736" y="50550"/>
                  </a:lnTo>
                  <a:lnTo>
                    <a:pt x="87008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113188" y="5263386"/>
              <a:ext cx="848994" cy="845819"/>
            </a:xfrm>
            <a:custGeom>
              <a:avLst/>
              <a:gdLst/>
              <a:ahLst/>
              <a:cxnLst/>
              <a:rect l="l" t="t" r="r" b="b"/>
              <a:pathLst>
                <a:path w="848994" h="845820">
                  <a:moveTo>
                    <a:pt x="829396" y="0"/>
                  </a:moveTo>
                  <a:lnTo>
                    <a:pt x="0" y="829692"/>
                  </a:lnTo>
                  <a:lnTo>
                    <a:pt x="34381" y="832613"/>
                  </a:lnTo>
                  <a:lnTo>
                    <a:pt x="59385" y="845710"/>
                  </a:lnTo>
                  <a:lnTo>
                    <a:pt x="848402" y="56692"/>
                  </a:lnTo>
                  <a:lnTo>
                    <a:pt x="847181" y="35053"/>
                  </a:lnTo>
                  <a:lnTo>
                    <a:pt x="82939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168405" y="5314068"/>
              <a:ext cx="796925" cy="819150"/>
            </a:xfrm>
            <a:custGeom>
              <a:avLst/>
              <a:gdLst/>
              <a:ahLst/>
              <a:cxnLst/>
              <a:rect l="l" t="t" r="r" b="b"/>
              <a:pathLst>
                <a:path w="796925" h="819150">
                  <a:moveTo>
                    <a:pt x="792845" y="0"/>
                  </a:moveTo>
                  <a:lnTo>
                    <a:pt x="0" y="792845"/>
                  </a:lnTo>
                  <a:lnTo>
                    <a:pt x="49172" y="818602"/>
                  </a:lnTo>
                  <a:lnTo>
                    <a:pt x="796846" y="70928"/>
                  </a:lnTo>
                  <a:lnTo>
                    <a:pt x="79284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214244" y="5380188"/>
              <a:ext cx="755015" cy="776605"/>
            </a:xfrm>
            <a:custGeom>
              <a:avLst/>
              <a:gdLst/>
              <a:ahLst/>
              <a:cxnLst/>
              <a:rect l="l" t="t" r="r" b="b"/>
              <a:pathLst>
                <a:path w="755014" h="776604">
                  <a:moveTo>
                    <a:pt x="750736" y="0"/>
                  </a:moveTo>
                  <a:lnTo>
                    <a:pt x="0" y="750736"/>
                  </a:lnTo>
                  <a:lnTo>
                    <a:pt x="49172" y="776493"/>
                  </a:lnTo>
                  <a:lnTo>
                    <a:pt x="754737" y="70928"/>
                  </a:lnTo>
                  <a:lnTo>
                    <a:pt x="750736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259250" y="5445106"/>
              <a:ext cx="713740" cy="735330"/>
            </a:xfrm>
            <a:custGeom>
              <a:avLst/>
              <a:gdLst/>
              <a:ahLst/>
              <a:cxnLst/>
              <a:rect l="l" t="t" r="r" b="b"/>
              <a:pathLst>
                <a:path w="713739" h="735329">
                  <a:moveTo>
                    <a:pt x="709392" y="0"/>
                  </a:moveTo>
                  <a:lnTo>
                    <a:pt x="0" y="709392"/>
                  </a:lnTo>
                  <a:lnTo>
                    <a:pt x="49496" y="735319"/>
                  </a:lnTo>
                  <a:lnTo>
                    <a:pt x="713432" y="71619"/>
                  </a:lnTo>
                  <a:lnTo>
                    <a:pt x="709392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304766" y="5510535"/>
              <a:ext cx="681990" cy="683260"/>
            </a:xfrm>
            <a:custGeom>
              <a:avLst/>
              <a:gdLst/>
              <a:ahLst/>
              <a:cxnLst/>
              <a:rect l="l" t="t" r="r" b="b"/>
              <a:pathLst>
                <a:path w="681989" h="683260">
                  <a:moveTo>
                    <a:pt x="667567" y="0"/>
                  </a:moveTo>
                  <a:lnTo>
                    <a:pt x="0" y="667805"/>
                  </a:lnTo>
                  <a:lnTo>
                    <a:pt x="29493" y="683254"/>
                  </a:lnTo>
                  <a:lnTo>
                    <a:pt x="66559" y="676668"/>
                  </a:lnTo>
                  <a:lnTo>
                    <a:pt x="681648" y="61579"/>
                  </a:lnTo>
                  <a:lnTo>
                    <a:pt x="669573" y="35554"/>
                  </a:lnTo>
                  <a:lnTo>
                    <a:pt x="667567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363604" y="5567777"/>
              <a:ext cx="645160" cy="621030"/>
            </a:xfrm>
            <a:custGeom>
              <a:avLst/>
              <a:gdLst/>
              <a:ahLst/>
              <a:cxnLst/>
              <a:rect l="l" t="t" r="r" b="b"/>
              <a:pathLst>
                <a:path w="645160" h="621029">
                  <a:moveTo>
                    <a:pt x="620798" y="0"/>
                  </a:moveTo>
                  <a:lnTo>
                    <a:pt x="0" y="620798"/>
                  </a:lnTo>
                  <a:lnTo>
                    <a:pt x="92665" y="604333"/>
                  </a:lnTo>
                  <a:lnTo>
                    <a:pt x="644949" y="52049"/>
                  </a:lnTo>
                  <a:lnTo>
                    <a:pt x="620798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447633" y="5615111"/>
              <a:ext cx="582930" cy="558800"/>
            </a:xfrm>
            <a:custGeom>
              <a:avLst/>
              <a:gdLst/>
              <a:ahLst/>
              <a:cxnLst/>
              <a:rect l="l" t="t" r="r" b="b"/>
              <a:pathLst>
                <a:path w="582930" h="558800">
                  <a:moveTo>
                    <a:pt x="558732" y="0"/>
                  </a:moveTo>
                  <a:lnTo>
                    <a:pt x="0" y="558533"/>
                  </a:lnTo>
                  <a:lnTo>
                    <a:pt x="92034" y="542180"/>
                  </a:lnTo>
                  <a:lnTo>
                    <a:pt x="582656" y="51558"/>
                  </a:lnTo>
                  <a:lnTo>
                    <a:pt x="558732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531946" y="5662333"/>
              <a:ext cx="516255" cy="496570"/>
            </a:xfrm>
            <a:custGeom>
              <a:avLst/>
              <a:gdLst/>
              <a:ahLst/>
              <a:cxnLst/>
              <a:rect l="l" t="t" r="r" b="b"/>
              <a:pathLst>
                <a:path w="516255" h="496570">
                  <a:moveTo>
                    <a:pt x="496330" y="0"/>
                  </a:moveTo>
                  <a:lnTo>
                    <a:pt x="0" y="496330"/>
                  </a:lnTo>
                  <a:lnTo>
                    <a:pt x="91796" y="480019"/>
                  </a:lnTo>
                  <a:lnTo>
                    <a:pt x="512436" y="59529"/>
                  </a:lnTo>
                  <a:lnTo>
                    <a:pt x="516053" y="42506"/>
                  </a:lnTo>
                  <a:lnTo>
                    <a:pt x="496330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615344" y="5712903"/>
              <a:ext cx="431165" cy="432434"/>
            </a:xfrm>
            <a:custGeom>
              <a:avLst/>
              <a:gdLst/>
              <a:ahLst/>
              <a:cxnLst/>
              <a:rect l="l" t="t" r="r" b="b"/>
              <a:pathLst>
                <a:path w="431164" h="432435">
                  <a:moveTo>
                    <a:pt x="80865" y="426276"/>
                  </a:moveTo>
                  <a:lnTo>
                    <a:pt x="26255" y="426276"/>
                  </a:lnTo>
                  <a:lnTo>
                    <a:pt x="74825" y="432316"/>
                  </a:lnTo>
                  <a:lnTo>
                    <a:pt x="80865" y="426276"/>
                  </a:lnTo>
                  <a:close/>
                </a:path>
                <a:path w="431164" h="432435">
                  <a:moveTo>
                    <a:pt x="430941" y="0"/>
                  </a:moveTo>
                  <a:lnTo>
                    <a:pt x="0" y="430941"/>
                  </a:lnTo>
                  <a:lnTo>
                    <a:pt x="26255" y="426276"/>
                  </a:lnTo>
                  <a:lnTo>
                    <a:pt x="80865" y="426276"/>
                  </a:lnTo>
                  <a:lnTo>
                    <a:pt x="410379" y="96761"/>
                  </a:lnTo>
                  <a:lnTo>
                    <a:pt x="430941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684019" y="5800727"/>
              <a:ext cx="344170" cy="352425"/>
            </a:xfrm>
            <a:custGeom>
              <a:avLst/>
              <a:gdLst/>
              <a:ahLst/>
              <a:cxnLst/>
              <a:rect l="l" t="t" r="r" b="b"/>
              <a:pathLst>
                <a:path w="344169" h="352425">
                  <a:moveTo>
                    <a:pt x="343604" y="0"/>
                  </a:moveTo>
                  <a:lnTo>
                    <a:pt x="0" y="343727"/>
                  </a:lnTo>
                  <a:lnTo>
                    <a:pt x="67146" y="352076"/>
                  </a:lnTo>
                  <a:lnTo>
                    <a:pt x="323199" y="96023"/>
                  </a:lnTo>
                  <a:lnTo>
                    <a:pt x="343604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746029" y="5889537"/>
              <a:ext cx="283845" cy="271145"/>
            </a:xfrm>
            <a:custGeom>
              <a:avLst/>
              <a:gdLst/>
              <a:ahLst/>
              <a:cxnLst/>
              <a:rect l="l" t="t" r="r" b="b"/>
              <a:pathLst>
                <a:path w="283844" h="271145">
                  <a:moveTo>
                    <a:pt x="262722" y="0"/>
                  </a:moveTo>
                  <a:lnTo>
                    <a:pt x="0" y="262628"/>
                  </a:lnTo>
                  <a:lnTo>
                    <a:pt x="67260" y="270992"/>
                  </a:lnTo>
                  <a:lnTo>
                    <a:pt x="283662" y="54590"/>
                  </a:lnTo>
                  <a:lnTo>
                    <a:pt x="258790" y="18502"/>
                  </a:lnTo>
                  <a:lnTo>
                    <a:pt x="262722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807642" y="5940369"/>
              <a:ext cx="326717" cy="2292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401077" y="3962400"/>
              <a:ext cx="402322" cy="2527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385569" y="4213859"/>
              <a:ext cx="1896745" cy="11430"/>
            </a:xfrm>
            <a:custGeom>
              <a:avLst/>
              <a:gdLst/>
              <a:ahLst/>
              <a:cxnLst/>
              <a:rect l="l" t="t" r="r" b="b"/>
              <a:pathLst>
                <a:path w="1896745" h="11429">
                  <a:moveTo>
                    <a:pt x="40640" y="0"/>
                  </a:moveTo>
                  <a:lnTo>
                    <a:pt x="17445" y="0"/>
                  </a:lnTo>
                  <a:lnTo>
                    <a:pt x="0" y="11429"/>
                  </a:lnTo>
                  <a:lnTo>
                    <a:pt x="23495" y="11429"/>
                  </a:lnTo>
                  <a:lnTo>
                    <a:pt x="40640" y="0"/>
                  </a:lnTo>
                  <a:close/>
                </a:path>
                <a:path w="1896745" h="11429">
                  <a:moveTo>
                    <a:pt x="1891030" y="8889"/>
                  </a:moveTo>
                  <a:lnTo>
                    <a:pt x="1874045" y="11429"/>
                  </a:lnTo>
                  <a:lnTo>
                    <a:pt x="1896472" y="11429"/>
                  </a:lnTo>
                  <a:lnTo>
                    <a:pt x="1891030" y="8889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370050" y="4224019"/>
              <a:ext cx="1934210" cy="11430"/>
            </a:xfrm>
            <a:custGeom>
              <a:avLst/>
              <a:gdLst/>
              <a:ahLst/>
              <a:cxnLst/>
              <a:rect l="l" t="t" r="r" b="b"/>
              <a:pathLst>
                <a:path w="1934210" h="11429">
                  <a:moveTo>
                    <a:pt x="40919" y="0"/>
                  </a:moveTo>
                  <a:lnTo>
                    <a:pt x="17449" y="0"/>
                  </a:lnTo>
                  <a:lnTo>
                    <a:pt x="0" y="11430"/>
                  </a:lnTo>
                  <a:lnTo>
                    <a:pt x="23774" y="11430"/>
                  </a:lnTo>
                  <a:lnTo>
                    <a:pt x="40919" y="0"/>
                  </a:lnTo>
                  <a:close/>
                </a:path>
                <a:path w="1934210" h="11429">
                  <a:moveTo>
                    <a:pt x="1933752" y="11430"/>
                  </a:moveTo>
                  <a:lnTo>
                    <a:pt x="1909267" y="0"/>
                  </a:lnTo>
                  <a:lnTo>
                    <a:pt x="1898053" y="0"/>
                  </a:lnTo>
                  <a:lnTo>
                    <a:pt x="1821624" y="11430"/>
                  </a:lnTo>
                  <a:lnTo>
                    <a:pt x="1933752" y="1143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354555" y="423417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1174" y="0"/>
                  </a:moveTo>
                  <a:lnTo>
                    <a:pt x="17445" y="0"/>
                  </a:lnTo>
                  <a:lnTo>
                    <a:pt x="0" y="11430"/>
                  </a:lnTo>
                  <a:lnTo>
                    <a:pt x="24029" y="11430"/>
                  </a:lnTo>
                  <a:lnTo>
                    <a:pt x="41174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341907" y="4244339"/>
              <a:ext cx="2005964" cy="11430"/>
            </a:xfrm>
            <a:custGeom>
              <a:avLst/>
              <a:gdLst/>
              <a:ahLst/>
              <a:cxnLst/>
              <a:rect l="l" t="t" r="r" b="b"/>
              <a:pathLst>
                <a:path w="2005964" h="11429">
                  <a:moveTo>
                    <a:pt x="34772" y="0"/>
                  </a:moveTo>
                  <a:lnTo>
                    <a:pt x="10706" y="0"/>
                  </a:lnTo>
                  <a:lnTo>
                    <a:pt x="10706" y="5080"/>
                  </a:lnTo>
                  <a:lnTo>
                    <a:pt x="0" y="5080"/>
                  </a:lnTo>
                  <a:lnTo>
                    <a:pt x="0" y="11430"/>
                  </a:lnTo>
                  <a:lnTo>
                    <a:pt x="26200" y="11430"/>
                  </a:lnTo>
                  <a:lnTo>
                    <a:pt x="26200" y="5080"/>
                  </a:lnTo>
                  <a:lnTo>
                    <a:pt x="34772" y="5080"/>
                  </a:lnTo>
                  <a:lnTo>
                    <a:pt x="34772" y="0"/>
                  </a:lnTo>
                  <a:close/>
                </a:path>
                <a:path w="2005964" h="11429">
                  <a:moveTo>
                    <a:pt x="2005444" y="11430"/>
                  </a:moveTo>
                  <a:lnTo>
                    <a:pt x="1980946" y="0"/>
                  </a:lnTo>
                  <a:lnTo>
                    <a:pt x="1790319" y="0"/>
                  </a:lnTo>
                  <a:lnTo>
                    <a:pt x="1713890" y="11430"/>
                  </a:lnTo>
                  <a:lnTo>
                    <a:pt x="2005444" y="1143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315974" y="4254499"/>
              <a:ext cx="2033270" cy="10160"/>
            </a:xfrm>
            <a:custGeom>
              <a:avLst/>
              <a:gdLst/>
              <a:ahLst/>
              <a:cxnLst/>
              <a:rect l="l" t="t" r="r" b="b"/>
              <a:pathLst>
                <a:path w="2033270" h="10160">
                  <a:moveTo>
                    <a:pt x="49276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34036" y="10160"/>
                  </a:lnTo>
                  <a:lnTo>
                    <a:pt x="49276" y="0"/>
                  </a:lnTo>
                  <a:close/>
                </a:path>
                <a:path w="2033270" h="10160">
                  <a:moveTo>
                    <a:pt x="2032736" y="0"/>
                  </a:moveTo>
                  <a:lnTo>
                    <a:pt x="1735569" y="0"/>
                  </a:lnTo>
                  <a:lnTo>
                    <a:pt x="1735569" y="3810"/>
                  </a:lnTo>
                  <a:lnTo>
                    <a:pt x="1701609" y="3810"/>
                  </a:lnTo>
                  <a:lnTo>
                    <a:pt x="1701609" y="10160"/>
                  </a:lnTo>
                  <a:lnTo>
                    <a:pt x="2013216" y="10160"/>
                  </a:lnTo>
                  <a:lnTo>
                    <a:pt x="2013216" y="3810"/>
                  </a:lnTo>
                  <a:lnTo>
                    <a:pt x="2032736" y="3810"/>
                  </a:lnTo>
                  <a:lnTo>
                    <a:pt x="203273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94130" y="4264659"/>
              <a:ext cx="2011680" cy="10160"/>
            </a:xfrm>
            <a:custGeom>
              <a:avLst/>
              <a:gdLst/>
              <a:ahLst/>
              <a:cxnLst/>
              <a:rect l="l" t="t" r="r" b="b"/>
              <a:pathLst>
                <a:path w="2011679" h="10160">
                  <a:moveTo>
                    <a:pt x="55880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40640" y="10160"/>
                  </a:lnTo>
                  <a:lnTo>
                    <a:pt x="55880" y="0"/>
                  </a:lnTo>
                  <a:close/>
                </a:path>
                <a:path w="2011679" h="10160">
                  <a:moveTo>
                    <a:pt x="2011451" y="0"/>
                  </a:moveTo>
                  <a:lnTo>
                    <a:pt x="1702219" y="0"/>
                  </a:lnTo>
                  <a:lnTo>
                    <a:pt x="1634274" y="10160"/>
                  </a:lnTo>
                  <a:lnTo>
                    <a:pt x="1935899" y="10160"/>
                  </a:lnTo>
                  <a:lnTo>
                    <a:pt x="2011451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2298" y="4274819"/>
              <a:ext cx="1958339" cy="10160"/>
            </a:xfrm>
            <a:custGeom>
              <a:avLst/>
              <a:gdLst/>
              <a:ahLst/>
              <a:cxnLst/>
              <a:rect l="l" t="t" r="r" b="b"/>
              <a:pathLst>
                <a:path w="1958339" h="10160">
                  <a:moveTo>
                    <a:pt x="62471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47231" y="10160"/>
                  </a:lnTo>
                  <a:lnTo>
                    <a:pt x="62471" y="0"/>
                  </a:lnTo>
                  <a:close/>
                </a:path>
                <a:path w="1958339" h="10160">
                  <a:moveTo>
                    <a:pt x="1957730" y="0"/>
                  </a:moveTo>
                  <a:lnTo>
                    <a:pt x="1656105" y="0"/>
                  </a:lnTo>
                  <a:lnTo>
                    <a:pt x="1588173" y="10160"/>
                  </a:lnTo>
                  <a:lnTo>
                    <a:pt x="1882178" y="10160"/>
                  </a:lnTo>
                  <a:lnTo>
                    <a:pt x="1957730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50454" y="4284979"/>
              <a:ext cx="1904364" cy="10160"/>
            </a:xfrm>
            <a:custGeom>
              <a:avLst/>
              <a:gdLst/>
              <a:ahLst/>
              <a:cxnLst/>
              <a:rect l="l" t="t" r="r" b="b"/>
              <a:pathLst>
                <a:path w="1904364" h="10160">
                  <a:moveTo>
                    <a:pt x="69075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3835" y="10160"/>
                  </a:lnTo>
                  <a:lnTo>
                    <a:pt x="69075" y="0"/>
                  </a:lnTo>
                  <a:close/>
                </a:path>
                <a:path w="1904364" h="10160">
                  <a:moveTo>
                    <a:pt x="1904022" y="0"/>
                  </a:moveTo>
                  <a:lnTo>
                    <a:pt x="1610017" y="0"/>
                  </a:lnTo>
                  <a:lnTo>
                    <a:pt x="1542072" y="10160"/>
                  </a:lnTo>
                  <a:lnTo>
                    <a:pt x="1828469" y="10160"/>
                  </a:lnTo>
                  <a:lnTo>
                    <a:pt x="1904022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231353" y="4295139"/>
              <a:ext cx="1847850" cy="10160"/>
            </a:xfrm>
            <a:custGeom>
              <a:avLst/>
              <a:gdLst/>
              <a:ahLst/>
              <a:cxnLst/>
              <a:rect l="l" t="t" r="r" b="b"/>
              <a:pathLst>
                <a:path w="1847850" h="10160">
                  <a:moveTo>
                    <a:pt x="67221" y="0"/>
                  </a:moveTo>
                  <a:lnTo>
                    <a:pt x="10909" y="0"/>
                  </a:lnTo>
                  <a:lnTo>
                    <a:pt x="10909" y="7620"/>
                  </a:lnTo>
                  <a:lnTo>
                    <a:pt x="0" y="7620"/>
                  </a:lnTo>
                  <a:lnTo>
                    <a:pt x="0" y="10160"/>
                  </a:lnTo>
                  <a:lnTo>
                    <a:pt x="58851" y="10160"/>
                  </a:lnTo>
                  <a:lnTo>
                    <a:pt x="58851" y="7620"/>
                  </a:lnTo>
                  <a:lnTo>
                    <a:pt x="67221" y="7620"/>
                  </a:lnTo>
                  <a:lnTo>
                    <a:pt x="67221" y="0"/>
                  </a:lnTo>
                  <a:close/>
                </a:path>
                <a:path w="1847850" h="10160">
                  <a:moveTo>
                    <a:pt x="1847570" y="0"/>
                  </a:moveTo>
                  <a:lnTo>
                    <a:pt x="1561172" y="0"/>
                  </a:lnTo>
                  <a:lnTo>
                    <a:pt x="1493240" y="10160"/>
                  </a:lnTo>
                  <a:lnTo>
                    <a:pt x="1772031" y="10160"/>
                  </a:lnTo>
                  <a:lnTo>
                    <a:pt x="1847570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206779" y="4305299"/>
              <a:ext cx="1797050" cy="10160"/>
            </a:xfrm>
            <a:custGeom>
              <a:avLst/>
              <a:gdLst/>
              <a:ahLst/>
              <a:cxnLst/>
              <a:rect l="l" t="t" r="r" b="b"/>
              <a:pathLst>
                <a:path w="1797050" h="10160">
                  <a:moveTo>
                    <a:pt x="8078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59613" y="10160"/>
                  </a:lnTo>
                  <a:lnTo>
                    <a:pt x="80784" y="0"/>
                  </a:lnTo>
                  <a:close/>
                </a:path>
                <a:path w="1797050" h="10160">
                  <a:moveTo>
                    <a:pt x="1796605" y="0"/>
                  </a:moveTo>
                  <a:lnTo>
                    <a:pt x="1517815" y="0"/>
                  </a:lnTo>
                  <a:lnTo>
                    <a:pt x="1449870" y="10160"/>
                  </a:lnTo>
                  <a:lnTo>
                    <a:pt x="1721053" y="10160"/>
                  </a:lnTo>
                  <a:lnTo>
                    <a:pt x="1796605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184935" y="4315459"/>
              <a:ext cx="1743075" cy="10160"/>
            </a:xfrm>
            <a:custGeom>
              <a:avLst/>
              <a:gdLst/>
              <a:ahLst/>
              <a:cxnLst/>
              <a:rect l="l" t="t" r="r" b="b"/>
              <a:pathLst>
                <a:path w="1743075" h="10160">
                  <a:moveTo>
                    <a:pt x="81457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0299" y="10160"/>
                  </a:lnTo>
                  <a:lnTo>
                    <a:pt x="81457" y="0"/>
                  </a:lnTo>
                  <a:close/>
                </a:path>
                <a:path w="1743075" h="10160">
                  <a:moveTo>
                    <a:pt x="1742897" y="0"/>
                  </a:moveTo>
                  <a:lnTo>
                    <a:pt x="1471714" y="0"/>
                  </a:lnTo>
                  <a:lnTo>
                    <a:pt x="1403781" y="10160"/>
                  </a:lnTo>
                  <a:lnTo>
                    <a:pt x="1667344" y="10160"/>
                  </a:lnTo>
                  <a:lnTo>
                    <a:pt x="174289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163104" y="432561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5" h="10160">
                  <a:moveTo>
                    <a:pt x="82130" y="0"/>
                  </a:moveTo>
                  <a:lnTo>
                    <a:pt x="21831" y="0"/>
                  </a:lnTo>
                  <a:lnTo>
                    <a:pt x="0" y="10160"/>
                  </a:lnTo>
                  <a:lnTo>
                    <a:pt x="60960" y="10160"/>
                  </a:lnTo>
                  <a:lnTo>
                    <a:pt x="82130" y="0"/>
                  </a:lnTo>
                  <a:close/>
                </a:path>
                <a:path w="1689735" h="10160">
                  <a:moveTo>
                    <a:pt x="1689176" y="0"/>
                  </a:moveTo>
                  <a:lnTo>
                    <a:pt x="1425613" y="0"/>
                  </a:lnTo>
                  <a:lnTo>
                    <a:pt x="1357668" y="10160"/>
                  </a:lnTo>
                  <a:lnTo>
                    <a:pt x="1613623" y="10160"/>
                  </a:lnTo>
                  <a:lnTo>
                    <a:pt x="1689176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141260" y="4335779"/>
              <a:ext cx="1635760" cy="10160"/>
            </a:xfrm>
            <a:custGeom>
              <a:avLst/>
              <a:gdLst/>
              <a:ahLst/>
              <a:cxnLst/>
              <a:rect l="l" t="t" r="r" b="b"/>
              <a:pathLst>
                <a:path w="1635760" h="10160">
                  <a:moveTo>
                    <a:pt x="82804" y="0"/>
                  </a:moveTo>
                  <a:lnTo>
                    <a:pt x="21844" y="0"/>
                  </a:lnTo>
                  <a:lnTo>
                    <a:pt x="0" y="10160"/>
                  </a:lnTo>
                  <a:lnTo>
                    <a:pt x="61633" y="10160"/>
                  </a:lnTo>
                  <a:lnTo>
                    <a:pt x="82804" y="0"/>
                  </a:lnTo>
                  <a:close/>
                </a:path>
                <a:path w="1635760" h="10160">
                  <a:moveTo>
                    <a:pt x="1635467" y="0"/>
                  </a:moveTo>
                  <a:lnTo>
                    <a:pt x="1379512" y="0"/>
                  </a:lnTo>
                  <a:lnTo>
                    <a:pt x="1311579" y="10160"/>
                  </a:lnTo>
                  <a:lnTo>
                    <a:pt x="1559928" y="10160"/>
                  </a:lnTo>
                  <a:lnTo>
                    <a:pt x="163546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127607" y="434593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39" h="10160">
                  <a:moveTo>
                    <a:pt x="171234" y="2540"/>
                  </a:moveTo>
                  <a:lnTo>
                    <a:pt x="72644" y="2540"/>
                  </a:lnTo>
                  <a:lnTo>
                    <a:pt x="72644" y="0"/>
                  </a:lnTo>
                  <a:lnTo>
                    <a:pt x="10922" y="0"/>
                  </a:lnTo>
                  <a:lnTo>
                    <a:pt x="10922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71234" y="10160"/>
                  </a:lnTo>
                  <a:lnTo>
                    <a:pt x="171234" y="2540"/>
                  </a:lnTo>
                  <a:close/>
                </a:path>
                <a:path w="1564639" h="10160">
                  <a:moveTo>
                    <a:pt x="1564132" y="0"/>
                  </a:moveTo>
                  <a:lnTo>
                    <a:pt x="1316736" y="0"/>
                  </a:lnTo>
                  <a:lnTo>
                    <a:pt x="1316736" y="2540"/>
                  </a:lnTo>
                  <a:lnTo>
                    <a:pt x="1232585" y="2540"/>
                  </a:lnTo>
                  <a:lnTo>
                    <a:pt x="1232585" y="10160"/>
                  </a:lnTo>
                  <a:lnTo>
                    <a:pt x="1526362" y="10160"/>
                  </a:lnTo>
                  <a:lnTo>
                    <a:pt x="1526362" y="2540"/>
                  </a:lnTo>
                  <a:lnTo>
                    <a:pt x="1564132" y="2540"/>
                  </a:lnTo>
                  <a:lnTo>
                    <a:pt x="156413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097584" y="4356099"/>
              <a:ext cx="1528445" cy="10160"/>
            </a:xfrm>
            <a:custGeom>
              <a:avLst/>
              <a:gdLst/>
              <a:ahLst/>
              <a:cxnLst/>
              <a:rect l="l" t="t" r="r" b="b"/>
              <a:pathLst>
                <a:path w="1528445" h="10160">
                  <a:moveTo>
                    <a:pt x="572465" y="10160"/>
                  </a:moveTo>
                  <a:lnTo>
                    <a:pt x="302488" y="0"/>
                  </a:lnTo>
                  <a:lnTo>
                    <a:pt x="21831" y="0"/>
                  </a:lnTo>
                  <a:lnTo>
                    <a:pt x="0" y="10160"/>
                  </a:lnTo>
                  <a:lnTo>
                    <a:pt x="572465" y="10160"/>
                  </a:lnTo>
                  <a:close/>
                </a:path>
                <a:path w="1528445" h="10160">
                  <a:moveTo>
                    <a:pt x="1528051" y="0"/>
                  </a:moveTo>
                  <a:lnTo>
                    <a:pt x="1186954" y="0"/>
                  </a:lnTo>
                  <a:lnTo>
                    <a:pt x="985202" y="10160"/>
                  </a:lnTo>
                  <a:lnTo>
                    <a:pt x="1452499" y="10160"/>
                  </a:lnTo>
                  <a:lnTo>
                    <a:pt x="1528051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75749" y="4366259"/>
              <a:ext cx="1474470" cy="10160"/>
            </a:xfrm>
            <a:custGeom>
              <a:avLst/>
              <a:gdLst/>
              <a:ahLst/>
              <a:cxnLst/>
              <a:rect l="l" t="t" r="r" b="b"/>
              <a:pathLst>
                <a:path w="1474470" h="10160">
                  <a:moveTo>
                    <a:pt x="594300" y="0"/>
                  </a:moveTo>
                  <a:lnTo>
                    <a:pt x="21839" y="0"/>
                  </a:lnTo>
                  <a:lnTo>
                    <a:pt x="0" y="10159"/>
                  </a:lnTo>
                  <a:lnTo>
                    <a:pt x="1399146" y="10159"/>
                  </a:lnTo>
                  <a:lnTo>
                    <a:pt x="1408236" y="8889"/>
                  </a:lnTo>
                  <a:lnTo>
                    <a:pt x="830520" y="8889"/>
                  </a:lnTo>
                  <a:lnTo>
                    <a:pt x="594300" y="0"/>
                  </a:lnTo>
                  <a:close/>
                </a:path>
                <a:path w="1474470" h="10160">
                  <a:moveTo>
                    <a:pt x="1474342" y="0"/>
                  </a:moveTo>
                  <a:lnTo>
                    <a:pt x="1007050" y="0"/>
                  </a:lnTo>
                  <a:lnTo>
                    <a:pt x="830520" y="8889"/>
                  </a:lnTo>
                  <a:lnTo>
                    <a:pt x="1408236" y="8889"/>
                  </a:lnTo>
                  <a:lnTo>
                    <a:pt x="147434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56335" y="4376419"/>
              <a:ext cx="1386840" cy="10160"/>
            </a:xfrm>
            <a:custGeom>
              <a:avLst/>
              <a:gdLst/>
              <a:ahLst/>
              <a:cxnLst/>
              <a:rect l="l" t="t" r="r" b="b"/>
              <a:pathLst>
                <a:path w="1386839" h="10160">
                  <a:moveTo>
                    <a:pt x="1386738" y="0"/>
                  </a:moveTo>
                  <a:lnTo>
                    <a:pt x="9855" y="0"/>
                  </a:lnTo>
                  <a:lnTo>
                    <a:pt x="9855" y="8890"/>
                  </a:lnTo>
                  <a:lnTo>
                    <a:pt x="0" y="8890"/>
                  </a:lnTo>
                  <a:lnTo>
                    <a:pt x="0" y="10160"/>
                  </a:lnTo>
                  <a:lnTo>
                    <a:pt x="1350378" y="10160"/>
                  </a:lnTo>
                  <a:lnTo>
                    <a:pt x="1350378" y="8890"/>
                  </a:lnTo>
                  <a:lnTo>
                    <a:pt x="1386738" y="8890"/>
                  </a:lnTo>
                  <a:lnTo>
                    <a:pt x="1386738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51173" y="4385309"/>
              <a:ext cx="1360170" cy="11430"/>
            </a:xfrm>
            <a:custGeom>
              <a:avLst/>
              <a:gdLst/>
              <a:ahLst/>
              <a:cxnLst/>
              <a:rect l="l" t="t" r="r" b="b"/>
              <a:pathLst>
                <a:path w="1360170" h="11429">
                  <a:moveTo>
                    <a:pt x="1360088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78273" y="11429"/>
                  </a:lnTo>
                  <a:lnTo>
                    <a:pt x="136008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46314" y="4395470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29">
                  <a:moveTo>
                    <a:pt x="1292223" y="0"/>
                  </a:moveTo>
                  <a:lnTo>
                    <a:pt x="5466" y="0"/>
                  </a:lnTo>
                  <a:lnTo>
                    <a:pt x="0" y="11429"/>
                  </a:lnTo>
                  <a:lnTo>
                    <a:pt x="1210408" y="11429"/>
                  </a:lnTo>
                  <a:lnTo>
                    <a:pt x="1292223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41455" y="4405629"/>
              <a:ext cx="1224915" cy="11430"/>
            </a:xfrm>
            <a:custGeom>
              <a:avLst/>
              <a:gdLst/>
              <a:ahLst/>
              <a:cxnLst/>
              <a:rect l="l" t="t" r="r" b="b"/>
              <a:pathLst>
                <a:path w="1224914" h="11429">
                  <a:moveTo>
                    <a:pt x="122435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142543" y="11430"/>
                  </a:lnTo>
                  <a:lnTo>
                    <a:pt x="1224358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36596" y="4415789"/>
              <a:ext cx="1156970" cy="11430"/>
            </a:xfrm>
            <a:custGeom>
              <a:avLst/>
              <a:gdLst/>
              <a:ahLst/>
              <a:cxnLst/>
              <a:rect l="l" t="t" r="r" b="b"/>
              <a:pathLst>
                <a:path w="1156970" h="11429">
                  <a:moveTo>
                    <a:pt x="1156493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074678" y="11430"/>
                  </a:lnTo>
                  <a:lnTo>
                    <a:pt x="1156493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31737" y="4425950"/>
              <a:ext cx="1089025" cy="11430"/>
            </a:xfrm>
            <a:custGeom>
              <a:avLst/>
              <a:gdLst/>
              <a:ahLst/>
              <a:cxnLst/>
              <a:rect l="l" t="t" r="r" b="b"/>
              <a:pathLst>
                <a:path w="1089025" h="11429">
                  <a:moveTo>
                    <a:pt x="108862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419873" y="11430"/>
                  </a:lnTo>
                  <a:lnTo>
                    <a:pt x="544333" y="3810"/>
                  </a:lnTo>
                  <a:lnTo>
                    <a:pt x="1061356" y="3810"/>
                  </a:lnTo>
                  <a:lnTo>
                    <a:pt x="1088628" y="0"/>
                  </a:lnTo>
                  <a:close/>
                </a:path>
                <a:path w="1089025" h="11429">
                  <a:moveTo>
                    <a:pt x="1061356" y="3810"/>
                  </a:moveTo>
                  <a:lnTo>
                    <a:pt x="544333" y="3810"/>
                  </a:lnTo>
                  <a:lnTo>
                    <a:pt x="932953" y="11430"/>
                  </a:lnTo>
                  <a:lnTo>
                    <a:pt x="1006813" y="11430"/>
                  </a:lnTo>
                  <a:lnTo>
                    <a:pt x="1061356" y="381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26871" y="4436109"/>
              <a:ext cx="1021080" cy="11430"/>
            </a:xfrm>
            <a:custGeom>
              <a:avLst/>
              <a:gdLst/>
              <a:ahLst/>
              <a:cxnLst/>
              <a:rect l="l" t="t" r="r" b="b"/>
              <a:pathLst>
                <a:path w="1021080" h="11429">
                  <a:moveTo>
                    <a:pt x="445477" y="0"/>
                  </a:moveTo>
                  <a:lnTo>
                    <a:pt x="5461" y="0"/>
                  </a:lnTo>
                  <a:lnTo>
                    <a:pt x="0" y="11430"/>
                  </a:lnTo>
                  <a:lnTo>
                    <a:pt x="258787" y="11430"/>
                  </a:lnTo>
                  <a:lnTo>
                    <a:pt x="445477" y="0"/>
                  </a:lnTo>
                  <a:close/>
                </a:path>
                <a:path w="1021080" h="11429">
                  <a:moveTo>
                    <a:pt x="1020762" y="0"/>
                  </a:moveTo>
                  <a:lnTo>
                    <a:pt x="873048" y="0"/>
                  </a:lnTo>
                  <a:lnTo>
                    <a:pt x="1002588" y="2540"/>
                  </a:lnTo>
                  <a:lnTo>
                    <a:pt x="1020762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22311" y="4446269"/>
              <a:ext cx="201295" cy="11430"/>
            </a:xfrm>
            <a:custGeom>
              <a:avLst/>
              <a:gdLst/>
              <a:ahLst/>
              <a:cxnLst/>
              <a:rect l="l" t="t" r="r" b="b"/>
              <a:pathLst>
                <a:path w="201294" h="11429">
                  <a:moveTo>
                    <a:pt x="201117" y="0"/>
                  </a:moveTo>
                  <a:lnTo>
                    <a:pt x="2743" y="0"/>
                  </a:lnTo>
                  <a:lnTo>
                    <a:pt x="2743" y="10160"/>
                  </a:lnTo>
                  <a:lnTo>
                    <a:pt x="0" y="10160"/>
                  </a:lnTo>
                  <a:lnTo>
                    <a:pt x="0" y="11430"/>
                  </a:lnTo>
                  <a:lnTo>
                    <a:pt x="118833" y="11430"/>
                  </a:lnTo>
                  <a:lnTo>
                    <a:pt x="118833" y="10160"/>
                  </a:lnTo>
                  <a:lnTo>
                    <a:pt x="201117" y="10160"/>
                  </a:lnTo>
                  <a:lnTo>
                    <a:pt x="201117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17159" y="4456429"/>
              <a:ext cx="135890" cy="11430"/>
            </a:xfrm>
            <a:custGeom>
              <a:avLst/>
              <a:gdLst/>
              <a:ahLst/>
              <a:cxnLst/>
              <a:rect l="l" t="t" r="r" b="b"/>
              <a:pathLst>
                <a:path w="135890" h="11429">
                  <a:moveTo>
                    <a:pt x="123300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35685" y="11430"/>
                  </a:lnTo>
                  <a:lnTo>
                    <a:pt x="123300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012300" y="4466589"/>
              <a:ext cx="151765" cy="11430"/>
            </a:xfrm>
            <a:custGeom>
              <a:avLst/>
              <a:gdLst/>
              <a:ahLst/>
              <a:cxnLst/>
              <a:rect l="l" t="t" r="r" b="b"/>
              <a:pathLst>
                <a:path w="151765" h="11429">
                  <a:moveTo>
                    <a:pt x="139168" y="0"/>
                  </a:moveTo>
                  <a:lnTo>
                    <a:pt x="5466" y="0"/>
                  </a:lnTo>
                  <a:lnTo>
                    <a:pt x="0" y="11430"/>
                  </a:lnTo>
                  <a:lnTo>
                    <a:pt x="151553" y="11430"/>
                  </a:lnTo>
                  <a:lnTo>
                    <a:pt x="139168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962046" y="4517389"/>
              <a:ext cx="255904" cy="10160"/>
            </a:xfrm>
            <a:custGeom>
              <a:avLst/>
              <a:gdLst/>
              <a:ahLst/>
              <a:cxnLst/>
              <a:rect l="l" t="t" r="r" b="b"/>
              <a:pathLst>
                <a:path w="255905" h="10160">
                  <a:moveTo>
                    <a:pt x="244465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55474" y="10160"/>
                  </a:lnTo>
                  <a:lnTo>
                    <a:pt x="244465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946560" y="4527550"/>
              <a:ext cx="282575" cy="10160"/>
            </a:xfrm>
            <a:custGeom>
              <a:avLst/>
              <a:gdLst/>
              <a:ahLst/>
              <a:cxnLst/>
              <a:rect l="l" t="t" r="r" b="b"/>
              <a:pathLst>
                <a:path w="282575" h="10160">
                  <a:moveTo>
                    <a:pt x="270960" y="0"/>
                  </a:moveTo>
                  <a:lnTo>
                    <a:pt x="15485" y="0"/>
                  </a:lnTo>
                  <a:lnTo>
                    <a:pt x="0" y="10160"/>
                  </a:lnTo>
                  <a:lnTo>
                    <a:pt x="281968" y="10160"/>
                  </a:lnTo>
                  <a:lnTo>
                    <a:pt x="270960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13654" y="4547870"/>
              <a:ext cx="338455" cy="11430"/>
            </a:xfrm>
            <a:custGeom>
              <a:avLst/>
              <a:gdLst/>
              <a:ahLst/>
              <a:cxnLst/>
              <a:rect l="l" t="t" r="r" b="b"/>
              <a:pathLst>
                <a:path w="338455" h="11429">
                  <a:moveTo>
                    <a:pt x="325884" y="0"/>
                  </a:moveTo>
                  <a:lnTo>
                    <a:pt x="17421" y="0"/>
                  </a:lnTo>
                  <a:lnTo>
                    <a:pt x="0" y="11429"/>
                  </a:lnTo>
                  <a:lnTo>
                    <a:pt x="141242" y="11429"/>
                  </a:lnTo>
                  <a:lnTo>
                    <a:pt x="142985" y="7619"/>
                  </a:lnTo>
                  <a:lnTo>
                    <a:pt x="334140" y="7619"/>
                  </a:lnTo>
                  <a:lnTo>
                    <a:pt x="325884" y="0"/>
                  </a:lnTo>
                  <a:close/>
                </a:path>
                <a:path w="338455" h="11429">
                  <a:moveTo>
                    <a:pt x="334140" y="7619"/>
                  </a:moveTo>
                  <a:lnTo>
                    <a:pt x="142985" y="7619"/>
                  </a:lnTo>
                  <a:lnTo>
                    <a:pt x="148356" y="11429"/>
                  </a:lnTo>
                  <a:lnTo>
                    <a:pt x="338268" y="11429"/>
                  </a:lnTo>
                  <a:lnTo>
                    <a:pt x="334140" y="7619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00099" y="4558029"/>
              <a:ext cx="361950" cy="10160"/>
            </a:xfrm>
            <a:custGeom>
              <a:avLst/>
              <a:gdLst/>
              <a:ahLst/>
              <a:cxnLst/>
              <a:rect l="l" t="t" r="r" b="b"/>
              <a:pathLst>
                <a:path w="361950" h="10160">
                  <a:moveTo>
                    <a:pt x="15537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50723" y="10160"/>
                  </a:lnTo>
                  <a:lnTo>
                    <a:pt x="155371" y="0"/>
                  </a:lnTo>
                  <a:close/>
                </a:path>
                <a:path w="361950" h="10160">
                  <a:moveTo>
                    <a:pt x="361454" y="10160"/>
                  </a:moveTo>
                  <a:lnTo>
                    <a:pt x="350443" y="0"/>
                  </a:lnTo>
                  <a:lnTo>
                    <a:pt x="160108" y="0"/>
                  </a:lnTo>
                  <a:lnTo>
                    <a:pt x="174434" y="10160"/>
                  </a:lnTo>
                  <a:lnTo>
                    <a:pt x="361454" y="1016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884618" y="4568189"/>
              <a:ext cx="387985" cy="10160"/>
            </a:xfrm>
            <a:custGeom>
              <a:avLst/>
              <a:gdLst/>
              <a:ahLst/>
              <a:cxnLst/>
              <a:rect l="l" t="t" r="r" b="b"/>
              <a:pathLst>
                <a:path w="387984" h="10160">
                  <a:moveTo>
                    <a:pt x="166204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61556" y="10160"/>
                  </a:lnTo>
                  <a:lnTo>
                    <a:pt x="166204" y="0"/>
                  </a:lnTo>
                  <a:close/>
                </a:path>
                <a:path w="387984" h="10160">
                  <a:moveTo>
                    <a:pt x="387934" y="10160"/>
                  </a:moveTo>
                  <a:lnTo>
                    <a:pt x="376936" y="0"/>
                  </a:lnTo>
                  <a:lnTo>
                    <a:pt x="189915" y="0"/>
                  </a:lnTo>
                  <a:lnTo>
                    <a:pt x="204241" y="10160"/>
                  </a:lnTo>
                  <a:lnTo>
                    <a:pt x="387934" y="1016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869124" y="4578350"/>
              <a:ext cx="414655" cy="10160"/>
            </a:xfrm>
            <a:custGeom>
              <a:avLst/>
              <a:gdLst/>
              <a:ahLst/>
              <a:cxnLst/>
              <a:rect l="l" t="t" r="r" b="b"/>
              <a:pathLst>
                <a:path w="414655" h="10160">
                  <a:moveTo>
                    <a:pt x="177050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172402" y="10160"/>
                  </a:lnTo>
                  <a:lnTo>
                    <a:pt x="177050" y="0"/>
                  </a:lnTo>
                  <a:close/>
                </a:path>
                <a:path w="414655" h="10160">
                  <a:moveTo>
                    <a:pt x="414439" y="10160"/>
                  </a:moveTo>
                  <a:lnTo>
                    <a:pt x="403428" y="0"/>
                  </a:lnTo>
                  <a:lnTo>
                    <a:pt x="219735" y="0"/>
                  </a:lnTo>
                  <a:lnTo>
                    <a:pt x="234061" y="10160"/>
                  </a:lnTo>
                  <a:lnTo>
                    <a:pt x="414439" y="1016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853643" y="4588509"/>
              <a:ext cx="441325" cy="10160"/>
            </a:xfrm>
            <a:custGeom>
              <a:avLst/>
              <a:gdLst/>
              <a:ahLst/>
              <a:cxnLst/>
              <a:rect l="l" t="t" r="r" b="b"/>
              <a:pathLst>
                <a:path w="441325" h="10160">
                  <a:moveTo>
                    <a:pt x="187883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83235" y="10160"/>
                  </a:lnTo>
                  <a:lnTo>
                    <a:pt x="187883" y="0"/>
                  </a:lnTo>
                  <a:close/>
                </a:path>
                <a:path w="441325" h="10160">
                  <a:moveTo>
                    <a:pt x="440931" y="10160"/>
                  </a:moveTo>
                  <a:lnTo>
                    <a:pt x="429920" y="0"/>
                  </a:lnTo>
                  <a:lnTo>
                    <a:pt x="249542" y="0"/>
                  </a:lnTo>
                  <a:lnTo>
                    <a:pt x="263855" y="10160"/>
                  </a:lnTo>
                  <a:lnTo>
                    <a:pt x="440931" y="1016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838161" y="4598669"/>
              <a:ext cx="467995" cy="10160"/>
            </a:xfrm>
            <a:custGeom>
              <a:avLst/>
              <a:gdLst/>
              <a:ahLst/>
              <a:cxnLst/>
              <a:rect l="l" t="t" r="r" b="b"/>
              <a:pathLst>
                <a:path w="467994" h="10160">
                  <a:moveTo>
                    <a:pt x="19871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194068" y="10160"/>
                  </a:lnTo>
                  <a:lnTo>
                    <a:pt x="198716" y="0"/>
                  </a:lnTo>
                  <a:close/>
                </a:path>
                <a:path w="467994" h="10160">
                  <a:moveTo>
                    <a:pt x="467423" y="10160"/>
                  </a:moveTo>
                  <a:lnTo>
                    <a:pt x="456412" y="0"/>
                  </a:lnTo>
                  <a:lnTo>
                    <a:pt x="279336" y="0"/>
                  </a:lnTo>
                  <a:lnTo>
                    <a:pt x="293662" y="10160"/>
                  </a:lnTo>
                  <a:lnTo>
                    <a:pt x="467423" y="1016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829449" y="4608829"/>
              <a:ext cx="487680" cy="10160"/>
            </a:xfrm>
            <a:custGeom>
              <a:avLst/>
              <a:gdLst/>
              <a:ahLst/>
              <a:cxnLst/>
              <a:rect l="l" t="t" r="r" b="b"/>
              <a:pathLst>
                <a:path w="487680" h="10160">
                  <a:moveTo>
                    <a:pt x="97256" y="1270"/>
                  </a:moveTo>
                  <a:lnTo>
                    <a:pt x="0" y="1270"/>
                  </a:lnTo>
                  <a:lnTo>
                    <a:pt x="0" y="10160"/>
                  </a:lnTo>
                  <a:lnTo>
                    <a:pt x="97256" y="10160"/>
                  </a:lnTo>
                  <a:lnTo>
                    <a:pt x="97256" y="1270"/>
                  </a:lnTo>
                  <a:close/>
                </a:path>
                <a:path w="487680" h="10160">
                  <a:moveTo>
                    <a:pt x="202196" y="1270"/>
                  </a:moveTo>
                  <a:lnTo>
                    <a:pt x="104000" y="1270"/>
                  </a:lnTo>
                  <a:lnTo>
                    <a:pt x="100723" y="10160"/>
                  </a:lnTo>
                  <a:lnTo>
                    <a:pt x="198132" y="10160"/>
                  </a:lnTo>
                  <a:lnTo>
                    <a:pt x="202196" y="1270"/>
                  </a:lnTo>
                  <a:close/>
                </a:path>
                <a:path w="487680" h="10160">
                  <a:moveTo>
                    <a:pt x="487146" y="10160"/>
                  </a:moveTo>
                  <a:lnTo>
                    <a:pt x="476135" y="0"/>
                  </a:lnTo>
                  <a:lnTo>
                    <a:pt x="302374" y="0"/>
                  </a:lnTo>
                  <a:lnTo>
                    <a:pt x="316699" y="10160"/>
                  </a:lnTo>
                  <a:lnTo>
                    <a:pt x="487146" y="1016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807186" y="4618989"/>
              <a:ext cx="520700" cy="10160"/>
            </a:xfrm>
            <a:custGeom>
              <a:avLst/>
              <a:gdLst/>
              <a:ahLst/>
              <a:cxnLst/>
              <a:rect l="l" t="t" r="r" b="b"/>
              <a:pathLst>
                <a:path w="520700" h="10160">
                  <a:moveTo>
                    <a:pt x="112776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370" y="10160"/>
                  </a:lnTo>
                  <a:lnTo>
                    <a:pt x="112776" y="0"/>
                  </a:lnTo>
                  <a:close/>
                </a:path>
                <a:path w="520700" h="10160">
                  <a:moveTo>
                    <a:pt x="220395" y="0"/>
                  </a:moveTo>
                  <a:lnTo>
                    <a:pt x="122986" y="0"/>
                  </a:lnTo>
                  <a:lnTo>
                    <a:pt x="119253" y="10160"/>
                  </a:lnTo>
                  <a:lnTo>
                    <a:pt x="215747" y="10160"/>
                  </a:lnTo>
                  <a:lnTo>
                    <a:pt x="220395" y="0"/>
                  </a:lnTo>
                  <a:close/>
                </a:path>
                <a:path w="520700" h="10160">
                  <a:moveTo>
                    <a:pt x="520420" y="10160"/>
                  </a:moveTo>
                  <a:lnTo>
                    <a:pt x="509409" y="0"/>
                  </a:lnTo>
                  <a:lnTo>
                    <a:pt x="338963" y="0"/>
                  </a:lnTo>
                  <a:lnTo>
                    <a:pt x="353288" y="10160"/>
                  </a:lnTo>
                  <a:lnTo>
                    <a:pt x="520420" y="1016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791705" y="4629150"/>
              <a:ext cx="547370" cy="10160"/>
            </a:xfrm>
            <a:custGeom>
              <a:avLst/>
              <a:gdLst/>
              <a:ahLst/>
              <a:cxnLst/>
              <a:rect l="l" t="t" r="r" b="b"/>
              <a:pathLst>
                <a:path w="547369" h="10160">
                  <a:moveTo>
                    <a:pt x="112852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434" y="10160"/>
                  </a:lnTo>
                  <a:lnTo>
                    <a:pt x="112852" y="0"/>
                  </a:lnTo>
                  <a:close/>
                </a:path>
                <a:path w="547369" h="10160">
                  <a:moveTo>
                    <a:pt x="231228" y="0"/>
                  </a:moveTo>
                  <a:lnTo>
                    <a:pt x="134734" y="0"/>
                  </a:lnTo>
                  <a:lnTo>
                    <a:pt x="131000" y="10160"/>
                  </a:lnTo>
                  <a:lnTo>
                    <a:pt x="226580" y="10160"/>
                  </a:lnTo>
                  <a:lnTo>
                    <a:pt x="231228" y="0"/>
                  </a:lnTo>
                  <a:close/>
                </a:path>
                <a:path w="547369" h="10160">
                  <a:moveTo>
                    <a:pt x="546900" y="10160"/>
                  </a:moveTo>
                  <a:lnTo>
                    <a:pt x="535901" y="0"/>
                  </a:lnTo>
                  <a:lnTo>
                    <a:pt x="368769" y="0"/>
                  </a:lnTo>
                  <a:lnTo>
                    <a:pt x="383082" y="10160"/>
                  </a:lnTo>
                  <a:lnTo>
                    <a:pt x="546900" y="1016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776211" y="4638039"/>
              <a:ext cx="573405" cy="11430"/>
            </a:xfrm>
            <a:custGeom>
              <a:avLst/>
              <a:gdLst/>
              <a:ahLst/>
              <a:cxnLst/>
              <a:rect l="l" t="t" r="r" b="b"/>
              <a:pathLst>
                <a:path w="573405" h="11429">
                  <a:moveTo>
                    <a:pt x="11485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23" y="11430"/>
                  </a:lnTo>
                  <a:lnTo>
                    <a:pt x="114858" y="0"/>
                  </a:lnTo>
                  <a:close/>
                </a:path>
                <a:path w="573405" h="11429">
                  <a:moveTo>
                    <a:pt x="242658" y="0"/>
                  </a:moveTo>
                  <a:lnTo>
                    <a:pt x="146964" y="0"/>
                  </a:lnTo>
                  <a:lnTo>
                    <a:pt x="142760" y="11430"/>
                  </a:lnTo>
                  <a:lnTo>
                    <a:pt x="237426" y="11430"/>
                  </a:lnTo>
                  <a:lnTo>
                    <a:pt x="242658" y="0"/>
                  </a:lnTo>
                  <a:close/>
                </a:path>
                <a:path w="573405" h="11429">
                  <a:moveTo>
                    <a:pt x="573405" y="11430"/>
                  </a:moveTo>
                  <a:lnTo>
                    <a:pt x="561022" y="0"/>
                  </a:lnTo>
                  <a:lnTo>
                    <a:pt x="396786" y="0"/>
                  </a:lnTo>
                  <a:lnTo>
                    <a:pt x="412902" y="11430"/>
                  </a:lnTo>
                  <a:lnTo>
                    <a:pt x="573405" y="1143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60730" y="4648200"/>
              <a:ext cx="600075" cy="11430"/>
            </a:xfrm>
            <a:custGeom>
              <a:avLst/>
              <a:gdLst/>
              <a:ahLst/>
              <a:cxnLst/>
              <a:rect l="l" t="t" r="r" b="b"/>
              <a:pathLst>
                <a:path w="600075" h="11429">
                  <a:moveTo>
                    <a:pt x="114935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586" y="11430"/>
                  </a:lnTo>
                  <a:lnTo>
                    <a:pt x="114935" y="0"/>
                  </a:lnTo>
                  <a:close/>
                </a:path>
                <a:path w="600075" h="11429">
                  <a:moveTo>
                    <a:pt x="253492" y="0"/>
                  </a:moveTo>
                  <a:lnTo>
                    <a:pt x="158711" y="0"/>
                  </a:lnTo>
                  <a:lnTo>
                    <a:pt x="154508" y="11430"/>
                  </a:lnTo>
                  <a:lnTo>
                    <a:pt x="248259" y="11430"/>
                  </a:lnTo>
                  <a:lnTo>
                    <a:pt x="253492" y="0"/>
                  </a:lnTo>
                  <a:close/>
                </a:path>
                <a:path w="600075" h="11429">
                  <a:moveTo>
                    <a:pt x="599897" y="11430"/>
                  </a:moveTo>
                  <a:lnTo>
                    <a:pt x="587514" y="0"/>
                  </a:lnTo>
                  <a:lnTo>
                    <a:pt x="426593" y="0"/>
                  </a:lnTo>
                  <a:lnTo>
                    <a:pt x="442709" y="11430"/>
                  </a:lnTo>
                  <a:lnTo>
                    <a:pt x="599897" y="1143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745248" y="4659629"/>
              <a:ext cx="626745" cy="10160"/>
            </a:xfrm>
            <a:custGeom>
              <a:avLst/>
              <a:gdLst/>
              <a:ahLst/>
              <a:cxnLst/>
              <a:rect l="l" t="t" r="r" b="b"/>
              <a:pathLst>
                <a:path w="626744" h="10160">
                  <a:moveTo>
                    <a:pt x="11308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7663" y="10160"/>
                  </a:lnTo>
                  <a:lnTo>
                    <a:pt x="113080" y="0"/>
                  </a:lnTo>
                  <a:close/>
                </a:path>
                <a:path w="626744" h="10160">
                  <a:moveTo>
                    <a:pt x="263740" y="0"/>
                  </a:moveTo>
                  <a:lnTo>
                    <a:pt x="169989" y="0"/>
                  </a:lnTo>
                  <a:lnTo>
                    <a:pt x="166255" y="10160"/>
                  </a:lnTo>
                  <a:lnTo>
                    <a:pt x="259092" y="10160"/>
                  </a:lnTo>
                  <a:lnTo>
                    <a:pt x="263740" y="0"/>
                  </a:lnTo>
                  <a:close/>
                </a:path>
                <a:path w="626744" h="10160">
                  <a:moveTo>
                    <a:pt x="626389" y="10160"/>
                  </a:moveTo>
                  <a:lnTo>
                    <a:pt x="615378" y="0"/>
                  </a:lnTo>
                  <a:lnTo>
                    <a:pt x="458190" y="0"/>
                  </a:lnTo>
                  <a:lnTo>
                    <a:pt x="472516" y="10160"/>
                  </a:lnTo>
                  <a:lnTo>
                    <a:pt x="626389" y="1016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729754" y="4669789"/>
              <a:ext cx="653415" cy="10160"/>
            </a:xfrm>
            <a:custGeom>
              <a:avLst/>
              <a:gdLst/>
              <a:ahLst/>
              <a:cxnLst/>
              <a:rect l="l" t="t" r="r" b="b"/>
              <a:pathLst>
                <a:path w="653415" h="10160">
                  <a:moveTo>
                    <a:pt x="113157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7751" y="10160"/>
                  </a:lnTo>
                  <a:lnTo>
                    <a:pt x="113157" y="0"/>
                  </a:lnTo>
                  <a:close/>
                </a:path>
                <a:path w="653415" h="10160">
                  <a:moveTo>
                    <a:pt x="274586" y="0"/>
                  </a:moveTo>
                  <a:lnTo>
                    <a:pt x="181749" y="0"/>
                  </a:lnTo>
                  <a:lnTo>
                    <a:pt x="178015" y="10160"/>
                  </a:lnTo>
                  <a:lnTo>
                    <a:pt x="269938" y="10160"/>
                  </a:lnTo>
                  <a:lnTo>
                    <a:pt x="274586" y="0"/>
                  </a:lnTo>
                  <a:close/>
                </a:path>
                <a:path w="653415" h="10160">
                  <a:moveTo>
                    <a:pt x="652894" y="10160"/>
                  </a:moveTo>
                  <a:lnTo>
                    <a:pt x="641883" y="0"/>
                  </a:lnTo>
                  <a:lnTo>
                    <a:pt x="488010" y="0"/>
                  </a:lnTo>
                  <a:lnTo>
                    <a:pt x="502323" y="10160"/>
                  </a:lnTo>
                  <a:lnTo>
                    <a:pt x="652894" y="1016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714273" y="4678679"/>
              <a:ext cx="679450" cy="11430"/>
            </a:xfrm>
            <a:custGeom>
              <a:avLst/>
              <a:gdLst/>
              <a:ahLst/>
              <a:cxnLst/>
              <a:rect l="l" t="t" r="r" b="b"/>
              <a:pathLst>
                <a:path w="679450" h="11429">
                  <a:moveTo>
                    <a:pt x="11515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815" y="11430"/>
                  </a:lnTo>
                  <a:lnTo>
                    <a:pt x="115150" y="0"/>
                  </a:lnTo>
                  <a:close/>
                </a:path>
                <a:path w="679450" h="11429">
                  <a:moveTo>
                    <a:pt x="286004" y="0"/>
                  </a:moveTo>
                  <a:lnTo>
                    <a:pt x="193967" y="0"/>
                  </a:lnTo>
                  <a:lnTo>
                    <a:pt x="189763" y="11430"/>
                  </a:lnTo>
                  <a:lnTo>
                    <a:pt x="280771" y="11430"/>
                  </a:lnTo>
                  <a:lnTo>
                    <a:pt x="286004" y="0"/>
                  </a:lnTo>
                  <a:close/>
                </a:path>
                <a:path w="679450" h="11429">
                  <a:moveTo>
                    <a:pt x="679373" y="11430"/>
                  </a:moveTo>
                  <a:lnTo>
                    <a:pt x="666991" y="0"/>
                  </a:lnTo>
                  <a:lnTo>
                    <a:pt x="516026" y="0"/>
                  </a:lnTo>
                  <a:lnTo>
                    <a:pt x="532130" y="11430"/>
                  </a:lnTo>
                  <a:lnTo>
                    <a:pt x="679373" y="1143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698792" y="4688839"/>
              <a:ext cx="706120" cy="11430"/>
            </a:xfrm>
            <a:custGeom>
              <a:avLst/>
              <a:gdLst/>
              <a:ahLst/>
              <a:cxnLst/>
              <a:rect l="l" t="t" r="r" b="b"/>
              <a:pathLst>
                <a:path w="706119" h="11429">
                  <a:moveTo>
                    <a:pt x="115227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7891" y="11430"/>
                  </a:lnTo>
                  <a:lnTo>
                    <a:pt x="115227" y="0"/>
                  </a:lnTo>
                  <a:close/>
                </a:path>
                <a:path w="706119" h="11429">
                  <a:moveTo>
                    <a:pt x="296837" y="0"/>
                  </a:moveTo>
                  <a:lnTo>
                    <a:pt x="205714" y="0"/>
                  </a:lnTo>
                  <a:lnTo>
                    <a:pt x="201510" y="11430"/>
                  </a:lnTo>
                  <a:lnTo>
                    <a:pt x="291604" y="11430"/>
                  </a:lnTo>
                  <a:lnTo>
                    <a:pt x="296837" y="0"/>
                  </a:lnTo>
                  <a:close/>
                </a:path>
                <a:path w="706119" h="11429">
                  <a:moveTo>
                    <a:pt x="705866" y="11430"/>
                  </a:moveTo>
                  <a:lnTo>
                    <a:pt x="693483" y="0"/>
                  </a:lnTo>
                  <a:lnTo>
                    <a:pt x="545820" y="0"/>
                  </a:lnTo>
                  <a:lnTo>
                    <a:pt x="561936" y="11430"/>
                  </a:lnTo>
                  <a:lnTo>
                    <a:pt x="705866" y="1143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683298" y="4699000"/>
              <a:ext cx="732790" cy="11430"/>
            </a:xfrm>
            <a:custGeom>
              <a:avLst/>
              <a:gdLst/>
              <a:ahLst/>
              <a:cxnLst/>
              <a:rect l="l" t="t" r="r" b="b"/>
              <a:pathLst>
                <a:path w="732790" h="11429">
                  <a:moveTo>
                    <a:pt x="115316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7980" y="11430"/>
                  </a:lnTo>
                  <a:lnTo>
                    <a:pt x="115316" y="0"/>
                  </a:lnTo>
                  <a:close/>
                </a:path>
                <a:path w="732790" h="11429">
                  <a:moveTo>
                    <a:pt x="307682" y="0"/>
                  </a:moveTo>
                  <a:lnTo>
                    <a:pt x="217474" y="0"/>
                  </a:lnTo>
                  <a:lnTo>
                    <a:pt x="213271" y="11430"/>
                  </a:lnTo>
                  <a:lnTo>
                    <a:pt x="302450" y="11430"/>
                  </a:lnTo>
                  <a:lnTo>
                    <a:pt x="307682" y="0"/>
                  </a:lnTo>
                  <a:close/>
                </a:path>
                <a:path w="732790" h="11429">
                  <a:moveTo>
                    <a:pt x="732370" y="11430"/>
                  </a:moveTo>
                  <a:lnTo>
                    <a:pt x="719988" y="0"/>
                  </a:lnTo>
                  <a:lnTo>
                    <a:pt x="575640" y="0"/>
                  </a:lnTo>
                  <a:lnTo>
                    <a:pt x="591756" y="11430"/>
                  </a:lnTo>
                  <a:lnTo>
                    <a:pt x="732370" y="1143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667816" y="4709159"/>
              <a:ext cx="759460" cy="11430"/>
            </a:xfrm>
            <a:custGeom>
              <a:avLst/>
              <a:gdLst/>
              <a:ahLst/>
              <a:cxnLst/>
              <a:rect l="l" t="t" r="r" b="b"/>
              <a:pathLst>
                <a:path w="759460" h="11429">
                  <a:moveTo>
                    <a:pt x="11537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044" y="11430"/>
                  </a:lnTo>
                  <a:lnTo>
                    <a:pt x="115379" y="0"/>
                  </a:lnTo>
                  <a:close/>
                </a:path>
                <a:path w="759460" h="11429">
                  <a:moveTo>
                    <a:pt x="318516" y="0"/>
                  </a:moveTo>
                  <a:lnTo>
                    <a:pt x="229222" y="0"/>
                  </a:lnTo>
                  <a:lnTo>
                    <a:pt x="225018" y="11430"/>
                  </a:lnTo>
                  <a:lnTo>
                    <a:pt x="313283" y="11430"/>
                  </a:lnTo>
                  <a:lnTo>
                    <a:pt x="318516" y="0"/>
                  </a:lnTo>
                  <a:close/>
                </a:path>
                <a:path w="759460" h="11429">
                  <a:moveTo>
                    <a:pt x="758863" y="11430"/>
                  </a:moveTo>
                  <a:lnTo>
                    <a:pt x="746480" y="0"/>
                  </a:lnTo>
                  <a:lnTo>
                    <a:pt x="605447" y="0"/>
                  </a:lnTo>
                  <a:lnTo>
                    <a:pt x="621550" y="11430"/>
                  </a:lnTo>
                  <a:lnTo>
                    <a:pt x="758863" y="1143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52335" y="4719319"/>
              <a:ext cx="785495" cy="11430"/>
            </a:xfrm>
            <a:custGeom>
              <a:avLst/>
              <a:gdLst/>
              <a:ahLst/>
              <a:cxnLst/>
              <a:rect l="l" t="t" r="r" b="b"/>
              <a:pathLst>
                <a:path w="785494" h="11429">
                  <a:moveTo>
                    <a:pt x="115455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120" y="11430"/>
                  </a:lnTo>
                  <a:lnTo>
                    <a:pt x="115455" y="0"/>
                  </a:lnTo>
                  <a:close/>
                </a:path>
                <a:path w="785494" h="11429">
                  <a:moveTo>
                    <a:pt x="329349" y="0"/>
                  </a:moveTo>
                  <a:lnTo>
                    <a:pt x="240969" y="0"/>
                  </a:lnTo>
                  <a:lnTo>
                    <a:pt x="236766" y="11430"/>
                  </a:lnTo>
                  <a:lnTo>
                    <a:pt x="324116" y="11430"/>
                  </a:lnTo>
                  <a:lnTo>
                    <a:pt x="329349" y="0"/>
                  </a:lnTo>
                  <a:close/>
                </a:path>
                <a:path w="785494" h="11429">
                  <a:moveTo>
                    <a:pt x="785355" y="11430"/>
                  </a:moveTo>
                  <a:lnTo>
                    <a:pt x="772972" y="0"/>
                  </a:lnTo>
                  <a:lnTo>
                    <a:pt x="635254" y="0"/>
                  </a:lnTo>
                  <a:lnTo>
                    <a:pt x="651357" y="11430"/>
                  </a:lnTo>
                  <a:lnTo>
                    <a:pt x="785355" y="1143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636841" y="4729479"/>
              <a:ext cx="812165" cy="11430"/>
            </a:xfrm>
            <a:custGeom>
              <a:avLst/>
              <a:gdLst/>
              <a:ahLst/>
              <a:cxnLst/>
              <a:rect l="l" t="t" r="r" b="b"/>
              <a:pathLst>
                <a:path w="812165" h="11429">
                  <a:moveTo>
                    <a:pt x="115544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09" y="11430"/>
                  </a:lnTo>
                  <a:lnTo>
                    <a:pt x="115544" y="0"/>
                  </a:lnTo>
                  <a:close/>
                </a:path>
                <a:path w="812165" h="11429">
                  <a:moveTo>
                    <a:pt x="340194" y="0"/>
                  </a:moveTo>
                  <a:lnTo>
                    <a:pt x="252730" y="0"/>
                  </a:lnTo>
                  <a:lnTo>
                    <a:pt x="248526" y="11430"/>
                  </a:lnTo>
                  <a:lnTo>
                    <a:pt x="334962" y="11430"/>
                  </a:lnTo>
                  <a:lnTo>
                    <a:pt x="340194" y="0"/>
                  </a:lnTo>
                  <a:close/>
                </a:path>
                <a:path w="812165" h="11429">
                  <a:moveTo>
                    <a:pt x="811860" y="11430"/>
                  </a:moveTo>
                  <a:lnTo>
                    <a:pt x="799465" y="0"/>
                  </a:lnTo>
                  <a:lnTo>
                    <a:pt x="665060" y="0"/>
                  </a:lnTo>
                  <a:lnTo>
                    <a:pt x="681177" y="11430"/>
                  </a:lnTo>
                  <a:lnTo>
                    <a:pt x="811860" y="1143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621360" y="4739639"/>
              <a:ext cx="838835" cy="11430"/>
            </a:xfrm>
            <a:custGeom>
              <a:avLst/>
              <a:gdLst/>
              <a:ahLst/>
              <a:cxnLst/>
              <a:rect l="l" t="t" r="r" b="b"/>
              <a:pathLst>
                <a:path w="838835" h="11429">
                  <a:moveTo>
                    <a:pt x="115620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285" y="11430"/>
                  </a:lnTo>
                  <a:lnTo>
                    <a:pt x="115620" y="0"/>
                  </a:lnTo>
                  <a:close/>
                </a:path>
                <a:path w="838835" h="11429">
                  <a:moveTo>
                    <a:pt x="351028" y="0"/>
                  </a:moveTo>
                  <a:lnTo>
                    <a:pt x="264477" y="0"/>
                  </a:lnTo>
                  <a:lnTo>
                    <a:pt x="260273" y="11430"/>
                  </a:lnTo>
                  <a:lnTo>
                    <a:pt x="345795" y="11430"/>
                  </a:lnTo>
                  <a:lnTo>
                    <a:pt x="351028" y="0"/>
                  </a:lnTo>
                  <a:close/>
                </a:path>
                <a:path w="838835" h="11429">
                  <a:moveTo>
                    <a:pt x="838339" y="11430"/>
                  </a:moveTo>
                  <a:lnTo>
                    <a:pt x="825957" y="0"/>
                  </a:lnTo>
                  <a:lnTo>
                    <a:pt x="694867" y="0"/>
                  </a:lnTo>
                  <a:lnTo>
                    <a:pt x="710984" y="11430"/>
                  </a:lnTo>
                  <a:lnTo>
                    <a:pt x="838339" y="1143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05878" y="4749800"/>
              <a:ext cx="864869" cy="11430"/>
            </a:xfrm>
            <a:custGeom>
              <a:avLst/>
              <a:gdLst/>
              <a:ahLst/>
              <a:cxnLst/>
              <a:rect l="l" t="t" r="r" b="b"/>
              <a:pathLst>
                <a:path w="864869" h="11429">
                  <a:moveTo>
                    <a:pt x="115684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348" y="11430"/>
                  </a:lnTo>
                  <a:lnTo>
                    <a:pt x="115684" y="0"/>
                  </a:lnTo>
                  <a:close/>
                </a:path>
                <a:path w="864869" h="11429">
                  <a:moveTo>
                    <a:pt x="361861" y="0"/>
                  </a:moveTo>
                  <a:lnTo>
                    <a:pt x="276225" y="0"/>
                  </a:lnTo>
                  <a:lnTo>
                    <a:pt x="272021" y="11430"/>
                  </a:lnTo>
                  <a:lnTo>
                    <a:pt x="356628" y="11430"/>
                  </a:lnTo>
                  <a:lnTo>
                    <a:pt x="361861" y="0"/>
                  </a:lnTo>
                  <a:close/>
                </a:path>
                <a:path w="864869" h="11429">
                  <a:moveTo>
                    <a:pt x="864831" y="11430"/>
                  </a:moveTo>
                  <a:lnTo>
                    <a:pt x="852449" y="0"/>
                  </a:lnTo>
                  <a:lnTo>
                    <a:pt x="724674" y="0"/>
                  </a:lnTo>
                  <a:lnTo>
                    <a:pt x="740791" y="11430"/>
                  </a:lnTo>
                  <a:lnTo>
                    <a:pt x="864831" y="1143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592328" y="475995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60">
                  <a:moveTo>
                    <a:pt x="113830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412" y="10160"/>
                  </a:lnTo>
                  <a:lnTo>
                    <a:pt x="113830" y="0"/>
                  </a:lnTo>
                  <a:close/>
                </a:path>
                <a:path w="888365" h="10160">
                  <a:moveTo>
                    <a:pt x="370763" y="0"/>
                  </a:moveTo>
                  <a:lnTo>
                    <a:pt x="286042" y="0"/>
                  </a:lnTo>
                  <a:lnTo>
                    <a:pt x="282308" y="10160"/>
                  </a:lnTo>
                  <a:lnTo>
                    <a:pt x="366115" y="10160"/>
                  </a:lnTo>
                  <a:lnTo>
                    <a:pt x="370763" y="0"/>
                  </a:lnTo>
                  <a:close/>
                </a:path>
                <a:path w="888365" h="10160">
                  <a:moveTo>
                    <a:pt x="888022" y="10160"/>
                  </a:moveTo>
                  <a:lnTo>
                    <a:pt x="877011" y="0"/>
                  </a:lnTo>
                  <a:lnTo>
                    <a:pt x="752551" y="0"/>
                  </a:lnTo>
                  <a:lnTo>
                    <a:pt x="766864" y="10160"/>
                  </a:lnTo>
                  <a:lnTo>
                    <a:pt x="888022" y="1016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574903" y="4770119"/>
              <a:ext cx="918210" cy="11430"/>
            </a:xfrm>
            <a:custGeom>
              <a:avLst/>
              <a:gdLst/>
              <a:ahLst/>
              <a:cxnLst/>
              <a:rect l="l" t="t" r="r" b="b"/>
              <a:pathLst>
                <a:path w="918210" h="11429">
                  <a:moveTo>
                    <a:pt x="115849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501" y="11430"/>
                  </a:lnTo>
                  <a:lnTo>
                    <a:pt x="115849" y="0"/>
                  </a:lnTo>
                  <a:close/>
                </a:path>
                <a:path w="918210" h="11429">
                  <a:moveTo>
                    <a:pt x="383540" y="0"/>
                  </a:moveTo>
                  <a:lnTo>
                    <a:pt x="299732" y="0"/>
                  </a:lnTo>
                  <a:lnTo>
                    <a:pt x="295529" y="11430"/>
                  </a:lnTo>
                  <a:lnTo>
                    <a:pt x="378307" y="11430"/>
                  </a:lnTo>
                  <a:lnTo>
                    <a:pt x="383540" y="0"/>
                  </a:lnTo>
                  <a:close/>
                </a:path>
                <a:path w="918210" h="11429">
                  <a:moveTo>
                    <a:pt x="917829" y="11430"/>
                  </a:moveTo>
                  <a:lnTo>
                    <a:pt x="905446" y="0"/>
                  </a:lnTo>
                  <a:lnTo>
                    <a:pt x="784288" y="0"/>
                  </a:lnTo>
                  <a:lnTo>
                    <a:pt x="800404" y="11430"/>
                  </a:lnTo>
                  <a:lnTo>
                    <a:pt x="917829" y="1143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559422" y="4780279"/>
              <a:ext cx="944880" cy="11430"/>
            </a:xfrm>
            <a:custGeom>
              <a:avLst/>
              <a:gdLst/>
              <a:ahLst/>
              <a:cxnLst/>
              <a:rect l="l" t="t" r="r" b="b"/>
              <a:pathLst>
                <a:path w="944880" h="11429">
                  <a:moveTo>
                    <a:pt x="115912" y="0"/>
                  </a:moveTo>
                  <a:lnTo>
                    <a:pt x="17411" y="0"/>
                  </a:lnTo>
                  <a:lnTo>
                    <a:pt x="0" y="11430"/>
                  </a:lnTo>
                  <a:lnTo>
                    <a:pt x="98577" y="11430"/>
                  </a:lnTo>
                  <a:lnTo>
                    <a:pt x="115912" y="0"/>
                  </a:lnTo>
                  <a:close/>
                </a:path>
                <a:path w="944880" h="11429">
                  <a:moveTo>
                    <a:pt x="394373" y="0"/>
                  </a:moveTo>
                  <a:lnTo>
                    <a:pt x="311480" y="0"/>
                  </a:lnTo>
                  <a:lnTo>
                    <a:pt x="307276" y="11430"/>
                  </a:lnTo>
                  <a:lnTo>
                    <a:pt x="389140" y="11430"/>
                  </a:lnTo>
                  <a:lnTo>
                    <a:pt x="394373" y="0"/>
                  </a:lnTo>
                  <a:close/>
                </a:path>
                <a:path w="944880" h="11429">
                  <a:moveTo>
                    <a:pt x="944321" y="11430"/>
                  </a:moveTo>
                  <a:lnTo>
                    <a:pt x="931938" y="0"/>
                  </a:lnTo>
                  <a:lnTo>
                    <a:pt x="814095" y="0"/>
                  </a:lnTo>
                  <a:lnTo>
                    <a:pt x="830211" y="11430"/>
                  </a:lnTo>
                  <a:lnTo>
                    <a:pt x="944321" y="1143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543928" y="4790439"/>
              <a:ext cx="970915" cy="11430"/>
            </a:xfrm>
            <a:custGeom>
              <a:avLst/>
              <a:gdLst/>
              <a:ahLst/>
              <a:cxnLst/>
              <a:rect l="l" t="t" r="r" b="b"/>
              <a:pathLst>
                <a:path w="970915" h="11429">
                  <a:moveTo>
                    <a:pt x="116001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666" y="11430"/>
                  </a:lnTo>
                  <a:lnTo>
                    <a:pt x="116001" y="0"/>
                  </a:lnTo>
                  <a:close/>
                </a:path>
                <a:path w="970915" h="11429">
                  <a:moveTo>
                    <a:pt x="405218" y="0"/>
                  </a:moveTo>
                  <a:lnTo>
                    <a:pt x="323240" y="0"/>
                  </a:lnTo>
                  <a:lnTo>
                    <a:pt x="319036" y="11430"/>
                  </a:lnTo>
                  <a:lnTo>
                    <a:pt x="399986" y="11430"/>
                  </a:lnTo>
                  <a:lnTo>
                    <a:pt x="405218" y="0"/>
                  </a:lnTo>
                  <a:close/>
                </a:path>
                <a:path w="970915" h="11429">
                  <a:moveTo>
                    <a:pt x="970826" y="11430"/>
                  </a:moveTo>
                  <a:lnTo>
                    <a:pt x="958430" y="0"/>
                  </a:lnTo>
                  <a:lnTo>
                    <a:pt x="843915" y="0"/>
                  </a:lnTo>
                  <a:lnTo>
                    <a:pt x="860031" y="11430"/>
                  </a:lnTo>
                  <a:lnTo>
                    <a:pt x="970826" y="1143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528447" y="4800600"/>
              <a:ext cx="997585" cy="11430"/>
            </a:xfrm>
            <a:custGeom>
              <a:avLst/>
              <a:gdLst/>
              <a:ahLst/>
              <a:cxnLst/>
              <a:rect l="l" t="t" r="r" b="b"/>
              <a:pathLst>
                <a:path w="997585" h="11429">
                  <a:moveTo>
                    <a:pt x="116078" y="0"/>
                  </a:moveTo>
                  <a:lnTo>
                    <a:pt x="17424" y="0"/>
                  </a:lnTo>
                  <a:lnTo>
                    <a:pt x="0" y="11430"/>
                  </a:lnTo>
                  <a:lnTo>
                    <a:pt x="98729" y="11430"/>
                  </a:lnTo>
                  <a:lnTo>
                    <a:pt x="116078" y="0"/>
                  </a:lnTo>
                  <a:close/>
                </a:path>
                <a:path w="997585" h="11429">
                  <a:moveTo>
                    <a:pt x="416052" y="0"/>
                  </a:moveTo>
                  <a:lnTo>
                    <a:pt x="334987" y="0"/>
                  </a:lnTo>
                  <a:lnTo>
                    <a:pt x="330784" y="11430"/>
                  </a:lnTo>
                  <a:lnTo>
                    <a:pt x="410819" y="11430"/>
                  </a:lnTo>
                  <a:lnTo>
                    <a:pt x="416052" y="0"/>
                  </a:lnTo>
                  <a:close/>
                </a:path>
                <a:path w="997585" h="11429">
                  <a:moveTo>
                    <a:pt x="997305" y="11430"/>
                  </a:moveTo>
                  <a:lnTo>
                    <a:pt x="984923" y="0"/>
                  </a:lnTo>
                  <a:lnTo>
                    <a:pt x="873721" y="0"/>
                  </a:lnTo>
                  <a:lnTo>
                    <a:pt x="889825" y="11430"/>
                  </a:lnTo>
                  <a:lnTo>
                    <a:pt x="997305" y="1143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14896" y="4810759"/>
              <a:ext cx="1021080" cy="10160"/>
            </a:xfrm>
            <a:custGeom>
              <a:avLst/>
              <a:gdLst/>
              <a:ahLst/>
              <a:cxnLst/>
              <a:rect l="l" t="t" r="r" b="b"/>
              <a:pathLst>
                <a:path w="1021080" h="10160">
                  <a:moveTo>
                    <a:pt x="114211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06" y="10160"/>
                  </a:lnTo>
                  <a:lnTo>
                    <a:pt x="114211" y="0"/>
                  </a:lnTo>
                  <a:close/>
                </a:path>
                <a:path w="1021080" h="10160">
                  <a:moveTo>
                    <a:pt x="424954" y="0"/>
                  </a:moveTo>
                  <a:lnTo>
                    <a:pt x="344805" y="0"/>
                  </a:lnTo>
                  <a:lnTo>
                    <a:pt x="341071" y="10160"/>
                  </a:lnTo>
                  <a:lnTo>
                    <a:pt x="420306" y="10160"/>
                  </a:lnTo>
                  <a:lnTo>
                    <a:pt x="424954" y="0"/>
                  </a:lnTo>
                  <a:close/>
                </a:path>
                <a:path w="1021080" h="10160">
                  <a:moveTo>
                    <a:pt x="1020495" y="10160"/>
                  </a:moveTo>
                  <a:lnTo>
                    <a:pt x="1009484" y="0"/>
                  </a:lnTo>
                  <a:lnTo>
                    <a:pt x="901585" y="0"/>
                  </a:lnTo>
                  <a:lnTo>
                    <a:pt x="915911" y="10160"/>
                  </a:lnTo>
                  <a:lnTo>
                    <a:pt x="1020495" y="1016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499414" y="4820919"/>
              <a:ext cx="1047115" cy="10160"/>
            </a:xfrm>
            <a:custGeom>
              <a:avLst/>
              <a:gdLst/>
              <a:ahLst/>
              <a:cxnLst/>
              <a:rect l="l" t="t" r="r" b="b"/>
              <a:pathLst>
                <a:path w="1047115" h="10160">
                  <a:moveTo>
                    <a:pt x="114287" y="0"/>
                  </a:moveTo>
                  <a:lnTo>
                    <a:pt x="15481" y="0"/>
                  </a:lnTo>
                  <a:lnTo>
                    <a:pt x="0" y="10160"/>
                  </a:lnTo>
                  <a:lnTo>
                    <a:pt x="98869" y="10160"/>
                  </a:lnTo>
                  <a:lnTo>
                    <a:pt x="114287" y="0"/>
                  </a:lnTo>
                  <a:close/>
                </a:path>
                <a:path w="1047115" h="10160">
                  <a:moveTo>
                    <a:pt x="435787" y="0"/>
                  </a:moveTo>
                  <a:lnTo>
                    <a:pt x="356552" y="0"/>
                  </a:lnTo>
                  <a:lnTo>
                    <a:pt x="352818" y="10160"/>
                  </a:lnTo>
                  <a:lnTo>
                    <a:pt x="431139" y="10160"/>
                  </a:lnTo>
                  <a:lnTo>
                    <a:pt x="435787" y="0"/>
                  </a:lnTo>
                  <a:close/>
                </a:path>
                <a:path w="1047115" h="10160">
                  <a:moveTo>
                    <a:pt x="1046988" y="10160"/>
                  </a:moveTo>
                  <a:lnTo>
                    <a:pt x="1035977" y="0"/>
                  </a:lnTo>
                  <a:lnTo>
                    <a:pt x="931392" y="0"/>
                  </a:lnTo>
                  <a:lnTo>
                    <a:pt x="945718" y="10160"/>
                  </a:lnTo>
                  <a:lnTo>
                    <a:pt x="1046988" y="1016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483920" y="483107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114376" y="0"/>
                  </a:moveTo>
                  <a:lnTo>
                    <a:pt x="15494" y="0"/>
                  </a:lnTo>
                  <a:lnTo>
                    <a:pt x="0" y="10160"/>
                  </a:lnTo>
                  <a:lnTo>
                    <a:pt x="98958" y="10160"/>
                  </a:lnTo>
                  <a:lnTo>
                    <a:pt x="114376" y="0"/>
                  </a:lnTo>
                  <a:close/>
                </a:path>
                <a:path w="1073785" h="10160">
                  <a:moveTo>
                    <a:pt x="446633" y="0"/>
                  </a:moveTo>
                  <a:lnTo>
                    <a:pt x="368312" y="0"/>
                  </a:lnTo>
                  <a:lnTo>
                    <a:pt x="364578" y="10160"/>
                  </a:lnTo>
                  <a:lnTo>
                    <a:pt x="441985" y="10160"/>
                  </a:lnTo>
                  <a:lnTo>
                    <a:pt x="446633" y="0"/>
                  </a:lnTo>
                  <a:close/>
                </a:path>
                <a:path w="1073785" h="10160">
                  <a:moveTo>
                    <a:pt x="1073492" y="10160"/>
                  </a:moveTo>
                  <a:lnTo>
                    <a:pt x="1062482" y="0"/>
                  </a:lnTo>
                  <a:lnTo>
                    <a:pt x="961212" y="0"/>
                  </a:lnTo>
                  <a:lnTo>
                    <a:pt x="975537" y="10160"/>
                  </a:lnTo>
                  <a:lnTo>
                    <a:pt x="1073492" y="1016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471220" y="4841239"/>
              <a:ext cx="1093470" cy="10160"/>
            </a:xfrm>
            <a:custGeom>
              <a:avLst/>
              <a:gdLst/>
              <a:ahLst/>
              <a:cxnLst/>
              <a:rect l="l" t="t" r="r" b="b"/>
              <a:pathLst>
                <a:path w="1093470" h="10160">
                  <a:moveTo>
                    <a:pt x="109740" y="0"/>
                  </a:moveTo>
                  <a:lnTo>
                    <a:pt x="10769" y="0"/>
                  </a:lnTo>
                  <a:lnTo>
                    <a:pt x="10769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02031" y="10160"/>
                  </a:lnTo>
                  <a:lnTo>
                    <a:pt x="102031" y="2540"/>
                  </a:lnTo>
                  <a:lnTo>
                    <a:pt x="109740" y="2540"/>
                  </a:lnTo>
                  <a:lnTo>
                    <a:pt x="109740" y="0"/>
                  </a:lnTo>
                  <a:close/>
                </a:path>
                <a:path w="1093470" h="10160">
                  <a:moveTo>
                    <a:pt x="454685" y="0"/>
                  </a:moveTo>
                  <a:lnTo>
                    <a:pt x="377278" y="0"/>
                  </a:lnTo>
                  <a:lnTo>
                    <a:pt x="373545" y="10160"/>
                  </a:lnTo>
                  <a:lnTo>
                    <a:pt x="450037" y="10160"/>
                  </a:lnTo>
                  <a:lnTo>
                    <a:pt x="454685" y="0"/>
                  </a:lnTo>
                  <a:close/>
                </a:path>
                <a:path w="1093470" h="10160">
                  <a:moveTo>
                    <a:pt x="1093063" y="2540"/>
                  </a:moveTo>
                  <a:lnTo>
                    <a:pt x="1087564" y="2540"/>
                  </a:lnTo>
                  <a:lnTo>
                    <a:pt x="1087564" y="0"/>
                  </a:lnTo>
                  <a:lnTo>
                    <a:pt x="990028" y="0"/>
                  </a:lnTo>
                  <a:lnTo>
                    <a:pt x="990028" y="2540"/>
                  </a:lnTo>
                  <a:lnTo>
                    <a:pt x="995895" y="2540"/>
                  </a:lnTo>
                  <a:lnTo>
                    <a:pt x="995895" y="10160"/>
                  </a:lnTo>
                  <a:lnTo>
                    <a:pt x="1093063" y="10160"/>
                  </a:lnTo>
                  <a:lnTo>
                    <a:pt x="1093063" y="254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438823" y="4851400"/>
              <a:ext cx="1141095" cy="10160"/>
            </a:xfrm>
            <a:custGeom>
              <a:avLst/>
              <a:gdLst/>
              <a:ahLst/>
              <a:cxnLst/>
              <a:rect l="l" t="t" r="r" b="b"/>
              <a:pathLst>
                <a:path w="1141095" h="10160">
                  <a:moveTo>
                    <a:pt x="12865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13233" y="10160"/>
                  </a:lnTo>
                  <a:lnTo>
                    <a:pt x="128651" y="0"/>
                  </a:lnTo>
                  <a:close/>
                </a:path>
                <a:path w="1141095" h="10160">
                  <a:moveTo>
                    <a:pt x="482434" y="0"/>
                  </a:moveTo>
                  <a:lnTo>
                    <a:pt x="405942" y="0"/>
                  </a:lnTo>
                  <a:lnTo>
                    <a:pt x="402209" y="10160"/>
                  </a:lnTo>
                  <a:lnTo>
                    <a:pt x="477786" y="10160"/>
                  </a:lnTo>
                  <a:lnTo>
                    <a:pt x="482434" y="0"/>
                  </a:lnTo>
                  <a:close/>
                </a:path>
                <a:path w="1141095" h="10160">
                  <a:moveTo>
                    <a:pt x="1140599" y="10160"/>
                  </a:moveTo>
                  <a:lnTo>
                    <a:pt x="1129588" y="0"/>
                  </a:lnTo>
                  <a:lnTo>
                    <a:pt x="1032383" y="0"/>
                  </a:lnTo>
                  <a:lnTo>
                    <a:pt x="1043266" y="10160"/>
                  </a:lnTo>
                  <a:lnTo>
                    <a:pt x="1140599" y="1016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415264" y="4861559"/>
              <a:ext cx="1175385" cy="10160"/>
            </a:xfrm>
            <a:custGeom>
              <a:avLst/>
              <a:gdLst/>
              <a:ahLst/>
              <a:cxnLst/>
              <a:rect l="l" t="t" r="r" b="b"/>
              <a:pathLst>
                <a:path w="1175385" h="10160">
                  <a:moveTo>
                    <a:pt x="136791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21386" y="10160"/>
                  </a:lnTo>
                  <a:lnTo>
                    <a:pt x="136791" y="0"/>
                  </a:lnTo>
                  <a:close/>
                </a:path>
                <a:path w="1175385" h="10160">
                  <a:moveTo>
                    <a:pt x="501345" y="0"/>
                  </a:moveTo>
                  <a:lnTo>
                    <a:pt x="425767" y="0"/>
                  </a:lnTo>
                  <a:lnTo>
                    <a:pt x="422033" y="10160"/>
                  </a:lnTo>
                  <a:lnTo>
                    <a:pt x="496697" y="10160"/>
                  </a:lnTo>
                  <a:lnTo>
                    <a:pt x="501345" y="0"/>
                  </a:lnTo>
                  <a:close/>
                </a:path>
                <a:path w="1175385" h="10160">
                  <a:moveTo>
                    <a:pt x="1175169" y="10160"/>
                  </a:moveTo>
                  <a:lnTo>
                    <a:pt x="1164158" y="0"/>
                  </a:lnTo>
                  <a:lnTo>
                    <a:pt x="1066825" y="0"/>
                  </a:lnTo>
                  <a:lnTo>
                    <a:pt x="1077722" y="10160"/>
                  </a:lnTo>
                  <a:lnTo>
                    <a:pt x="1175169" y="1016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91693" y="487171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10" h="10160">
                  <a:moveTo>
                    <a:pt x="144957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29552" y="10160"/>
                  </a:lnTo>
                  <a:lnTo>
                    <a:pt x="144957" y="0"/>
                  </a:lnTo>
                  <a:close/>
                </a:path>
                <a:path w="1210310" h="10160">
                  <a:moveTo>
                    <a:pt x="520268" y="0"/>
                  </a:moveTo>
                  <a:lnTo>
                    <a:pt x="445604" y="0"/>
                  </a:lnTo>
                  <a:lnTo>
                    <a:pt x="441871" y="10160"/>
                  </a:lnTo>
                  <a:lnTo>
                    <a:pt x="515620" y="10160"/>
                  </a:lnTo>
                  <a:lnTo>
                    <a:pt x="520268" y="0"/>
                  </a:lnTo>
                  <a:close/>
                </a:path>
                <a:path w="1210310" h="10160">
                  <a:moveTo>
                    <a:pt x="1209751" y="10160"/>
                  </a:moveTo>
                  <a:lnTo>
                    <a:pt x="1198740" y="0"/>
                  </a:lnTo>
                  <a:lnTo>
                    <a:pt x="1101293" y="0"/>
                  </a:lnTo>
                  <a:lnTo>
                    <a:pt x="1112177" y="10160"/>
                  </a:lnTo>
                  <a:lnTo>
                    <a:pt x="1209751" y="1016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68134" y="4880609"/>
              <a:ext cx="1244600" cy="11430"/>
            </a:xfrm>
            <a:custGeom>
              <a:avLst/>
              <a:gdLst/>
              <a:ahLst/>
              <a:cxnLst/>
              <a:rect l="l" t="t" r="r" b="b"/>
              <a:pathLst>
                <a:path w="1244600" h="11429">
                  <a:moveTo>
                    <a:pt x="15502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37706" y="11430"/>
                  </a:lnTo>
                  <a:lnTo>
                    <a:pt x="155028" y="0"/>
                  </a:lnTo>
                  <a:close/>
                </a:path>
                <a:path w="1244600" h="11429">
                  <a:moveTo>
                    <a:pt x="539762" y="0"/>
                  </a:moveTo>
                  <a:lnTo>
                    <a:pt x="465899" y="0"/>
                  </a:lnTo>
                  <a:lnTo>
                    <a:pt x="461695" y="11430"/>
                  </a:lnTo>
                  <a:lnTo>
                    <a:pt x="534530" y="11430"/>
                  </a:lnTo>
                  <a:lnTo>
                    <a:pt x="539762" y="0"/>
                  </a:lnTo>
                  <a:close/>
                </a:path>
                <a:path w="1244600" h="11429">
                  <a:moveTo>
                    <a:pt x="1244320" y="11430"/>
                  </a:moveTo>
                  <a:lnTo>
                    <a:pt x="1231925" y="0"/>
                  </a:lnTo>
                  <a:lnTo>
                    <a:pt x="1134376" y="0"/>
                  </a:lnTo>
                  <a:lnTo>
                    <a:pt x="1146632" y="11430"/>
                  </a:lnTo>
                  <a:lnTo>
                    <a:pt x="1244320" y="1143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344576" y="4892039"/>
              <a:ext cx="1278890" cy="10160"/>
            </a:xfrm>
            <a:custGeom>
              <a:avLst/>
              <a:gdLst/>
              <a:ahLst/>
              <a:cxnLst/>
              <a:rect l="l" t="t" r="r" b="b"/>
              <a:pathLst>
                <a:path w="1278890" h="10160">
                  <a:moveTo>
                    <a:pt x="161264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45846" y="10160"/>
                  </a:lnTo>
                  <a:lnTo>
                    <a:pt x="161264" y="0"/>
                  </a:lnTo>
                  <a:close/>
                </a:path>
                <a:path w="1278890" h="10160">
                  <a:moveTo>
                    <a:pt x="558088" y="0"/>
                  </a:moveTo>
                  <a:lnTo>
                    <a:pt x="485254" y="0"/>
                  </a:lnTo>
                  <a:lnTo>
                    <a:pt x="481520" y="10160"/>
                  </a:lnTo>
                  <a:lnTo>
                    <a:pt x="553440" y="10160"/>
                  </a:lnTo>
                  <a:lnTo>
                    <a:pt x="558088" y="0"/>
                  </a:lnTo>
                  <a:close/>
                </a:path>
                <a:path w="1278890" h="10160">
                  <a:moveTo>
                    <a:pt x="1278877" y="10160"/>
                  </a:moveTo>
                  <a:lnTo>
                    <a:pt x="1267879" y="0"/>
                  </a:lnTo>
                  <a:lnTo>
                    <a:pt x="1170190" y="0"/>
                  </a:lnTo>
                  <a:lnTo>
                    <a:pt x="1181074" y="10160"/>
                  </a:lnTo>
                  <a:lnTo>
                    <a:pt x="1278877" y="1016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321017" y="4902200"/>
              <a:ext cx="1313815" cy="10160"/>
            </a:xfrm>
            <a:custGeom>
              <a:avLst/>
              <a:gdLst/>
              <a:ahLst/>
              <a:cxnLst/>
              <a:rect l="l" t="t" r="r" b="b"/>
              <a:pathLst>
                <a:path w="1313814" h="10160">
                  <a:moveTo>
                    <a:pt x="169405" y="0"/>
                  </a:moveTo>
                  <a:lnTo>
                    <a:pt x="23558" y="0"/>
                  </a:lnTo>
                  <a:lnTo>
                    <a:pt x="0" y="10160"/>
                  </a:lnTo>
                  <a:lnTo>
                    <a:pt x="154000" y="10160"/>
                  </a:lnTo>
                  <a:lnTo>
                    <a:pt x="169405" y="0"/>
                  </a:lnTo>
                  <a:close/>
                </a:path>
                <a:path w="1313814" h="10160">
                  <a:moveTo>
                    <a:pt x="576999" y="0"/>
                  </a:moveTo>
                  <a:lnTo>
                    <a:pt x="505079" y="0"/>
                  </a:lnTo>
                  <a:lnTo>
                    <a:pt x="501345" y="10160"/>
                  </a:lnTo>
                  <a:lnTo>
                    <a:pt x="572350" y="10160"/>
                  </a:lnTo>
                  <a:lnTo>
                    <a:pt x="576999" y="0"/>
                  </a:lnTo>
                  <a:close/>
                </a:path>
                <a:path w="1313814" h="10160">
                  <a:moveTo>
                    <a:pt x="1313446" y="10160"/>
                  </a:moveTo>
                  <a:lnTo>
                    <a:pt x="1302435" y="0"/>
                  </a:lnTo>
                  <a:lnTo>
                    <a:pt x="1204633" y="0"/>
                  </a:lnTo>
                  <a:lnTo>
                    <a:pt x="1215529" y="10160"/>
                  </a:lnTo>
                  <a:lnTo>
                    <a:pt x="1313446" y="1016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306285" y="4912359"/>
              <a:ext cx="1339215" cy="10160"/>
            </a:xfrm>
            <a:custGeom>
              <a:avLst/>
              <a:gdLst/>
              <a:ahLst/>
              <a:cxnLst/>
              <a:rect l="l" t="t" r="r" b="b"/>
              <a:pathLst>
                <a:path w="1339214" h="10160">
                  <a:moveTo>
                    <a:pt x="166801" y="0"/>
                  </a:moveTo>
                  <a:lnTo>
                    <a:pt x="11785" y="0"/>
                  </a:lnTo>
                  <a:lnTo>
                    <a:pt x="11785" y="2540"/>
                  </a:lnTo>
                  <a:lnTo>
                    <a:pt x="0" y="2540"/>
                  </a:lnTo>
                  <a:lnTo>
                    <a:pt x="0" y="10160"/>
                  </a:lnTo>
                  <a:lnTo>
                    <a:pt x="155879" y="10160"/>
                  </a:lnTo>
                  <a:lnTo>
                    <a:pt x="155879" y="2540"/>
                  </a:lnTo>
                  <a:lnTo>
                    <a:pt x="166801" y="2540"/>
                  </a:lnTo>
                  <a:lnTo>
                    <a:pt x="166801" y="0"/>
                  </a:lnTo>
                  <a:close/>
                </a:path>
                <a:path w="1339214" h="10160">
                  <a:moveTo>
                    <a:pt x="587082" y="0"/>
                  </a:moveTo>
                  <a:lnTo>
                    <a:pt x="516077" y="0"/>
                  </a:lnTo>
                  <a:lnTo>
                    <a:pt x="512343" y="10160"/>
                  </a:lnTo>
                  <a:lnTo>
                    <a:pt x="582434" y="10160"/>
                  </a:lnTo>
                  <a:lnTo>
                    <a:pt x="587082" y="0"/>
                  </a:lnTo>
                  <a:close/>
                </a:path>
                <a:path w="1339214" h="10160">
                  <a:moveTo>
                    <a:pt x="1339189" y="10160"/>
                  </a:moveTo>
                  <a:lnTo>
                    <a:pt x="1328178" y="0"/>
                  </a:lnTo>
                  <a:lnTo>
                    <a:pt x="1230261" y="0"/>
                  </a:lnTo>
                  <a:lnTo>
                    <a:pt x="1241145" y="10160"/>
                  </a:lnTo>
                  <a:lnTo>
                    <a:pt x="1339189" y="1016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273888" y="4922519"/>
              <a:ext cx="1383030" cy="10160"/>
            </a:xfrm>
            <a:custGeom>
              <a:avLst/>
              <a:gdLst/>
              <a:ahLst/>
              <a:cxnLst/>
              <a:rect l="l" t="t" r="r" b="b"/>
              <a:pathLst>
                <a:path w="1383030" h="10160">
                  <a:moveTo>
                    <a:pt x="179273" y="0"/>
                  </a:moveTo>
                  <a:lnTo>
                    <a:pt x="23571" y="0"/>
                  </a:lnTo>
                  <a:lnTo>
                    <a:pt x="0" y="10160"/>
                  </a:lnTo>
                  <a:lnTo>
                    <a:pt x="155257" y="10160"/>
                  </a:lnTo>
                  <a:lnTo>
                    <a:pt x="179273" y="0"/>
                  </a:lnTo>
                  <a:close/>
                </a:path>
                <a:path w="1383030" h="10160">
                  <a:moveTo>
                    <a:pt x="614832" y="0"/>
                  </a:moveTo>
                  <a:lnTo>
                    <a:pt x="544741" y="0"/>
                  </a:lnTo>
                  <a:lnTo>
                    <a:pt x="541007" y="10160"/>
                  </a:lnTo>
                  <a:lnTo>
                    <a:pt x="610184" y="10160"/>
                  </a:lnTo>
                  <a:lnTo>
                    <a:pt x="614832" y="0"/>
                  </a:lnTo>
                  <a:close/>
                </a:path>
                <a:path w="1383030" h="10160">
                  <a:moveTo>
                    <a:pt x="1382598" y="10160"/>
                  </a:moveTo>
                  <a:lnTo>
                    <a:pt x="1371587" y="0"/>
                  </a:lnTo>
                  <a:lnTo>
                    <a:pt x="1273543" y="0"/>
                  </a:lnTo>
                  <a:lnTo>
                    <a:pt x="1284427" y="10160"/>
                  </a:lnTo>
                  <a:lnTo>
                    <a:pt x="1382598" y="1016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250329" y="4931409"/>
              <a:ext cx="1417320" cy="11430"/>
            </a:xfrm>
            <a:custGeom>
              <a:avLst/>
              <a:gdLst/>
              <a:ahLst/>
              <a:cxnLst/>
              <a:rect l="l" t="t" r="r" b="b"/>
              <a:pathLst>
                <a:path w="1417320" h="11429">
                  <a:moveTo>
                    <a:pt x="18182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813" y="11430"/>
                  </a:lnTo>
                  <a:lnTo>
                    <a:pt x="181825" y="0"/>
                  </a:lnTo>
                  <a:close/>
                </a:path>
                <a:path w="1417320" h="11429">
                  <a:moveTo>
                    <a:pt x="634326" y="0"/>
                  </a:moveTo>
                  <a:lnTo>
                    <a:pt x="565035" y="0"/>
                  </a:lnTo>
                  <a:lnTo>
                    <a:pt x="560832" y="11430"/>
                  </a:lnTo>
                  <a:lnTo>
                    <a:pt x="629094" y="11430"/>
                  </a:lnTo>
                  <a:lnTo>
                    <a:pt x="634326" y="0"/>
                  </a:lnTo>
                  <a:close/>
                </a:path>
                <a:path w="1417320" h="11429">
                  <a:moveTo>
                    <a:pt x="1417167" y="11430"/>
                  </a:moveTo>
                  <a:lnTo>
                    <a:pt x="1404785" y="0"/>
                  </a:lnTo>
                  <a:lnTo>
                    <a:pt x="1306626" y="0"/>
                  </a:lnTo>
                  <a:lnTo>
                    <a:pt x="1318882" y="11430"/>
                  </a:lnTo>
                  <a:lnTo>
                    <a:pt x="1417167" y="1143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226771" y="4941569"/>
              <a:ext cx="1452245" cy="11430"/>
            </a:xfrm>
            <a:custGeom>
              <a:avLst/>
              <a:gdLst/>
              <a:ahLst/>
              <a:cxnLst/>
              <a:rect l="l" t="t" r="r" b="b"/>
              <a:pathLst>
                <a:path w="1452245" h="11429">
                  <a:moveTo>
                    <a:pt x="18136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4355" y="11430"/>
                  </a:lnTo>
                  <a:lnTo>
                    <a:pt x="181368" y="0"/>
                  </a:lnTo>
                  <a:close/>
                </a:path>
                <a:path w="1452245" h="11429">
                  <a:moveTo>
                    <a:pt x="653237" y="0"/>
                  </a:moveTo>
                  <a:lnTo>
                    <a:pt x="584860" y="0"/>
                  </a:lnTo>
                  <a:lnTo>
                    <a:pt x="580656" y="11430"/>
                  </a:lnTo>
                  <a:lnTo>
                    <a:pt x="648004" y="11430"/>
                  </a:lnTo>
                  <a:lnTo>
                    <a:pt x="653237" y="0"/>
                  </a:lnTo>
                  <a:close/>
                </a:path>
                <a:path w="1452245" h="11429">
                  <a:moveTo>
                    <a:pt x="1451737" y="11430"/>
                  </a:moveTo>
                  <a:lnTo>
                    <a:pt x="1439341" y="0"/>
                  </a:lnTo>
                  <a:lnTo>
                    <a:pt x="1341081" y="0"/>
                  </a:lnTo>
                  <a:lnTo>
                    <a:pt x="1353324" y="11430"/>
                  </a:lnTo>
                  <a:lnTo>
                    <a:pt x="1451737" y="1143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203212" y="4951729"/>
              <a:ext cx="1486535" cy="11430"/>
            </a:xfrm>
            <a:custGeom>
              <a:avLst/>
              <a:gdLst/>
              <a:ahLst/>
              <a:cxnLst/>
              <a:rect l="l" t="t" r="r" b="b"/>
              <a:pathLst>
                <a:path w="1486535" h="11429">
                  <a:moveTo>
                    <a:pt x="180924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911" y="11430"/>
                  </a:lnTo>
                  <a:lnTo>
                    <a:pt x="180924" y="0"/>
                  </a:lnTo>
                  <a:close/>
                </a:path>
                <a:path w="1486535" h="11429">
                  <a:moveTo>
                    <a:pt x="672147" y="0"/>
                  </a:moveTo>
                  <a:lnTo>
                    <a:pt x="604685" y="0"/>
                  </a:lnTo>
                  <a:lnTo>
                    <a:pt x="600481" y="11430"/>
                  </a:lnTo>
                  <a:lnTo>
                    <a:pt x="666915" y="11430"/>
                  </a:lnTo>
                  <a:lnTo>
                    <a:pt x="672147" y="0"/>
                  </a:lnTo>
                  <a:close/>
                </a:path>
                <a:path w="1486535" h="11429">
                  <a:moveTo>
                    <a:pt x="1486293" y="11430"/>
                  </a:moveTo>
                  <a:lnTo>
                    <a:pt x="1473911" y="0"/>
                  </a:lnTo>
                  <a:lnTo>
                    <a:pt x="1375524" y="0"/>
                  </a:lnTo>
                  <a:lnTo>
                    <a:pt x="1387779" y="11430"/>
                  </a:lnTo>
                  <a:lnTo>
                    <a:pt x="1486293" y="1143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79654" y="4961889"/>
              <a:ext cx="1521460" cy="11430"/>
            </a:xfrm>
            <a:custGeom>
              <a:avLst/>
              <a:gdLst/>
              <a:ahLst/>
              <a:cxnLst/>
              <a:rect l="l" t="t" r="r" b="b"/>
              <a:pathLst>
                <a:path w="1521460" h="11429">
                  <a:moveTo>
                    <a:pt x="180467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454" y="11430"/>
                  </a:lnTo>
                  <a:lnTo>
                    <a:pt x="180467" y="0"/>
                  </a:lnTo>
                  <a:close/>
                </a:path>
                <a:path w="1521460" h="11429">
                  <a:moveTo>
                    <a:pt x="689317" y="0"/>
                  </a:moveTo>
                  <a:lnTo>
                    <a:pt x="623112" y="0"/>
                  </a:lnTo>
                  <a:lnTo>
                    <a:pt x="623112" y="7620"/>
                  </a:lnTo>
                  <a:lnTo>
                    <a:pt x="621817" y="7620"/>
                  </a:lnTo>
                  <a:lnTo>
                    <a:pt x="621817" y="11430"/>
                  </a:lnTo>
                  <a:lnTo>
                    <a:pt x="686701" y="11430"/>
                  </a:lnTo>
                  <a:lnTo>
                    <a:pt x="686701" y="7620"/>
                  </a:lnTo>
                  <a:lnTo>
                    <a:pt x="689317" y="7620"/>
                  </a:lnTo>
                  <a:lnTo>
                    <a:pt x="689317" y="0"/>
                  </a:lnTo>
                  <a:close/>
                </a:path>
                <a:path w="1521460" h="11429">
                  <a:moveTo>
                    <a:pt x="1520863" y="11430"/>
                  </a:moveTo>
                  <a:lnTo>
                    <a:pt x="1508480" y="0"/>
                  </a:lnTo>
                  <a:lnTo>
                    <a:pt x="1409979" y="0"/>
                  </a:lnTo>
                  <a:lnTo>
                    <a:pt x="1422222" y="11430"/>
                  </a:lnTo>
                  <a:lnTo>
                    <a:pt x="1520863" y="1143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56083" y="4972050"/>
              <a:ext cx="1555750" cy="11430"/>
            </a:xfrm>
            <a:custGeom>
              <a:avLst/>
              <a:gdLst/>
              <a:ahLst/>
              <a:cxnLst/>
              <a:rect l="l" t="t" r="r" b="b"/>
              <a:pathLst>
                <a:path w="1555750" h="11429">
                  <a:moveTo>
                    <a:pt x="180035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3022" y="11430"/>
                  </a:lnTo>
                  <a:lnTo>
                    <a:pt x="180035" y="0"/>
                  </a:lnTo>
                  <a:close/>
                </a:path>
                <a:path w="1555750" h="11429">
                  <a:moveTo>
                    <a:pt x="709980" y="0"/>
                  </a:moveTo>
                  <a:lnTo>
                    <a:pt x="645426" y="0"/>
                  </a:lnTo>
                  <a:lnTo>
                    <a:pt x="646087" y="11430"/>
                  </a:lnTo>
                  <a:lnTo>
                    <a:pt x="704748" y="11430"/>
                  </a:lnTo>
                  <a:lnTo>
                    <a:pt x="709980" y="0"/>
                  </a:lnTo>
                  <a:close/>
                </a:path>
                <a:path w="1555750" h="11429">
                  <a:moveTo>
                    <a:pt x="1555445" y="11430"/>
                  </a:moveTo>
                  <a:lnTo>
                    <a:pt x="1543062" y="0"/>
                  </a:lnTo>
                  <a:lnTo>
                    <a:pt x="1444434" y="0"/>
                  </a:lnTo>
                  <a:lnTo>
                    <a:pt x="1456690" y="11430"/>
                  </a:lnTo>
                  <a:lnTo>
                    <a:pt x="1555445" y="1143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32524" y="4982209"/>
              <a:ext cx="1587500" cy="11430"/>
            </a:xfrm>
            <a:custGeom>
              <a:avLst/>
              <a:gdLst/>
              <a:ahLst/>
              <a:cxnLst/>
              <a:rect l="l" t="t" r="r" b="b"/>
              <a:pathLst>
                <a:path w="1587500" h="11429">
                  <a:moveTo>
                    <a:pt x="179578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2577" y="11430"/>
                  </a:lnTo>
                  <a:lnTo>
                    <a:pt x="179578" y="0"/>
                  </a:lnTo>
                  <a:close/>
                </a:path>
                <a:path w="1587500" h="11429">
                  <a:moveTo>
                    <a:pt x="727443" y="0"/>
                  </a:moveTo>
                  <a:lnTo>
                    <a:pt x="669747" y="0"/>
                  </a:lnTo>
                  <a:lnTo>
                    <a:pt x="669747" y="6350"/>
                  </a:lnTo>
                  <a:lnTo>
                    <a:pt x="670077" y="6350"/>
                  </a:lnTo>
                  <a:lnTo>
                    <a:pt x="670077" y="11430"/>
                  </a:lnTo>
                  <a:lnTo>
                    <a:pt x="726249" y="11430"/>
                  </a:lnTo>
                  <a:lnTo>
                    <a:pt x="726249" y="6350"/>
                  </a:lnTo>
                  <a:lnTo>
                    <a:pt x="727443" y="6350"/>
                  </a:lnTo>
                  <a:lnTo>
                    <a:pt x="727443" y="0"/>
                  </a:lnTo>
                  <a:close/>
                </a:path>
                <a:path w="1587500" h="11429">
                  <a:moveTo>
                    <a:pt x="1587220" y="6350"/>
                  </a:moveTo>
                  <a:lnTo>
                    <a:pt x="1581073" y="6350"/>
                  </a:lnTo>
                  <a:lnTo>
                    <a:pt x="1581073" y="0"/>
                  </a:lnTo>
                  <a:lnTo>
                    <a:pt x="1482293" y="0"/>
                  </a:lnTo>
                  <a:lnTo>
                    <a:pt x="1482293" y="6350"/>
                  </a:lnTo>
                  <a:lnTo>
                    <a:pt x="1488414" y="6350"/>
                  </a:lnTo>
                  <a:lnTo>
                    <a:pt x="1488414" y="11430"/>
                  </a:lnTo>
                  <a:lnTo>
                    <a:pt x="1587220" y="11430"/>
                  </a:lnTo>
                  <a:lnTo>
                    <a:pt x="1587220" y="635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85407" y="4992369"/>
              <a:ext cx="1659255" cy="21590"/>
            </a:xfrm>
            <a:custGeom>
              <a:avLst/>
              <a:gdLst/>
              <a:ahLst/>
              <a:cxnLst/>
              <a:rect l="l" t="t" r="r" b="b"/>
              <a:pathLst>
                <a:path w="1659255" h="21589">
                  <a:moveTo>
                    <a:pt x="202692" y="0"/>
                  </a:moveTo>
                  <a:lnTo>
                    <a:pt x="50063" y="0"/>
                  </a:lnTo>
                  <a:lnTo>
                    <a:pt x="26504" y="10160"/>
                  </a:lnTo>
                  <a:lnTo>
                    <a:pt x="23558" y="11430"/>
                  </a:lnTo>
                  <a:lnTo>
                    <a:pt x="0" y="21590"/>
                  </a:lnTo>
                  <a:lnTo>
                    <a:pt x="151676" y="21590"/>
                  </a:lnTo>
                  <a:lnTo>
                    <a:pt x="175666" y="11430"/>
                  </a:lnTo>
                  <a:lnTo>
                    <a:pt x="178676" y="10160"/>
                  </a:lnTo>
                  <a:lnTo>
                    <a:pt x="202692" y="0"/>
                  </a:lnTo>
                  <a:close/>
                </a:path>
                <a:path w="1659255" h="21589">
                  <a:moveTo>
                    <a:pt x="775741" y="21590"/>
                  </a:moveTo>
                  <a:lnTo>
                    <a:pt x="774674" y="11430"/>
                  </a:lnTo>
                  <a:lnTo>
                    <a:pt x="774547" y="10160"/>
                  </a:lnTo>
                  <a:lnTo>
                    <a:pt x="773506" y="0"/>
                  </a:lnTo>
                  <a:lnTo>
                    <a:pt x="717270" y="0"/>
                  </a:lnTo>
                  <a:lnTo>
                    <a:pt x="717842" y="10160"/>
                  </a:lnTo>
                  <a:lnTo>
                    <a:pt x="718502" y="21590"/>
                  </a:lnTo>
                  <a:lnTo>
                    <a:pt x="775741" y="21590"/>
                  </a:lnTo>
                  <a:close/>
                </a:path>
                <a:path w="1659255" h="21589">
                  <a:moveTo>
                    <a:pt x="1658785" y="21590"/>
                  </a:moveTo>
                  <a:lnTo>
                    <a:pt x="1647913" y="11430"/>
                  </a:lnTo>
                  <a:lnTo>
                    <a:pt x="1646567" y="10160"/>
                  </a:lnTo>
                  <a:lnTo>
                    <a:pt x="1635696" y="0"/>
                  </a:lnTo>
                  <a:lnTo>
                    <a:pt x="1536890" y="0"/>
                  </a:lnTo>
                  <a:lnTo>
                    <a:pt x="1549146" y="11430"/>
                  </a:lnTo>
                  <a:lnTo>
                    <a:pt x="1560029" y="21590"/>
                  </a:lnTo>
                  <a:lnTo>
                    <a:pt x="1658785" y="2159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61836" y="5012689"/>
              <a:ext cx="1693545" cy="11430"/>
            </a:xfrm>
            <a:custGeom>
              <a:avLst/>
              <a:gdLst/>
              <a:ahLst/>
              <a:cxnLst/>
              <a:rect l="l" t="t" r="r" b="b"/>
              <a:pathLst>
                <a:path w="1693545" h="11429">
                  <a:moveTo>
                    <a:pt x="178244" y="0"/>
                  </a:moveTo>
                  <a:lnTo>
                    <a:pt x="26517" y="0"/>
                  </a:lnTo>
                  <a:lnTo>
                    <a:pt x="0" y="11430"/>
                  </a:lnTo>
                  <a:lnTo>
                    <a:pt x="151231" y="11430"/>
                  </a:lnTo>
                  <a:lnTo>
                    <a:pt x="178244" y="0"/>
                  </a:lnTo>
                  <a:close/>
                </a:path>
                <a:path w="1693545" h="11429">
                  <a:moveTo>
                    <a:pt x="800354" y="11430"/>
                  </a:moveTo>
                  <a:lnTo>
                    <a:pt x="799172" y="0"/>
                  </a:lnTo>
                  <a:lnTo>
                    <a:pt x="741997" y="0"/>
                  </a:lnTo>
                  <a:lnTo>
                    <a:pt x="742657" y="11430"/>
                  </a:lnTo>
                  <a:lnTo>
                    <a:pt x="800354" y="11430"/>
                  </a:lnTo>
                  <a:close/>
                </a:path>
                <a:path w="1693545" h="11429">
                  <a:moveTo>
                    <a:pt x="1693214" y="11430"/>
                  </a:moveTo>
                  <a:lnTo>
                    <a:pt x="1680997" y="0"/>
                  </a:lnTo>
                  <a:lnTo>
                    <a:pt x="1582242" y="0"/>
                  </a:lnTo>
                  <a:lnTo>
                    <a:pt x="1594497" y="11430"/>
                  </a:lnTo>
                  <a:lnTo>
                    <a:pt x="1693214" y="1143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38277" y="5022850"/>
              <a:ext cx="1727835" cy="11430"/>
            </a:xfrm>
            <a:custGeom>
              <a:avLst/>
              <a:gdLst/>
              <a:ahLst/>
              <a:cxnLst/>
              <a:rect l="l" t="t" r="r" b="b"/>
              <a:pathLst>
                <a:path w="1727835" h="11429">
                  <a:moveTo>
                    <a:pt x="177800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787" y="11430"/>
                  </a:lnTo>
                  <a:lnTo>
                    <a:pt x="177800" y="0"/>
                  </a:lnTo>
                  <a:close/>
                </a:path>
                <a:path w="1727835" h="11429">
                  <a:moveTo>
                    <a:pt x="824966" y="11430"/>
                  </a:moveTo>
                  <a:lnTo>
                    <a:pt x="823785" y="0"/>
                  </a:lnTo>
                  <a:lnTo>
                    <a:pt x="766140" y="0"/>
                  </a:lnTo>
                  <a:lnTo>
                    <a:pt x="766800" y="11430"/>
                  </a:lnTo>
                  <a:lnTo>
                    <a:pt x="824966" y="11430"/>
                  </a:lnTo>
                  <a:close/>
                </a:path>
                <a:path w="1727835" h="11429">
                  <a:moveTo>
                    <a:pt x="1727631" y="11430"/>
                  </a:moveTo>
                  <a:lnTo>
                    <a:pt x="1715414" y="0"/>
                  </a:lnTo>
                  <a:lnTo>
                    <a:pt x="1616697" y="0"/>
                  </a:lnTo>
                  <a:lnTo>
                    <a:pt x="1628940" y="11430"/>
                  </a:lnTo>
                  <a:lnTo>
                    <a:pt x="1727631" y="1143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4719" y="5033009"/>
              <a:ext cx="1762125" cy="11430"/>
            </a:xfrm>
            <a:custGeom>
              <a:avLst/>
              <a:gdLst/>
              <a:ahLst/>
              <a:cxnLst/>
              <a:rect l="l" t="t" r="r" b="b"/>
              <a:pathLst>
                <a:path w="1762125" h="11429">
                  <a:moveTo>
                    <a:pt x="177342" y="0"/>
                  </a:moveTo>
                  <a:lnTo>
                    <a:pt x="26504" y="0"/>
                  </a:lnTo>
                  <a:lnTo>
                    <a:pt x="0" y="11430"/>
                  </a:lnTo>
                  <a:lnTo>
                    <a:pt x="150329" y="11430"/>
                  </a:lnTo>
                  <a:lnTo>
                    <a:pt x="177342" y="0"/>
                  </a:lnTo>
                  <a:close/>
                </a:path>
                <a:path w="1762125" h="11429">
                  <a:moveTo>
                    <a:pt x="849579" y="11430"/>
                  </a:moveTo>
                  <a:lnTo>
                    <a:pt x="848398" y="0"/>
                  </a:lnTo>
                  <a:lnTo>
                    <a:pt x="790282" y="0"/>
                  </a:lnTo>
                  <a:lnTo>
                    <a:pt x="790943" y="11430"/>
                  </a:lnTo>
                  <a:lnTo>
                    <a:pt x="849579" y="11430"/>
                  </a:lnTo>
                  <a:close/>
                </a:path>
                <a:path w="1762125" h="11429">
                  <a:moveTo>
                    <a:pt x="1762061" y="11430"/>
                  </a:moveTo>
                  <a:lnTo>
                    <a:pt x="1749844" y="0"/>
                  </a:lnTo>
                  <a:lnTo>
                    <a:pt x="1651139" y="0"/>
                  </a:lnTo>
                  <a:lnTo>
                    <a:pt x="1663395" y="11430"/>
                  </a:lnTo>
                  <a:lnTo>
                    <a:pt x="1762061" y="1143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0" y="5043169"/>
              <a:ext cx="1788160" cy="11430"/>
            </a:xfrm>
            <a:custGeom>
              <a:avLst/>
              <a:gdLst/>
              <a:ahLst/>
              <a:cxnLst/>
              <a:rect l="l" t="t" r="r" b="b"/>
              <a:pathLst>
                <a:path w="1788160" h="11429">
                  <a:moveTo>
                    <a:pt x="159054" y="0"/>
                  </a:moveTo>
                  <a:lnTo>
                    <a:pt x="8826" y="0"/>
                  </a:lnTo>
                  <a:lnTo>
                    <a:pt x="8826" y="7620"/>
                  </a:lnTo>
                  <a:lnTo>
                    <a:pt x="0" y="7620"/>
                  </a:lnTo>
                  <a:lnTo>
                    <a:pt x="0" y="11430"/>
                  </a:lnTo>
                  <a:lnTo>
                    <a:pt x="145542" y="11430"/>
                  </a:lnTo>
                  <a:lnTo>
                    <a:pt x="145542" y="7620"/>
                  </a:lnTo>
                  <a:lnTo>
                    <a:pt x="159054" y="7620"/>
                  </a:lnTo>
                  <a:lnTo>
                    <a:pt x="159054" y="0"/>
                  </a:lnTo>
                  <a:close/>
                </a:path>
                <a:path w="1788160" h="11429">
                  <a:moveTo>
                    <a:pt x="865352" y="11430"/>
                  </a:moveTo>
                  <a:lnTo>
                    <a:pt x="864171" y="0"/>
                  </a:lnTo>
                  <a:lnTo>
                    <a:pt x="805586" y="0"/>
                  </a:lnTo>
                  <a:lnTo>
                    <a:pt x="806234" y="11430"/>
                  </a:lnTo>
                  <a:lnTo>
                    <a:pt x="865352" y="11430"/>
                  </a:lnTo>
                  <a:close/>
                </a:path>
                <a:path w="1788160" h="11429">
                  <a:moveTo>
                    <a:pt x="1787639" y="11430"/>
                  </a:moveTo>
                  <a:lnTo>
                    <a:pt x="1775421" y="0"/>
                  </a:lnTo>
                  <a:lnTo>
                    <a:pt x="1676755" y="0"/>
                  </a:lnTo>
                  <a:lnTo>
                    <a:pt x="1688998" y="11430"/>
                  </a:lnTo>
                  <a:lnTo>
                    <a:pt x="1787639" y="1143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0" y="5053329"/>
              <a:ext cx="1797685" cy="10160"/>
            </a:xfrm>
            <a:custGeom>
              <a:avLst/>
              <a:gdLst/>
              <a:ahLst/>
              <a:cxnLst/>
              <a:rect l="l" t="t" r="r" b="b"/>
              <a:pathLst>
                <a:path w="1797685" h="10160">
                  <a:moveTo>
                    <a:pt x="14404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120040" y="10160"/>
                  </a:lnTo>
                  <a:lnTo>
                    <a:pt x="144043" y="0"/>
                  </a:lnTo>
                  <a:close/>
                </a:path>
                <a:path w="1797685" h="10160">
                  <a:moveTo>
                    <a:pt x="866267" y="10160"/>
                  </a:moveTo>
                  <a:lnTo>
                    <a:pt x="865225" y="0"/>
                  </a:lnTo>
                  <a:lnTo>
                    <a:pt x="806170" y="0"/>
                  </a:lnTo>
                  <a:lnTo>
                    <a:pt x="806742" y="10160"/>
                  </a:lnTo>
                  <a:lnTo>
                    <a:pt x="866267" y="10160"/>
                  </a:lnTo>
                  <a:close/>
                </a:path>
                <a:path w="1797685" h="10160">
                  <a:moveTo>
                    <a:pt x="1797138" y="10160"/>
                  </a:moveTo>
                  <a:lnTo>
                    <a:pt x="1786280" y="0"/>
                  </a:lnTo>
                  <a:lnTo>
                    <a:pt x="1687639" y="0"/>
                  </a:lnTo>
                  <a:lnTo>
                    <a:pt x="1698536" y="10160"/>
                  </a:lnTo>
                  <a:lnTo>
                    <a:pt x="1797138" y="1016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0" y="5063489"/>
              <a:ext cx="1808480" cy="10160"/>
            </a:xfrm>
            <a:custGeom>
              <a:avLst/>
              <a:gdLst/>
              <a:ahLst/>
              <a:cxnLst/>
              <a:rect l="l" t="t" r="r" b="b"/>
              <a:pathLst>
                <a:path w="1808480" h="10160">
                  <a:moveTo>
                    <a:pt x="120040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96024" y="10160"/>
                  </a:lnTo>
                  <a:lnTo>
                    <a:pt x="120040" y="0"/>
                  </a:lnTo>
                  <a:close/>
                </a:path>
                <a:path w="1808480" h="10160">
                  <a:moveTo>
                    <a:pt x="867321" y="10160"/>
                  </a:moveTo>
                  <a:lnTo>
                    <a:pt x="866267" y="0"/>
                  </a:lnTo>
                  <a:lnTo>
                    <a:pt x="806742" y="0"/>
                  </a:lnTo>
                  <a:lnTo>
                    <a:pt x="807326" y="10160"/>
                  </a:lnTo>
                  <a:lnTo>
                    <a:pt x="867321" y="10160"/>
                  </a:lnTo>
                  <a:close/>
                </a:path>
                <a:path w="1808480" h="10160">
                  <a:moveTo>
                    <a:pt x="1808010" y="10160"/>
                  </a:moveTo>
                  <a:lnTo>
                    <a:pt x="1797138" y="0"/>
                  </a:lnTo>
                  <a:lnTo>
                    <a:pt x="1698536" y="0"/>
                  </a:lnTo>
                  <a:lnTo>
                    <a:pt x="1709420" y="10160"/>
                  </a:lnTo>
                  <a:lnTo>
                    <a:pt x="1808010" y="1016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0" y="5073650"/>
              <a:ext cx="1819275" cy="10160"/>
            </a:xfrm>
            <a:custGeom>
              <a:avLst/>
              <a:gdLst/>
              <a:ahLst/>
              <a:cxnLst/>
              <a:rect l="l" t="t" r="r" b="b"/>
              <a:pathLst>
                <a:path w="1819275" h="10160">
                  <a:moveTo>
                    <a:pt x="96024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72021" y="10160"/>
                  </a:lnTo>
                  <a:lnTo>
                    <a:pt x="96024" y="0"/>
                  </a:lnTo>
                  <a:close/>
                </a:path>
                <a:path w="1819275" h="10160">
                  <a:moveTo>
                    <a:pt x="868375" y="10160"/>
                  </a:moveTo>
                  <a:lnTo>
                    <a:pt x="867321" y="0"/>
                  </a:lnTo>
                  <a:lnTo>
                    <a:pt x="807326" y="0"/>
                  </a:lnTo>
                  <a:lnTo>
                    <a:pt x="807910" y="10160"/>
                  </a:lnTo>
                  <a:lnTo>
                    <a:pt x="868375" y="10160"/>
                  </a:lnTo>
                  <a:close/>
                </a:path>
                <a:path w="1819275" h="10160">
                  <a:moveTo>
                    <a:pt x="1818868" y="10160"/>
                  </a:moveTo>
                  <a:lnTo>
                    <a:pt x="1808010" y="0"/>
                  </a:lnTo>
                  <a:lnTo>
                    <a:pt x="1709420" y="0"/>
                  </a:lnTo>
                  <a:lnTo>
                    <a:pt x="1720316" y="10160"/>
                  </a:lnTo>
                  <a:lnTo>
                    <a:pt x="1818868" y="1016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0" y="5083809"/>
              <a:ext cx="1830070" cy="10160"/>
            </a:xfrm>
            <a:custGeom>
              <a:avLst/>
              <a:gdLst/>
              <a:ahLst/>
              <a:cxnLst/>
              <a:rect l="l" t="t" r="r" b="b"/>
              <a:pathLst>
                <a:path w="1830070" h="10160">
                  <a:moveTo>
                    <a:pt x="72021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48006" y="10160"/>
                  </a:lnTo>
                  <a:lnTo>
                    <a:pt x="72021" y="0"/>
                  </a:lnTo>
                  <a:close/>
                </a:path>
                <a:path w="1830070" h="10160">
                  <a:moveTo>
                    <a:pt x="869429" y="10160"/>
                  </a:moveTo>
                  <a:lnTo>
                    <a:pt x="868375" y="0"/>
                  </a:lnTo>
                  <a:lnTo>
                    <a:pt x="807910" y="0"/>
                  </a:lnTo>
                  <a:lnTo>
                    <a:pt x="808494" y="10160"/>
                  </a:lnTo>
                  <a:lnTo>
                    <a:pt x="869429" y="10160"/>
                  </a:lnTo>
                  <a:close/>
                </a:path>
                <a:path w="1830070" h="10160">
                  <a:moveTo>
                    <a:pt x="1829727" y="10160"/>
                  </a:moveTo>
                  <a:lnTo>
                    <a:pt x="1818868" y="0"/>
                  </a:lnTo>
                  <a:lnTo>
                    <a:pt x="1720316" y="0"/>
                  </a:lnTo>
                  <a:lnTo>
                    <a:pt x="1731200" y="10160"/>
                  </a:lnTo>
                  <a:lnTo>
                    <a:pt x="1829727" y="1016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0" y="5093969"/>
              <a:ext cx="1840864" cy="10160"/>
            </a:xfrm>
            <a:custGeom>
              <a:avLst/>
              <a:gdLst/>
              <a:ahLst/>
              <a:cxnLst/>
              <a:rect l="l" t="t" r="r" b="b"/>
              <a:pathLst>
                <a:path w="1840864" h="10160">
                  <a:moveTo>
                    <a:pt x="48006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10160"/>
                  </a:lnTo>
                  <a:lnTo>
                    <a:pt x="48006" y="0"/>
                  </a:lnTo>
                  <a:close/>
                </a:path>
                <a:path w="1840864" h="10160">
                  <a:moveTo>
                    <a:pt x="870483" y="10160"/>
                  </a:moveTo>
                  <a:lnTo>
                    <a:pt x="869429" y="0"/>
                  </a:lnTo>
                  <a:lnTo>
                    <a:pt x="808494" y="0"/>
                  </a:lnTo>
                  <a:lnTo>
                    <a:pt x="809078" y="10160"/>
                  </a:lnTo>
                  <a:lnTo>
                    <a:pt x="870483" y="10160"/>
                  </a:lnTo>
                  <a:close/>
                </a:path>
                <a:path w="1840864" h="10160">
                  <a:moveTo>
                    <a:pt x="1840598" y="10160"/>
                  </a:moveTo>
                  <a:lnTo>
                    <a:pt x="1829727" y="0"/>
                  </a:lnTo>
                  <a:lnTo>
                    <a:pt x="1731200" y="0"/>
                  </a:lnTo>
                  <a:lnTo>
                    <a:pt x="1742097" y="10160"/>
                  </a:lnTo>
                  <a:lnTo>
                    <a:pt x="1840598" y="1016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0" y="5104129"/>
              <a:ext cx="1851660" cy="10160"/>
            </a:xfrm>
            <a:custGeom>
              <a:avLst/>
              <a:gdLst/>
              <a:ahLst/>
              <a:cxnLst/>
              <a:rect l="l" t="t" r="r" b="b"/>
              <a:pathLst>
                <a:path w="1851660" h="10160">
                  <a:moveTo>
                    <a:pt x="24003" y="0"/>
                  </a:moveTo>
                  <a:lnTo>
                    <a:pt x="0" y="0"/>
                  </a:lnTo>
                  <a:lnTo>
                    <a:pt x="0" y="10160"/>
                  </a:lnTo>
                  <a:lnTo>
                    <a:pt x="24003" y="0"/>
                  </a:lnTo>
                  <a:close/>
                </a:path>
                <a:path w="1851660" h="10160">
                  <a:moveTo>
                    <a:pt x="871524" y="10160"/>
                  </a:moveTo>
                  <a:lnTo>
                    <a:pt x="870483" y="0"/>
                  </a:lnTo>
                  <a:lnTo>
                    <a:pt x="809078" y="0"/>
                  </a:lnTo>
                  <a:lnTo>
                    <a:pt x="809663" y="10160"/>
                  </a:lnTo>
                  <a:lnTo>
                    <a:pt x="871524" y="10160"/>
                  </a:lnTo>
                  <a:close/>
                </a:path>
                <a:path w="1851660" h="10160">
                  <a:moveTo>
                    <a:pt x="1851456" y="10160"/>
                  </a:moveTo>
                  <a:lnTo>
                    <a:pt x="1840598" y="0"/>
                  </a:lnTo>
                  <a:lnTo>
                    <a:pt x="1742097" y="0"/>
                  </a:lnTo>
                  <a:lnTo>
                    <a:pt x="1752981" y="10160"/>
                  </a:lnTo>
                  <a:lnTo>
                    <a:pt x="1851456" y="1016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809663" y="5114289"/>
              <a:ext cx="1052830" cy="10160"/>
            </a:xfrm>
            <a:custGeom>
              <a:avLst/>
              <a:gdLst/>
              <a:ahLst/>
              <a:cxnLst/>
              <a:rect l="l" t="t" r="r" b="b"/>
              <a:pathLst>
                <a:path w="1052830" h="10160">
                  <a:moveTo>
                    <a:pt x="62915" y="10160"/>
                  </a:moveTo>
                  <a:lnTo>
                    <a:pt x="6186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2915" y="10160"/>
                  </a:lnTo>
                  <a:close/>
                </a:path>
                <a:path w="1052830" h="10160">
                  <a:moveTo>
                    <a:pt x="1052652" y="10160"/>
                  </a:moveTo>
                  <a:lnTo>
                    <a:pt x="1041793" y="0"/>
                  </a:lnTo>
                  <a:lnTo>
                    <a:pt x="943317" y="0"/>
                  </a:lnTo>
                  <a:lnTo>
                    <a:pt x="954214" y="10160"/>
                  </a:lnTo>
                  <a:lnTo>
                    <a:pt x="1052652" y="1016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810234" y="5124450"/>
              <a:ext cx="1062990" cy="10160"/>
            </a:xfrm>
            <a:custGeom>
              <a:avLst/>
              <a:gdLst/>
              <a:ahLst/>
              <a:cxnLst/>
              <a:rect l="l" t="t" r="r" b="b"/>
              <a:pathLst>
                <a:path w="1062989" h="10160">
                  <a:moveTo>
                    <a:pt x="63398" y="10160"/>
                  </a:moveTo>
                  <a:lnTo>
                    <a:pt x="6234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398" y="10160"/>
                  </a:lnTo>
                  <a:close/>
                </a:path>
                <a:path w="1062989" h="10160">
                  <a:moveTo>
                    <a:pt x="1062951" y="10160"/>
                  </a:moveTo>
                  <a:lnTo>
                    <a:pt x="1052080" y="0"/>
                  </a:lnTo>
                  <a:lnTo>
                    <a:pt x="953643" y="0"/>
                  </a:lnTo>
                  <a:lnTo>
                    <a:pt x="964526" y="10160"/>
                  </a:lnTo>
                  <a:lnTo>
                    <a:pt x="1062951" y="1016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810818" y="5134609"/>
              <a:ext cx="1073785" cy="10160"/>
            </a:xfrm>
            <a:custGeom>
              <a:avLst/>
              <a:gdLst/>
              <a:ahLst/>
              <a:cxnLst/>
              <a:rect l="l" t="t" r="r" b="b"/>
              <a:pathLst>
                <a:path w="1073785" h="10160">
                  <a:moveTo>
                    <a:pt x="63868" y="10160"/>
                  </a:moveTo>
                  <a:lnTo>
                    <a:pt x="6281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3868" y="10160"/>
                  </a:lnTo>
                  <a:close/>
                </a:path>
                <a:path w="1073785" h="10160">
                  <a:moveTo>
                    <a:pt x="1073226" y="10160"/>
                  </a:moveTo>
                  <a:lnTo>
                    <a:pt x="1062367" y="0"/>
                  </a:lnTo>
                  <a:lnTo>
                    <a:pt x="963942" y="0"/>
                  </a:lnTo>
                  <a:lnTo>
                    <a:pt x="974826" y="10160"/>
                  </a:lnTo>
                  <a:lnTo>
                    <a:pt x="1073226" y="1016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811403" y="5144769"/>
              <a:ext cx="1083945" cy="10160"/>
            </a:xfrm>
            <a:custGeom>
              <a:avLst/>
              <a:gdLst/>
              <a:ahLst/>
              <a:cxnLst/>
              <a:rect l="l" t="t" r="r" b="b"/>
              <a:pathLst>
                <a:path w="1083945" h="10160">
                  <a:moveTo>
                    <a:pt x="64338" y="10160"/>
                  </a:moveTo>
                  <a:lnTo>
                    <a:pt x="6328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338" y="10160"/>
                  </a:lnTo>
                  <a:close/>
                </a:path>
                <a:path w="1083945" h="10160">
                  <a:moveTo>
                    <a:pt x="1083500" y="10160"/>
                  </a:moveTo>
                  <a:lnTo>
                    <a:pt x="1072642" y="0"/>
                  </a:lnTo>
                  <a:lnTo>
                    <a:pt x="974242" y="0"/>
                  </a:lnTo>
                  <a:lnTo>
                    <a:pt x="985139" y="10160"/>
                  </a:lnTo>
                  <a:lnTo>
                    <a:pt x="1083500" y="1016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811987" y="5154929"/>
              <a:ext cx="1094105" cy="10160"/>
            </a:xfrm>
            <a:custGeom>
              <a:avLst/>
              <a:gdLst/>
              <a:ahLst/>
              <a:cxnLst/>
              <a:rect l="l" t="t" r="r" b="b"/>
              <a:pathLst>
                <a:path w="1094105" h="10160">
                  <a:moveTo>
                    <a:pt x="64808" y="10160"/>
                  </a:moveTo>
                  <a:lnTo>
                    <a:pt x="63754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4808" y="10160"/>
                  </a:lnTo>
                  <a:close/>
                </a:path>
                <a:path w="1094105" h="10160">
                  <a:moveTo>
                    <a:pt x="1093787" y="10160"/>
                  </a:moveTo>
                  <a:lnTo>
                    <a:pt x="1082916" y="0"/>
                  </a:lnTo>
                  <a:lnTo>
                    <a:pt x="984554" y="0"/>
                  </a:lnTo>
                  <a:lnTo>
                    <a:pt x="995438" y="10160"/>
                  </a:lnTo>
                  <a:lnTo>
                    <a:pt x="1093787" y="1016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812571" y="5165089"/>
              <a:ext cx="1104265" cy="10160"/>
            </a:xfrm>
            <a:custGeom>
              <a:avLst/>
              <a:gdLst/>
              <a:ahLst/>
              <a:cxnLst/>
              <a:rect l="l" t="t" r="r" b="b"/>
              <a:pathLst>
                <a:path w="1104264" h="10160">
                  <a:moveTo>
                    <a:pt x="65265" y="10160"/>
                  </a:moveTo>
                  <a:lnTo>
                    <a:pt x="64223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65265" y="10160"/>
                  </a:lnTo>
                  <a:close/>
                </a:path>
                <a:path w="1104264" h="10160">
                  <a:moveTo>
                    <a:pt x="1104061" y="10160"/>
                  </a:moveTo>
                  <a:lnTo>
                    <a:pt x="1093203" y="0"/>
                  </a:lnTo>
                  <a:lnTo>
                    <a:pt x="994854" y="0"/>
                  </a:lnTo>
                  <a:lnTo>
                    <a:pt x="1005751" y="10160"/>
                  </a:lnTo>
                  <a:lnTo>
                    <a:pt x="1104061" y="1016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813155" y="5175250"/>
              <a:ext cx="1114425" cy="10160"/>
            </a:xfrm>
            <a:custGeom>
              <a:avLst/>
              <a:gdLst/>
              <a:ahLst/>
              <a:cxnLst/>
              <a:rect l="l" t="t" r="r" b="b"/>
              <a:pathLst>
                <a:path w="1114425" h="10160">
                  <a:moveTo>
                    <a:pt x="65735" y="10160"/>
                  </a:moveTo>
                  <a:lnTo>
                    <a:pt x="64681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65735" y="10160"/>
                  </a:lnTo>
                  <a:close/>
                </a:path>
                <a:path w="1114425" h="10160">
                  <a:moveTo>
                    <a:pt x="1114336" y="10160"/>
                  </a:moveTo>
                  <a:lnTo>
                    <a:pt x="1103477" y="0"/>
                  </a:lnTo>
                  <a:lnTo>
                    <a:pt x="1005166" y="0"/>
                  </a:lnTo>
                  <a:lnTo>
                    <a:pt x="1016050" y="10160"/>
                  </a:lnTo>
                  <a:lnTo>
                    <a:pt x="1114336" y="1016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813663" y="5184139"/>
              <a:ext cx="1125220" cy="11430"/>
            </a:xfrm>
            <a:custGeom>
              <a:avLst/>
              <a:gdLst/>
              <a:ahLst/>
              <a:cxnLst/>
              <a:rect l="l" t="t" r="r" b="b"/>
              <a:pathLst>
                <a:path w="1125220" h="11429">
                  <a:moveTo>
                    <a:pt x="66281" y="11430"/>
                  </a:moveTo>
                  <a:lnTo>
                    <a:pt x="6510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281" y="11430"/>
                  </a:lnTo>
                  <a:close/>
                </a:path>
                <a:path w="1125220" h="11429">
                  <a:moveTo>
                    <a:pt x="1124699" y="11430"/>
                  </a:moveTo>
                  <a:lnTo>
                    <a:pt x="1112469" y="0"/>
                  </a:lnTo>
                  <a:lnTo>
                    <a:pt x="1014183" y="0"/>
                  </a:lnTo>
                  <a:lnTo>
                    <a:pt x="1026439" y="11430"/>
                  </a:lnTo>
                  <a:lnTo>
                    <a:pt x="1124699" y="1143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814247" y="5194300"/>
              <a:ext cx="1135380" cy="11430"/>
            </a:xfrm>
            <a:custGeom>
              <a:avLst/>
              <a:gdLst/>
              <a:ahLst/>
              <a:cxnLst/>
              <a:rect l="l" t="t" r="r" b="b"/>
              <a:pathLst>
                <a:path w="1135380" h="11429">
                  <a:moveTo>
                    <a:pt x="66751" y="11430"/>
                  </a:moveTo>
                  <a:lnTo>
                    <a:pt x="65570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6751" y="11430"/>
                  </a:lnTo>
                  <a:close/>
                </a:path>
                <a:path w="1135380" h="11429">
                  <a:moveTo>
                    <a:pt x="1134973" y="11430"/>
                  </a:moveTo>
                  <a:lnTo>
                    <a:pt x="1122756" y="0"/>
                  </a:lnTo>
                  <a:lnTo>
                    <a:pt x="1024496" y="0"/>
                  </a:lnTo>
                  <a:lnTo>
                    <a:pt x="1036739" y="11430"/>
                  </a:lnTo>
                  <a:lnTo>
                    <a:pt x="1134973" y="1143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814819" y="5204472"/>
              <a:ext cx="1145540" cy="11430"/>
            </a:xfrm>
            <a:custGeom>
              <a:avLst/>
              <a:gdLst/>
              <a:ahLst/>
              <a:cxnLst/>
              <a:rect l="l" t="t" r="r" b="b"/>
              <a:pathLst>
                <a:path w="1145539" h="11429">
                  <a:moveTo>
                    <a:pt x="67233" y="11417"/>
                  </a:moveTo>
                  <a:lnTo>
                    <a:pt x="66052" y="0"/>
                  </a:lnTo>
                  <a:lnTo>
                    <a:pt x="0" y="0"/>
                  </a:lnTo>
                  <a:lnTo>
                    <a:pt x="660" y="11417"/>
                  </a:lnTo>
                  <a:lnTo>
                    <a:pt x="67233" y="11417"/>
                  </a:lnTo>
                  <a:close/>
                </a:path>
                <a:path w="1145539" h="11429">
                  <a:moveTo>
                    <a:pt x="1145260" y="11417"/>
                  </a:moveTo>
                  <a:lnTo>
                    <a:pt x="1133043" y="0"/>
                  </a:lnTo>
                  <a:lnTo>
                    <a:pt x="1034808" y="0"/>
                  </a:lnTo>
                  <a:lnTo>
                    <a:pt x="1047064" y="11417"/>
                  </a:lnTo>
                  <a:lnTo>
                    <a:pt x="1145260" y="11417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815403" y="5214619"/>
              <a:ext cx="1155700" cy="11430"/>
            </a:xfrm>
            <a:custGeom>
              <a:avLst/>
              <a:gdLst/>
              <a:ahLst/>
              <a:cxnLst/>
              <a:rect l="l" t="t" r="r" b="b"/>
              <a:pathLst>
                <a:path w="1155700" h="11429">
                  <a:moveTo>
                    <a:pt x="67691" y="11430"/>
                  </a:moveTo>
                  <a:lnTo>
                    <a:pt x="6650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7691" y="11430"/>
                  </a:lnTo>
                  <a:close/>
                </a:path>
                <a:path w="1155700" h="11429">
                  <a:moveTo>
                    <a:pt x="1155547" y="11430"/>
                  </a:moveTo>
                  <a:lnTo>
                    <a:pt x="1143317" y="0"/>
                  </a:lnTo>
                  <a:lnTo>
                    <a:pt x="1045121" y="0"/>
                  </a:lnTo>
                  <a:lnTo>
                    <a:pt x="1057363" y="11430"/>
                  </a:lnTo>
                  <a:lnTo>
                    <a:pt x="1155547" y="1143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815987" y="5224779"/>
              <a:ext cx="1165860" cy="11430"/>
            </a:xfrm>
            <a:custGeom>
              <a:avLst/>
              <a:gdLst/>
              <a:ahLst/>
              <a:cxnLst/>
              <a:rect l="l" t="t" r="r" b="b"/>
              <a:pathLst>
                <a:path w="1165860" h="11429">
                  <a:moveTo>
                    <a:pt x="68160" y="11430"/>
                  </a:moveTo>
                  <a:lnTo>
                    <a:pt x="6697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68160" y="11430"/>
                  </a:lnTo>
                  <a:close/>
                </a:path>
                <a:path w="1165860" h="11429">
                  <a:moveTo>
                    <a:pt x="1165821" y="11430"/>
                  </a:moveTo>
                  <a:lnTo>
                    <a:pt x="1153604" y="0"/>
                  </a:lnTo>
                  <a:lnTo>
                    <a:pt x="1055420" y="0"/>
                  </a:lnTo>
                  <a:lnTo>
                    <a:pt x="1067676" y="11430"/>
                  </a:lnTo>
                  <a:lnTo>
                    <a:pt x="1165821" y="1143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816571" y="5234939"/>
              <a:ext cx="1176655" cy="11430"/>
            </a:xfrm>
            <a:custGeom>
              <a:avLst/>
              <a:gdLst/>
              <a:ahLst/>
              <a:cxnLst/>
              <a:rect l="l" t="t" r="r" b="b"/>
              <a:pathLst>
                <a:path w="1176655" h="11429">
                  <a:moveTo>
                    <a:pt x="68630" y="11430"/>
                  </a:moveTo>
                  <a:lnTo>
                    <a:pt x="6744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8630" y="11430"/>
                  </a:lnTo>
                  <a:close/>
                </a:path>
                <a:path w="1176655" h="11429">
                  <a:moveTo>
                    <a:pt x="1176096" y="11430"/>
                  </a:moveTo>
                  <a:lnTo>
                    <a:pt x="1163878" y="0"/>
                  </a:lnTo>
                  <a:lnTo>
                    <a:pt x="1065733" y="0"/>
                  </a:lnTo>
                  <a:lnTo>
                    <a:pt x="1077976" y="11430"/>
                  </a:lnTo>
                  <a:lnTo>
                    <a:pt x="1176096" y="1143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817156" y="5245100"/>
              <a:ext cx="1186815" cy="11430"/>
            </a:xfrm>
            <a:custGeom>
              <a:avLst/>
              <a:gdLst/>
              <a:ahLst/>
              <a:cxnLst/>
              <a:rect l="l" t="t" r="r" b="b"/>
              <a:pathLst>
                <a:path w="1186814" h="11429">
                  <a:moveTo>
                    <a:pt x="69100" y="11430"/>
                  </a:moveTo>
                  <a:lnTo>
                    <a:pt x="6791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100" y="11430"/>
                  </a:lnTo>
                  <a:close/>
                </a:path>
                <a:path w="1186814" h="11429">
                  <a:moveTo>
                    <a:pt x="1186383" y="11430"/>
                  </a:moveTo>
                  <a:lnTo>
                    <a:pt x="1174153" y="0"/>
                  </a:lnTo>
                  <a:lnTo>
                    <a:pt x="1076032" y="0"/>
                  </a:lnTo>
                  <a:lnTo>
                    <a:pt x="1088288" y="11430"/>
                  </a:lnTo>
                  <a:lnTo>
                    <a:pt x="1186383" y="1143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817740" y="5255259"/>
              <a:ext cx="1196975" cy="11430"/>
            </a:xfrm>
            <a:custGeom>
              <a:avLst/>
              <a:gdLst/>
              <a:ahLst/>
              <a:cxnLst/>
              <a:rect l="l" t="t" r="r" b="b"/>
              <a:pathLst>
                <a:path w="1196975" h="11429">
                  <a:moveTo>
                    <a:pt x="69570" y="11430"/>
                  </a:moveTo>
                  <a:lnTo>
                    <a:pt x="6838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69570" y="11430"/>
                  </a:lnTo>
                  <a:close/>
                </a:path>
                <a:path w="1196975" h="11429">
                  <a:moveTo>
                    <a:pt x="1196657" y="11430"/>
                  </a:moveTo>
                  <a:lnTo>
                    <a:pt x="1184440" y="0"/>
                  </a:lnTo>
                  <a:lnTo>
                    <a:pt x="1086345" y="0"/>
                  </a:lnTo>
                  <a:lnTo>
                    <a:pt x="1098588" y="11430"/>
                  </a:lnTo>
                  <a:lnTo>
                    <a:pt x="1196657" y="1143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818311" y="5265419"/>
              <a:ext cx="1202690" cy="11430"/>
            </a:xfrm>
            <a:custGeom>
              <a:avLst/>
              <a:gdLst/>
              <a:ahLst/>
              <a:cxnLst/>
              <a:rect l="l" t="t" r="r" b="b"/>
              <a:pathLst>
                <a:path w="1202689" h="11429">
                  <a:moveTo>
                    <a:pt x="70053" y="11430"/>
                  </a:moveTo>
                  <a:lnTo>
                    <a:pt x="6885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053" y="11430"/>
                  </a:lnTo>
                  <a:close/>
                </a:path>
                <a:path w="1202689" h="11429">
                  <a:moveTo>
                    <a:pt x="1202194" y="2540"/>
                  </a:moveTo>
                  <a:lnTo>
                    <a:pt x="1196086" y="2540"/>
                  </a:lnTo>
                  <a:lnTo>
                    <a:pt x="1196086" y="0"/>
                  </a:lnTo>
                  <a:lnTo>
                    <a:pt x="1098016" y="0"/>
                  </a:lnTo>
                  <a:lnTo>
                    <a:pt x="1098016" y="2540"/>
                  </a:lnTo>
                  <a:lnTo>
                    <a:pt x="1104633" y="2540"/>
                  </a:lnTo>
                  <a:lnTo>
                    <a:pt x="1104633" y="11430"/>
                  </a:lnTo>
                  <a:lnTo>
                    <a:pt x="1202194" y="11430"/>
                  </a:lnTo>
                  <a:lnTo>
                    <a:pt x="1202194" y="254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818896" y="5275579"/>
              <a:ext cx="1217295" cy="11430"/>
            </a:xfrm>
            <a:custGeom>
              <a:avLst/>
              <a:gdLst/>
              <a:ahLst/>
              <a:cxnLst/>
              <a:rect l="l" t="t" r="r" b="b"/>
              <a:pathLst>
                <a:path w="1217295" h="11429">
                  <a:moveTo>
                    <a:pt x="70510" y="11430"/>
                  </a:moveTo>
                  <a:lnTo>
                    <a:pt x="6932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510" y="11430"/>
                  </a:lnTo>
                  <a:close/>
                </a:path>
                <a:path w="1217295" h="11429">
                  <a:moveTo>
                    <a:pt x="1217231" y="11430"/>
                  </a:moveTo>
                  <a:lnTo>
                    <a:pt x="1205001" y="0"/>
                  </a:lnTo>
                  <a:lnTo>
                    <a:pt x="1107795" y="0"/>
                  </a:lnTo>
                  <a:lnTo>
                    <a:pt x="1121295" y="11430"/>
                  </a:lnTo>
                  <a:lnTo>
                    <a:pt x="1217231" y="1143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819480" y="5285739"/>
              <a:ext cx="1228090" cy="11430"/>
            </a:xfrm>
            <a:custGeom>
              <a:avLst/>
              <a:gdLst/>
              <a:ahLst/>
              <a:cxnLst/>
              <a:rect l="l" t="t" r="r" b="b"/>
              <a:pathLst>
                <a:path w="1228089" h="11429">
                  <a:moveTo>
                    <a:pt x="70980" y="11430"/>
                  </a:moveTo>
                  <a:lnTo>
                    <a:pt x="69799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0980" y="11430"/>
                  </a:lnTo>
                  <a:close/>
                </a:path>
                <a:path w="1228089" h="11429">
                  <a:moveTo>
                    <a:pt x="1227505" y="11430"/>
                  </a:moveTo>
                  <a:lnTo>
                    <a:pt x="1215288" y="0"/>
                  </a:lnTo>
                  <a:lnTo>
                    <a:pt x="1119212" y="0"/>
                  </a:lnTo>
                  <a:lnTo>
                    <a:pt x="1132700" y="11430"/>
                  </a:lnTo>
                  <a:lnTo>
                    <a:pt x="1227505" y="1143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820064" y="5295900"/>
              <a:ext cx="1238250" cy="11430"/>
            </a:xfrm>
            <a:custGeom>
              <a:avLst/>
              <a:gdLst/>
              <a:ahLst/>
              <a:cxnLst/>
              <a:rect l="l" t="t" r="r" b="b"/>
              <a:pathLst>
                <a:path w="1238250" h="11429">
                  <a:moveTo>
                    <a:pt x="71450" y="11430"/>
                  </a:moveTo>
                  <a:lnTo>
                    <a:pt x="70269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1450" y="11430"/>
                  </a:lnTo>
                  <a:close/>
                </a:path>
                <a:path w="1238250" h="11429">
                  <a:moveTo>
                    <a:pt x="1237780" y="11430"/>
                  </a:moveTo>
                  <a:lnTo>
                    <a:pt x="1225562" y="0"/>
                  </a:lnTo>
                  <a:lnTo>
                    <a:pt x="1130617" y="0"/>
                  </a:lnTo>
                  <a:lnTo>
                    <a:pt x="1144117" y="11430"/>
                  </a:lnTo>
                  <a:lnTo>
                    <a:pt x="1237780" y="1143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820648" y="5306059"/>
              <a:ext cx="1247140" cy="10160"/>
            </a:xfrm>
            <a:custGeom>
              <a:avLst/>
              <a:gdLst/>
              <a:ahLst/>
              <a:cxnLst/>
              <a:rect l="l" t="t" r="r" b="b"/>
              <a:pathLst>
                <a:path w="1247139" h="10160">
                  <a:moveTo>
                    <a:pt x="71793" y="10160"/>
                  </a:moveTo>
                  <a:lnTo>
                    <a:pt x="70739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1793" y="10160"/>
                  </a:lnTo>
                  <a:close/>
                </a:path>
                <a:path w="1247139" h="10160">
                  <a:moveTo>
                    <a:pt x="1246708" y="10160"/>
                  </a:moveTo>
                  <a:lnTo>
                    <a:pt x="1235837" y="0"/>
                  </a:lnTo>
                  <a:lnTo>
                    <a:pt x="1142034" y="0"/>
                  </a:lnTo>
                  <a:lnTo>
                    <a:pt x="1154036" y="10160"/>
                  </a:lnTo>
                  <a:lnTo>
                    <a:pt x="1246708" y="1016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821232" y="5316219"/>
              <a:ext cx="1257300" cy="10160"/>
            </a:xfrm>
            <a:custGeom>
              <a:avLst/>
              <a:gdLst/>
              <a:ahLst/>
              <a:cxnLst/>
              <a:rect l="l" t="t" r="r" b="b"/>
              <a:pathLst>
                <a:path w="1257300" h="10160">
                  <a:moveTo>
                    <a:pt x="72250" y="10160"/>
                  </a:moveTo>
                  <a:lnTo>
                    <a:pt x="7120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2250" y="10160"/>
                  </a:lnTo>
                  <a:close/>
                </a:path>
                <a:path w="1257300" h="10160">
                  <a:moveTo>
                    <a:pt x="1256982" y="10160"/>
                  </a:moveTo>
                  <a:lnTo>
                    <a:pt x="1246124" y="0"/>
                  </a:lnTo>
                  <a:lnTo>
                    <a:pt x="1153452" y="0"/>
                  </a:lnTo>
                  <a:lnTo>
                    <a:pt x="1165440" y="10160"/>
                  </a:lnTo>
                  <a:lnTo>
                    <a:pt x="1256982" y="1016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821804" y="5326379"/>
              <a:ext cx="1267460" cy="10160"/>
            </a:xfrm>
            <a:custGeom>
              <a:avLst/>
              <a:gdLst/>
              <a:ahLst/>
              <a:cxnLst/>
              <a:rect l="l" t="t" r="r" b="b"/>
              <a:pathLst>
                <a:path w="1267460" h="10160">
                  <a:moveTo>
                    <a:pt x="72732" y="10160"/>
                  </a:moveTo>
                  <a:lnTo>
                    <a:pt x="7167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2732" y="10160"/>
                  </a:lnTo>
                  <a:close/>
                </a:path>
                <a:path w="1267460" h="10160">
                  <a:moveTo>
                    <a:pt x="1267269" y="10160"/>
                  </a:moveTo>
                  <a:lnTo>
                    <a:pt x="1256411" y="0"/>
                  </a:lnTo>
                  <a:lnTo>
                    <a:pt x="1164869" y="0"/>
                  </a:lnTo>
                  <a:lnTo>
                    <a:pt x="1176870" y="10160"/>
                  </a:lnTo>
                  <a:lnTo>
                    <a:pt x="1267269" y="1016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822388" y="5336539"/>
              <a:ext cx="1277620" cy="10160"/>
            </a:xfrm>
            <a:custGeom>
              <a:avLst/>
              <a:gdLst/>
              <a:ahLst/>
              <a:cxnLst/>
              <a:rect l="l" t="t" r="r" b="b"/>
              <a:pathLst>
                <a:path w="1277620" h="10160">
                  <a:moveTo>
                    <a:pt x="73202" y="10160"/>
                  </a:moveTo>
                  <a:lnTo>
                    <a:pt x="7214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3202" y="10160"/>
                  </a:lnTo>
                  <a:close/>
                </a:path>
                <a:path w="1277620" h="10160">
                  <a:moveTo>
                    <a:pt x="1277556" y="10160"/>
                  </a:moveTo>
                  <a:lnTo>
                    <a:pt x="1266685" y="0"/>
                  </a:lnTo>
                  <a:lnTo>
                    <a:pt x="1176286" y="0"/>
                  </a:lnTo>
                  <a:lnTo>
                    <a:pt x="1188288" y="10160"/>
                  </a:lnTo>
                  <a:lnTo>
                    <a:pt x="1277556" y="1016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822972" y="5346700"/>
              <a:ext cx="1289685" cy="11430"/>
            </a:xfrm>
            <a:custGeom>
              <a:avLst/>
              <a:gdLst/>
              <a:ahLst/>
              <a:cxnLst/>
              <a:rect l="l" t="t" r="r" b="b"/>
              <a:pathLst>
                <a:path w="1289685" h="11429">
                  <a:moveTo>
                    <a:pt x="73799" y="11430"/>
                  </a:moveTo>
                  <a:lnTo>
                    <a:pt x="72618" y="0"/>
                  </a:lnTo>
                  <a:lnTo>
                    <a:pt x="0" y="0"/>
                  </a:lnTo>
                  <a:lnTo>
                    <a:pt x="660" y="11430"/>
                  </a:lnTo>
                  <a:lnTo>
                    <a:pt x="73799" y="11430"/>
                  </a:lnTo>
                  <a:close/>
                </a:path>
                <a:path w="1289685" h="11429">
                  <a:moveTo>
                    <a:pt x="1289189" y="11430"/>
                  </a:moveTo>
                  <a:lnTo>
                    <a:pt x="1276972" y="0"/>
                  </a:lnTo>
                  <a:lnTo>
                    <a:pt x="1187704" y="0"/>
                  </a:lnTo>
                  <a:lnTo>
                    <a:pt x="1201204" y="11430"/>
                  </a:lnTo>
                  <a:lnTo>
                    <a:pt x="1289189" y="1143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823556" y="5356859"/>
              <a:ext cx="1298575" cy="10160"/>
            </a:xfrm>
            <a:custGeom>
              <a:avLst/>
              <a:gdLst/>
              <a:ahLst/>
              <a:cxnLst/>
              <a:rect l="l" t="t" r="r" b="b"/>
              <a:pathLst>
                <a:path w="1298575" h="10160">
                  <a:moveTo>
                    <a:pt x="74142" y="10160"/>
                  </a:moveTo>
                  <a:lnTo>
                    <a:pt x="7308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142" y="10160"/>
                  </a:lnTo>
                  <a:close/>
                </a:path>
                <a:path w="1298575" h="10160">
                  <a:moveTo>
                    <a:pt x="1298105" y="10160"/>
                  </a:moveTo>
                  <a:lnTo>
                    <a:pt x="1287246" y="0"/>
                  </a:lnTo>
                  <a:lnTo>
                    <a:pt x="1199108" y="0"/>
                  </a:lnTo>
                  <a:lnTo>
                    <a:pt x="1211110" y="10160"/>
                  </a:lnTo>
                  <a:lnTo>
                    <a:pt x="1298105" y="1016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824141" y="5367019"/>
              <a:ext cx="1308735" cy="10160"/>
            </a:xfrm>
            <a:custGeom>
              <a:avLst/>
              <a:gdLst/>
              <a:ahLst/>
              <a:cxnLst/>
              <a:rect l="l" t="t" r="r" b="b"/>
              <a:pathLst>
                <a:path w="1308735" h="10160">
                  <a:moveTo>
                    <a:pt x="74612" y="10160"/>
                  </a:moveTo>
                  <a:lnTo>
                    <a:pt x="7355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4612" y="10160"/>
                  </a:lnTo>
                  <a:close/>
                </a:path>
                <a:path w="1308735" h="10160">
                  <a:moveTo>
                    <a:pt x="1308379" y="10160"/>
                  </a:moveTo>
                  <a:lnTo>
                    <a:pt x="1297520" y="0"/>
                  </a:lnTo>
                  <a:lnTo>
                    <a:pt x="1210525" y="0"/>
                  </a:lnTo>
                  <a:lnTo>
                    <a:pt x="1222527" y="10160"/>
                  </a:lnTo>
                  <a:lnTo>
                    <a:pt x="1308379" y="1016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824725" y="5377179"/>
              <a:ext cx="1318895" cy="10160"/>
            </a:xfrm>
            <a:custGeom>
              <a:avLst/>
              <a:gdLst/>
              <a:ahLst/>
              <a:cxnLst/>
              <a:rect l="l" t="t" r="r" b="b"/>
              <a:pathLst>
                <a:path w="1318895" h="10160">
                  <a:moveTo>
                    <a:pt x="75069" y="10160"/>
                  </a:moveTo>
                  <a:lnTo>
                    <a:pt x="74028" y="0"/>
                  </a:lnTo>
                  <a:lnTo>
                    <a:pt x="0" y="0"/>
                  </a:lnTo>
                  <a:lnTo>
                    <a:pt x="571" y="10160"/>
                  </a:lnTo>
                  <a:lnTo>
                    <a:pt x="75069" y="10160"/>
                  </a:lnTo>
                  <a:close/>
                </a:path>
                <a:path w="1318895" h="10160">
                  <a:moveTo>
                    <a:pt x="1318666" y="10160"/>
                  </a:moveTo>
                  <a:lnTo>
                    <a:pt x="1307795" y="0"/>
                  </a:lnTo>
                  <a:lnTo>
                    <a:pt x="1221943" y="0"/>
                  </a:lnTo>
                  <a:lnTo>
                    <a:pt x="1233944" y="10160"/>
                  </a:lnTo>
                  <a:lnTo>
                    <a:pt x="1318666" y="1016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825296" y="5387339"/>
              <a:ext cx="1329055" cy="10160"/>
            </a:xfrm>
            <a:custGeom>
              <a:avLst/>
              <a:gdLst/>
              <a:ahLst/>
              <a:cxnLst/>
              <a:rect l="l" t="t" r="r" b="b"/>
              <a:pathLst>
                <a:path w="1329055" h="10160">
                  <a:moveTo>
                    <a:pt x="75552" y="10160"/>
                  </a:moveTo>
                  <a:lnTo>
                    <a:pt x="7449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5552" y="10160"/>
                  </a:lnTo>
                  <a:close/>
                </a:path>
                <a:path w="1329055" h="10160">
                  <a:moveTo>
                    <a:pt x="1328953" y="10160"/>
                  </a:moveTo>
                  <a:lnTo>
                    <a:pt x="1318094" y="0"/>
                  </a:lnTo>
                  <a:lnTo>
                    <a:pt x="1233373" y="0"/>
                  </a:lnTo>
                  <a:lnTo>
                    <a:pt x="1245362" y="10160"/>
                  </a:lnTo>
                  <a:lnTo>
                    <a:pt x="1328953" y="1016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825881" y="5397500"/>
              <a:ext cx="1339850" cy="10160"/>
            </a:xfrm>
            <a:custGeom>
              <a:avLst/>
              <a:gdLst/>
              <a:ahLst/>
              <a:cxnLst/>
              <a:rect l="l" t="t" r="r" b="b"/>
              <a:pathLst>
                <a:path w="1339850" h="10160">
                  <a:moveTo>
                    <a:pt x="76022" y="10160"/>
                  </a:moveTo>
                  <a:lnTo>
                    <a:pt x="7496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022" y="10160"/>
                  </a:lnTo>
                  <a:close/>
                </a:path>
                <a:path w="1339850" h="10160">
                  <a:moveTo>
                    <a:pt x="1339227" y="10160"/>
                  </a:moveTo>
                  <a:lnTo>
                    <a:pt x="1328369" y="0"/>
                  </a:lnTo>
                  <a:lnTo>
                    <a:pt x="1244777" y="0"/>
                  </a:lnTo>
                  <a:lnTo>
                    <a:pt x="1256779" y="10160"/>
                  </a:lnTo>
                  <a:lnTo>
                    <a:pt x="1339227" y="1016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826465" y="5407659"/>
              <a:ext cx="1350010" cy="10160"/>
            </a:xfrm>
            <a:custGeom>
              <a:avLst/>
              <a:gdLst/>
              <a:ahLst/>
              <a:cxnLst/>
              <a:rect l="l" t="t" r="r" b="b"/>
              <a:pathLst>
                <a:path w="1350010" h="10160">
                  <a:moveTo>
                    <a:pt x="76492" y="10160"/>
                  </a:moveTo>
                  <a:lnTo>
                    <a:pt x="75438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492" y="10160"/>
                  </a:lnTo>
                  <a:close/>
                </a:path>
                <a:path w="1350010" h="10160">
                  <a:moveTo>
                    <a:pt x="1349514" y="10160"/>
                  </a:moveTo>
                  <a:lnTo>
                    <a:pt x="1338643" y="0"/>
                  </a:lnTo>
                  <a:lnTo>
                    <a:pt x="1256195" y="0"/>
                  </a:lnTo>
                  <a:lnTo>
                    <a:pt x="1268196" y="10160"/>
                  </a:lnTo>
                  <a:lnTo>
                    <a:pt x="1349514" y="1016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827049" y="5417819"/>
              <a:ext cx="1360170" cy="10160"/>
            </a:xfrm>
            <a:custGeom>
              <a:avLst/>
              <a:gdLst/>
              <a:ahLst/>
              <a:cxnLst/>
              <a:rect l="l" t="t" r="r" b="b"/>
              <a:pathLst>
                <a:path w="1360170" h="10160">
                  <a:moveTo>
                    <a:pt x="76962" y="10160"/>
                  </a:moveTo>
                  <a:lnTo>
                    <a:pt x="7590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6962" y="10160"/>
                  </a:lnTo>
                  <a:close/>
                </a:path>
                <a:path w="1360170" h="10160">
                  <a:moveTo>
                    <a:pt x="1359789" y="10160"/>
                  </a:moveTo>
                  <a:lnTo>
                    <a:pt x="1348930" y="0"/>
                  </a:lnTo>
                  <a:lnTo>
                    <a:pt x="1267612" y="0"/>
                  </a:lnTo>
                  <a:lnTo>
                    <a:pt x="1279601" y="10160"/>
                  </a:lnTo>
                  <a:lnTo>
                    <a:pt x="1359789" y="1016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827633" y="542797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30" h="10160">
                  <a:moveTo>
                    <a:pt x="77419" y="10160"/>
                  </a:moveTo>
                  <a:lnTo>
                    <a:pt x="76377" y="0"/>
                  </a:lnTo>
                  <a:lnTo>
                    <a:pt x="0" y="0"/>
                  </a:lnTo>
                  <a:lnTo>
                    <a:pt x="584" y="10160"/>
                  </a:lnTo>
                  <a:lnTo>
                    <a:pt x="77419" y="10160"/>
                  </a:lnTo>
                  <a:close/>
                </a:path>
                <a:path w="1370330" h="10160">
                  <a:moveTo>
                    <a:pt x="1370063" y="10160"/>
                  </a:moveTo>
                  <a:lnTo>
                    <a:pt x="1359204" y="0"/>
                  </a:lnTo>
                  <a:lnTo>
                    <a:pt x="1279017" y="0"/>
                  </a:lnTo>
                  <a:lnTo>
                    <a:pt x="1291018" y="10160"/>
                  </a:lnTo>
                  <a:lnTo>
                    <a:pt x="1370063" y="1016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828141" y="5436869"/>
              <a:ext cx="1380490" cy="11430"/>
            </a:xfrm>
            <a:custGeom>
              <a:avLst/>
              <a:gdLst/>
              <a:ahLst/>
              <a:cxnLst/>
              <a:rect l="l" t="t" r="r" b="b"/>
              <a:pathLst>
                <a:path w="1380489" h="11429">
                  <a:moveTo>
                    <a:pt x="77965" y="11430"/>
                  </a:moveTo>
                  <a:lnTo>
                    <a:pt x="76784" y="0"/>
                  </a:lnTo>
                  <a:lnTo>
                    <a:pt x="0" y="0"/>
                  </a:lnTo>
                  <a:lnTo>
                    <a:pt x="647" y="11430"/>
                  </a:lnTo>
                  <a:lnTo>
                    <a:pt x="77965" y="11430"/>
                  </a:lnTo>
                  <a:close/>
                </a:path>
                <a:path w="1380489" h="11429">
                  <a:moveTo>
                    <a:pt x="1380426" y="11430"/>
                  </a:moveTo>
                  <a:lnTo>
                    <a:pt x="1368196" y="0"/>
                  </a:lnTo>
                  <a:lnTo>
                    <a:pt x="1289011" y="0"/>
                  </a:lnTo>
                  <a:lnTo>
                    <a:pt x="1302512" y="11430"/>
                  </a:lnTo>
                  <a:lnTo>
                    <a:pt x="1380426" y="1143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829017" y="5447029"/>
              <a:ext cx="1390650" cy="11430"/>
            </a:xfrm>
            <a:custGeom>
              <a:avLst/>
              <a:gdLst/>
              <a:ahLst/>
              <a:cxnLst/>
              <a:rect l="l" t="t" r="r" b="b"/>
              <a:pathLst>
                <a:path w="1390650" h="11429">
                  <a:moveTo>
                    <a:pt x="78079" y="10160"/>
                  </a:moveTo>
                  <a:lnTo>
                    <a:pt x="77482" y="10160"/>
                  </a:lnTo>
                  <a:lnTo>
                    <a:pt x="77482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25" y="11430"/>
                  </a:lnTo>
                  <a:lnTo>
                    <a:pt x="78079" y="11430"/>
                  </a:lnTo>
                  <a:lnTo>
                    <a:pt x="78079" y="10160"/>
                  </a:lnTo>
                  <a:close/>
                </a:path>
                <a:path w="1390650" h="11429">
                  <a:moveTo>
                    <a:pt x="1390408" y="11430"/>
                  </a:moveTo>
                  <a:lnTo>
                    <a:pt x="1378191" y="0"/>
                  </a:lnTo>
                  <a:lnTo>
                    <a:pt x="1300137" y="0"/>
                  </a:lnTo>
                  <a:lnTo>
                    <a:pt x="1313624" y="11430"/>
                  </a:lnTo>
                  <a:lnTo>
                    <a:pt x="1390408" y="1143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824692" y="5457189"/>
              <a:ext cx="1406525" cy="11430"/>
            </a:xfrm>
            <a:custGeom>
              <a:avLst/>
              <a:gdLst/>
              <a:ahLst/>
              <a:cxnLst/>
              <a:rect l="l" t="t" r="r" b="b"/>
              <a:pathLst>
                <a:path w="1406525" h="11429">
                  <a:moveTo>
                    <a:pt x="82344" y="0"/>
                  </a:moveTo>
                  <a:lnTo>
                    <a:pt x="4617" y="0"/>
                  </a:lnTo>
                  <a:lnTo>
                    <a:pt x="0" y="11430"/>
                  </a:lnTo>
                  <a:lnTo>
                    <a:pt x="83527" y="11430"/>
                  </a:lnTo>
                  <a:lnTo>
                    <a:pt x="82344" y="0"/>
                  </a:lnTo>
                  <a:close/>
                </a:path>
                <a:path w="1406525" h="11429">
                  <a:moveTo>
                    <a:pt x="1393382" y="0"/>
                  </a:moveTo>
                  <a:lnTo>
                    <a:pt x="1316459" y="0"/>
                  </a:lnTo>
                  <a:lnTo>
                    <a:pt x="1329956" y="11430"/>
                  </a:lnTo>
                  <a:lnTo>
                    <a:pt x="1406110" y="11430"/>
                  </a:lnTo>
                  <a:lnTo>
                    <a:pt x="1402887" y="8890"/>
                  </a:lnTo>
                  <a:lnTo>
                    <a:pt x="139338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820585" y="5468619"/>
              <a:ext cx="1423670" cy="10160"/>
            </a:xfrm>
            <a:custGeom>
              <a:avLst/>
              <a:gdLst/>
              <a:ahLst/>
              <a:cxnLst/>
              <a:rect l="l" t="t" r="r" b="b"/>
              <a:pathLst>
                <a:path w="1423670" h="10160">
                  <a:moveTo>
                    <a:pt x="88684" y="10160"/>
                  </a:moveTo>
                  <a:lnTo>
                    <a:pt x="87630" y="0"/>
                  </a:lnTo>
                  <a:lnTo>
                    <a:pt x="4102" y="0"/>
                  </a:lnTo>
                  <a:lnTo>
                    <a:pt x="0" y="10160"/>
                  </a:lnTo>
                  <a:lnTo>
                    <a:pt x="88684" y="10160"/>
                  </a:lnTo>
                  <a:close/>
                </a:path>
                <a:path w="1423670" h="10160">
                  <a:moveTo>
                    <a:pt x="1423111" y="10160"/>
                  </a:moveTo>
                  <a:lnTo>
                    <a:pt x="1410208" y="0"/>
                  </a:lnTo>
                  <a:lnTo>
                    <a:pt x="1334058" y="0"/>
                  </a:lnTo>
                  <a:lnTo>
                    <a:pt x="1346060" y="10160"/>
                  </a:lnTo>
                  <a:lnTo>
                    <a:pt x="1423111" y="1016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816482" y="5477509"/>
              <a:ext cx="1440180" cy="11430"/>
            </a:xfrm>
            <a:custGeom>
              <a:avLst/>
              <a:gdLst/>
              <a:ahLst/>
              <a:cxnLst/>
              <a:rect l="l" t="t" r="r" b="b"/>
              <a:pathLst>
                <a:path w="1440180" h="11429">
                  <a:moveTo>
                    <a:pt x="93840" y="11430"/>
                  </a:moveTo>
                  <a:lnTo>
                    <a:pt x="92646" y="0"/>
                  </a:lnTo>
                  <a:lnTo>
                    <a:pt x="4610" y="0"/>
                  </a:lnTo>
                  <a:lnTo>
                    <a:pt x="0" y="11430"/>
                  </a:lnTo>
                  <a:lnTo>
                    <a:pt x="93840" y="11430"/>
                  </a:lnTo>
                  <a:close/>
                </a:path>
                <a:path w="1440180" h="11429">
                  <a:moveTo>
                    <a:pt x="1440103" y="11430"/>
                  </a:moveTo>
                  <a:lnTo>
                    <a:pt x="1425600" y="0"/>
                  </a:lnTo>
                  <a:lnTo>
                    <a:pt x="1348663" y="0"/>
                  </a:lnTo>
                  <a:lnTo>
                    <a:pt x="1362151" y="11430"/>
                  </a:lnTo>
                  <a:lnTo>
                    <a:pt x="1440103" y="1143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812368" y="5487669"/>
              <a:ext cx="1457325" cy="11430"/>
            </a:xfrm>
            <a:custGeom>
              <a:avLst/>
              <a:gdLst/>
              <a:ahLst/>
              <a:cxnLst/>
              <a:rect l="l" t="t" r="r" b="b"/>
              <a:pathLst>
                <a:path w="1457325" h="11429">
                  <a:moveTo>
                    <a:pt x="98996" y="11430"/>
                  </a:moveTo>
                  <a:lnTo>
                    <a:pt x="97815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98996" y="11430"/>
                  </a:lnTo>
                  <a:close/>
                </a:path>
                <a:path w="1457325" h="11429">
                  <a:moveTo>
                    <a:pt x="1457121" y="11430"/>
                  </a:moveTo>
                  <a:lnTo>
                    <a:pt x="1442605" y="0"/>
                  </a:lnTo>
                  <a:lnTo>
                    <a:pt x="1364767" y="0"/>
                  </a:lnTo>
                  <a:lnTo>
                    <a:pt x="1378267" y="11430"/>
                  </a:lnTo>
                  <a:lnTo>
                    <a:pt x="1457121" y="1143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808266" y="5497829"/>
              <a:ext cx="1474470" cy="11430"/>
            </a:xfrm>
            <a:custGeom>
              <a:avLst/>
              <a:gdLst/>
              <a:ahLst/>
              <a:cxnLst/>
              <a:rect l="l" t="t" r="r" b="b"/>
              <a:pathLst>
                <a:path w="1474470" h="11429">
                  <a:moveTo>
                    <a:pt x="104152" y="11430"/>
                  </a:moveTo>
                  <a:lnTo>
                    <a:pt x="102971" y="0"/>
                  </a:lnTo>
                  <a:lnTo>
                    <a:pt x="4622" y="0"/>
                  </a:lnTo>
                  <a:lnTo>
                    <a:pt x="0" y="11430"/>
                  </a:lnTo>
                  <a:lnTo>
                    <a:pt x="104152" y="11430"/>
                  </a:lnTo>
                  <a:close/>
                </a:path>
                <a:path w="1474470" h="11429">
                  <a:moveTo>
                    <a:pt x="1474114" y="11430"/>
                  </a:moveTo>
                  <a:lnTo>
                    <a:pt x="1459611" y="0"/>
                  </a:lnTo>
                  <a:lnTo>
                    <a:pt x="1380871" y="0"/>
                  </a:lnTo>
                  <a:lnTo>
                    <a:pt x="1394371" y="11430"/>
                  </a:lnTo>
                  <a:lnTo>
                    <a:pt x="1474114" y="1143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800315" y="5507989"/>
              <a:ext cx="1508125" cy="21590"/>
            </a:xfrm>
            <a:custGeom>
              <a:avLst/>
              <a:gdLst/>
              <a:ahLst/>
              <a:cxnLst/>
              <a:rect l="l" t="t" r="r" b="b"/>
              <a:pathLst>
                <a:path w="1508125" h="21589">
                  <a:moveTo>
                    <a:pt x="113766" y="20320"/>
                  </a:moveTo>
                  <a:lnTo>
                    <a:pt x="113550" y="20320"/>
                  </a:lnTo>
                  <a:lnTo>
                    <a:pt x="113550" y="10160"/>
                  </a:lnTo>
                  <a:lnTo>
                    <a:pt x="113017" y="10160"/>
                  </a:lnTo>
                  <a:lnTo>
                    <a:pt x="111975" y="0"/>
                  </a:lnTo>
                  <a:lnTo>
                    <a:pt x="8470" y="0"/>
                  </a:lnTo>
                  <a:lnTo>
                    <a:pt x="4356" y="10160"/>
                  </a:lnTo>
                  <a:lnTo>
                    <a:pt x="2311" y="10160"/>
                  </a:lnTo>
                  <a:lnTo>
                    <a:pt x="2311" y="20320"/>
                  </a:lnTo>
                  <a:lnTo>
                    <a:pt x="0" y="20320"/>
                  </a:lnTo>
                  <a:lnTo>
                    <a:pt x="0" y="21590"/>
                  </a:lnTo>
                  <a:lnTo>
                    <a:pt x="113766" y="21590"/>
                  </a:lnTo>
                  <a:lnTo>
                    <a:pt x="113766" y="20320"/>
                  </a:lnTo>
                  <a:close/>
                </a:path>
                <a:path w="1508125" h="21589">
                  <a:moveTo>
                    <a:pt x="1507858" y="21590"/>
                  </a:moveTo>
                  <a:lnTo>
                    <a:pt x="1494955" y="11430"/>
                  </a:lnTo>
                  <a:lnTo>
                    <a:pt x="1493342" y="10160"/>
                  </a:lnTo>
                  <a:lnTo>
                    <a:pt x="1480451" y="0"/>
                  </a:lnTo>
                  <a:lnTo>
                    <a:pt x="1400822" y="0"/>
                  </a:lnTo>
                  <a:lnTo>
                    <a:pt x="1412811" y="10160"/>
                  </a:lnTo>
                  <a:lnTo>
                    <a:pt x="1414310" y="11430"/>
                  </a:lnTo>
                  <a:lnTo>
                    <a:pt x="1426311" y="21590"/>
                  </a:lnTo>
                  <a:lnTo>
                    <a:pt x="1507858" y="2159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795959" y="5528309"/>
              <a:ext cx="1525270" cy="11430"/>
            </a:xfrm>
            <a:custGeom>
              <a:avLst/>
              <a:gdLst/>
              <a:ahLst/>
              <a:cxnLst/>
              <a:rect l="l" t="t" r="r" b="b"/>
              <a:pathLst>
                <a:path w="1525270" h="11429">
                  <a:moveTo>
                    <a:pt x="118440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941" y="11430"/>
                  </a:lnTo>
                  <a:lnTo>
                    <a:pt x="118440" y="0"/>
                  </a:lnTo>
                  <a:close/>
                </a:path>
                <a:path w="1525270" h="11429">
                  <a:moveTo>
                    <a:pt x="1525104" y="11430"/>
                  </a:moveTo>
                  <a:lnTo>
                    <a:pt x="1510601" y="0"/>
                  </a:lnTo>
                  <a:lnTo>
                    <a:pt x="1429169" y="0"/>
                  </a:lnTo>
                  <a:lnTo>
                    <a:pt x="1442669" y="11430"/>
                  </a:lnTo>
                  <a:lnTo>
                    <a:pt x="1525104" y="1143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791857" y="553846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4" h="11429">
                  <a:moveTo>
                    <a:pt x="117652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2166" y="11430"/>
                  </a:lnTo>
                  <a:lnTo>
                    <a:pt x="117652" y="0"/>
                  </a:lnTo>
                  <a:close/>
                </a:path>
                <a:path w="1542414" h="11429">
                  <a:moveTo>
                    <a:pt x="1542097" y="11430"/>
                  </a:moveTo>
                  <a:lnTo>
                    <a:pt x="1527594" y="0"/>
                  </a:lnTo>
                  <a:lnTo>
                    <a:pt x="1445272" y="0"/>
                  </a:lnTo>
                  <a:lnTo>
                    <a:pt x="1458760" y="11430"/>
                  </a:lnTo>
                  <a:lnTo>
                    <a:pt x="1542097" y="1143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87755" y="5548629"/>
              <a:ext cx="1559560" cy="11430"/>
            </a:xfrm>
            <a:custGeom>
              <a:avLst/>
              <a:gdLst/>
              <a:ahLst/>
              <a:cxnLst/>
              <a:rect l="l" t="t" r="r" b="b"/>
              <a:pathLst>
                <a:path w="1559560" h="11429">
                  <a:moveTo>
                    <a:pt x="116878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11391" y="11430"/>
                  </a:lnTo>
                  <a:lnTo>
                    <a:pt x="116878" y="0"/>
                  </a:lnTo>
                  <a:close/>
                </a:path>
                <a:path w="1559560" h="11429">
                  <a:moveTo>
                    <a:pt x="1559102" y="11430"/>
                  </a:moveTo>
                  <a:lnTo>
                    <a:pt x="1544599" y="0"/>
                  </a:lnTo>
                  <a:lnTo>
                    <a:pt x="1461363" y="0"/>
                  </a:lnTo>
                  <a:lnTo>
                    <a:pt x="1474863" y="11430"/>
                  </a:lnTo>
                  <a:lnTo>
                    <a:pt x="1559102" y="1143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784161" y="5558789"/>
              <a:ext cx="1574165" cy="10160"/>
            </a:xfrm>
            <a:custGeom>
              <a:avLst/>
              <a:gdLst/>
              <a:ahLst/>
              <a:cxnLst/>
              <a:rect l="l" t="t" r="r" b="b"/>
              <a:pathLst>
                <a:path w="1574164" h="10160">
                  <a:moveTo>
                    <a:pt x="11559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10718" y="10160"/>
                  </a:lnTo>
                  <a:lnTo>
                    <a:pt x="115595" y="0"/>
                  </a:lnTo>
                  <a:close/>
                </a:path>
                <a:path w="1574164" h="10160">
                  <a:moveTo>
                    <a:pt x="1573974" y="10160"/>
                  </a:moveTo>
                  <a:lnTo>
                    <a:pt x="1561084" y="0"/>
                  </a:lnTo>
                  <a:lnTo>
                    <a:pt x="1476959" y="0"/>
                  </a:lnTo>
                  <a:lnTo>
                    <a:pt x="1488960" y="10160"/>
                  </a:lnTo>
                  <a:lnTo>
                    <a:pt x="1573974" y="1016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780059" y="5568950"/>
              <a:ext cx="1591310" cy="10160"/>
            </a:xfrm>
            <a:custGeom>
              <a:avLst/>
              <a:gdLst/>
              <a:ahLst/>
              <a:cxnLst/>
              <a:rect l="l" t="t" r="r" b="b"/>
              <a:pathLst>
                <a:path w="1591310" h="10160">
                  <a:moveTo>
                    <a:pt x="11482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9943" y="10160"/>
                  </a:lnTo>
                  <a:lnTo>
                    <a:pt x="114820" y="0"/>
                  </a:lnTo>
                  <a:close/>
                </a:path>
                <a:path w="1591310" h="10160">
                  <a:moveTo>
                    <a:pt x="1590979" y="10160"/>
                  </a:moveTo>
                  <a:lnTo>
                    <a:pt x="1578076" y="0"/>
                  </a:lnTo>
                  <a:lnTo>
                    <a:pt x="1493062" y="0"/>
                  </a:lnTo>
                  <a:lnTo>
                    <a:pt x="1505051" y="10160"/>
                  </a:lnTo>
                  <a:lnTo>
                    <a:pt x="1590979" y="1016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775436" y="5579109"/>
              <a:ext cx="1610360" cy="11430"/>
            </a:xfrm>
            <a:custGeom>
              <a:avLst/>
              <a:gdLst/>
              <a:ahLst/>
              <a:cxnLst/>
              <a:rect l="l" t="t" r="r" b="b"/>
              <a:pathLst>
                <a:path w="1610360" h="11429">
                  <a:moveTo>
                    <a:pt x="114566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9080" y="11430"/>
                  </a:lnTo>
                  <a:lnTo>
                    <a:pt x="114566" y="0"/>
                  </a:lnTo>
                  <a:close/>
                </a:path>
                <a:path w="1610360" h="11429">
                  <a:moveTo>
                    <a:pt x="1610106" y="11430"/>
                  </a:moveTo>
                  <a:lnTo>
                    <a:pt x="1595602" y="0"/>
                  </a:lnTo>
                  <a:lnTo>
                    <a:pt x="1509674" y="0"/>
                  </a:lnTo>
                  <a:lnTo>
                    <a:pt x="1523174" y="11430"/>
                  </a:lnTo>
                  <a:lnTo>
                    <a:pt x="1610106" y="1143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71334" y="5589269"/>
              <a:ext cx="1627505" cy="11430"/>
            </a:xfrm>
            <a:custGeom>
              <a:avLst/>
              <a:gdLst/>
              <a:ahLst/>
              <a:cxnLst/>
              <a:rect l="l" t="t" r="r" b="b"/>
              <a:pathLst>
                <a:path w="1627505" h="11429">
                  <a:moveTo>
                    <a:pt x="113792" y="0"/>
                  </a:moveTo>
                  <a:lnTo>
                    <a:pt x="4622" y="0"/>
                  </a:lnTo>
                  <a:lnTo>
                    <a:pt x="0" y="11430"/>
                  </a:lnTo>
                  <a:lnTo>
                    <a:pt x="108305" y="11430"/>
                  </a:lnTo>
                  <a:lnTo>
                    <a:pt x="113792" y="0"/>
                  </a:lnTo>
                  <a:close/>
                </a:path>
                <a:path w="1627505" h="11429">
                  <a:moveTo>
                    <a:pt x="1627098" y="11430"/>
                  </a:moveTo>
                  <a:lnTo>
                    <a:pt x="1612595" y="0"/>
                  </a:lnTo>
                  <a:lnTo>
                    <a:pt x="1525778" y="0"/>
                  </a:lnTo>
                  <a:lnTo>
                    <a:pt x="1539278" y="11430"/>
                  </a:lnTo>
                  <a:lnTo>
                    <a:pt x="1627098" y="1143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767232" y="5599429"/>
              <a:ext cx="1644650" cy="11430"/>
            </a:xfrm>
            <a:custGeom>
              <a:avLst/>
              <a:gdLst/>
              <a:ahLst/>
              <a:cxnLst/>
              <a:rect l="l" t="t" r="r" b="b"/>
              <a:pathLst>
                <a:path w="1644650" h="11429">
                  <a:moveTo>
                    <a:pt x="113017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7530" y="11430"/>
                  </a:lnTo>
                  <a:lnTo>
                    <a:pt x="113017" y="0"/>
                  </a:lnTo>
                  <a:close/>
                </a:path>
                <a:path w="1644650" h="11429">
                  <a:moveTo>
                    <a:pt x="1644103" y="11430"/>
                  </a:moveTo>
                  <a:lnTo>
                    <a:pt x="1629587" y="0"/>
                  </a:lnTo>
                  <a:lnTo>
                    <a:pt x="1541881" y="0"/>
                  </a:lnTo>
                  <a:lnTo>
                    <a:pt x="1555369" y="11430"/>
                  </a:lnTo>
                  <a:lnTo>
                    <a:pt x="1644103" y="1143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63638" y="5609589"/>
              <a:ext cx="1659255" cy="10160"/>
            </a:xfrm>
            <a:custGeom>
              <a:avLst/>
              <a:gdLst/>
              <a:ahLst/>
              <a:cxnLst/>
              <a:rect l="l" t="t" r="r" b="b"/>
              <a:pathLst>
                <a:path w="1659255" h="10160">
                  <a:moveTo>
                    <a:pt x="11173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857" y="10160"/>
                  </a:lnTo>
                  <a:lnTo>
                    <a:pt x="111734" y="0"/>
                  </a:lnTo>
                  <a:close/>
                </a:path>
                <a:path w="1659255" h="10160">
                  <a:moveTo>
                    <a:pt x="1658975" y="10160"/>
                  </a:moveTo>
                  <a:lnTo>
                    <a:pt x="1646085" y="0"/>
                  </a:lnTo>
                  <a:lnTo>
                    <a:pt x="1557464" y="0"/>
                  </a:lnTo>
                  <a:lnTo>
                    <a:pt x="1569466" y="10160"/>
                  </a:lnTo>
                  <a:lnTo>
                    <a:pt x="1658975" y="1016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59536" y="5619750"/>
              <a:ext cx="1673860" cy="10160"/>
            </a:xfrm>
            <a:custGeom>
              <a:avLst/>
              <a:gdLst/>
              <a:ahLst/>
              <a:cxnLst/>
              <a:rect l="l" t="t" r="r" b="b"/>
              <a:pathLst>
                <a:path w="1673860" h="10160">
                  <a:moveTo>
                    <a:pt x="11095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6083" y="10160"/>
                  </a:lnTo>
                  <a:lnTo>
                    <a:pt x="110959" y="0"/>
                  </a:lnTo>
                  <a:close/>
                </a:path>
                <a:path w="1673860" h="10160">
                  <a:moveTo>
                    <a:pt x="1673555" y="6350"/>
                  </a:moveTo>
                  <a:lnTo>
                    <a:pt x="1667116" y="6350"/>
                  </a:lnTo>
                  <a:lnTo>
                    <a:pt x="1667116" y="0"/>
                  </a:lnTo>
                  <a:lnTo>
                    <a:pt x="1577314" y="0"/>
                  </a:lnTo>
                  <a:lnTo>
                    <a:pt x="1577314" y="6350"/>
                  </a:lnTo>
                  <a:lnTo>
                    <a:pt x="1583588" y="6350"/>
                  </a:lnTo>
                  <a:lnTo>
                    <a:pt x="1583588" y="10160"/>
                  </a:lnTo>
                  <a:lnTo>
                    <a:pt x="1673555" y="10160"/>
                  </a:lnTo>
                  <a:lnTo>
                    <a:pt x="1673555" y="635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55434" y="5629909"/>
              <a:ext cx="1693545" cy="10160"/>
            </a:xfrm>
            <a:custGeom>
              <a:avLst/>
              <a:gdLst/>
              <a:ahLst/>
              <a:cxnLst/>
              <a:rect l="l" t="t" r="r" b="b"/>
              <a:pathLst>
                <a:path w="1693545" h="10160">
                  <a:moveTo>
                    <a:pt x="11018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5308" y="10160"/>
                  </a:lnTo>
                  <a:lnTo>
                    <a:pt x="110185" y="0"/>
                  </a:lnTo>
                  <a:close/>
                </a:path>
                <a:path w="1693545" h="10160">
                  <a:moveTo>
                    <a:pt x="1692973" y="10160"/>
                  </a:moveTo>
                  <a:lnTo>
                    <a:pt x="1680083" y="0"/>
                  </a:lnTo>
                  <a:lnTo>
                    <a:pt x="1590205" y="0"/>
                  </a:lnTo>
                  <a:lnTo>
                    <a:pt x="1603641" y="10160"/>
                  </a:lnTo>
                  <a:lnTo>
                    <a:pt x="1692973" y="1016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51332" y="5640069"/>
              <a:ext cx="1710055" cy="10160"/>
            </a:xfrm>
            <a:custGeom>
              <a:avLst/>
              <a:gdLst/>
              <a:ahLst/>
              <a:cxnLst/>
              <a:rect l="l" t="t" r="r" b="b"/>
              <a:pathLst>
                <a:path w="1710055" h="10160">
                  <a:moveTo>
                    <a:pt x="109410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4533" y="10160"/>
                  </a:lnTo>
                  <a:lnTo>
                    <a:pt x="109410" y="0"/>
                  </a:lnTo>
                  <a:close/>
                </a:path>
                <a:path w="1710055" h="10160">
                  <a:moveTo>
                    <a:pt x="1709966" y="10160"/>
                  </a:moveTo>
                  <a:lnTo>
                    <a:pt x="1697075" y="0"/>
                  </a:lnTo>
                  <a:lnTo>
                    <a:pt x="1607743" y="0"/>
                  </a:lnTo>
                  <a:lnTo>
                    <a:pt x="1621180" y="10160"/>
                  </a:lnTo>
                  <a:lnTo>
                    <a:pt x="1709966" y="1016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47217" y="5650229"/>
              <a:ext cx="1727200" cy="10160"/>
            </a:xfrm>
            <a:custGeom>
              <a:avLst/>
              <a:gdLst/>
              <a:ahLst/>
              <a:cxnLst/>
              <a:rect l="l" t="t" r="r" b="b"/>
              <a:pathLst>
                <a:path w="1727200" h="10160">
                  <a:moveTo>
                    <a:pt x="108648" y="0"/>
                  </a:moveTo>
                  <a:lnTo>
                    <a:pt x="4114" y="0"/>
                  </a:lnTo>
                  <a:lnTo>
                    <a:pt x="0" y="10160"/>
                  </a:lnTo>
                  <a:lnTo>
                    <a:pt x="103771" y="10160"/>
                  </a:lnTo>
                  <a:lnTo>
                    <a:pt x="108648" y="0"/>
                  </a:lnTo>
                  <a:close/>
                </a:path>
                <a:path w="1727200" h="10160">
                  <a:moveTo>
                    <a:pt x="1726984" y="10160"/>
                  </a:moveTo>
                  <a:lnTo>
                    <a:pt x="1714080" y="0"/>
                  </a:lnTo>
                  <a:lnTo>
                    <a:pt x="1625295" y="0"/>
                  </a:lnTo>
                  <a:lnTo>
                    <a:pt x="1638719" y="10160"/>
                  </a:lnTo>
                  <a:lnTo>
                    <a:pt x="1726984" y="1016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43115" y="5660389"/>
              <a:ext cx="1744345" cy="10160"/>
            </a:xfrm>
            <a:custGeom>
              <a:avLst/>
              <a:gdLst/>
              <a:ahLst/>
              <a:cxnLst/>
              <a:rect l="l" t="t" r="r" b="b"/>
              <a:pathLst>
                <a:path w="1744345" h="10160">
                  <a:moveTo>
                    <a:pt x="107873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997" y="10160"/>
                  </a:lnTo>
                  <a:lnTo>
                    <a:pt x="107873" y="0"/>
                  </a:lnTo>
                  <a:close/>
                </a:path>
                <a:path w="1744345" h="10160">
                  <a:moveTo>
                    <a:pt x="1743976" y="10160"/>
                  </a:moveTo>
                  <a:lnTo>
                    <a:pt x="1731086" y="0"/>
                  </a:lnTo>
                  <a:lnTo>
                    <a:pt x="1642821" y="0"/>
                  </a:lnTo>
                  <a:lnTo>
                    <a:pt x="1656257" y="10160"/>
                  </a:lnTo>
                  <a:lnTo>
                    <a:pt x="1743976" y="1016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39013" y="5670550"/>
              <a:ext cx="1761489" cy="10160"/>
            </a:xfrm>
            <a:custGeom>
              <a:avLst/>
              <a:gdLst/>
              <a:ahLst/>
              <a:cxnLst/>
              <a:rect l="l" t="t" r="r" b="b"/>
              <a:pathLst>
                <a:path w="1761489" h="10160">
                  <a:moveTo>
                    <a:pt x="107099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2222" y="10160"/>
                  </a:lnTo>
                  <a:lnTo>
                    <a:pt x="107099" y="0"/>
                  </a:lnTo>
                  <a:close/>
                </a:path>
                <a:path w="1761489" h="10160">
                  <a:moveTo>
                    <a:pt x="1760982" y="10160"/>
                  </a:moveTo>
                  <a:lnTo>
                    <a:pt x="1748078" y="0"/>
                  </a:lnTo>
                  <a:lnTo>
                    <a:pt x="1660359" y="0"/>
                  </a:lnTo>
                  <a:lnTo>
                    <a:pt x="1673796" y="10160"/>
                  </a:lnTo>
                  <a:lnTo>
                    <a:pt x="1760982" y="1016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34910" y="5680709"/>
              <a:ext cx="1778000" cy="10160"/>
            </a:xfrm>
            <a:custGeom>
              <a:avLst/>
              <a:gdLst/>
              <a:ahLst/>
              <a:cxnLst/>
              <a:rect l="l" t="t" r="r" b="b"/>
              <a:pathLst>
                <a:path w="1778000" h="10160">
                  <a:moveTo>
                    <a:pt x="106324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101447" y="10160"/>
                  </a:lnTo>
                  <a:lnTo>
                    <a:pt x="106324" y="0"/>
                  </a:lnTo>
                  <a:close/>
                </a:path>
                <a:path w="1778000" h="10160">
                  <a:moveTo>
                    <a:pt x="1777974" y="10160"/>
                  </a:moveTo>
                  <a:lnTo>
                    <a:pt x="1765084" y="0"/>
                  </a:lnTo>
                  <a:lnTo>
                    <a:pt x="1677898" y="0"/>
                  </a:lnTo>
                  <a:lnTo>
                    <a:pt x="1691322" y="10160"/>
                  </a:lnTo>
                  <a:lnTo>
                    <a:pt x="1777974" y="1016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30808" y="5689600"/>
              <a:ext cx="1795145" cy="11430"/>
            </a:xfrm>
            <a:custGeom>
              <a:avLst/>
              <a:gdLst/>
              <a:ahLst/>
              <a:cxnLst/>
              <a:rect l="l" t="t" r="r" b="b"/>
              <a:pathLst>
                <a:path w="1795145" h="11429">
                  <a:moveTo>
                    <a:pt x="106159" y="0"/>
                  </a:moveTo>
                  <a:lnTo>
                    <a:pt x="4610" y="0"/>
                  </a:lnTo>
                  <a:lnTo>
                    <a:pt x="0" y="11430"/>
                  </a:lnTo>
                  <a:lnTo>
                    <a:pt x="100672" y="11430"/>
                  </a:lnTo>
                  <a:lnTo>
                    <a:pt x="106159" y="0"/>
                  </a:lnTo>
                  <a:close/>
                </a:path>
                <a:path w="1795145" h="11429">
                  <a:moveTo>
                    <a:pt x="1794967" y="11430"/>
                  </a:moveTo>
                  <a:lnTo>
                    <a:pt x="1780463" y="0"/>
                  </a:lnTo>
                  <a:lnTo>
                    <a:pt x="1693748" y="0"/>
                  </a:lnTo>
                  <a:lnTo>
                    <a:pt x="1708861" y="11430"/>
                  </a:lnTo>
                  <a:lnTo>
                    <a:pt x="1794967" y="1143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26706" y="5701029"/>
              <a:ext cx="1812289" cy="10160"/>
            </a:xfrm>
            <a:custGeom>
              <a:avLst/>
              <a:gdLst/>
              <a:ahLst/>
              <a:cxnLst/>
              <a:rect l="l" t="t" r="r" b="b"/>
              <a:pathLst>
                <a:path w="1812289" h="10160">
                  <a:moveTo>
                    <a:pt x="104775" y="0"/>
                  </a:moveTo>
                  <a:lnTo>
                    <a:pt x="4102" y="0"/>
                  </a:lnTo>
                  <a:lnTo>
                    <a:pt x="0" y="10160"/>
                  </a:lnTo>
                  <a:lnTo>
                    <a:pt x="99898" y="10160"/>
                  </a:lnTo>
                  <a:lnTo>
                    <a:pt x="104775" y="0"/>
                  </a:lnTo>
                  <a:close/>
                </a:path>
                <a:path w="1812289" h="10160">
                  <a:moveTo>
                    <a:pt x="1811972" y="10160"/>
                  </a:moveTo>
                  <a:lnTo>
                    <a:pt x="1799069" y="0"/>
                  </a:lnTo>
                  <a:lnTo>
                    <a:pt x="1712963" y="0"/>
                  </a:lnTo>
                  <a:lnTo>
                    <a:pt x="1726399" y="10160"/>
                  </a:lnTo>
                  <a:lnTo>
                    <a:pt x="1811972" y="1016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23760" y="5711189"/>
              <a:ext cx="1828164" cy="10160"/>
            </a:xfrm>
            <a:custGeom>
              <a:avLst/>
              <a:gdLst/>
              <a:ahLst/>
              <a:cxnLst/>
              <a:rect l="l" t="t" r="r" b="b"/>
              <a:pathLst>
                <a:path w="1828164" h="10160">
                  <a:moveTo>
                    <a:pt x="101930" y="0"/>
                  </a:moveTo>
                  <a:lnTo>
                    <a:pt x="2171" y="0"/>
                  </a:lnTo>
                  <a:lnTo>
                    <a:pt x="2171" y="3810"/>
                  </a:lnTo>
                  <a:lnTo>
                    <a:pt x="0" y="3810"/>
                  </a:lnTo>
                  <a:lnTo>
                    <a:pt x="0" y="10160"/>
                  </a:lnTo>
                  <a:lnTo>
                    <a:pt x="99491" y="10160"/>
                  </a:lnTo>
                  <a:lnTo>
                    <a:pt x="99491" y="3810"/>
                  </a:lnTo>
                  <a:lnTo>
                    <a:pt x="101930" y="3810"/>
                  </a:lnTo>
                  <a:lnTo>
                    <a:pt x="101930" y="0"/>
                  </a:lnTo>
                  <a:close/>
                </a:path>
                <a:path w="1828164" h="10160">
                  <a:moveTo>
                    <a:pt x="1827809" y="10160"/>
                  </a:moveTo>
                  <a:lnTo>
                    <a:pt x="1814918" y="0"/>
                  </a:lnTo>
                  <a:lnTo>
                    <a:pt x="1729346" y="0"/>
                  </a:lnTo>
                  <a:lnTo>
                    <a:pt x="1742782" y="10160"/>
                  </a:lnTo>
                  <a:lnTo>
                    <a:pt x="1827809" y="1016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17892" y="5721350"/>
              <a:ext cx="1846580" cy="10160"/>
            </a:xfrm>
            <a:custGeom>
              <a:avLst/>
              <a:gdLst/>
              <a:ahLst/>
              <a:cxnLst/>
              <a:rect l="l" t="t" r="r" b="b"/>
              <a:pathLst>
                <a:path w="1846580" h="10160">
                  <a:moveTo>
                    <a:pt x="103822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8945" y="10160"/>
                  </a:lnTo>
                  <a:lnTo>
                    <a:pt x="103822" y="0"/>
                  </a:lnTo>
                  <a:close/>
                </a:path>
                <a:path w="1846580" h="10160">
                  <a:moveTo>
                    <a:pt x="1846567" y="10160"/>
                  </a:moveTo>
                  <a:lnTo>
                    <a:pt x="1833676" y="0"/>
                  </a:lnTo>
                  <a:lnTo>
                    <a:pt x="1748650" y="0"/>
                  </a:lnTo>
                  <a:lnTo>
                    <a:pt x="1762074" y="10160"/>
                  </a:lnTo>
                  <a:lnTo>
                    <a:pt x="1846567" y="1016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713409" y="5730239"/>
              <a:ext cx="1864360" cy="11430"/>
            </a:xfrm>
            <a:custGeom>
              <a:avLst/>
              <a:gdLst/>
              <a:ahLst/>
              <a:cxnLst/>
              <a:rect l="l" t="t" r="r" b="b"/>
              <a:pathLst>
                <a:path w="1864360" h="11429">
                  <a:moveTo>
                    <a:pt x="104038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8552" y="11430"/>
                  </a:lnTo>
                  <a:lnTo>
                    <a:pt x="104038" y="0"/>
                  </a:lnTo>
                  <a:close/>
                </a:path>
                <a:path w="1864360" h="11429">
                  <a:moveTo>
                    <a:pt x="1863953" y="11430"/>
                  </a:moveTo>
                  <a:lnTo>
                    <a:pt x="1849450" y="0"/>
                  </a:lnTo>
                  <a:lnTo>
                    <a:pt x="1764880" y="0"/>
                  </a:lnTo>
                  <a:lnTo>
                    <a:pt x="1779993" y="11430"/>
                  </a:lnTo>
                  <a:lnTo>
                    <a:pt x="1863953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708939" y="5740400"/>
              <a:ext cx="1881505" cy="11430"/>
            </a:xfrm>
            <a:custGeom>
              <a:avLst/>
              <a:gdLst/>
              <a:ahLst/>
              <a:cxnLst/>
              <a:rect l="l" t="t" r="r" b="b"/>
              <a:pathLst>
                <a:path w="1881505" h="11429">
                  <a:moveTo>
                    <a:pt x="103632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8145" y="11430"/>
                  </a:lnTo>
                  <a:lnTo>
                    <a:pt x="103632" y="0"/>
                  </a:lnTo>
                  <a:close/>
                </a:path>
                <a:path w="1881505" h="11429">
                  <a:moveTo>
                    <a:pt x="1881314" y="11430"/>
                  </a:moveTo>
                  <a:lnTo>
                    <a:pt x="1866811" y="0"/>
                  </a:lnTo>
                  <a:lnTo>
                    <a:pt x="1782787" y="0"/>
                  </a:lnTo>
                  <a:lnTo>
                    <a:pt x="1797900" y="11430"/>
                  </a:lnTo>
                  <a:lnTo>
                    <a:pt x="1881314" y="1143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704469" y="5750559"/>
              <a:ext cx="1899285" cy="11430"/>
            </a:xfrm>
            <a:custGeom>
              <a:avLst/>
              <a:gdLst/>
              <a:ahLst/>
              <a:cxnLst/>
              <a:rect l="l" t="t" r="r" b="b"/>
              <a:pathLst>
                <a:path w="1899285" h="11429">
                  <a:moveTo>
                    <a:pt x="1032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7739" y="11430"/>
                  </a:lnTo>
                  <a:lnTo>
                    <a:pt x="103225" y="0"/>
                  </a:lnTo>
                  <a:close/>
                </a:path>
                <a:path w="1899285" h="11429">
                  <a:moveTo>
                    <a:pt x="1898688" y="11430"/>
                  </a:moveTo>
                  <a:lnTo>
                    <a:pt x="1884172" y="0"/>
                  </a:lnTo>
                  <a:lnTo>
                    <a:pt x="1800694" y="0"/>
                  </a:lnTo>
                  <a:lnTo>
                    <a:pt x="1815795" y="11430"/>
                  </a:lnTo>
                  <a:lnTo>
                    <a:pt x="1898688" y="1143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699985" y="5760719"/>
              <a:ext cx="1916430" cy="11430"/>
            </a:xfrm>
            <a:custGeom>
              <a:avLst/>
              <a:gdLst/>
              <a:ahLst/>
              <a:cxnLst/>
              <a:rect l="l" t="t" r="r" b="b"/>
              <a:pathLst>
                <a:path w="1916430" h="11429">
                  <a:moveTo>
                    <a:pt x="1028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7345" y="11430"/>
                  </a:lnTo>
                  <a:lnTo>
                    <a:pt x="102831" y="0"/>
                  </a:lnTo>
                  <a:close/>
                </a:path>
                <a:path w="1916430" h="11429">
                  <a:moveTo>
                    <a:pt x="1916061" y="11430"/>
                  </a:moveTo>
                  <a:lnTo>
                    <a:pt x="1901558" y="0"/>
                  </a:lnTo>
                  <a:lnTo>
                    <a:pt x="1818601" y="0"/>
                  </a:lnTo>
                  <a:lnTo>
                    <a:pt x="1833714" y="11430"/>
                  </a:lnTo>
                  <a:lnTo>
                    <a:pt x="1916061" y="1143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695515" y="5770879"/>
              <a:ext cx="1933575" cy="11430"/>
            </a:xfrm>
            <a:custGeom>
              <a:avLst/>
              <a:gdLst/>
              <a:ahLst/>
              <a:cxnLst/>
              <a:rect l="l" t="t" r="r" b="b"/>
              <a:pathLst>
                <a:path w="1933575" h="11429">
                  <a:moveTo>
                    <a:pt x="1024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939" y="11430"/>
                  </a:lnTo>
                  <a:lnTo>
                    <a:pt x="102425" y="0"/>
                  </a:lnTo>
                  <a:close/>
                </a:path>
                <a:path w="1933575" h="11429">
                  <a:moveTo>
                    <a:pt x="1933422" y="11430"/>
                  </a:moveTo>
                  <a:lnTo>
                    <a:pt x="1918919" y="0"/>
                  </a:lnTo>
                  <a:lnTo>
                    <a:pt x="1836508" y="0"/>
                  </a:lnTo>
                  <a:lnTo>
                    <a:pt x="1851621" y="11430"/>
                  </a:lnTo>
                  <a:lnTo>
                    <a:pt x="1933422" y="1143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691032" y="5781039"/>
              <a:ext cx="1951355" cy="11430"/>
            </a:xfrm>
            <a:custGeom>
              <a:avLst/>
              <a:gdLst/>
              <a:ahLst/>
              <a:cxnLst/>
              <a:rect l="l" t="t" r="r" b="b"/>
              <a:pathLst>
                <a:path w="1951355" h="11429">
                  <a:moveTo>
                    <a:pt x="1020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6545" y="11430"/>
                  </a:lnTo>
                  <a:lnTo>
                    <a:pt x="102031" y="0"/>
                  </a:lnTo>
                  <a:close/>
                </a:path>
                <a:path w="1951355" h="11429">
                  <a:moveTo>
                    <a:pt x="1950808" y="11430"/>
                  </a:moveTo>
                  <a:lnTo>
                    <a:pt x="1936292" y="0"/>
                  </a:lnTo>
                  <a:lnTo>
                    <a:pt x="1854428" y="0"/>
                  </a:lnTo>
                  <a:lnTo>
                    <a:pt x="1869541" y="11430"/>
                  </a:lnTo>
                  <a:lnTo>
                    <a:pt x="1950808" y="1143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686562" y="5791200"/>
              <a:ext cx="1968500" cy="11430"/>
            </a:xfrm>
            <a:custGeom>
              <a:avLst/>
              <a:gdLst/>
              <a:ahLst/>
              <a:cxnLst/>
              <a:rect l="l" t="t" r="r" b="b"/>
              <a:pathLst>
                <a:path w="1968500" h="11429">
                  <a:moveTo>
                    <a:pt x="1016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6139" y="11430"/>
                  </a:lnTo>
                  <a:lnTo>
                    <a:pt x="101625" y="0"/>
                  </a:lnTo>
                  <a:close/>
                </a:path>
                <a:path w="1968500" h="11429">
                  <a:moveTo>
                    <a:pt x="1968169" y="11430"/>
                  </a:moveTo>
                  <a:lnTo>
                    <a:pt x="1953666" y="0"/>
                  </a:lnTo>
                  <a:lnTo>
                    <a:pt x="1872322" y="0"/>
                  </a:lnTo>
                  <a:lnTo>
                    <a:pt x="1887435" y="11430"/>
                  </a:lnTo>
                  <a:lnTo>
                    <a:pt x="1968169" y="1143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682078" y="5801359"/>
              <a:ext cx="1985645" cy="11430"/>
            </a:xfrm>
            <a:custGeom>
              <a:avLst/>
              <a:gdLst/>
              <a:ahLst/>
              <a:cxnLst/>
              <a:rect l="l" t="t" r="r" b="b"/>
              <a:pathLst>
                <a:path w="1985645" h="11429">
                  <a:moveTo>
                    <a:pt x="1012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5745" y="11430"/>
                  </a:lnTo>
                  <a:lnTo>
                    <a:pt x="101231" y="0"/>
                  </a:lnTo>
                  <a:close/>
                </a:path>
                <a:path w="1985645" h="11429">
                  <a:moveTo>
                    <a:pt x="1985556" y="11430"/>
                  </a:moveTo>
                  <a:lnTo>
                    <a:pt x="1971040" y="0"/>
                  </a:lnTo>
                  <a:lnTo>
                    <a:pt x="1890242" y="0"/>
                  </a:lnTo>
                  <a:lnTo>
                    <a:pt x="1905355" y="11430"/>
                  </a:lnTo>
                  <a:lnTo>
                    <a:pt x="1985556" y="1143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677608" y="5811519"/>
              <a:ext cx="2003425" cy="11430"/>
            </a:xfrm>
            <a:custGeom>
              <a:avLst/>
              <a:gdLst/>
              <a:ahLst/>
              <a:cxnLst/>
              <a:rect l="l" t="t" r="r" b="b"/>
              <a:pathLst>
                <a:path w="2003425" h="11429">
                  <a:moveTo>
                    <a:pt x="100825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5338" y="11430"/>
                  </a:lnTo>
                  <a:lnTo>
                    <a:pt x="100825" y="0"/>
                  </a:lnTo>
                  <a:close/>
                </a:path>
                <a:path w="2003425" h="11429">
                  <a:moveTo>
                    <a:pt x="2002917" y="11430"/>
                  </a:moveTo>
                  <a:lnTo>
                    <a:pt x="1988413" y="0"/>
                  </a:lnTo>
                  <a:lnTo>
                    <a:pt x="1908149" y="0"/>
                  </a:lnTo>
                  <a:lnTo>
                    <a:pt x="1923262" y="11430"/>
                  </a:lnTo>
                  <a:lnTo>
                    <a:pt x="2002917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673125" y="5821679"/>
              <a:ext cx="2020570" cy="11430"/>
            </a:xfrm>
            <a:custGeom>
              <a:avLst/>
              <a:gdLst/>
              <a:ahLst/>
              <a:cxnLst/>
              <a:rect l="l" t="t" r="r" b="b"/>
              <a:pathLst>
                <a:path w="2020570" h="11429">
                  <a:moveTo>
                    <a:pt x="100431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945" y="11430"/>
                  </a:lnTo>
                  <a:lnTo>
                    <a:pt x="100431" y="0"/>
                  </a:lnTo>
                  <a:close/>
                </a:path>
                <a:path w="2020570" h="11429">
                  <a:moveTo>
                    <a:pt x="2020290" y="11430"/>
                  </a:moveTo>
                  <a:lnTo>
                    <a:pt x="2005787" y="0"/>
                  </a:lnTo>
                  <a:lnTo>
                    <a:pt x="1926069" y="0"/>
                  </a:lnTo>
                  <a:lnTo>
                    <a:pt x="1941182" y="11430"/>
                  </a:lnTo>
                  <a:lnTo>
                    <a:pt x="202029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668655" y="5831839"/>
              <a:ext cx="2037714" cy="11430"/>
            </a:xfrm>
            <a:custGeom>
              <a:avLst/>
              <a:gdLst/>
              <a:ahLst/>
              <a:cxnLst/>
              <a:rect l="l" t="t" r="r" b="b"/>
              <a:pathLst>
                <a:path w="2037714" h="11429">
                  <a:moveTo>
                    <a:pt x="1000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4538" y="11430"/>
                  </a:lnTo>
                  <a:lnTo>
                    <a:pt x="100025" y="0"/>
                  </a:lnTo>
                  <a:close/>
                </a:path>
                <a:path w="2037714" h="11429">
                  <a:moveTo>
                    <a:pt x="2037664" y="11430"/>
                  </a:moveTo>
                  <a:lnTo>
                    <a:pt x="2023148" y="0"/>
                  </a:lnTo>
                  <a:lnTo>
                    <a:pt x="1943963" y="0"/>
                  </a:lnTo>
                  <a:lnTo>
                    <a:pt x="1959076" y="11430"/>
                  </a:lnTo>
                  <a:lnTo>
                    <a:pt x="2037664" y="1143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664184" y="5842000"/>
              <a:ext cx="2055495" cy="11430"/>
            </a:xfrm>
            <a:custGeom>
              <a:avLst/>
              <a:gdLst/>
              <a:ahLst/>
              <a:cxnLst/>
              <a:rect l="l" t="t" r="r" b="b"/>
              <a:pathLst>
                <a:path w="2055495" h="11429">
                  <a:moveTo>
                    <a:pt x="99618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94132" y="11430"/>
                  </a:lnTo>
                  <a:lnTo>
                    <a:pt x="99618" y="0"/>
                  </a:lnTo>
                  <a:close/>
                </a:path>
                <a:path w="2055495" h="11429">
                  <a:moveTo>
                    <a:pt x="2055025" y="11430"/>
                  </a:moveTo>
                  <a:lnTo>
                    <a:pt x="2040521" y="0"/>
                  </a:lnTo>
                  <a:lnTo>
                    <a:pt x="1961870" y="0"/>
                  </a:lnTo>
                  <a:lnTo>
                    <a:pt x="1976983" y="11430"/>
                  </a:lnTo>
                  <a:lnTo>
                    <a:pt x="2055025" y="1143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659701" y="5852159"/>
              <a:ext cx="2072639" cy="11430"/>
            </a:xfrm>
            <a:custGeom>
              <a:avLst/>
              <a:gdLst/>
              <a:ahLst/>
              <a:cxnLst/>
              <a:rect l="l" t="t" r="r" b="b"/>
              <a:pathLst>
                <a:path w="2072639" h="11429">
                  <a:moveTo>
                    <a:pt x="99225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93738" y="11430"/>
                  </a:lnTo>
                  <a:lnTo>
                    <a:pt x="99225" y="0"/>
                  </a:lnTo>
                  <a:close/>
                </a:path>
                <a:path w="2072639" h="11429">
                  <a:moveTo>
                    <a:pt x="2072398" y="11430"/>
                  </a:moveTo>
                  <a:lnTo>
                    <a:pt x="2057895" y="0"/>
                  </a:lnTo>
                  <a:lnTo>
                    <a:pt x="1979790" y="0"/>
                  </a:lnTo>
                  <a:lnTo>
                    <a:pt x="1994903" y="11430"/>
                  </a:lnTo>
                  <a:lnTo>
                    <a:pt x="2072398" y="1143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655789" y="5862319"/>
              <a:ext cx="2087880" cy="10160"/>
            </a:xfrm>
            <a:custGeom>
              <a:avLst/>
              <a:gdLst/>
              <a:ahLst/>
              <a:cxnLst/>
              <a:rect l="l" t="t" r="r" b="b"/>
              <a:pathLst>
                <a:path w="2087880" h="10160">
                  <a:moveTo>
                    <a:pt x="982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3383" y="10160"/>
                  </a:lnTo>
                  <a:lnTo>
                    <a:pt x="98259" y="0"/>
                  </a:lnTo>
                  <a:close/>
                </a:path>
                <a:path w="2087880" h="10160">
                  <a:moveTo>
                    <a:pt x="2087600" y="10160"/>
                  </a:moveTo>
                  <a:lnTo>
                    <a:pt x="2074697" y="0"/>
                  </a:lnTo>
                  <a:lnTo>
                    <a:pt x="1997125" y="0"/>
                  </a:lnTo>
                  <a:lnTo>
                    <a:pt x="2010562" y="10160"/>
                  </a:lnTo>
                  <a:lnTo>
                    <a:pt x="2087600" y="1016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651306" y="5872479"/>
              <a:ext cx="2105025" cy="10160"/>
            </a:xfrm>
            <a:custGeom>
              <a:avLst/>
              <a:gdLst/>
              <a:ahLst/>
              <a:cxnLst/>
              <a:rect l="l" t="t" r="r" b="b"/>
              <a:pathLst>
                <a:path w="2105025" h="10160">
                  <a:moveTo>
                    <a:pt x="978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989" y="10160"/>
                  </a:lnTo>
                  <a:lnTo>
                    <a:pt x="97866" y="0"/>
                  </a:lnTo>
                  <a:close/>
                </a:path>
                <a:path w="2105025" h="10160">
                  <a:moveTo>
                    <a:pt x="2104974" y="10160"/>
                  </a:moveTo>
                  <a:lnTo>
                    <a:pt x="2092083" y="0"/>
                  </a:lnTo>
                  <a:lnTo>
                    <a:pt x="2015045" y="0"/>
                  </a:lnTo>
                  <a:lnTo>
                    <a:pt x="2028482" y="10160"/>
                  </a:lnTo>
                  <a:lnTo>
                    <a:pt x="2104974" y="1016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646836" y="5882639"/>
              <a:ext cx="2122805" cy="10160"/>
            </a:xfrm>
            <a:custGeom>
              <a:avLst/>
              <a:gdLst/>
              <a:ahLst/>
              <a:cxnLst/>
              <a:rect l="l" t="t" r="r" b="b"/>
              <a:pathLst>
                <a:path w="2122805" h="10160">
                  <a:moveTo>
                    <a:pt x="97459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2583" y="10160"/>
                  </a:lnTo>
                  <a:lnTo>
                    <a:pt x="97459" y="0"/>
                  </a:lnTo>
                  <a:close/>
                </a:path>
                <a:path w="2122805" h="10160">
                  <a:moveTo>
                    <a:pt x="2122347" y="10160"/>
                  </a:moveTo>
                  <a:lnTo>
                    <a:pt x="2109444" y="0"/>
                  </a:lnTo>
                  <a:lnTo>
                    <a:pt x="2032952" y="0"/>
                  </a:lnTo>
                  <a:lnTo>
                    <a:pt x="2046389" y="10160"/>
                  </a:lnTo>
                  <a:lnTo>
                    <a:pt x="2122347" y="1016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42353" y="5892800"/>
              <a:ext cx="2139950" cy="10160"/>
            </a:xfrm>
            <a:custGeom>
              <a:avLst/>
              <a:gdLst/>
              <a:ahLst/>
              <a:cxnLst/>
              <a:rect l="l" t="t" r="r" b="b"/>
              <a:pathLst>
                <a:path w="2139950" h="10160">
                  <a:moveTo>
                    <a:pt x="9706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2189" y="10160"/>
                  </a:lnTo>
                  <a:lnTo>
                    <a:pt x="97066" y="0"/>
                  </a:lnTo>
                  <a:close/>
                </a:path>
                <a:path w="2139950" h="10160">
                  <a:moveTo>
                    <a:pt x="2139721" y="10160"/>
                  </a:moveTo>
                  <a:lnTo>
                    <a:pt x="2126831" y="0"/>
                  </a:lnTo>
                  <a:lnTo>
                    <a:pt x="2050872" y="0"/>
                  </a:lnTo>
                  <a:lnTo>
                    <a:pt x="2064296" y="10160"/>
                  </a:lnTo>
                  <a:lnTo>
                    <a:pt x="2139721" y="1016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637882" y="5902959"/>
              <a:ext cx="2157095" cy="10160"/>
            </a:xfrm>
            <a:custGeom>
              <a:avLst/>
              <a:gdLst/>
              <a:ahLst/>
              <a:cxnLst/>
              <a:rect l="l" t="t" r="r" b="b"/>
              <a:pathLst>
                <a:path w="2157095" h="10160">
                  <a:moveTo>
                    <a:pt x="96659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1770" y="10160"/>
                  </a:lnTo>
                  <a:lnTo>
                    <a:pt x="96659" y="0"/>
                  </a:lnTo>
                  <a:close/>
                </a:path>
                <a:path w="2157095" h="10160">
                  <a:moveTo>
                    <a:pt x="2157082" y="10160"/>
                  </a:moveTo>
                  <a:lnTo>
                    <a:pt x="2144191" y="0"/>
                  </a:lnTo>
                  <a:lnTo>
                    <a:pt x="2068766" y="0"/>
                  </a:lnTo>
                  <a:lnTo>
                    <a:pt x="2082203" y="10160"/>
                  </a:lnTo>
                  <a:lnTo>
                    <a:pt x="2157082" y="1016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633412" y="5913119"/>
              <a:ext cx="2174875" cy="10160"/>
            </a:xfrm>
            <a:custGeom>
              <a:avLst/>
              <a:gdLst/>
              <a:ahLst/>
              <a:cxnLst/>
              <a:rect l="l" t="t" r="r" b="b"/>
              <a:pathLst>
                <a:path w="2174875" h="10160">
                  <a:moveTo>
                    <a:pt x="962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1363" y="10160"/>
                  </a:lnTo>
                  <a:lnTo>
                    <a:pt x="96240" y="0"/>
                  </a:lnTo>
                  <a:close/>
                </a:path>
                <a:path w="2174875" h="10160">
                  <a:moveTo>
                    <a:pt x="2174456" y="10160"/>
                  </a:moveTo>
                  <a:lnTo>
                    <a:pt x="2161552" y="0"/>
                  </a:lnTo>
                  <a:lnTo>
                    <a:pt x="2086673" y="0"/>
                  </a:lnTo>
                  <a:lnTo>
                    <a:pt x="2100110" y="10160"/>
                  </a:lnTo>
                  <a:lnTo>
                    <a:pt x="2174456" y="1016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28929" y="5923279"/>
              <a:ext cx="2192020" cy="10160"/>
            </a:xfrm>
            <a:custGeom>
              <a:avLst/>
              <a:gdLst/>
              <a:ahLst/>
              <a:cxnLst/>
              <a:rect l="l" t="t" r="r" b="b"/>
              <a:pathLst>
                <a:path w="2192020" h="10160">
                  <a:moveTo>
                    <a:pt x="958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970" y="10160"/>
                  </a:lnTo>
                  <a:lnTo>
                    <a:pt x="95846" y="0"/>
                  </a:lnTo>
                  <a:close/>
                </a:path>
                <a:path w="2192020" h="10160">
                  <a:moveTo>
                    <a:pt x="2191829" y="10160"/>
                  </a:moveTo>
                  <a:lnTo>
                    <a:pt x="2178939" y="0"/>
                  </a:lnTo>
                  <a:lnTo>
                    <a:pt x="2104593" y="0"/>
                  </a:lnTo>
                  <a:lnTo>
                    <a:pt x="2118017" y="10160"/>
                  </a:lnTo>
                  <a:lnTo>
                    <a:pt x="2191829" y="1016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624459" y="5933439"/>
              <a:ext cx="2209800" cy="10160"/>
            </a:xfrm>
            <a:custGeom>
              <a:avLst/>
              <a:gdLst/>
              <a:ahLst/>
              <a:cxnLst/>
              <a:rect l="l" t="t" r="r" b="b"/>
              <a:pathLst>
                <a:path w="2209800" h="10160">
                  <a:moveTo>
                    <a:pt x="954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90563" y="10160"/>
                  </a:lnTo>
                  <a:lnTo>
                    <a:pt x="95440" y="0"/>
                  </a:lnTo>
                  <a:close/>
                </a:path>
                <a:path w="2209800" h="10160">
                  <a:moveTo>
                    <a:pt x="2209203" y="10160"/>
                  </a:moveTo>
                  <a:lnTo>
                    <a:pt x="2196300" y="0"/>
                  </a:lnTo>
                  <a:lnTo>
                    <a:pt x="2122487" y="0"/>
                  </a:lnTo>
                  <a:lnTo>
                    <a:pt x="2135924" y="10160"/>
                  </a:lnTo>
                  <a:lnTo>
                    <a:pt x="2209203" y="1016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619975" y="5943600"/>
              <a:ext cx="2226945" cy="10160"/>
            </a:xfrm>
            <a:custGeom>
              <a:avLst/>
              <a:gdLst/>
              <a:ahLst/>
              <a:cxnLst/>
              <a:rect l="l" t="t" r="r" b="b"/>
              <a:pathLst>
                <a:path w="2226945" h="10160">
                  <a:moveTo>
                    <a:pt x="950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90170" y="10160"/>
                  </a:lnTo>
                  <a:lnTo>
                    <a:pt x="95046" y="0"/>
                  </a:lnTo>
                  <a:close/>
                </a:path>
                <a:path w="2226945" h="10160">
                  <a:moveTo>
                    <a:pt x="2226576" y="10160"/>
                  </a:moveTo>
                  <a:lnTo>
                    <a:pt x="2213686" y="0"/>
                  </a:lnTo>
                  <a:lnTo>
                    <a:pt x="2140407" y="0"/>
                  </a:lnTo>
                  <a:lnTo>
                    <a:pt x="2153843" y="10160"/>
                  </a:lnTo>
                  <a:lnTo>
                    <a:pt x="2226576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615505" y="5953759"/>
              <a:ext cx="2244090" cy="10160"/>
            </a:xfrm>
            <a:custGeom>
              <a:avLst/>
              <a:gdLst/>
              <a:ahLst/>
              <a:cxnLst/>
              <a:rect l="l" t="t" r="r" b="b"/>
              <a:pathLst>
                <a:path w="2244090" h="10160">
                  <a:moveTo>
                    <a:pt x="946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9763" y="10160"/>
                  </a:lnTo>
                  <a:lnTo>
                    <a:pt x="94640" y="0"/>
                  </a:lnTo>
                  <a:close/>
                </a:path>
                <a:path w="2244090" h="10160">
                  <a:moveTo>
                    <a:pt x="2243937" y="10160"/>
                  </a:moveTo>
                  <a:lnTo>
                    <a:pt x="2231047" y="0"/>
                  </a:lnTo>
                  <a:lnTo>
                    <a:pt x="2158314" y="0"/>
                  </a:lnTo>
                  <a:lnTo>
                    <a:pt x="2171750" y="10160"/>
                  </a:lnTo>
                  <a:lnTo>
                    <a:pt x="2243937" y="1016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611022" y="5963919"/>
              <a:ext cx="2261870" cy="10160"/>
            </a:xfrm>
            <a:custGeom>
              <a:avLst/>
              <a:gdLst/>
              <a:ahLst/>
              <a:cxnLst/>
              <a:rect l="l" t="t" r="r" b="b"/>
              <a:pathLst>
                <a:path w="2261870" h="10160">
                  <a:moveTo>
                    <a:pt x="94246" y="0"/>
                  </a:moveTo>
                  <a:lnTo>
                    <a:pt x="4483" y="0"/>
                  </a:lnTo>
                  <a:lnTo>
                    <a:pt x="0" y="10160"/>
                  </a:lnTo>
                  <a:lnTo>
                    <a:pt x="89369" y="10160"/>
                  </a:lnTo>
                  <a:lnTo>
                    <a:pt x="94246" y="0"/>
                  </a:lnTo>
                  <a:close/>
                </a:path>
                <a:path w="2261870" h="10160">
                  <a:moveTo>
                    <a:pt x="2261324" y="10160"/>
                  </a:moveTo>
                  <a:lnTo>
                    <a:pt x="2248420" y="0"/>
                  </a:lnTo>
                  <a:lnTo>
                    <a:pt x="2176234" y="0"/>
                  </a:lnTo>
                  <a:lnTo>
                    <a:pt x="2189657" y="10160"/>
                  </a:lnTo>
                  <a:lnTo>
                    <a:pt x="2261324" y="1016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606552" y="5974079"/>
              <a:ext cx="2279015" cy="10160"/>
            </a:xfrm>
            <a:custGeom>
              <a:avLst/>
              <a:gdLst/>
              <a:ahLst/>
              <a:cxnLst/>
              <a:rect l="l" t="t" r="r" b="b"/>
              <a:pathLst>
                <a:path w="2279015" h="10160">
                  <a:moveTo>
                    <a:pt x="93840" y="0"/>
                  </a:moveTo>
                  <a:lnTo>
                    <a:pt x="4470" y="0"/>
                  </a:lnTo>
                  <a:lnTo>
                    <a:pt x="0" y="10160"/>
                  </a:lnTo>
                  <a:lnTo>
                    <a:pt x="88963" y="10160"/>
                  </a:lnTo>
                  <a:lnTo>
                    <a:pt x="93840" y="0"/>
                  </a:lnTo>
                  <a:close/>
                </a:path>
                <a:path w="2279015" h="10160">
                  <a:moveTo>
                    <a:pt x="2278684" y="10160"/>
                  </a:moveTo>
                  <a:lnTo>
                    <a:pt x="2265794" y="0"/>
                  </a:lnTo>
                  <a:lnTo>
                    <a:pt x="2194128" y="0"/>
                  </a:lnTo>
                  <a:lnTo>
                    <a:pt x="2207564" y="10160"/>
                  </a:lnTo>
                  <a:lnTo>
                    <a:pt x="2278684" y="1016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602081" y="5982969"/>
              <a:ext cx="2296160" cy="11430"/>
            </a:xfrm>
            <a:custGeom>
              <a:avLst/>
              <a:gdLst/>
              <a:ahLst/>
              <a:cxnLst/>
              <a:rect l="l" t="t" r="r" b="b"/>
              <a:pathLst>
                <a:path w="2296160" h="11429">
                  <a:moveTo>
                    <a:pt x="940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8557" y="11430"/>
                  </a:lnTo>
                  <a:lnTo>
                    <a:pt x="94043" y="0"/>
                  </a:lnTo>
                  <a:close/>
                </a:path>
                <a:path w="2296160" h="11429">
                  <a:moveTo>
                    <a:pt x="2296058" y="11430"/>
                  </a:moveTo>
                  <a:lnTo>
                    <a:pt x="2281542" y="0"/>
                  </a:lnTo>
                  <a:lnTo>
                    <a:pt x="2210358" y="0"/>
                  </a:lnTo>
                  <a:lnTo>
                    <a:pt x="2225471" y="11430"/>
                  </a:lnTo>
                  <a:lnTo>
                    <a:pt x="2296058" y="1143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597598" y="5993129"/>
              <a:ext cx="2305050" cy="11430"/>
            </a:xfrm>
            <a:custGeom>
              <a:avLst/>
              <a:gdLst/>
              <a:ahLst/>
              <a:cxnLst/>
              <a:rect l="l" t="t" r="r" b="b"/>
              <a:pathLst>
                <a:path w="2305050" h="11429">
                  <a:moveTo>
                    <a:pt x="936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8163" y="11430"/>
                  </a:lnTo>
                  <a:lnTo>
                    <a:pt x="93649" y="0"/>
                  </a:lnTo>
                  <a:close/>
                </a:path>
                <a:path w="2305050" h="11429">
                  <a:moveTo>
                    <a:pt x="2304694" y="1270"/>
                  </a:moveTo>
                  <a:lnTo>
                    <a:pt x="2299728" y="1270"/>
                  </a:lnTo>
                  <a:lnTo>
                    <a:pt x="2299728" y="0"/>
                  </a:lnTo>
                  <a:lnTo>
                    <a:pt x="2229116" y="0"/>
                  </a:lnTo>
                  <a:lnTo>
                    <a:pt x="2229116" y="1270"/>
                  </a:lnTo>
                  <a:lnTo>
                    <a:pt x="2236673" y="1270"/>
                  </a:lnTo>
                  <a:lnTo>
                    <a:pt x="2236673" y="11430"/>
                  </a:lnTo>
                  <a:lnTo>
                    <a:pt x="2304694" y="11430"/>
                  </a:lnTo>
                  <a:lnTo>
                    <a:pt x="2304694" y="127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593128" y="6003289"/>
              <a:ext cx="2317750" cy="11430"/>
            </a:xfrm>
            <a:custGeom>
              <a:avLst/>
              <a:gdLst/>
              <a:ahLst/>
              <a:cxnLst/>
              <a:rect l="l" t="t" r="r" b="b"/>
              <a:pathLst>
                <a:path w="2317750" h="11429">
                  <a:moveTo>
                    <a:pt x="932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7757" y="11430"/>
                  </a:lnTo>
                  <a:lnTo>
                    <a:pt x="93243" y="0"/>
                  </a:lnTo>
                  <a:close/>
                </a:path>
                <a:path w="2317750" h="11429">
                  <a:moveTo>
                    <a:pt x="2317496" y="1270"/>
                  </a:moveTo>
                  <a:lnTo>
                    <a:pt x="2312809" y="1270"/>
                  </a:lnTo>
                  <a:lnTo>
                    <a:pt x="2312809" y="0"/>
                  </a:lnTo>
                  <a:lnTo>
                    <a:pt x="2247011" y="0"/>
                  </a:lnTo>
                  <a:lnTo>
                    <a:pt x="2247011" y="1270"/>
                  </a:lnTo>
                  <a:lnTo>
                    <a:pt x="2256104" y="1270"/>
                  </a:lnTo>
                  <a:lnTo>
                    <a:pt x="2256104" y="11430"/>
                  </a:lnTo>
                  <a:lnTo>
                    <a:pt x="2317496" y="11430"/>
                  </a:lnTo>
                  <a:lnTo>
                    <a:pt x="2317496" y="127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588645" y="6013450"/>
              <a:ext cx="2334895" cy="11430"/>
            </a:xfrm>
            <a:custGeom>
              <a:avLst/>
              <a:gdLst/>
              <a:ahLst/>
              <a:cxnLst/>
              <a:rect l="l" t="t" r="r" b="b"/>
              <a:pathLst>
                <a:path w="2334895" h="11429">
                  <a:moveTo>
                    <a:pt x="928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7363" y="11430"/>
                  </a:lnTo>
                  <a:lnTo>
                    <a:pt x="92849" y="0"/>
                  </a:lnTo>
                  <a:close/>
                </a:path>
                <a:path w="2334895" h="11429">
                  <a:moveTo>
                    <a:pt x="2334463" y="11430"/>
                  </a:moveTo>
                  <a:lnTo>
                    <a:pt x="2325103" y="0"/>
                  </a:lnTo>
                  <a:lnTo>
                    <a:pt x="2266785" y="0"/>
                  </a:lnTo>
                  <a:lnTo>
                    <a:pt x="2285365" y="11430"/>
                  </a:lnTo>
                  <a:lnTo>
                    <a:pt x="2334463" y="1143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584174" y="6023609"/>
              <a:ext cx="2347595" cy="11430"/>
            </a:xfrm>
            <a:custGeom>
              <a:avLst/>
              <a:gdLst/>
              <a:ahLst/>
              <a:cxnLst/>
              <a:rect l="l" t="t" r="r" b="b"/>
              <a:pathLst>
                <a:path w="2347595" h="11429">
                  <a:moveTo>
                    <a:pt x="92443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6956" y="11430"/>
                  </a:lnTo>
                  <a:lnTo>
                    <a:pt x="92443" y="0"/>
                  </a:lnTo>
                  <a:close/>
                </a:path>
                <a:path w="2347595" h="11429">
                  <a:moveTo>
                    <a:pt x="2347264" y="11430"/>
                  </a:moveTo>
                  <a:lnTo>
                    <a:pt x="2337892" y="0"/>
                  </a:lnTo>
                  <a:lnTo>
                    <a:pt x="2287765" y="0"/>
                  </a:lnTo>
                  <a:lnTo>
                    <a:pt x="2306345" y="11430"/>
                  </a:lnTo>
                  <a:lnTo>
                    <a:pt x="2347264" y="1143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579691" y="6033769"/>
              <a:ext cx="2360295" cy="11430"/>
            </a:xfrm>
            <a:custGeom>
              <a:avLst/>
              <a:gdLst/>
              <a:ahLst/>
              <a:cxnLst/>
              <a:rect l="l" t="t" r="r" b="b"/>
              <a:pathLst>
                <a:path w="2360295" h="11429">
                  <a:moveTo>
                    <a:pt x="92049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6563" y="11430"/>
                  </a:lnTo>
                  <a:lnTo>
                    <a:pt x="92049" y="0"/>
                  </a:lnTo>
                  <a:close/>
                </a:path>
                <a:path w="2360295" h="11429">
                  <a:moveTo>
                    <a:pt x="2360066" y="11430"/>
                  </a:moveTo>
                  <a:lnTo>
                    <a:pt x="2350706" y="0"/>
                  </a:lnTo>
                  <a:lnTo>
                    <a:pt x="2308758" y="0"/>
                  </a:lnTo>
                  <a:lnTo>
                    <a:pt x="2327325" y="11430"/>
                  </a:lnTo>
                  <a:lnTo>
                    <a:pt x="2360066" y="1143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575221" y="6043942"/>
              <a:ext cx="2372995" cy="11430"/>
            </a:xfrm>
            <a:custGeom>
              <a:avLst/>
              <a:gdLst/>
              <a:ahLst/>
              <a:cxnLst/>
              <a:rect l="l" t="t" r="r" b="b"/>
              <a:pathLst>
                <a:path w="2372995" h="11429">
                  <a:moveTo>
                    <a:pt x="91643" y="0"/>
                  </a:moveTo>
                  <a:lnTo>
                    <a:pt x="5041" y="0"/>
                  </a:lnTo>
                  <a:lnTo>
                    <a:pt x="0" y="11417"/>
                  </a:lnTo>
                  <a:lnTo>
                    <a:pt x="86156" y="11417"/>
                  </a:lnTo>
                  <a:lnTo>
                    <a:pt x="91643" y="0"/>
                  </a:lnTo>
                  <a:close/>
                </a:path>
                <a:path w="2372995" h="11429">
                  <a:moveTo>
                    <a:pt x="2372868" y="11417"/>
                  </a:moveTo>
                  <a:lnTo>
                    <a:pt x="2363495" y="0"/>
                  </a:lnTo>
                  <a:lnTo>
                    <a:pt x="2329738" y="0"/>
                  </a:lnTo>
                  <a:lnTo>
                    <a:pt x="2348319" y="11417"/>
                  </a:lnTo>
                  <a:lnTo>
                    <a:pt x="2372868" y="11417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570750" y="6054089"/>
              <a:ext cx="2385695" cy="11430"/>
            </a:xfrm>
            <a:custGeom>
              <a:avLst/>
              <a:gdLst/>
              <a:ahLst/>
              <a:cxnLst/>
              <a:rect l="l" t="t" r="r" b="b"/>
              <a:pathLst>
                <a:path w="2385695" h="11429">
                  <a:moveTo>
                    <a:pt x="912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5750" y="11430"/>
                  </a:lnTo>
                  <a:lnTo>
                    <a:pt x="91236" y="0"/>
                  </a:lnTo>
                  <a:close/>
                </a:path>
                <a:path w="2385695" h="11429">
                  <a:moveTo>
                    <a:pt x="2385657" y="11430"/>
                  </a:moveTo>
                  <a:lnTo>
                    <a:pt x="2376297" y="0"/>
                  </a:lnTo>
                  <a:lnTo>
                    <a:pt x="2350719" y="0"/>
                  </a:lnTo>
                  <a:lnTo>
                    <a:pt x="2369299" y="11430"/>
                  </a:lnTo>
                  <a:lnTo>
                    <a:pt x="2385657" y="1143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566267" y="6064250"/>
              <a:ext cx="2399030" cy="11430"/>
            </a:xfrm>
            <a:custGeom>
              <a:avLst/>
              <a:gdLst/>
              <a:ahLst/>
              <a:cxnLst/>
              <a:rect l="l" t="t" r="r" b="b"/>
              <a:pathLst>
                <a:path w="2399030" h="11429">
                  <a:moveTo>
                    <a:pt x="908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5356" y="11430"/>
                  </a:lnTo>
                  <a:lnTo>
                    <a:pt x="90843" y="0"/>
                  </a:lnTo>
                  <a:close/>
                </a:path>
                <a:path w="2399030" h="11429">
                  <a:moveTo>
                    <a:pt x="2398471" y="11430"/>
                  </a:moveTo>
                  <a:lnTo>
                    <a:pt x="2389098" y="0"/>
                  </a:lnTo>
                  <a:lnTo>
                    <a:pt x="2371712" y="0"/>
                  </a:lnTo>
                  <a:lnTo>
                    <a:pt x="2390279" y="11430"/>
                  </a:lnTo>
                  <a:lnTo>
                    <a:pt x="2398471" y="1143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561797" y="6074409"/>
              <a:ext cx="2411730" cy="11430"/>
            </a:xfrm>
            <a:custGeom>
              <a:avLst/>
              <a:gdLst/>
              <a:ahLst/>
              <a:cxnLst/>
              <a:rect l="l" t="t" r="r" b="b"/>
              <a:pathLst>
                <a:path w="2411730" h="11429">
                  <a:moveTo>
                    <a:pt x="90436" y="0"/>
                  </a:moveTo>
                  <a:lnTo>
                    <a:pt x="5029" y="0"/>
                  </a:lnTo>
                  <a:lnTo>
                    <a:pt x="0" y="11430"/>
                  </a:lnTo>
                  <a:lnTo>
                    <a:pt x="84950" y="11430"/>
                  </a:lnTo>
                  <a:lnTo>
                    <a:pt x="90436" y="0"/>
                  </a:lnTo>
                  <a:close/>
                </a:path>
                <a:path w="2411730" h="11429">
                  <a:moveTo>
                    <a:pt x="2411272" y="11430"/>
                  </a:moveTo>
                  <a:lnTo>
                    <a:pt x="2401900" y="0"/>
                  </a:lnTo>
                  <a:lnTo>
                    <a:pt x="2392692" y="0"/>
                  </a:lnTo>
                  <a:lnTo>
                    <a:pt x="2411272" y="1143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557314" y="6084570"/>
              <a:ext cx="2416175" cy="11430"/>
            </a:xfrm>
            <a:custGeom>
              <a:avLst/>
              <a:gdLst/>
              <a:ahLst/>
              <a:cxnLst/>
              <a:rect l="l" t="t" r="r" b="b"/>
              <a:pathLst>
                <a:path w="2416175" h="11429">
                  <a:moveTo>
                    <a:pt x="90043" y="0"/>
                  </a:moveTo>
                  <a:lnTo>
                    <a:pt x="5041" y="0"/>
                  </a:lnTo>
                  <a:lnTo>
                    <a:pt x="0" y="11430"/>
                  </a:lnTo>
                  <a:lnTo>
                    <a:pt x="84556" y="11430"/>
                  </a:lnTo>
                  <a:lnTo>
                    <a:pt x="90043" y="0"/>
                  </a:lnTo>
                  <a:close/>
                </a:path>
                <a:path w="2416175" h="11429">
                  <a:moveTo>
                    <a:pt x="2415756" y="1270"/>
                  </a:moveTo>
                  <a:lnTo>
                    <a:pt x="2414714" y="0"/>
                  </a:lnTo>
                  <a:lnTo>
                    <a:pt x="2413685" y="0"/>
                  </a:lnTo>
                  <a:lnTo>
                    <a:pt x="2415756" y="127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552848" y="6094729"/>
              <a:ext cx="90170" cy="11430"/>
            </a:xfrm>
            <a:custGeom>
              <a:avLst/>
              <a:gdLst/>
              <a:ahLst/>
              <a:cxnLst/>
              <a:rect l="l" t="t" r="r" b="b"/>
              <a:pathLst>
                <a:path w="90170" h="11429">
                  <a:moveTo>
                    <a:pt x="89632" y="0"/>
                  </a:moveTo>
                  <a:lnTo>
                    <a:pt x="5035" y="0"/>
                  </a:lnTo>
                  <a:lnTo>
                    <a:pt x="0" y="11430"/>
                  </a:lnTo>
                  <a:lnTo>
                    <a:pt x="84145" y="11430"/>
                  </a:lnTo>
                  <a:lnTo>
                    <a:pt x="89632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548931" y="6104889"/>
              <a:ext cx="88900" cy="10160"/>
            </a:xfrm>
            <a:custGeom>
              <a:avLst/>
              <a:gdLst/>
              <a:ahLst/>
              <a:cxnLst/>
              <a:rect l="l" t="t" r="r" b="b"/>
              <a:pathLst>
                <a:path w="88900" h="10160">
                  <a:moveTo>
                    <a:pt x="88671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3794" y="10160"/>
                  </a:lnTo>
                  <a:lnTo>
                    <a:pt x="88671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544455" y="6115050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8269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3392" y="10159"/>
                  </a:lnTo>
                  <a:lnTo>
                    <a:pt x="8826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39979" y="6125209"/>
              <a:ext cx="88265" cy="10160"/>
            </a:xfrm>
            <a:custGeom>
              <a:avLst/>
              <a:gdLst/>
              <a:ahLst/>
              <a:cxnLst/>
              <a:rect l="l" t="t" r="r" b="b"/>
              <a:pathLst>
                <a:path w="88265" h="10160">
                  <a:moveTo>
                    <a:pt x="87868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990" y="10159"/>
                  </a:lnTo>
                  <a:lnTo>
                    <a:pt x="87868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535504" y="6135370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466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2589" y="10159"/>
                  </a:lnTo>
                  <a:lnTo>
                    <a:pt x="8746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531028" y="6145529"/>
              <a:ext cx="87630" cy="10160"/>
            </a:xfrm>
            <a:custGeom>
              <a:avLst/>
              <a:gdLst/>
              <a:ahLst/>
              <a:cxnLst/>
              <a:rect l="l" t="t" r="r" b="b"/>
              <a:pathLst>
                <a:path w="87629" h="10160">
                  <a:moveTo>
                    <a:pt x="87065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2187" y="10160"/>
                  </a:lnTo>
                  <a:lnTo>
                    <a:pt x="8706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26552" y="6155689"/>
              <a:ext cx="86995" cy="10160"/>
            </a:xfrm>
            <a:custGeom>
              <a:avLst/>
              <a:gdLst/>
              <a:ahLst/>
              <a:cxnLst/>
              <a:rect l="l" t="t" r="r" b="b"/>
              <a:pathLst>
                <a:path w="86995" h="10160">
                  <a:moveTo>
                    <a:pt x="86663" y="0"/>
                  </a:moveTo>
                  <a:lnTo>
                    <a:pt x="4475" y="0"/>
                  </a:lnTo>
                  <a:lnTo>
                    <a:pt x="0" y="10160"/>
                  </a:lnTo>
                  <a:lnTo>
                    <a:pt x="81786" y="10160"/>
                  </a:lnTo>
                  <a:lnTo>
                    <a:pt x="86663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522076" y="6165850"/>
              <a:ext cx="86360" cy="10160"/>
            </a:xfrm>
            <a:custGeom>
              <a:avLst/>
              <a:gdLst/>
              <a:ahLst/>
              <a:cxnLst/>
              <a:rect l="l" t="t" r="r" b="b"/>
              <a:pathLst>
                <a:path w="86359" h="10160">
                  <a:moveTo>
                    <a:pt x="86262" y="0"/>
                  </a:moveTo>
                  <a:lnTo>
                    <a:pt x="4475" y="0"/>
                  </a:lnTo>
                  <a:lnTo>
                    <a:pt x="0" y="10159"/>
                  </a:lnTo>
                  <a:lnTo>
                    <a:pt x="81384" y="10159"/>
                  </a:lnTo>
                  <a:lnTo>
                    <a:pt x="8626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518125" y="6176009"/>
              <a:ext cx="85725" cy="10160"/>
            </a:xfrm>
            <a:custGeom>
              <a:avLst/>
              <a:gdLst/>
              <a:ahLst/>
              <a:cxnLst/>
              <a:rect l="l" t="t" r="r" b="b"/>
              <a:pathLst>
                <a:path w="85725" h="10160">
                  <a:moveTo>
                    <a:pt x="85335" y="0"/>
                  </a:moveTo>
                  <a:lnTo>
                    <a:pt x="3951" y="0"/>
                  </a:lnTo>
                  <a:lnTo>
                    <a:pt x="34" y="8889"/>
                  </a:lnTo>
                  <a:lnTo>
                    <a:pt x="0" y="10159"/>
                  </a:lnTo>
                  <a:lnTo>
                    <a:pt x="80458" y="10159"/>
                  </a:lnTo>
                  <a:lnTo>
                    <a:pt x="85335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17846" y="6186170"/>
              <a:ext cx="81280" cy="10160"/>
            </a:xfrm>
            <a:custGeom>
              <a:avLst/>
              <a:gdLst/>
              <a:ahLst/>
              <a:cxnLst/>
              <a:rect l="l" t="t" r="r" b="b"/>
              <a:pathLst>
                <a:path w="81279" h="10160">
                  <a:moveTo>
                    <a:pt x="8073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75859" y="10159"/>
                  </a:lnTo>
                  <a:lnTo>
                    <a:pt x="8073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517567" y="6196329"/>
              <a:ext cx="76200" cy="10160"/>
            </a:xfrm>
            <a:custGeom>
              <a:avLst/>
              <a:gdLst/>
              <a:ahLst/>
              <a:cxnLst/>
              <a:rect l="l" t="t" r="r" b="b"/>
              <a:pathLst>
                <a:path w="76200" h="10160">
                  <a:moveTo>
                    <a:pt x="7613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71261" y="10160"/>
                  </a:lnTo>
                  <a:lnTo>
                    <a:pt x="76138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17288" y="6206489"/>
              <a:ext cx="71755" cy="10160"/>
            </a:xfrm>
            <a:custGeom>
              <a:avLst/>
              <a:gdLst/>
              <a:ahLst/>
              <a:cxnLst/>
              <a:rect l="l" t="t" r="r" b="b"/>
              <a:pathLst>
                <a:path w="71754" h="10160">
                  <a:moveTo>
                    <a:pt x="71540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66662" y="10160"/>
                  </a:lnTo>
                  <a:lnTo>
                    <a:pt x="71540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17009" y="6216650"/>
              <a:ext cx="67310" cy="10160"/>
            </a:xfrm>
            <a:custGeom>
              <a:avLst/>
              <a:gdLst/>
              <a:ahLst/>
              <a:cxnLst/>
              <a:rect l="l" t="t" r="r" b="b"/>
              <a:pathLst>
                <a:path w="67309" h="10160">
                  <a:moveTo>
                    <a:pt x="6694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62064" y="10159"/>
                  </a:lnTo>
                  <a:lnTo>
                    <a:pt x="66941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16730" y="6226809"/>
              <a:ext cx="62865" cy="10160"/>
            </a:xfrm>
            <a:custGeom>
              <a:avLst/>
              <a:gdLst/>
              <a:ahLst/>
              <a:cxnLst/>
              <a:rect l="l" t="t" r="r" b="b"/>
              <a:pathLst>
                <a:path w="62865" h="10160">
                  <a:moveTo>
                    <a:pt x="62342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57465" y="10159"/>
                  </a:lnTo>
                  <a:lnTo>
                    <a:pt x="62342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16451" y="6235700"/>
              <a:ext cx="58419" cy="11430"/>
            </a:xfrm>
            <a:custGeom>
              <a:avLst/>
              <a:gdLst/>
              <a:ahLst/>
              <a:cxnLst/>
              <a:rect l="l" t="t" r="r" b="b"/>
              <a:pathLst>
                <a:path w="58420" h="11429">
                  <a:moveTo>
                    <a:pt x="58354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52866" y="11429"/>
                  </a:lnTo>
                  <a:lnTo>
                    <a:pt x="58354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16172" y="6245859"/>
              <a:ext cx="53975" cy="11430"/>
            </a:xfrm>
            <a:custGeom>
              <a:avLst/>
              <a:gdLst/>
              <a:ahLst/>
              <a:cxnLst/>
              <a:rect l="l" t="t" r="r" b="b"/>
              <a:pathLst>
                <a:path w="53975" h="11429">
                  <a:moveTo>
                    <a:pt x="5375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8268" y="11429"/>
                  </a:lnTo>
                  <a:lnTo>
                    <a:pt x="5375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515893" y="6256020"/>
              <a:ext cx="49530" cy="11430"/>
            </a:xfrm>
            <a:custGeom>
              <a:avLst/>
              <a:gdLst/>
              <a:ahLst/>
              <a:cxnLst/>
              <a:rect l="l" t="t" r="r" b="b"/>
              <a:pathLst>
                <a:path w="49529" h="11429">
                  <a:moveTo>
                    <a:pt x="4915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43669" y="11429"/>
                  </a:lnTo>
                  <a:lnTo>
                    <a:pt x="49156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515615" y="6266179"/>
              <a:ext cx="45085" cy="11430"/>
            </a:xfrm>
            <a:custGeom>
              <a:avLst/>
              <a:gdLst/>
              <a:ahLst/>
              <a:cxnLst/>
              <a:rect l="l" t="t" r="r" b="b"/>
              <a:pathLst>
                <a:path w="45084" h="11429">
                  <a:moveTo>
                    <a:pt x="44558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9071" y="11430"/>
                  </a:lnTo>
                  <a:lnTo>
                    <a:pt x="4455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515336" y="6276339"/>
              <a:ext cx="40005" cy="11430"/>
            </a:xfrm>
            <a:custGeom>
              <a:avLst/>
              <a:gdLst/>
              <a:ahLst/>
              <a:cxnLst/>
              <a:rect l="l" t="t" r="r" b="b"/>
              <a:pathLst>
                <a:path w="40004" h="11429">
                  <a:moveTo>
                    <a:pt x="3995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34472" y="11430"/>
                  </a:lnTo>
                  <a:lnTo>
                    <a:pt x="399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515057" y="6286500"/>
              <a:ext cx="35560" cy="11430"/>
            </a:xfrm>
            <a:custGeom>
              <a:avLst/>
              <a:gdLst/>
              <a:ahLst/>
              <a:cxnLst/>
              <a:rect l="l" t="t" r="r" b="b"/>
              <a:pathLst>
                <a:path w="35559" h="11429">
                  <a:moveTo>
                    <a:pt x="35361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1625" y="11429"/>
                  </a:lnTo>
                  <a:lnTo>
                    <a:pt x="32312" y="6350"/>
                  </a:lnTo>
                  <a:lnTo>
                    <a:pt x="3536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514778" y="6296659"/>
              <a:ext cx="32384" cy="11430"/>
            </a:xfrm>
            <a:custGeom>
              <a:avLst/>
              <a:gdLst/>
              <a:ahLst/>
              <a:cxnLst/>
              <a:rect l="l" t="t" r="r" b="b"/>
              <a:pathLst>
                <a:path w="32384" h="11429">
                  <a:moveTo>
                    <a:pt x="32076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30529" y="11429"/>
                  </a:lnTo>
                  <a:lnTo>
                    <a:pt x="32076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514499" y="6306820"/>
              <a:ext cx="31115" cy="11430"/>
            </a:xfrm>
            <a:custGeom>
              <a:avLst/>
              <a:gdLst/>
              <a:ahLst/>
              <a:cxnLst/>
              <a:rect l="l" t="t" r="r" b="b"/>
              <a:pathLst>
                <a:path w="31115" h="11429">
                  <a:moveTo>
                    <a:pt x="30980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9434" y="11429"/>
                  </a:lnTo>
                  <a:lnTo>
                    <a:pt x="30980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14220" y="6316979"/>
              <a:ext cx="30480" cy="11430"/>
            </a:xfrm>
            <a:custGeom>
              <a:avLst/>
              <a:gdLst/>
              <a:ahLst/>
              <a:cxnLst/>
              <a:rect l="l" t="t" r="r" b="b"/>
              <a:pathLst>
                <a:path w="30479" h="11429">
                  <a:moveTo>
                    <a:pt x="29884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8338" y="11430"/>
                  </a:lnTo>
                  <a:lnTo>
                    <a:pt x="29884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513941" y="6327139"/>
              <a:ext cx="29209" cy="11430"/>
            </a:xfrm>
            <a:custGeom>
              <a:avLst/>
              <a:gdLst/>
              <a:ahLst/>
              <a:cxnLst/>
              <a:rect l="l" t="t" r="r" b="b"/>
              <a:pathLst>
                <a:path w="29209" h="11429">
                  <a:moveTo>
                    <a:pt x="28789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27242" y="11430"/>
                  </a:lnTo>
                  <a:lnTo>
                    <a:pt x="28789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513662" y="6337300"/>
              <a:ext cx="27940" cy="11430"/>
            </a:xfrm>
            <a:custGeom>
              <a:avLst/>
              <a:gdLst/>
              <a:ahLst/>
              <a:cxnLst/>
              <a:rect l="l" t="t" r="r" b="b"/>
              <a:pathLst>
                <a:path w="27940" h="11429">
                  <a:moveTo>
                    <a:pt x="27693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6147" y="11429"/>
                  </a:lnTo>
                  <a:lnTo>
                    <a:pt x="27693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513383" y="6347459"/>
              <a:ext cx="26670" cy="11430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26597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5051" y="11429"/>
                  </a:lnTo>
                  <a:lnTo>
                    <a:pt x="26597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513139" y="6357620"/>
              <a:ext cx="26034" cy="10160"/>
            </a:xfrm>
            <a:custGeom>
              <a:avLst/>
              <a:gdLst/>
              <a:ahLst/>
              <a:cxnLst/>
              <a:rect l="l" t="t" r="r" b="b"/>
              <a:pathLst>
                <a:path w="26034" h="10160">
                  <a:moveTo>
                    <a:pt x="25467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24092" y="10159"/>
                  </a:lnTo>
                  <a:lnTo>
                    <a:pt x="2546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512860" y="6367779"/>
              <a:ext cx="24765" cy="10160"/>
            </a:xfrm>
            <a:custGeom>
              <a:avLst/>
              <a:gdLst/>
              <a:ahLst/>
              <a:cxnLst/>
              <a:rect l="l" t="t" r="r" b="b"/>
              <a:pathLst>
                <a:path w="24765" h="10160">
                  <a:moveTo>
                    <a:pt x="24371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2996" y="10160"/>
                  </a:lnTo>
                  <a:lnTo>
                    <a:pt x="24371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512581" y="6377939"/>
              <a:ext cx="23495" cy="10160"/>
            </a:xfrm>
            <a:custGeom>
              <a:avLst/>
              <a:gdLst/>
              <a:ahLst/>
              <a:cxnLst/>
              <a:rect l="l" t="t" r="r" b="b"/>
              <a:pathLst>
                <a:path w="23495" h="10160">
                  <a:moveTo>
                    <a:pt x="23275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21901" y="10160"/>
                  </a:lnTo>
                  <a:lnTo>
                    <a:pt x="23275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512268" y="6388100"/>
              <a:ext cx="22225" cy="11430"/>
            </a:xfrm>
            <a:custGeom>
              <a:avLst/>
              <a:gdLst/>
              <a:ahLst/>
              <a:cxnLst/>
              <a:rect l="l" t="t" r="r" b="b"/>
              <a:pathLst>
                <a:path w="22225" h="11429">
                  <a:moveTo>
                    <a:pt x="22215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20668" y="11429"/>
                  </a:lnTo>
                  <a:lnTo>
                    <a:pt x="22215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511989" y="6398259"/>
              <a:ext cx="21590" cy="11430"/>
            </a:xfrm>
            <a:custGeom>
              <a:avLst/>
              <a:gdLst/>
              <a:ahLst/>
              <a:cxnLst/>
              <a:rect l="l" t="t" r="r" b="b"/>
              <a:pathLst>
                <a:path w="21590" h="11429">
                  <a:moveTo>
                    <a:pt x="21119" y="0"/>
                  </a:moveTo>
                  <a:lnTo>
                    <a:pt x="313" y="0"/>
                  </a:lnTo>
                  <a:lnTo>
                    <a:pt x="0" y="11429"/>
                  </a:lnTo>
                  <a:lnTo>
                    <a:pt x="19572" y="11429"/>
                  </a:lnTo>
                  <a:lnTo>
                    <a:pt x="21119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511745" y="6408420"/>
              <a:ext cx="20320" cy="10160"/>
            </a:xfrm>
            <a:custGeom>
              <a:avLst/>
              <a:gdLst/>
              <a:ahLst/>
              <a:cxnLst/>
              <a:rect l="l" t="t" r="r" b="b"/>
              <a:pathLst>
                <a:path w="20320" h="10160">
                  <a:moveTo>
                    <a:pt x="19988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8614" y="10159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511466" y="6418579"/>
              <a:ext cx="19050" cy="10160"/>
            </a:xfrm>
            <a:custGeom>
              <a:avLst/>
              <a:gdLst/>
              <a:ahLst/>
              <a:cxnLst/>
              <a:rect l="l" t="t" r="r" b="b"/>
              <a:pathLst>
                <a:path w="19050" h="10160">
                  <a:moveTo>
                    <a:pt x="18893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7518" y="10160"/>
                  </a:lnTo>
                  <a:lnTo>
                    <a:pt x="18893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511187" y="6428739"/>
              <a:ext cx="18415" cy="10160"/>
            </a:xfrm>
            <a:custGeom>
              <a:avLst/>
              <a:gdLst/>
              <a:ahLst/>
              <a:cxnLst/>
              <a:rect l="l" t="t" r="r" b="b"/>
              <a:pathLst>
                <a:path w="18415" h="10160">
                  <a:moveTo>
                    <a:pt x="17797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6422" y="10160"/>
                  </a:lnTo>
                  <a:lnTo>
                    <a:pt x="17797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510908" y="6438900"/>
              <a:ext cx="17145" cy="10160"/>
            </a:xfrm>
            <a:custGeom>
              <a:avLst/>
              <a:gdLst/>
              <a:ahLst/>
              <a:cxnLst/>
              <a:rect l="l" t="t" r="r" b="b"/>
              <a:pathLst>
                <a:path w="17145" h="10160">
                  <a:moveTo>
                    <a:pt x="16701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5327" y="10159"/>
                  </a:lnTo>
                  <a:lnTo>
                    <a:pt x="16701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510629" y="6449059"/>
              <a:ext cx="15875" cy="10160"/>
            </a:xfrm>
            <a:custGeom>
              <a:avLst/>
              <a:gdLst/>
              <a:ahLst/>
              <a:cxnLst/>
              <a:rect l="l" t="t" r="r" b="b"/>
              <a:pathLst>
                <a:path w="15875" h="10160">
                  <a:moveTo>
                    <a:pt x="15606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4231" y="10159"/>
                  </a:lnTo>
                  <a:lnTo>
                    <a:pt x="15606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510350" y="6459220"/>
              <a:ext cx="14604" cy="10160"/>
            </a:xfrm>
            <a:custGeom>
              <a:avLst/>
              <a:gdLst/>
              <a:ahLst/>
              <a:cxnLst/>
              <a:rect l="l" t="t" r="r" b="b"/>
              <a:pathLst>
                <a:path w="14604" h="10160">
                  <a:moveTo>
                    <a:pt x="14510" y="0"/>
                  </a:moveTo>
                  <a:lnTo>
                    <a:pt x="278" y="0"/>
                  </a:lnTo>
                  <a:lnTo>
                    <a:pt x="0" y="10159"/>
                  </a:lnTo>
                  <a:lnTo>
                    <a:pt x="13135" y="10159"/>
                  </a:lnTo>
                  <a:lnTo>
                    <a:pt x="14510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510071" y="6469379"/>
              <a:ext cx="13970" cy="10160"/>
            </a:xfrm>
            <a:custGeom>
              <a:avLst/>
              <a:gdLst/>
              <a:ahLst/>
              <a:cxnLst/>
              <a:rect l="l" t="t" r="r" b="b"/>
              <a:pathLst>
                <a:path w="13970" h="10160">
                  <a:moveTo>
                    <a:pt x="1341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2040" y="10160"/>
                  </a:lnTo>
                  <a:lnTo>
                    <a:pt x="13414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509792" y="6479539"/>
              <a:ext cx="12700" cy="10160"/>
            </a:xfrm>
            <a:custGeom>
              <a:avLst/>
              <a:gdLst/>
              <a:ahLst/>
              <a:cxnLst/>
              <a:rect l="l" t="t" r="r" b="b"/>
              <a:pathLst>
                <a:path w="12700" h="10160">
                  <a:moveTo>
                    <a:pt x="12318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10944" y="10160"/>
                  </a:lnTo>
                  <a:lnTo>
                    <a:pt x="12318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09514" y="648842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11395" y="0"/>
                  </a:moveTo>
                  <a:lnTo>
                    <a:pt x="313" y="0"/>
                  </a:lnTo>
                  <a:lnTo>
                    <a:pt x="0" y="11430"/>
                  </a:lnTo>
                  <a:lnTo>
                    <a:pt x="9848" y="11430"/>
                  </a:lnTo>
                  <a:lnTo>
                    <a:pt x="11395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509270" y="6498589"/>
              <a:ext cx="10795" cy="10160"/>
            </a:xfrm>
            <a:custGeom>
              <a:avLst/>
              <a:gdLst/>
              <a:ahLst/>
              <a:cxnLst/>
              <a:rect l="l" t="t" r="r" b="b"/>
              <a:pathLst>
                <a:path w="10795" h="10159">
                  <a:moveTo>
                    <a:pt x="10264" y="0"/>
                  </a:moveTo>
                  <a:lnTo>
                    <a:pt x="278" y="0"/>
                  </a:lnTo>
                  <a:lnTo>
                    <a:pt x="0" y="10160"/>
                  </a:lnTo>
                  <a:lnTo>
                    <a:pt x="8889" y="10160"/>
                  </a:lnTo>
                  <a:lnTo>
                    <a:pt x="10264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7301420" y="5133339"/>
              <a:ext cx="316230" cy="88900"/>
            </a:xfrm>
            <a:custGeom>
              <a:avLst/>
              <a:gdLst/>
              <a:ahLst/>
              <a:cxnLst/>
              <a:rect l="l" t="t" r="r" b="b"/>
              <a:pathLst>
                <a:path w="316229" h="88900">
                  <a:moveTo>
                    <a:pt x="316039" y="38100"/>
                  </a:moveTo>
                  <a:lnTo>
                    <a:pt x="312229" y="30480"/>
                  </a:lnTo>
                  <a:lnTo>
                    <a:pt x="310959" y="27940"/>
                  </a:lnTo>
                  <a:lnTo>
                    <a:pt x="296989" y="0"/>
                  </a:lnTo>
                  <a:lnTo>
                    <a:pt x="213169" y="19050"/>
                  </a:lnTo>
                  <a:lnTo>
                    <a:pt x="170332" y="27940"/>
                  </a:lnTo>
                  <a:lnTo>
                    <a:pt x="158089" y="30480"/>
                  </a:lnTo>
                  <a:lnTo>
                    <a:pt x="78549" y="46990"/>
                  </a:lnTo>
                  <a:lnTo>
                    <a:pt x="60591" y="57150"/>
                  </a:lnTo>
                  <a:lnTo>
                    <a:pt x="56108" y="59690"/>
                  </a:lnTo>
                  <a:lnTo>
                    <a:pt x="11239" y="85090"/>
                  </a:lnTo>
                  <a:lnTo>
                    <a:pt x="0" y="88900"/>
                  </a:lnTo>
                  <a:lnTo>
                    <a:pt x="277368" y="88900"/>
                  </a:lnTo>
                  <a:lnTo>
                    <a:pt x="299593" y="59690"/>
                  </a:lnTo>
                  <a:lnTo>
                    <a:pt x="301536" y="57150"/>
                  </a:lnTo>
                  <a:lnTo>
                    <a:pt x="316039" y="3810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6932633" y="5219700"/>
              <a:ext cx="648335" cy="31750"/>
            </a:xfrm>
            <a:custGeom>
              <a:avLst/>
              <a:gdLst/>
              <a:ahLst/>
              <a:cxnLst/>
              <a:rect l="l" t="t" r="r" b="b"/>
              <a:pathLst>
                <a:path w="648334" h="31750">
                  <a:moveTo>
                    <a:pt x="77766" y="17780"/>
                  </a:moveTo>
                  <a:lnTo>
                    <a:pt x="0" y="31750"/>
                  </a:lnTo>
                  <a:lnTo>
                    <a:pt x="154297" y="31750"/>
                  </a:lnTo>
                  <a:lnTo>
                    <a:pt x="77766" y="17780"/>
                  </a:lnTo>
                  <a:close/>
                </a:path>
                <a:path w="648334" h="31750">
                  <a:moveTo>
                    <a:pt x="648091" y="0"/>
                  </a:moveTo>
                  <a:lnTo>
                    <a:pt x="376283" y="0"/>
                  </a:lnTo>
                  <a:lnTo>
                    <a:pt x="282704" y="31750"/>
                  </a:lnTo>
                  <a:lnTo>
                    <a:pt x="623923" y="31750"/>
                  </a:lnTo>
                  <a:lnTo>
                    <a:pt x="648091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6636302" y="5248909"/>
              <a:ext cx="922655" cy="33020"/>
            </a:xfrm>
            <a:custGeom>
              <a:avLst/>
              <a:gdLst/>
              <a:ahLst/>
              <a:cxnLst/>
              <a:rect l="l" t="t" r="r" b="b"/>
              <a:pathLst>
                <a:path w="922654" h="33020">
                  <a:moveTo>
                    <a:pt x="436714" y="0"/>
                  </a:moveTo>
                  <a:lnTo>
                    <a:pt x="310470" y="0"/>
                  </a:lnTo>
                  <a:lnTo>
                    <a:pt x="162007" y="26669"/>
                  </a:lnTo>
                  <a:lnTo>
                    <a:pt x="18497" y="26669"/>
                  </a:lnTo>
                  <a:lnTo>
                    <a:pt x="0" y="33019"/>
                  </a:lnTo>
                  <a:lnTo>
                    <a:pt x="896590" y="33019"/>
                  </a:lnTo>
                  <a:lnTo>
                    <a:pt x="908469" y="17779"/>
                  </a:lnTo>
                  <a:lnTo>
                    <a:pt x="534117" y="17779"/>
                  </a:lnTo>
                  <a:lnTo>
                    <a:pt x="436714" y="0"/>
                  </a:lnTo>
                  <a:close/>
                </a:path>
                <a:path w="922654" h="33020">
                  <a:moveTo>
                    <a:pt x="922188" y="0"/>
                  </a:moveTo>
                  <a:lnTo>
                    <a:pt x="586522" y="0"/>
                  </a:lnTo>
                  <a:lnTo>
                    <a:pt x="534117" y="17779"/>
                  </a:lnTo>
                  <a:lnTo>
                    <a:pt x="908469" y="17779"/>
                  </a:lnTo>
                  <a:lnTo>
                    <a:pt x="916387" y="7619"/>
                  </a:lnTo>
                  <a:lnTo>
                    <a:pt x="92218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6559549" y="5278120"/>
              <a:ext cx="976630" cy="33020"/>
            </a:xfrm>
            <a:custGeom>
              <a:avLst/>
              <a:gdLst/>
              <a:ahLst/>
              <a:cxnLst/>
              <a:rect l="l" t="t" r="r" b="b"/>
              <a:pathLst>
                <a:path w="976629" h="33020">
                  <a:moveTo>
                    <a:pt x="976312" y="0"/>
                  </a:moveTo>
                  <a:lnTo>
                    <a:pt x="87850" y="0"/>
                  </a:lnTo>
                  <a:lnTo>
                    <a:pt x="10159" y="26669"/>
                  </a:lnTo>
                  <a:lnTo>
                    <a:pt x="0" y="33019"/>
                  </a:lnTo>
                  <a:lnTo>
                    <a:pt x="950576" y="33019"/>
                  </a:lnTo>
                  <a:lnTo>
                    <a:pt x="976312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6512813" y="5307329"/>
              <a:ext cx="1000760" cy="33020"/>
            </a:xfrm>
            <a:custGeom>
              <a:avLst/>
              <a:gdLst/>
              <a:ahLst/>
              <a:cxnLst/>
              <a:rect l="l" t="t" r="r" b="b"/>
              <a:pathLst>
                <a:path w="1000759" h="33020">
                  <a:moveTo>
                    <a:pt x="100028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4545" y="33020"/>
                  </a:lnTo>
                  <a:lnTo>
                    <a:pt x="1000281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6466077" y="5337809"/>
              <a:ext cx="1023619" cy="31750"/>
            </a:xfrm>
            <a:custGeom>
              <a:avLst/>
              <a:gdLst/>
              <a:ahLst/>
              <a:cxnLst/>
              <a:rect l="l" t="t" r="r" b="b"/>
              <a:pathLst>
                <a:path w="1023620" h="31750">
                  <a:moveTo>
                    <a:pt x="1023261" y="0"/>
                  </a:moveTo>
                  <a:lnTo>
                    <a:pt x="50800" y="0"/>
                  </a:lnTo>
                  <a:lnTo>
                    <a:pt x="0" y="31749"/>
                  </a:lnTo>
                  <a:lnTo>
                    <a:pt x="1019301" y="31749"/>
                  </a:lnTo>
                  <a:lnTo>
                    <a:pt x="1019301" y="5079"/>
                  </a:lnTo>
                  <a:lnTo>
                    <a:pt x="1023261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6419341" y="5367020"/>
              <a:ext cx="1066165" cy="31750"/>
            </a:xfrm>
            <a:custGeom>
              <a:avLst/>
              <a:gdLst/>
              <a:ahLst/>
              <a:cxnLst/>
              <a:rect l="l" t="t" r="r" b="b"/>
              <a:pathLst>
                <a:path w="1066165" h="31750">
                  <a:moveTo>
                    <a:pt x="1066037" y="0"/>
                  </a:moveTo>
                  <a:lnTo>
                    <a:pt x="50799" y="0"/>
                  </a:lnTo>
                  <a:lnTo>
                    <a:pt x="0" y="31749"/>
                  </a:lnTo>
                  <a:lnTo>
                    <a:pt x="1022078" y="31749"/>
                  </a:lnTo>
                  <a:lnTo>
                    <a:pt x="1066037" y="13969"/>
                  </a:lnTo>
                  <a:lnTo>
                    <a:pt x="1066037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6372606" y="5396229"/>
              <a:ext cx="1075690" cy="31750"/>
            </a:xfrm>
            <a:custGeom>
              <a:avLst/>
              <a:gdLst/>
              <a:ahLst/>
              <a:cxnLst/>
              <a:rect l="l" t="t" r="r" b="b"/>
              <a:pathLst>
                <a:path w="1075690" h="31750">
                  <a:moveTo>
                    <a:pt x="1075094" y="0"/>
                  </a:moveTo>
                  <a:lnTo>
                    <a:pt x="50800" y="0"/>
                  </a:lnTo>
                  <a:lnTo>
                    <a:pt x="0" y="31750"/>
                  </a:lnTo>
                  <a:lnTo>
                    <a:pt x="996593" y="31750"/>
                  </a:lnTo>
                  <a:lnTo>
                    <a:pt x="107509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323838" y="5425439"/>
              <a:ext cx="1052195" cy="33020"/>
            </a:xfrm>
            <a:custGeom>
              <a:avLst/>
              <a:gdLst/>
              <a:ahLst/>
              <a:cxnLst/>
              <a:rect l="l" t="t" r="r" b="b"/>
              <a:pathLst>
                <a:path w="1052195" h="33020">
                  <a:moveTo>
                    <a:pt x="1051641" y="0"/>
                  </a:moveTo>
                  <a:lnTo>
                    <a:pt x="52831" y="0"/>
                  </a:lnTo>
                  <a:lnTo>
                    <a:pt x="0" y="33020"/>
                  </a:lnTo>
                  <a:lnTo>
                    <a:pt x="970001" y="33020"/>
                  </a:lnTo>
                  <a:lnTo>
                    <a:pt x="1051641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277101" y="5454650"/>
              <a:ext cx="1884045" cy="33020"/>
            </a:xfrm>
            <a:custGeom>
              <a:avLst/>
              <a:gdLst/>
              <a:ahLst/>
              <a:cxnLst/>
              <a:rect l="l" t="t" r="r" b="b"/>
              <a:pathLst>
                <a:path w="1884045" h="33020">
                  <a:moveTo>
                    <a:pt x="1026157" y="0"/>
                  </a:moveTo>
                  <a:lnTo>
                    <a:pt x="52831" y="0"/>
                  </a:lnTo>
                  <a:lnTo>
                    <a:pt x="0" y="33019"/>
                  </a:lnTo>
                  <a:lnTo>
                    <a:pt x="944517" y="33019"/>
                  </a:lnTo>
                  <a:lnTo>
                    <a:pt x="1026157" y="0"/>
                  </a:lnTo>
                  <a:close/>
                </a:path>
                <a:path w="1884045" h="33020">
                  <a:moveTo>
                    <a:pt x="1835657" y="21590"/>
                  </a:moveTo>
                  <a:lnTo>
                    <a:pt x="1703693" y="33019"/>
                  </a:lnTo>
                  <a:lnTo>
                    <a:pt x="1883795" y="33019"/>
                  </a:lnTo>
                  <a:lnTo>
                    <a:pt x="1835657" y="2159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5096509" y="5483859"/>
              <a:ext cx="3187700" cy="33020"/>
            </a:xfrm>
            <a:custGeom>
              <a:avLst/>
              <a:gdLst/>
              <a:ahLst/>
              <a:cxnLst/>
              <a:rect l="l" t="t" r="r" b="b"/>
              <a:pathLst>
                <a:path w="3187700" h="33020">
                  <a:moveTo>
                    <a:pt x="107950" y="10159"/>
                  </a:moveTo>
                  <a:lnTo>
                    <a:pt x="0" y="10159"/>
                  </a:lnTo>
                  <a:lnTo>
                    <a:pt x="32025" y="33019"/>
                  </a:lnTo>
                  <a:lnTo>
                    <a:pt x="147631" y="33019"/>
                  </a:lnTo>
                  <a:lnTo>
                    <a:pt x="107950" y="10159"/>
                  </a:lnTo>
                  <a:close/>
                </a:path>
                <a:path w="3187700" h="33020">
                  <a:moveTo>
                    <a:pt x="2134530" y="0"/>
                  </a:moveTo>
                  <a:lnTo>
                    <a:pt x="1186688" y="0"/>
                  </a:lnTo>
                  <a:lnTo>
                    <a:pt x="1168400" y="11429"/>
                  </a:lnTo>
                  <a:lnTo>
                    <a:pt x="1138174" y="33019"/>
                  </a:lnTo>
                  <a:lnTo>
                    <a:pt x="2052890" y="33019"/>
                  </a:lnTo>
                  <a:lnTo>
                    <a:pt x="2134530" y="0"/>
                  </a:lnTo>
                  <a:close/>
                </a:path>
                <a:path w="3187700" h="33020">
                  <a:moveTo>
                    <a:pt x="3048341" y="0"/>
                  </a:moveTo>
                  <a:lnTo>
                    <a:pt x="2928273" y="0"/>
                  </a:lnTo>
                  <a:lnTo>
                    <a:pt x="2693669" y="20319"/>
                  </a:lnTo>
                  <a:lnTo>
                    <a:pt x="2627555" y="33019"/>
                  </a:lnTo>
                  <a:lnTo>
                    <a:pt x="3187406" y="33019"/>
                  </a:lnTo>
                  <a:lnTo>
                    <a:pt x="3048341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5124977" y="5514339"/>
              <a:ext cx="3340735" cy="31750"/>
            </a:xfrm>
            <a:custGeom>
              <a:avLst/>
              <a:gdLst/>
              <a:ahLst/>
              <a:cxnLst/>
              <a:rect l="l" t="t" r="r" b="b"/>
              <a:pathLst>
                <a:path w="3340734" h="31750">
                  <a:moveTo>
                    <a:pt x="11475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69868" y="31750"/>
                  </a:lnTo>
                  <a:lnTo>
                    <a:pt x="114755" y="0"/>
                  </a:lnTo>
                  <a:close/>
                </a:path>
                <a:path w="3340734" h="31750">
                  <a:moveTo>
                    <a:pt x="2030702" y="0"/>
                  </a:moveTo>
                  <a:lnTo>
                    <a:pt x="1113262" y="0"/>
                  </a:lnTo>
                  <a:lnTo>
                    <a:pt x="1068812" y="31750"/>
                  </a:lnTo>
                  <a:lnTo>
                    <a:pt x="1945990" y="31750"/>
                  </a:lnTo>
                  <a:lnTo>
                    <a:pt x="1961622" y="27940"/>
                  </a:lnTo>
                  <a:lnTo>
                    <a:pt x="2030702" y="0"/>
                  </a:lnTo>
                  <a:close/>
                </a:path>
                <a:path w="3340734" h="31750">
                  <a:moveTo>
                    <a:pt x="3148242" y="0"/>
                  </a:moveTo>
                  <a:lnTo>
                    <a:pt x="2612311" y="0"/>
                  </a:lnTo>
                  <a:lnTo>
                    <a:pt x="2447024" y="31750"/>
                  </a:lnTo>
                  <a:lnTo>
                    <a:pt x="3340684" y="31750"/>
                  </a:lnTo>
                  <a:lnTo>
                    <a:pt x="3265912" y="27940"/>
                  </a:lnTo>
                  <a:lnTo>
                    <a:pt x="31482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5165898" y="5543550"/>
              <a:ext cx="3442335" cy="31750"/>
            </a:xfrm>
            <a:custGeom>
              <a:avLst/>
              <a:gdLst/>
              <a:ahLst/>
              <a:cxnLst/>
              <a:rect l="l" t="t" r="r" b="b"/>
              <a:pathLst>
                <a:path w="3442334" h="31750">
                  <a:moveTo>
                    <a:pt x="124537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177874" y="31750"/>
                  </a:lnTo>
                  <a:lnTo>
                    <a:pt x="155401" y="17780"/>
                  </a:lnTo>
                  <a:lnTo>
                    <a:pt x="124537" y="0"/>
                  </a:lnTo>
                  <a:close/>
                </a:path>
                <a:path w="3442334" h="31750">
                  <a:moveTo>
                    <a:pt x="1915490" y="0"/>
                  </a:moveTo>
                  <a:lnTo>
                    <a:pt x="1031447" y="0"/>
                  </a:lnTo>
                  <a:lnTo>
                    <a:pt x="986997" y="31750"/>
                  </a:lnTo>
                  <a:lnTo>
                    <a:pt x="1785222" y="31750"/>
                  </a:lnTo>
                  <a:lnTo>
                    <a:pt x="1915490" y="0"/>
                  </a:lnTo>
                  <a:close/>
                </a:path>
                <a:path w="3442334" h="31750">
                  <a:moveTo>
                    <a:pt x="3249915" y="0"/>
                  </a:moveTo>
                  <a:lnTo>
                    <a:pt x="2419325" y="0"/>
                  </a:lnTo>
                  <a:lnTo>
                    <a:pt x="2254038" y="31750"/>
                  </a:lnTo>
                  <a:lnTo>
                    <a:pt x="3441907" y="31750"/>
                  </a:lnTo>
                  <a:lnTo>
                    <a:pt x="3424381" y="8890"/>
                  </a:lnTo>
                  <a:lnTo>
                    <a:pt x="3249915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5206820" y="5572759"/>
              <a:ext cx="3580765" cy="31750"/>
            </a:xfrm>
            <a:custGeom>
              <a:avLst/>
              <a:gdLst/>
              <a:ahLst/>
              <a:cxnLst/>
              <a:rect l="l" t="t" r="r" b="b"/>
              <a:pathLst>
                <a:path w="3580765" h="31750">
                  <a:moveTo>
                    <a:pt x="132867" y="0"/>
                  </a:moveTo>
                  <a:lnTo>
                    <a:pt x="0" y="0"/>
                  </a:lnTo>
                  <a:lnTo>
                    <a:pt x="44479" y="31749"/>
                  </a:lnTo>
                  <a:lnTo>
                    <a:pt x="195929" y="31749"/>
                  </a:lnTo>
                  <a:lnTo>
                    <a:pt x="161469" y="17779"/>
                  </a:lnTo>
                  <a:lnTo>
                    <a:pt x="132867" y="0"/>
                  </a:lnTo>
                  <a:close/>
                </a:path>
                <a:path w="3580765" h="31750">
                  <a:moveTo>
                    <a:pt x="1754722" y="0"/>
                  </a:moveTo>
                  <a:lnTo>
                    <a:pt x="949631" y="0"/>
                  </a:lnTo>
                  <a:lnTo>
                    <a:pt x="924739" y="17779"/>
                  </a:lnTo>
                  <a:lnTo>
                    <a:pt x="873211" y="31749"/>
                  </a:lnTo>
                  <a:lnTo>
                    <a:pt x="1624453" y="31749"/>
                  </a:lnTo>
                  <a:lnTo>
                    <a:pt x="1754722" y="0"/>
                  </a:lnTo>
                  <a:close/>
                </a:path>
                <a:path w="3580765" h="31750">
                  <a:moveTo>
                    <a:pt x="3399038" y="0"/>
                  </a:moveTo>
                  <a:lnTo>
                    <a:pt x="2226340" y="0"/>
                  </a:lnTo>
                  <a:lnTo>
                    <a:pt x="2133779" y="17779"/>
                  </a:lnTo>
                  <a:lnTo>
                    <a:pt x="1973124" y="31749"/>
                  </a:lnTo>
                  <a:lnTo>
                    <a:pt x="3580309" y="31749"/>
                  </a:lnTo>
                  <a:lnTo>
                    <a:pt x="3412669" y="17779"/>
                  </a:lnTo>
                  <a:lnTo>
                    <a:pt x="3399038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5247741" y="5601970"/>
              <a:ext cx="3896360" cy="33020"/>
            </a:xfrm>
            <a:custGeom>
              <a:avLst/>
              <a:gdLst/>
              <a:ahLst/>
              <a:cxnLst/>
              <a:rect l="l" t="t" r="r" b="b"/>
              <a:pathLst>
                <a:path w="3896359" h="33020">
                  <a:moveTo>
                    <a:pt x="148742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12411" y="33019"/>
                  </a:lnTo>
                  <a:lnTo>
                    <a:pt x="205638" y="26669"/>
                  </a:lnTo>
                  <a:lnTo>
                    <a:pt x="167538" y="7619"/>
                  </a:lnTo>
                  <a:lnTo>
                    <a:pt x="148742" y="0"/>
                  </a:lnTo>
                  <a:close/>
                </a:path>
                <a:path w="3896359" h="33020">
                  <a:moveTo>
                    <a:pt x="1593953" y="0"/>
                  </a:moveTo>
                  <a:lnTo>
                    <a:pt x="841658" y="0"/>
                  </a:lnTo>
                  <a:lnTo>
                    <a:pt x="719863" y="33019"/>
                  </a:lnTo>
                  <a:lnTo>
                    <a:pt x="3896258" y="33019"/>
                  </a:lnTo>
                  <a:lnTo>
                    <a:pt x="3896258" y="26669"/>
                  </a:lnTo>
                  <a:lnTo>
                    <a:pt x="1484528" y="26669"/>
                  </a:lnTo>
                  <a:lnTo>
                    <a:pt x="1593953" y="0"/>
                  </a:lnTo>
                  <a:close/>
                </a:path>
                <a:path w="3896359" h="33020">
                  <a:moveTo>
                    <a:pt x="3508908" y="0"/>
                  </a:moveTo>
                  <a:lnTo>
                    <a:pt x="1961413" y="0"/>
                  </a:lnTo>
                  <a:lnTo>
                    <a:pt x="1771548" y="16509"/>
                  </a:lnTo>
                  <a:lnTo>
                    <a:pt x="1484528" y="26669"/>
                  </a:lnTo>
                  <a:lnTo>
                    <a:pt x="3896258" y="26669"/>
                  </a:lnTo>
                  <a:lnTo>
                    <a:pt x="3600348" y="7619"/>
                  </a:lnTo>
                  <a:lnTo>
                    <a:pt x="3508908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5288663" y="5631179"/>
              <a:ext cx="3855720" cy="31750"/>
            </a:xfrm>
            <a:custGeom>
              <a:avLst/>
              <a:gdLst/>
              <a:ahLst/>
              <a:cxnLst/>
              <a:rect l="l" t="t" r="r" b="b"/>
              <a:pathLst>
                <a:path w="3855720" h="31750">
                  <a:moveTo>
                    <a:pt x="167425" y="0"/>
                  </a:moveTo>
                  <a:lnTo>
                    <a:pt x="0" y="0"/>
                  </a:lnTo>
                  <a:lnTo>
                    <a:pt x="44479" y="31750"/>
                  </a:lnTo>
                  <a:lnTo>
                    <a:pt x="202647" y="31750"/>
                  </a:lnTo>
                  <a:lnTo>
                    <a:pt x="195196" y="26670"/>
                  </a:lnTo>
                  <a:lnTo>
                    <a:pt x="185036" y="16510"/>
                  </a:lnTo>
                  <a:lnTo>
                    <a:pt x="167425" y="0"/>
                  </a:lnTo>
                  <a:close/>
                </a:path>
                <a:path w="3855720" h="31750">
                  <a:moveTo>
                    <a:pt x="3855336" y="0"/>
                  </a:moveTo>
                  <a:lnTo>
                    <a:pt x="692994" y="0"/>
                  </a:lnTo>
                  <a:lnTo>
                    <a:pt x="575884" y="31750"/>
                  </a:lnTo>
                  <a:lnTo>
                    <a:pt x="3855336" y="31750"/>
                  </a:lnTo>
                  <a:lnTo>
                    <a:pt x="3855336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5329584" y="5660389"/>
              <a:ext cx="3814445" cy="33020"/>
            </a:xfrm>
            <a:custGeom>
              <a:avLst/>
              <a:gdLst/>
              <a:ahLst/>
              <a:cxnLst/>
              <a:rect l="l" t="t" r="r" b="b"/>
              <a:pathLst>
                <a:path w="3814445" h="33020">
                  <a:moveTo>
                    <a:pt x="158000" y="0"/>
                  </a:moveTo>
                  <a:lnTo>
                    <a:pt x="0" y="0"/>
                  </a:lnTo>
                  <a:lnTo>
                    <a:pt x="46259" y="33020"/>
                  </a:lnTo>
                  <a:lnTo>
                    <a:pt x="215235" y="33020"/>
                  </a:lnTo>
                  <a:lnTo>
                    <a:pt x="182215" y="16510"/>
                  </a:lnTo>
                  <a:lnTo>
                    <a:pt x="158000" y="0"/>
                  </a:lnTo>
                  <a:close/>
                </a:path>
                <a:path w="3814445" h="33020">
                  <a:moveTo>
                    <a:pt x="3814415" y="0"/>
                  </a:moveTo>
                  <a:lnTo>
                    <a:pt x="544331" y="0"/>
                  </a:lnTo>
                  <a:lnTo>
                    <a:pt x="516225" y="7620"/>
                  </a:lnTo>
                  <a:lnTo>
                    <a:pt x="440504" y="33020"/>
                  </a:lnTo>
                  <a:lnTo>
                    <a:pt x="3814415" y="33020"/>
                  </a:lnTo>
                  <a:lnTo>
                    <a:pt x="3814415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5370506" y="5689600"/>
              <a:ext cx="3773804" cy="33020"/>
            </a:xfrm>
            <a:custGeom>
              <a:avLst/>
              <a:gdLst/>
              <a:ahLst/>
              <a:cxnLst/>
              <a:rect l="l" t="t" r="r" b="b"/>
              <a:pathLst>
                <a:path w="3773804" h="33020">
                  <a:moveTo>
                    <a:pt x="166693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248142" y="33019"/>
                  </a:lnTo>
                  <a:lnTo>
                    <a:pt x="199713" y="16509"/>
                  </a:lnTo>
                  <a:lnTo>
                    <a:pt x="166693" y="0"/>
                  </a:lnTo>
                  <a:close/>
                </a:path>
                <a:path w="3773804" h="33020">
                  <a:moveTo>
                    <a:pt x="3773493" y="0"/>
                  </a:moveTo>
                  <a:lnTo>
                    <a:pt x="410940" y="0"/>
                  </a:lnTo>
                  <a:lnTo>
                    <a:pt x="312503" y="33019"/>
                  </a:lnTo>
                  <a:lnTo>
                    <a:pt x="3773493" y="33019"/>
                  </a:lnTo>
                  <a:lnTo>
                    <a:pt x="3773493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5411427" y="5718809"/>
              <a:ext cx="3733165" cy="33020"/>
            </a:xfrm>
            <a:custGeom>
              <a:avLst/>
              <a:gdLst/>
              <a:ahLst/>
              <a:cxnLst/>
              <a:rect l="l" t="t" r="r" b="b"/>
              <a:pathLst>
                <a:path w="3733165" h="33020">
                  <a:moveTo>
                    <a:pt x="196045" y="0"/>
                  </a:moveTo>
                  <a:lnTo>
                    <a:pt x="0" y="0"/>
                  </a:lnTo>
                  <a:lnTo>
                    <a:pt x="46259" y="33019"/>
                  </a:lnTo>
                  <a:lnTo>
                    <a:pt x="3732571" y="33019"/>
                  </a:lnTo>
                  <a:lnTo>
                    <a:pt x="3732571" y="16509"/>
                  </a:lnTo>
                  <a:lnTo>
                    <a:pt x="224831" y="16509"/>
                  </a:lnTo>
                  <a:lnTo>
                    <a:pt x="214671" y="6349"/>
                  </a:lnTo>
                  <a:lnTo>
                    <a:pt x="196045" y="0"/>
                  </a:lnTo>
                  <a:close/>
                </a:path>
                <a:path w="3733165" h="33020">
                  <a:moveTo>
                    <a:pt x="3732571" y="0"/>
                  </a:moveTo>
                  <a:lnTo>
                    <a:pt x="282940" y="0"/>
                  </a:lnTo>
                  <a:lnTo>
                    <a:pt x="233721" y="16509"/>
                  </a:lnTo>
                  <a:lnTo>
                    <a:pt x="3732571" y="16509"/>
                  </a:lnTo>
                  <a:lnTo>
                    <a:pt x="3732571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5454128" y="5749289"/>
              <a:ext cx="3689985" cy="31750"/>
            </a:xfrm>
            <a:custGeom>
              <a:avLst/>
              <a:gdLst/>
              <a:ahLst/>
              <a:cxnLst/>
              <a:rect l="l" t="t" r="r" b="b"/>
              <a:pathLst>
                <a:path w="3689984" h="31750">
                  <a:moveTo>
                    <a:pt x="3689871" y="0"/>
                  </a:moveTo>
                  <a:lnTo>
                    <a:pt x="0" y="0"/>
                  </a:lnTo>
                  <a:lnTo>
                    <a:pt x="19571" y="13970"/>
                  </a:lnTo>
                  <a:lnTo>
                    <a:pt x="3534" y="31750"/>
                  </a:lnTo>
                  <a:lnTo>
                    <a:pt x="3562010" y="31750"/>
                  </a:lnTo>
                  <a:lnTo>
                    <a:pt x="3689871" y="3810"/>
                  </a:lnTo>
                  <a:lnTo>
                    <a:pt x="368987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5431317" y="5778500"/>
              <a:ext cx="3596640" cy="31750"/>
            </a:xfrm>
            <a:custGeom>
              <a:avLst/>
              <a:gdLst/>
              <a:ahLst/>
              <a:cxnLst/>
              <a:rect l="l" t="t" r="r" b="b"/>
              <a:pathLst>
                <a:path w="3596640" h="31750">
                  <a:moveTo>
                    <a:pt x="3596445" y="0"/>
                  </a:moveTo>
                  <a:lnTo>
                    <a:pt x="28637" y="0"/>
                  </a:lnTo>
                  <a:lnTo>
                    <a:pt x="0" y="31750"/>
                  </a:lnTo>
                  <a:lnTo>
                    <a:pt x="3451149" y="31750"/>
                  </a:lnTo>
                  <a:lnTo>
                    <a:pt x="3596445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390133" y="5807709"/>
              <a:ext cx="3504565" cy="31750"/>
            </a:xfrm>
            <a:custGeom>
              <a:avLst/>
              <a:gdLst/>
              <a:ahLst/>
              <a:cxnLst/>
              <a:rect l="l" t="t" r="r" b="b"/>
              <a:pathLst>
                <a:path w="3504565" h="31750">
                  <a:moveTo>
                    <a:pt x="3503955" y="0"/>
                  </a:moveTo>
                  <a:lnTo>
                    <a:pt x="43473" y="0"/>
                  </a:lnTo>
                  <a:lnTo>
                    <a:pt x="25146" y="20319"/>
                  </a:lnTo>
                  <a:lnTo>
                    <a:pt x="0" y="31749"/>
                  </a:lnTo>
                  <a:lnTo>
                    <a:pt x="3382740" y="31749"/>
                  </a:lnTo>
                  <a:lnTo>
                    <a:pt x="3410966" y="20319"/>
                  </a:lnTo>
                  <a:lnTo>
                    <a:pt x="3503955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5323077" y="5836920"/>
              <a:ext cx="3456304" cy="33020"/>
            </a:xfrm>
            <a:custGeom>
              <a:avLst/>
              <a:gdLst/>
              <a:ahLst/>
              <a:cxnLst/>
              <a:rect l="l" t="t" r="r" b="b"/>
              <a:pathLst>
                <a:path w="3456304" h="33020">
                  <a:moveTo>
                    <a:pt x="3456069" y="0"/>
                  </a:moveTo>
                  <a:lnTo>
                    <a:pt x="72644" y="0"/>
                  </a:lnTo>
                  <a:lnTo>
                    <a:pt x="0" y="33019"/>
                  </a:lnTo>
                  <a:lnTo>
                    <a:pt x="3374529" y="33019"/>
                  </a:lnTo>
                  <a:lnTo>
                    <a:pt x="345606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5258815" y="5866129"/>
              <a:ext cx="3448685" cy="33020"/>
            </a:xfrm>
            <a:custGeom>
              <a:avLst/>
              <a:gdLst/>
              <a:ahLst/>
              <a:cxnLst/>
              <a:rect l="l" t="t" r="r" b="b"/>
              <a:pathLst>
                <a:path w="3448684" h="33020">
                  <a:moveTo>
                    <a:pt x="3448200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66661" y="33020"/>
                  </a:lnTo>
                  <a:lnTo>
                    <a:pt x="344820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5194553" y="5895339"/>
              <a:ext cx="3440429" cy="33020"/>
            </a:xfrm>
            <a:custGeom>
              <a:avLst/>
              <a:gdLst/>
              <a:ahLst/>
              <a:cxnLst/>
              <a:rect l="l" t="t" r="r" b="b"/>
              <a:pathLst>
                <a:path w="3440429" h="33020">
                  <a:moveTo>
                    <a:pt x="3440331" y="0"/>
                  </a:moveTo>
                  <a:lnTo>
                    <a:pt x="72643" y="0"/>
                  </a:lnTo>
                  <a:lnTo>
                    <a:pt x="0" y="33020"/>
                  </a:lnTo>
                  <a:lnTo>
                    <a:pt x="3358792" y="33020"/>
                  </a:lnTo>
                  <a:lnTo>
                    <a:pt x="344033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5130291" y="5925820"/>
              <a:ext cx="3429635" cy="31750"/>
            </a:xfrm>
            <a:custGeom>
              <a:avLst/>
              <a:gdLst/>
              <a:ahLst/>
              <a:cxnLst/>
              <a:rect l="l" t="t" r="r" b="b"/>
              <a:pathLst>
                <a:path w="3429634" h="31750">
                  <a:moveTo>
                    <a:pt x="3429326" y="0"/>
                  </a:moveTo>
                  <a:lnTo>
                    <a:pt x="69850" y="0"/>
                  </a:lnTo>
                  <a:lnTo>
                    <a:pt x="0" y="31749"/>
                  </a:lnTo>
                  <a:lnTo>
                    <a:pt x="3343519" y="31749"/>
                  </a:lnTo>
                  <a:lnTo>
                    <a:pt x="3363467" y="26669"/>
                  </a:lnTo>
                  <a:lnTo>
                    <a:pt x="3429326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4998296" y="5955029"/>
              <a:ext cx="3485515" cy="31750"/>
            </a:xfrm>
            <a:custGeom>
              <a:avLst/>
              <a:gdLst/>
              <a:ahLst/>
              <a:cxnLst/>
              <a:rect l="l" t="t" r="r" b="b"/>
              <a:pathLst>
                <a:path w="3485515" h="31750">
                  <a:moveTo>
                    <a:pt x="3485489" y="0"/>
                  </a:moveTo>
                  <a:lnTo>
                    <a:pt x="137583" y="0"/>
                  </a:lnTo>
                  <a:lnTo>
                    <a:pt x="123613" y="6350"/>
                  </a:lnTo>
                  <a:lnTo>
                    <a:pt x="0" y="31750"/>
                  </a:lnTo>
                  <a:lnTo>
                    <a:pt x="3360812" y="31750"/>
                  </a:lnTo>
                  <a:lnTo>
                    <a:pt x="3485489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4856141" y="5984239"/>
              <a:ext cx="3513454" cy="31750"/>
            </a:xfrm>
            <a:custGeom>
              <a:avLst/>
              <a:gdLst/>
              <a:ahLst/>
              <a:cxnLst/>
              <a:rect l="l" t="t" r="r" b="b"/>
              <a:pathLst>
                <a:path w="3513454" h="31750">
                  <a:moveTo>
                    <a:pt x="3512941" y="0"/>
                  </a:moveTo>
                  <a:lnTo>
                    <a:pt x="154516" y="0"/>
                  </a:lnTo>
                  <a:lnTo>
                    <a:pt x="0" y="31750"/>
                  </a:lnTo>
                  <a:lnTo>
                    <a:pt x="3388265" y="31750"/>
                  </a:lnTo>
                  <a:lnTo>
                    <a:pt x="351294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4662433" y="6013450"/>
              <a:ext cx="3592195" cy="33020"/>
            </a:xfrm>
            <a:custGeom>
              <a:avLst/>
              <a:gdLst/>
              <a:ahLst/>
              <a:cxnLst/>
              <a:rect l="l" t="t" r="r" b="b"/>
              <a:pathLst>
                <a:path w="3592195" h="33020">
                  <a:moveTo>
                    <a:pt x="3591946" y="0"/>
                  </a:moveTo>
                  <a:lnTo>
                    <a:pt x="206069" y="0"/>
                  </a:lnTo>
                  <a:lnTo>
                    <a:pt x="181346" y="5080"/>
                  </a:lnTo>
                  <a:lnTo>
                    <a:pt x="0" y="33020"/>
                  </a:lnTo>
                  <a:lnTo>
                    <a:pt x="3462283" y="33020"/>
                  </a:lnTo>
                  <a:lnTo>
                    <a:pt x="3591946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4481087" y="6042659"/>
              <a:ext cx="3658870" cy="31750"/>
            </a:xfrm>
            <a:custGeom>
              <a:avLst/>
              <a:gdLst/>
              <a:ahLst/>
              <a:cxnLst/>
              <a:rect l="l" t="t" r="r" b="b"/>
              <a:pathLst>
                <a:path w="3658870" h="31750">
                  <a:moveTo>
                    <a:pt x="3658590" y="0"/>
                  </a:moveTo>
                  <a:lnTo>
                    <a:pt x="206075" y="0"/>
                  </a:lnTo>
                  <a:lnTo>
                    <a:pt x="0" y="31749"/>
                  </a:lnTo>
                  <a:lnTo>
                    <a:pt x="2666134" y="31749"/>
                  </a:lnTo>
                  <a:lnTo>
                    <a:pt x="2821412" y="13969"/>
                  </a:lnTo>
                  <a:lnTo>
                    <a:pt x="3603732" y="13969"/>
                  </a:lnTo>
                  <a:lnTo>
                    <a:pt x="3658590" y="0"/>
                  </a:lnTo>
                  <a:close/>
                </a:path>
                <a:path w="3658870" h="31750">
                  <a:moveTo>
                    <a:pt x="3603732" y="13969"/>
                  </a:moveTo>
                  <a:lnTo>
                    <a:pt x="2821412" y="13969"/>
                  </a:lnTo>
                  <a:lnTo>
                    <a:pt x="2976352" y="24129"/>
                  </a:lnTo>
                  <a:lnTo>
                    <a:pt x="3241782" y="24129"/>
                  </a:lnTo>
                  <a:lnTo>
                    <a:pt x="3603732" y="13969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4271490" y="6071870"/>
              <a:ext cx="2898140" cy="33020"/>
            </a:xfrm>
            <a:custGeom>
              <a:avLst/>
              <a:gdLst/>
              <a:ahLst/>
              <a:cxnLst/>
              <a:rect l="l" t="t" r="r" b="b"/>
              <a:pathLst>
                <a:path w="2898140" h="33020">
                  <a:moveTo>
                    <a:pt x="2897913" y="0"/>
                  </a:moveTo>
                  <a:lnTo>
                    <a:pt x="226082" y="0"/>
                  </a:lnTo>
                  <a:lnTo>
                    <a:pt x="135409" y="13969"/>
                  </a:lnTo>
                  <a:lnTo>
                    <a:pt x="0" y="33019"/>
                  </a:lnTo>
                  <a:lnTo>
                    <a:pt x="2710568" y="33019"/>
                  </a:lnTo>
                  <a:lnTo>
                    <a:pt x="2698269" y="22859"/>
                  </a:lnTo>
                  <a:lnTo>
                    <a:pt x="2897913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4070910" y="6101079"/>
              <a:ext cx="2947035" cy="33020"/>
            </a:xfrm>
            <a:custGeom>
              <a:avLst/>
              <a:gdLst/>
              <a:ahLst/>
              <a:cxnLst/>
              <a:rect l="l" t="t" r="r" b="b"/>
              <a:pathLst>
                <a:path w="2947034" h="33020">
                  <a:moveTo>
                    <a:pt x="2906536" y="0"/>
                  </a:moveTo>
                  <a:lnTo>
                    <a:pt x="227662" y="0"/>
                  </a:lnTo>
                  <a:lnTo>
                    <a:pt x="1979" y="31750"/>
                  </a:lnTo>
                  <a:lnTo>
                    <a:pt x="0" y="33020"/>
                  </a:lnTo>
                  <a:lnTo>
                    <a:pt x="2946508" y="33020"/>
                  </a:lnTo>
                  <a:lnTo>
                    <a:pt x="2906536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025377" y="6130289"/>
              <a:ext cx="3072765" cy="33020"/>
            </a:xfrm>
            <a:custGeom>
              <a:avLst/>
              <a:gdLst/>
              <a:ahLst/>
              <a:cxnLst/>
              <a:rect l="l" t="t" r="r" b="b"/>
              <a:pathLst>
                <a:path w="3072765" h="33020">
                  <a:moveTo>
                    <a:pt x="2987429" y="0"/>
                  </a:moveTo>
                  <a:lnTo>
                    <a:pt x="65567" y="0"/>
                  </a:lnTo>
                  <a:lnTo>
                    <a:pt x="47512" y="2540"/>
                  </a:lnTo>
                  <a:lnTo>
                    <a:pt x="0" y="33020"/>
                  </a:lnTo>
                  <a:lnTo>
                    <a:pt x="3072342" y="33020"/>
                  </a:lnTo>
                  <a:lnTo>
                    <a:pt x="3002802" y="12700"/>
                  </a:lnTo>
                  <a:lnTo>
                    <a:pt x="29874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3979843" y="6160770"/>
              <a:ext cx="3218180" cy="31750"/>
            </a:xfrm>
            <a:custGeom>
              <a:avLst/>
              <a:gdLst/>
              <a:ahLst/>
              <a:cxnLst/>
              <a:rect l="l" t="t" r="r" b="b"/>
              <a:pathLst>
                <a:path w="3218179" h="31750">
                  <a:moveTo>
                    <a:pt x="3109183" y="0"/>
                  </a:moveTo>
                  <a:lnTo>
                    <a:pt x="49492" y="0"/>
                  </a:lnTo>
                  <a:lnTo>
                    <a:pt x="0" y="31749"/>
                  </a:lnTo>
                  <a:lnTo>
                    <a:pt x="3217838" y="31749"/>
                  </a:lnTo>
                  <a:lnTo>
                    <a:pt x="3109183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3931531" y="6189979"/>
              <a:ext cx="3366135" cy="31750"/>
            </a:xfrm>
            <a:custGeom>
              <a:avLst/>
              <a:gdLst/>
              <a:ahLst/>
              <a:cxnLst/>
              <a:rect l="l" t="t" r="r" b="b"/>
              <a:pathLst>
                <a:path w="3366134" h="31750">
                  <a:moveTo>
                    <a:pt x="3257458" y="0"/>
                  </a:moveTo>
                  <a:lnTo>
                    <a:pt x="52271" y="0"/>
                  </a:lnTo>
                  <a:lnTo>
                    <a:pt x="6738" y="29210"/>
                  </a:lnTo>
                  <a:lnTo>
                    <a:pt x="0" y="31750"/>
                  </a:lnTo>
                  <a:lnTo>
                    <a:pt x="3366114" y="31750"/>
                  </a:lnTo>
                  <a:lnTo>
                    <a:pt x="3257458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3854040" y="6219189"/>
              <a:ext cx="3543935" cy="31750"/>
            </a:xfrm>
            <a:custGeom>
              <a:avLst/>
              <a:gdLst/>
              <a:ahLst/>
              <a:cxnLst/>
              <a:rect l="l" t="t" r="r" b="b"/>
              <a:pathLst>
                <a:path w="3543934" h="31750">
                  <a:moveTo>
                    <a:pt x="3434912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3543568" y="31750"/>
                  </a:lnTo>
                  <a:lnTo>
                    <a:pt x="343491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3773180" y="6248400"/>
              <a:ext cx="3694429" cy="33020"/>
            </a:xfrm>
            <a:custGeom>
              <a:avLst/>
              <a:gdLst/>
              <a:ahLst/>
              <a:cxnLst/>
              <a:rect l="l" t="t" r="r" b="b"/>
              <a:pathLst>
                <a:path w="3694429" h="33020">
                  <a:moveTo>
                    <a:pt x="3615735" y="0"/>
                  </a:moveTo>
                  <a:lnTo>
                    <a:pt x="87598" y="0"/>
                  </a:lnTo>
                  <a:lnTo>
                    <a:pt x="0" y="33020"/>
                  </a:lnTo>
                  <a:lnTo>
                    <a:pt x="3693838" y="33020"/>
                  </a:lnTo>
                  <a:lnTo>
                    <a:pt x="3646159" y="8890"/>
                  </a:lnTo>
                  <a:lnTo>
                    <a:pt x="361573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3695689" y="6277609"/>
              <a:ext cx="3829050" cy="33020"/>
            </a:xfrm>
            <a:custGeom>
              <a:avLst/>
              <a:gdLst/>
              <a:ahLst/>
              <a:cxnLst/>
              <a:rect l="l" t="t" r="r" b="b"/>
              <a:pathLst>
                <a:path w="3829050" h="33020">
                  <a:moveTo>
                    <a:pt x="3763800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74078" y="33019"/>
                  </a:lnTo>
                  <a:lnTo>
                    <a:pt x="1092210" y="29209"/>
                  </a:lnTo>
                  <a:lnTo>
                    <a:pt x="3821517" y="29209"/>
                  </a:lnTo>
                  <a:lnTo>
                    <a:pt x="3763800" y="0"/>
                  </a:lnTo>
                  <a:close/>
                </a:path>
                <a:path w="3829050" h="33020">
                  <a:moveTo>
                    <a:pt x="3821517" y="29209"/>
                  </a:moveTo>
                  <a:lnTo>
                    <a:pt x="1092210" y="29209"/>
                  </a:lnTo>
                  <a:lnTo>
                    <a:pt x="1088046" y="33019"/>
                  </a:lnTo>
                  <a:lnTo>
                    <a:pt x="3829045" y="33019"/>
                  </a:lnTo>
                  <a:lnTo>
                    <a:pt x="3821517" y="29209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3618198" y="6306820"/>
              <a:ext cx="3964304" cy="33020"/>
            </a:xfrm>
            <a:custGeom>
              <a:avLst/>
              <a:gdLst/>
              <a:ahLst/>
              <a:cxnLst/>
              <a:rect l="l" t="t" r="r" b="b"/>
              <a:pathLst>
                <a:path w="3964304" h="33020">
                  <a:moveTo>
                    <a:pt x="1169701" y="0"/>
                  </a:moveTo>
                  <a:lnTo>
                    <a:pt x="87598" y="0"/>
                  </a:lnTo>
                  <a:lnTo>
                    <a:pt x="0" y="33019"/>
                  </a:lnTo>
                  <a:lnTo>
                    <a:pt x="1012561" y="33019"/>
                  </a:lnTo>
                  <a:lnTo>
                    <a:pt x="1169701" y="0"/>
                  </a:lnTo>
                  <a:close/>
                </a:path>
                <a:path w="3964304" h="33020">
                  <a:moveTo>
                    <a:pt x="3899007" y="0"/>
                  </a:moveTo>
                  <a:lnTo>
                    <a:pt x="1169701" y="0"/>
                  </a:lnTo>
                  <a:lnTo>
                    <a:pt x="1133617" y="33019"/>
                  </a:lnTo>
                  <a:lnTo>
                    <a:pt x="3964252" y="33019"/>
                  </a:lnTo>
                  <a:lnTo>
                    <a:pt x="3899007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3540707" y="6337300"/>
              <a:ext cx="4100195" cy="31750"/>
            </a:xfrm>
            <a:custGeom>
              <a:avLst/>
              <a:gdLst/>
              <a:ahLst/>
              <a:cxnLst/>
              <a:rect l="l" t="t" r="r" b="b"/>
              <a:pathLst>
                <a:path w="4100195" h="31750">
                  <a:moveTo>
                    <a:pt x="4036724" y="0"/>
                  </a:moveTo>
                  <a:lnTo>
                    <a:pt x="1213884" y="0"/>
                  </a:lnTo>
                  <a:lnTo>
                    <a:pt x="1179188" y="31750"/>
                  </a:lnTo>
                  <a:lnTo>
                    <a:pt x="4099971" y="31750"/>
                  </a:lnTo>
                  <a:lnTo>
                    <a:pt x="4086912" y="25400"/>
                  </a:lnTo>
                  <a:lnTo>
                    <a:pt x="4036724" y="0"/>
                  </a:lnTo>
                  <a:close/>
                </a:path>
                <a:path w="4100195" h="31750">
                  <a:moveTo>
                    <a:pt x="1102140" y="0"/>
                  </a:moveTo>
                  <a:lnTo>
                    <a:pt x="84229" y="0"/>
                  </a:lnTo>
                  <a:lnTo>
                    <a:pt x="0" y="31750"/>
                  </a:lnTo>
                  <a:lnTo>
                    <a:pt x="951044" y="31750"/>
                  </a:lnTo>
                  <a:lnTo>
                    <a:pt x="110214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3460326" y="6366509"/>
              <a:ext cx="4240530" cy="31750"/>
            </a:xfrm>
            <a:custGeom>
              <a:avLst/>
              <a:gdLst/>
              <a:ahLst/>
              <a:cxnLst/>
              <a:rect l="l" t="t" r="r" b="b"/>
              <a:pathLst>
                <a:path w="4240530" h="31750">
                  <a:moveTo>
                    <a:pt x="4175128" y="0"/>
                  </a:moveTo>
                  <a:lnTo>
                    <a:pt x="1262345" y="0"/>
                  </a:lnTo>
                  <a:lnTo>
                    <a:pt x="1227649" y="31749"/>
                  </a:lnTo>
                  <a:lnTo>
                    <a:pt x="4240426" y="31749"/>
                  </a:lnTo>
                  <a:lnTo>
                    <a:pt x="4175128" y="0"/>
                  </a:lnTo>
                  <a:close/>
                </a:path>
                <a:path w="4240530" h="31750">
                  <a:moveTo>
                    <a:pt x="1043512" y="0"/>
                  </a:moveTo>
                  <a:lnTo>
                    <a:pt x="87119" y="0"/>
                  </a:lnTo>
                  <a:lnTo>
                    <a:pt x="70273" y="6349"/>
                  </a:lnTo>
                  <a:lnTo>
                    <a:pt x="0" y="31749"/>
                  </a:lnTo>
                  <a:lnTo>
                    <a:pt x="892416" y="31749"/>
                  </a:lnTo>
                  <a:lnTo>
                    <a:pt x="104351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3379512" y="6395720"/>
              <a:ext cx="4381500" cy="31750"/>
            </a:xfrm>
            <a:custGeom>
              <a:avLst/>
              <a:gdLst/>
              <a:ahLst/>
              <a:cxnLst/>
              <a:rect l="l" t="t" r="r" b="b"/>
              <a:pathLst>
                <a:path w="4381500" h="31750">
                  <a:moveTo>
                    <a:pt x="4316016" y="0"/>
                  </a:moveTo>
                  <a:lnTo>
                    <a:pt x="1311239" y="0"/>
                  </a:lnTo>
                  <a:lnTo>
                    <a:pt x="1276543" y="31749"/>
                  </a:lnTo>
                  <a:lnTo>
                    <a:pt x="4381313" y="31749"/>
                  </a:lnTo>
                  <a:lnTo>
                    <a:pt x="4316016" y="0"/>
                  </a:lnTo>
                  <a:close/>
                </a:path>
                <a:path w="4381500" h="31750">
                  <a:moveTo>
                    <a:pt x="985318" y="0"/>
                  </a:moveTo>
                  <a:lnTo>
                    <a:pt x="87841" y="0"/>
                  </a:lnTo>
                  <a:lnTo>
                    <a:pt x="0" y="31749"/>
                  </a:lnTo>
                  <a:lnTo>
                    <a:pt x="834222" y="31749"/>
                  </a:lnTo>
                  <a:lnTo>
                    <a:pt x="985318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3319779" y="6424929"/>
              <a:ext cx="4504055" cy="33020"/>
            </a:xfrm>
            <a:custGeom>
              <a:avLst/>
              <a:gdLst/>
              <a:ahLst/>
              <a:cxnLst/>
              <a:rect l="l" t="t" r="r" b="b"/>
              <a:pathLst>
                <a:path w="4504055" h="33020">
                  <a:moveTo>
                    <a:pt x="4435822" y="0"/>
                  </a:moveTo>
                  <a:lnTo>
                    <a:pt x="1339051" y="0"/>
                  </a:lnTo>
                  <a:lnTo>
                    <a:pt x="1333500" y="5080"/>
                  </a:lnTo>
                  <a:lnTo>
                    <a:pt x="1280931" y="33020"/>
                  </a:lnTo>
                  <a:lnTo>
                    <a:pt x="4503731" y="33020"/>
                  </a:lnTo>
                  <a:lnTo>
                    <a:pt x="4435822" y="0"/>
                  </a:lnTo>
                  <a:close/>
                </a:path>
                <a:path w="4504055" h="33020">
                  <a:moveTo>
                    <a:pt x="906042" y="0"/>
                  </a:moveTo>
                  <a:lnTo>
                    <a:pt x="66759" y="0"/>
                  </a:lnTo>
                  <a:lnTo>
                    <a:pt x="0" y="24130"/>
                  </a:lnTo>
                  <a:lnTo>
                    <a:pt x="117994" y="33020"/>
                  </a:lnTo>
                  <a:lnTo>
                    <a:pt x="657455" y="33020"/>
                  </a:lnTo>
                  <a:lnTo>
                    <a:pt x="791210" y="24130"/>
                  </a:lnTo>
                  <a:lnTo>
                    <a:pt x="906042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3387205" y="6454139"/>
              <a:ext cx="4493895" cy="31750"/>
            </a:xfrm>
            <a:custGeom>
              <a:avLst/>
              <a:gdLst/>
              <a:ahLst/>
              <a:cxnLst/>
              <a:rect l="l" t="t" r="r" b="b"/>
              <a:pathLst>
                <a:path w="4493895" h="31750">
                  <a:moveTo>
                    <a:pt x="4428470" y="0"/>
                  </a:moveTo>
                  <a:lnTo>
                    <a:pt x="1220674" y="0"/>
                  </a:lnTo>
                  <a:lnTo>
                    <a:pt x="1160937" y="31750"/>
                  </a:lnTo>
                  <a:lnTo>
                    <a:pt x="4493767" y="31750"/>
                  </a:lnTo>
                  <a:lnTo>
                    <a:pt x="4428470" y="0"/>
                  </a:lnTo>
                  <a:close/>
                </a:path>
                <a:path w="4493895" h="31750">
                  <a:moveTo>
                    <a:pt x="647353" y="0"/>
                  </a:moveTo>
                  <a:lnTo>
                    <a:pt x="0" y="0"/>
                  </a:lnTo>
                  <a:lnTo>
                    <a:pt x="303414" y="22860"/>
                  </a:lnTo>
                  <a:lnTo>
                    <a:pt x="647353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4490795" y="6483350"/>
              <a:ext cx="3422650" cy="33020"/>
            </a:xfrm>
            <a:custGeom>
              <a:avLst/>
              <a:gdLst/>
              <a:ahLst/>
              <a:cxnLst/>
              <a:rect l="l" t="t" r="r" b="b"/>
              <a:pathLst>
                <a:path w="3422650" h="33020">
                  <a:moveTo>
                    <a:pt x="338495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22110" y="33020"/>
                  </a:lnTo>
                  <a:lnTo>
                    <a:pt x="3413684" y="13970"/>
                  </a:lnTo>
                  <a:lnTo>
                    <a:pt x="3384953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4435837" y="6512560"/>
              <a:ext cx="3490595" cy="33020"/>
            </a:xfrm>
            <a:custGeom>
              <a:avLst/>
              <a:gdLst/>
              <a:ahLst/>
              <a:cxnLst/>
              <a:rect l="l" t="t" r="r" b="b"/>
              <a:pathLst>
                <a:path w="3490595" h="33020">
                  <a:moveTo>
                    <a:pt x="3475383" y="0"/>
                  </a:moveTo>
                  <a:lnTo>
                    <a:pt x="62126" y="0"/>
                  </a:lnTo>
                  <a:lnTo>
                    <a:pt x="0" y="33020"/>
                  </a:lnTo>
                  <a:lnTo>
                    <a:pt x="3489988" y="33020"/>
                  </a:lnTo>
                  <a:lnTo>
                    <a:pt x="3475383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4380879" y="6543039"/>
              <a:ext cx="3557904" cy="31750"/>
            </a:xfrm>
            <a:custGeom>
              <a:avLst/>
              <a:gdLst/>
              <a:ahLst/>
              <a:cxnLst/>
              <a:rect l="l" t="t" r="r" b="b"/>
              <a:pathLst>
                <a:path w="3557904" h="31750">
                  <a:moveTo>
                    <a:pt x="3543823" y="0"/>
                  </a:moveTo>
                  <a:lnTo>
                    <a:pt x="59737" y="0"/>
                  </a:lnTo>
                  <a:lnTo>
                    <a:pt x="0" y="31749"/>
                  </a:lnTo>
                  <a:lnTo>
                    <a:pt x="3557866" y="31749"/>
                  </a:lnTo>
                  <a:lnTo>
                    <a:pt x="3543823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4327236" y="6572249"/>
              <a:ext cx="3624579" cy="31750"/>
            </a:xfrm>
            <a:custGeom>
              <a:avLst/>
              <a:gdLst/>
              <a:ahLst/>
              <a:cxnLst/>
              <a:rect l="l" t="t" r="r" b="b"/>
              <a:pathLst>
                <a:path w="3624579" h="31750">
                  <a:moveTo>
                    <a:pt x="3610385" y="0"/>
                  </a:moveTo>
                  <a:lnTo>
                    <a:pt x="58421" y="0"/>
                  </a:lnTo>
                  <a:lnTo>
                    <a:pt x="3463" y="29210"/>
                  </a:lnTo>
                  <a:lnTo>
                    <a:pt x="0" y="31750"/>
                  </a:lnTo>
                  <a:lnTo>
                    <a:pt x="1232015" y="31750"/>
                  </a:lnTo>
                  <a:lnTo>
                    <a:pt x="1232823" y="29210"/>
                  </a:lnTo>
                  <a:lnTo>
                    <a:pt x="3623305" y="29210"/>
                  </a:lnTo>
                  <a:lnTo>
                    <a:pt x="3610385" y="0"/>
                  </a:lnTo>
                  <a:close/>
                </a:path>
                <a:path w="3624579" h="31750">
                  <a:moveTo>
                    <a:pt x="3623305" y="29210"/>
                  </a:moveTo>
                  <a:lnTo>
                    <a:pt x="1232823" y="29210"/>
                  </a:lnTo>
                  <a:lnTo>
                    <a:pt x="1238019" y="31750"/>
                  </a:lnTo>
                  <a:lnTo>
                    <a:pt x="3624429" y="31750"/>
                  </a:lnTo>
                  <a:lnTo>
                    <a:pt x="3623305" y="2921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4292600" y="6601460"/>
              <a:ext cx="3670300" cy="27940"/>
            </a:xfrm>
            <a:custGeom>
              <a:avLst/>
              <a:gdLst/>
              <a:ahLst/>
              <a:cxnLst/>
              <a:rect l="l" t="t" r="r" b="b"/>
              <a:pathLst>
                <a:path w="3670300" h="27940">
                  <a:moveTo>
                    <a:pt x="1267459" y="0"/>
                  </a:moveTo>
                  <a:lnTo>
                    <a:pt x="38100" y="0"/>
                  </a:lnTo>
                  <a:lnTo>
                    <a:pt x="0" y="27940"/>
                  </a:lnTo>
                  <a:lnTo>
                    <a:pt x="1258570" y="27940"/>
                  </a:lnTo>
                  <a:lnTo>
                    <a:pt x="1267459" y="0"/>
                  </a:lnTo>
                  <a:close/>
                </a:path>
                <a:path w="3670300" h="27940">
                  <a:moveTo>
                    <a:pt x="3657941" y="0"/>
                  </a:moveTo>
                  <a:lnTo>
                    <a:pt x="1267460" y="0"/>
                  </a:lnTo>
                  <a:lnTo>
                    <a:pt x="1324610" y="27940"/>
                  </a:lnTo>
                  <a:lnTo>
                    <a:pt x="3670300" y="27940"/>
                  </a:lnTo>
                  <a:lnTo>
                    <a:pt x="3657941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1318933" y="831849"/>
              <a:ext cx="225386" cy="151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1232916" y="979169"/>
              <a:ext cx="288925" cy="41910"/>
            </a:xfrm>
            <a:custGeom>
              <a:avLst/>
              <a:gdLst/>
              <a:ahLst/>
              <a:cxnLst/>
              <a:rect l="l" t="t" r="r" b="b"/>
              <a:pathLst>
                <a:path w="288925" h="41909">
                  <a:moveTo>
                    <a:pt x="288663" y="0"/>
                  </a:moveTo>
                  <a:lnTo>
                    <a:pt x="95381" y="0"/>
                  </a:lnTo>
                  <a:lnTo>
                    <a:pt x="14223" y="33019"/>
                  </a:lnTo>
                  <a:lnTo>
                    <a:pt x="0" y="41909"/>
                  </a:lnTo>
                  <a:lnTo>
                    <a:pt x="282193" y="41909"/>
                  </a:lnTo>
                  <a:lnTo>
                    <a:pt x="288663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1173988" y="1017269"/>
              <a:ext cx="342265" cy="40640"/>
            </a:xfrm>
            <a:custGeom>
              <a:avLst/>
              <a:gdLst/>
              <a:ahLst/>
              <a:cxnLst/>
              <a:rect l="l" t="t" r="r" b="b"/>
              <a:pathLst>
                <a:path w="342265" h="40640">
                  <a:moveTo>
                    <a:pt x="341710" y="0"/>
                  </a:moveTo>
                  <a:lnTo>
                    <a:pt x="65023" y="0"/>
                  </a:lnTo>
                  <a:lnTo>
                    <a:pt x="0" y="40639"/>
                  </a:lnTo>
                  <a:lnTo>
                    <a:pt x="328337" y="40639"/>
                  </a:lnTo>
                  <a:lnTo>
                    <a:pt x="332232" y="33019"/>
                  </a:lnTo>
                  <a:lnTo>
                    <a:pt x="341122" y="13969"/>
                  </a:lnTo>
                  <a:lnTo>
                    <a:pt x="341122" y="3809"/>
                  </a:lnTo>
                  <a:lnTo>
                    <a:pt x="341710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1103418" y="1054099"/>
              <a:ext cx="401320" cy="40640"/>
            </a:xfrm>
            <a:custGeom>
              <a:avLst/>
              <a:gdLst/>
              <a:ahLst/>
              <a:cxnLst/>
              <a:rect l="l" t="t" r="r" b="b"/>
              <a:pathLst>
                <a:path w="401319" h="40640">
                  <a:moveTo>
                    <a:pt x="400854" y="0"/>
                  </a:moveTo>
                  <a:lnTo>
                    <a:pt x="76665" y="0"/>
                  </a:lnTo>
                  <a:lnTo>
                    <a:pt x="21801" y="34289"/>
                  </a:lnTo>
                  <a:lnTo>
                    <a:pt x="0" y="40639"/>
                  </a:lnTo>
                  <a:lnTo>
                    <a:pt x="380082" y="40639"/>
                  </a:lnTo>
                  <a:lnTo>
                    <a:pt x="400854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976968" y="1090929"/>
              <a:ext cx="508634" cy="40640"/>
            </a:xfrm>
            <a:custGeom>
              <a:avLst/>
              <a:gdLst/>
              <a:ahLst/>
              <a:cxnLst/>
              <a:rect l="l" t="t" r="r" b="b"/>
              <a:pathLst>
                <a:path w="508634" h="40640">
                  <a:moveTo>
                    <a:pt x="508479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489569" y="40640"/>
                  </a:lnTo>
                  <a:lnTo>
                    <a:pt x="500041" y="16510"/>
                  </a:lnTo>
                  <a:lnTo>
                    <a:pt x="50847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846158" y="1129029"/>
              <a:ext cx="621665" cy="40640"/>
            </a:xfrm>
            <a:custGeom>
              <a:avLst/>
              <a:gdLst/>
              <a:ahLst/>
              <a:cxnLst/>
              <a:rect l="l" t="t" r="r" b="b"/>
              <a:pathLst>
                <a:path w="621665" h="40640">
                  <a:moveTo>
                    <a:pt x="621482" y="0"/>
                  </a:moveTo>
                  <a:lnTo>
                    <a:pt x="139530" y="0"/>
                  </a:lnTo>
                  <a:lnTo>
                    <a:pt x="0" y="40640"/>
                  </a:lnTo>
                  <a:lnTo>
                    <a:pt x="603845" y="40640"/>
                  </a:lnTo>
                  <a:lnTo>
                    <a:pt x="621482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720183" y="1165860"/>
              <a:ext cx="731520" cy="40640"/>
            </a:xfrm>
            <a:custGeom>
              <a:avLst/>
              <a:gdLst/>
              <a:ahLst/>
              <a:cxnLst/>
              <a:rect l="l" t="t" r="r" b="b"/>
              <a:pathLst>
                <a:path w="731519" h="40640">
                  <a:moveTo>
                    <a:pt x="731474" y="0"/>
                  </a:moveTo>
                  <a:lnTo>
                    <a:pt x="139056" y="0"/>
                  </a:lnTo>
                  <a:lnTo>
                    <a:pt x="12606" y="36829"/>
                  </a:lnTo>
                  <a:lnTo>
                    <a:pt x="0" y="40639"/>
                  </a:lnTo>
                  <a:lnTo>
                    <a:pt x="711953" y="40639"/>
                  </a:lnTo>
                  <a:lnTo>
                    <a:pt x="718726" y="27939"/>
                  </a:lnTo>
                  <a:lnTo>
                    <a:pt x="727616" y="8889"/>
                  </a:lnTo>
                  <a:lnTo>
                    <a:pt x="73147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598319" y="1202690"/>
              <a:ext cx="836294" cy="40640"/>
            </a:xfrm>
            <a:custGeom>
              <a:avLst/>
              <a:gdLst/>
              <a:ahLst/>
              <a:cxnLst/>
              <a:rect l="l" t="t" r="r" b="b"/>
              <a:pathLst>
                <a:path w="836294" h="40640">
                  <a:moveTo>
                    <a:pt x="83584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818073" y="40639"/>
                  </a:lnTo>
                  <a:lnTo>
                    <a:pt x="830430" y="10160"/>
                  </a:lnTo>
                  <a:lnTo>
                    <a:pt x="83584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472253" y="1240790"/>
              <a:ext cx="945515" cy="40640"/>
            </a:xfrm>
            <a:custGeom>
              <a:avLst/>
              <a:gdLst/>
              <a:ahLst/>
              <a:cxnLst/>
              <a:rect l="l" t="t" r="r" b="b"/>
              <a:pathLst>
                <a:path w="945515" h="40640">
                  <a:moveTo>
                    <a:pt x="945169" y="0"/>
                  </a:moveTo>
                  <a:lnTo>
                    <a:pt x="134470" y="0"/>
                  </a:lnTo>
                  <a:lnTo>
                    <a:pt x="0" y="40639"/>
                  </a:lnTo>
                  <a:lnTo>
                    <a:pt x="930250" y="40639"/>
                  </a:lnTo>
                  <a:lnTo>
                    <a:pt x="937446" y="19050"/>
                  </a:lnTo>
                  <a:lnTo>
                    <a:pt x="945169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257288" y="1277619"/>
              <a:ext cx="1146810" cy="40640"/>
            </a:xfrm>
            <a:custGeom>
              <a:avLst/>
              <a:gdLst/>
              <a:ahLst/>
              <a:cxnLst/>
              <a:rect l="l" t="t" r="r" b="b"/>
              <a:pathLst>
                <a:path w="1146810" h="40640">
                  <a:moveTo>
                    <a:pt x="1146485" y="0"/>
                  </a:moveTo>
                  <a:lnTo>
                    <a:pt x="227571" y="0"/>
                  </a:lnTo>
                  <a:lnTo>
                    <a:pt x="189751" y="11429"/>
                  </a:lnTo>
                  <a:lnTo>
                    <a:pt x="17031" y="20319"/>
                  </a:lnTo>
                  <a:lnTo>
                    <a:pt x="0" y="40639"/>
                  </a:lnTo>
                  <a:lnTo>
                    <a:pt x="1132626" y="40639"/>
                  </a:lnTo>
                  <a:lnTo>
                    <a:pt x="1133361" y="39369"/>
                  </a:lnTo>
                  <a:lnTo>
                    <a:pt x="1146485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225353" y="1314449"/>
              <a:ext cx="1166495" cy="41910"/>
            </a:xfrm>
            <a:custGeom>
              <a:avLst/>
              <a:gdLst/>
              <a:ahLst/>
              <a:cxnLst/>
              <a:rect l="l" t="t" r="r" b="b"/>
              <a:pathLst>
                <a:path w="1166495" h="41909">
                  <a:moveTo>
                    <a:pt x="1166142" y="0"/>
                  </a:moveTo>
                  <a:lnTo>
                    <a:pt x="35127" y="0"/>
                  </a:lnTo>
                  <a:lnTo>
                    <a:pt x="0" y="41910"/>
                  </a:lnTo>
                  <a:lnTo>
                    <a:pt x="1142502" y="41910"/>
                  </a:lnTo>
                  <a:lnTo>
                    <a:pt x="1165296" y="2539"/>
                  </a:lnTo>
                  <a:lnTo>
                    <a:pt x="1166142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194483" y="1352549"/>
              <a:ext cx="1176020" cy="40640"/>
            </a:xfrm>
            <a:custGeom>
              <a:avLst/>
              <a:gdLst/>
              <a:ahLst/>
              <a:cxnLst/>
              <a:rect l="l" t="t" r="r" b="b"/>
              <a:pathLst>
                <a:path w="1176020" h="40640">
                  <a:moveTo>
                    <a:pt x="1175578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158066" y="40639"/>
                  </a:lnTo>
                  <a:lnTo>
                    <a:pt x="1158066" y="21589"/>
                  </a:lnTo>
                  <a:lnTo>
                    <a:pt x="1168226" y="12700"/>
                  </a:lnTo>
                  <a:lnTo>
                    <a:pt x="1175578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163613" y="1389379"/>
              <a:ext cx="1189355" cy="40640"/>
            </a:xfrm>
            <a:custGeom>
              <a:avLst/>
              <a:gdLst/>
              <a:ahLst/>
              <a:cxnLst/>
              <a:rect l="l" t="t" r="r" b="b"/>
              <a:pathLst>
                <a:path w="1189355" h="40640">
                  <a:moveTo>
                    <a:pt x="1188936" y="0"/>
                  </a:moveTo>
                  <a:lnTo>
                    <a:pt x="34063" y="0"/>
                  </a:lnTo>
                  <a:lnTo>
                    <a:pt x="0" y="40640"/>
                  </a:lnTo>
                  <a:lnTo>
                    <a:pt x="1188936" y="40640"/>
                  </a:lnTo>
                  <a:lnTo>
                    <a:pt x="1188936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132743" y="1426210"/>
              <a:ext cx="1219835" cy="40640"/>
            </a:xfrm>
            <a:custGeom>
              <a:avLst/>
              <a:gdLst/>
              <a:ahLst/>
              <a:cxnLst/>
              <a:rect l="l" t="t" r="r" b="b"/>
              <a:pathLst>
                <a:path w="1219835" h="40640">
                  <a:moveTo>
                    <a:pt x="1219806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19806" y="40639"/>
                  </a:lnTo>
                  <a:lnTo>
                    <a:pt x="1219806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100809" y="1464310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40">
                  <a:moveTo>
                    <a:pt x="125174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51740" y="40639"/>
                  </a:lnTo>
                  <a:lnTo>
                    <a:pt x="1251740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69939" y="1501140"/>
              <a:ext cx="1282700" cy="40640"/>
            </a:xfrm>
            <a:custGeom>
              <a:avLst/>
              <a:gdLst/>
              <a:ahLst/>
              <a:cxnLst/>
              <a:rect l="l" t="t" r="r" b="b"/>
              <a:pathLst>
                <a:path w="1282700" h="40640">
                  <a:moveTo>
                    <a:pt x="1282610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68005" y="40639"/>
                  </a:lnTo>
                  <a:lnTo>
                    <a:pt x="1272450" y="26670"/>
                  </a:lnTo>
                  <a:lnTo>
                    <a:pt x="1282610" y="16510"/>
                  </a:lnTo>
                  <a:lnTo>
                    <a:pt x="1282610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39069" y="1537969"/>
              <a:ext cx="1300480" cy="40640"/>
            </a:xfrm>
            <a:custGeom>
              <a:avLst/>
              <a:gdLst/>
              <a:ahLst/>
              <a:cxnLst/>
              <a:rect l="l" t="t" r="r" b="b"/>
              <a:pathLst>
                <a:path w="1300480" h="40640">
                  <a:moveTo>
                    <a:pt x="1300087" y="0"/>
                  </a:moveTo>
                  <a:lnTo>
                    <a:pt x="34063" y="0"/>
                  </a:lnTo>
                  <a:lnTo>
                    <a:pt x="0" y="40639"/>
                  </a:lnTo>
                  <a:lnTo>
                    <a:pt x="1285406" y="40639"/>
                  </a:lnTo>
                  <a:lnTo>
                    <a:pt x="1294430" y="17779"/>
                  </a:lnTo>
                  <a:lnTo>
                    <a:pt x="1300087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1853" y="1574799"/>
              <a:ext cx="1314450" cy="41910"/>
            </a:xfrm>
            <a:custGeom>
              <a:avLst/>
              <a:gdLst/>
              <a:ahLst/>
              <a:cxnLst/>
              <a:rect l="l" t="t" r="r" b="b"/>
              <a:pathLst>
                <a:path w="1314450" h="41909">
                  <a:moveTo>
                    <a:pt x="1314126" y="0"/>
                  </a:moveTo>
                  <a:lnTo>
                    <a:pt x="30409" y="0"/>
                  </a:lnTo>
                  <a:lnTo>
                    <a:pt x="5926" y="29210"/>
                  </a:lnTo>
                  <a:lnTo>
                    <a:pt x="0" y="41910"/>
                  </a:lnTo>
                  <a:lnTo>
                    <a:pt x="1294702" y="41910"/>
                  </a:lnTo>
                  <a:lnTo>
                    <a:pt x="1302596" y="29210"/>
                  </a:lnTo>
                  <a:lnTo>
                    <a:pt x="131412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0" y="1612899"/>
              <a:ext cx="1309370" cy="40640"/>
            </a:xfrm>
            <a:custGeom>
              <a:avLst/>
              <a:gdLst/>
              <a:ahLst/>
              <a:cxnLst/>
              <a:rect l="l" t="t" r="r" b="b"/>
              <a:pathLst>
                <a:path w="1309370" h="40639">
                  <a:moveTo>
                    <a:pt x="1308923" y="0"/>
                  </a:moveTo>
                  <a:lnTo>
                    <a:pt x="13631" y="0"/>
                  </a:lnTo>
                  <a:lnTo>
                    <a:pt x="0" y="29209"/>
                  </a:lnTo>
                  <a:lnTo>
                    <a:pt x="0" y="40639"/>
                  </a:lnTo>
                  <a:lnTo>
                    <a:pt x="1284237" y="40639"/>
                  </a:lnTo>
                  <a:lnTo>
                    <a:pt x="1285240" y="38100"/>
                  </a:lnTo>
                  <a:lnTo>
                    <a:pt x="1308923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0" y="1649729"/>
              <a:ext cx="1286510" cy="40640"/>
            </a:xfrm>
            <a:custGeom>
              <a:avLst/>
              <a:gdLst/>
              <a:ahLst/>
              <a:cxnLst/>
              <a:rect l="l" t="t" r="r" b="b"/>
              <a:pathLst>
                <a:path w="1286510" h="40639">
                  <a:moveTo>
                    <a:pt x="1286029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269699" y="40640"/>
                  </a:lnTo>
                  <a:lnTo>
                    <a:pt x="1285240" y="1270"/>
                  </a:lnTo>
                  <a:lnTo>
                    <a:pt x="1286029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0" y="1686559"/>
              <a:ext cx="1271270" cy="41910"/>
            </a:xfrm>
            <a:custGeom>
              <a:avLst/>
              <a:gdLst/>
              <a:ahLst/>
              <a:cxnLst/>
              <a:rect l="l" t="t" r="r" b="b"/>
              <a:pathLst>
                <a:path w="1271270" h="41910">
                  <a:moveTo>
                    <a:pt x="1271203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254659" y="41910"/>
                  </a:lnTo>
                  <a:lnTo>
                    <a:pt x="127120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0" y="172465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648" y="0"/>
                  </a:moveTo>
                  <a:lnTo>
                    <a:pt x="0" y="0"/>
                  </a:lnTo>
                  <a:lnTo>
                    <a:pt x="0" y="22860"/>
                  </a:lnTo>
                  <a:lnTo>
                    <a:pt x="0" y="40640"/>
                  </a:lnTo>
                  <a:lnTo>
                    <a:pt x="1247140" y="40640"/>
                  </a:lnTo>
                  <a:lnTo>
                    <a:pt x="1247140" y="22860"/>
                  </a:lnTo>
                  <a:lnTo>
                    <a:pt x="1251648" y="22860"/>
                  </a:lnTo>
                  <a:lnTo>
                    <a:pt x="1251648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0" y="1761489"/>
              <a:ext cx="1252220" cy="40640"/>
            </a:xfrm>
            <a:custGeom>
              <a:avLst/>
              <a:gdLst/>
              <a:ahLst/>
              <a:cxnLst/>
              <a:rect l="l" t="t" r="r" b="b"/>
              <a:pathLst>
                <a:path w="1252220" h="40639">
                  <a:moveTo>
                    <a:pt x="1251851" y="24130"/>
                  </a:moveTo>
                  <a:lnTo>
                    <a:pt x="1247140" y="24130"/>
                  </a:lnTo>
                  <a:lnTo>
                    <a:pt x="1247140" y="0"/>
                  </a:lnTo>
                  <a:lnTo>
                    <a:pt x="0" y="0"/>
                  </a:lnTo>
                  <a:lnTo>
                    <a:pt x="0" y="24130"/>
                  </a:lnTo>
                  <a:lnTo>
                    <a:pt x="0" y="40640"/>
                  </a:lnTo>
                  <a:lnTo>
                    <a:pt x="1251851" y="40640"/>
                  </a:lnTo>
                  <a:lnTo>
                    <a:pt x="1251851" y="2413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0" y="1798319"/>
              <a:ext cx="1266190" cy="41910"/>
            </a:xfrm>
            <a:custGeom>
              <a:avLst/>
              <a:gdLst/>
              <a:ahLst/>
              <a:cxnLst/>
              <a:rect l="l" t="t" r="r" b="b"/>
              <a:pathLst>
                <a:path w="1266190" h="41910">
                  <a:moveTo>
                    <a:pt x="1254397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1249680" y="41909"/>
                  </a:lnTo>
                  <a:lnTo>
                    <a:pt x="1257300" y="34289"/>
                  </a:lnTo>
                  <a:lnTo>
                    <a:pt x="1266190" y="15239"/>
                  </a:lnTo>
                  <a:lnTo>
                    <a:pt x="1257300" y="5079"/>
                  </a:lnTo>
                  <a:lnTo>
                    <a:pt x="1254397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0" y="1836419"/>
              <a:ext cx="1253490" cy="40640"/>
            </a:xfrm>
            <a:custGeom>
              <a:avLst/>
              <a:gdLst/>
              <a:ahLst/>
              <a:cxnLst/>
              <a:rect l="l" t="t" r="r" b="b"/>
              <a:pathLst>
                <a:path w="1253490" h="40639">
                  <a:moveTo>
                    <a:pt x="125348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65694" y="40639"/>
                  </a:lnTo>
                  <a:lnTo>
                    <a:pt x="1200150" y="25400"/>
                  </a:lnTo>
                  <a:lnTo>
                    <a:pt x="1238250" y="15239"/>
                  </a:lnTo>
                  <a:lnTo>
                    <a:pt x="1253489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0" y="1873250"/>
              <a:ext cx="1174750" cy="40640"/>
            </a:xfrm>
            <a:custGeom>
              <a:avLst/>
              <a:gdLst/>
              <a:ahLst/>
              <a:cxnLst/>
              <a:rect l="l" t="t" r="r" b="b"/>
              <a:pathLst>
                <a:path w="1174750" h="40639">
                  <a:moveTo>
                    <a:pt x="117430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84029" y="40639"/>
                  </a:lnTo>
                  <a:lnTo>
                    <a:pt x="1104900" y="26670"/>
                  </a:lnTo>
                  <a:lnTo>
                    <a:pt x="1115060" y="26670"/>
                  </a:lnTo>
                  <a:lnTo>
                    <a:pt x="1134110" y="17779"/>
                  </a:lnTo>
                  <a:lnTo>
                    <a:pt x="117430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0" y="1910079"/>
              <a:ext cx="1090295" cy="40640"/>
            </a:xfrm>
            <a:custGeom>
              <a:avLst/>
              <a:gdLst/>
              <a:ahLst/>
              <a:cxnLst/>
              <a:rect l="l" t="t" r="r" b="b"/>
              <a:pathLst>
                <a:path w="1090295" h="40639">
                  <a:moveTo>
                    <a:pt x="1089721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029006" y="40640"/>
                  </a:lnTo>
                  <a:lnTo>
                    <a:pt x="1089721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0" y="1948179"/>
              <a:ext cx="1033144" cy="40640"/>
            </a:xfrm>
            <a:custGeom>
              <a:avLst/>
              <a:gdLst/>
              <a:ahLst/>
              <a:cxnLst/>
              <a:rect l="l" t="t" r="r" b="b"/>
              <a:pathLst>
                <a:path w="1033144" h="40639">
                  <a:moveTo>
                    <a:pt x="103280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972085" y="40640"/>
                  </a:lnTo>
                  <a:lnTo>
                    <a:pt x="1032800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0" y="1985009"/>
              <a:ext cx="977900" cy="40640"/>
            </a:xfrm>
            <a:custGeom>
              <a:avLst/>
              <a:gdLst/>
              <a:ahLst/>
              <a:cxnLst/>
              <a:rect l="l" t="t" r="r" b="b"/>
              <a:pathLst>
                <a:path w="977900" h="40639">
                  <a:moveTo>
                    <a:pt x="97777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917062" y="40639"/>
                  </a:lnTo>
                  <a:lnTo>
                    <a:pt x="97777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0" y="2021840"/>
              <a:ext cx="923290" cy="41910"/>
            </a:xfrm>
            <a:custGeom>
              <a:avLst/>
              <a:gdLst/>
              <a:ahLst/>
              <a:cxnLst/>
              <a:rect l="l" t="t" r="r" b="b"/>
              <a:pathLst>
                <a:path w="923290" h="41910">
                  <a:moveTo>
                    <a:pt x="92275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860141" y="41910"/>
                  </a:lnTo>
                  <a:lnTo>
                    <a:pt x="922754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0" y="2059940"/>
              <a:ext cx="866140" cy="40640"/>
            </a:xfrm>
            <a:custGeom>
              <a:avLst/>
              <a:gdLst/>
              <a:ahLst/>
              <a:cxnLst/>
              <a:rect l="l" t="t" r="r" b="b"/>
              <a:pathLst>
                <a:path w="866140" h="40639">
                  <a:moveTo>
                    <a:pt x="865833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05118" y="40639"/>
                  </a:lnTo>
                  <a:lnTo>
                    <a:pt x="865833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0" y="2096769"/>
              <a:ext cx="810895" cy="40640"/>
            </a:xfrm>
            <a:custGeom>
              <a:avLst/>
              <a:gdLst/>
              <a:ahLst/>
              <a:cxnLst/>
              <a:rect l="l" t="t" r="r" b="b"/>
              <a:pathLst>
                <a:path w="810895" h="40639">
                  <a:moveTo>
                    <a:pt x="81081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731123" y="40639"/>
                  </a:lnTo>
                  <a:lnTo>
                    <a:pt x="789940" y="13969"/>
                  </a:lnTo>
                  <a:lnTo>
                    <a:pt x="810810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0" y="2133600"/>
              <a:ext cx="739775" cy="40640"/>
            </a:xfrm>
            <a:custGeom>
              <a:avLst/>
              <a:gdLst/>
              <a:ahLst/>
              <a:cxnLst/>
              <a:rect l="l" t="t" r="r" b="b"/>
              <a:pathLst>
                <a:path w="739775" h="40639">
                  <a:moveTo>
                    <a:pt x="739525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649899" y="40639"/>
                  </a:lnTo>
                  <a:lnTo>
                    <a:pt x="73952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0" y="2171700"/>
              <a:ext cx="655955" cy="40640"/>
            </a:xfrm>
            <a:custGeom>
              <a:avLst/>
              <a:gdLst/>
              <a:ahLst/>
              <a:cxnLst/>
              <a:rect l="l" t="t" r="r" b="b"/>
              <a:pathLst>
                <a:path w="655955" h="40639">
                  <a:moveTo>
                    <a:pt x="655501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565875" y="40639"/>
                  </a:lnTo>
                  <a:lnTo>
                    <a:pt x="655501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0" y="2208529"/>
              <a:ext cx="574675" cy="40640"/>
            </a:xfrm>
            <a:custGeom>
              <a:avLst/>
              <a:gdLst/>
              <a:ahLst/>
              <a:cxnLst/>
              <a:rect l="l" t="t" r="r" b="b"/>
              <a:pathLst>
                <a:path w="574675" h="40639">
                  <a:moveTo>
                    <a:pt x="574278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484652" y="40640"/>
                  </a:lnTo>
                  <a:lnTo>
                    <a:pt x="574278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0" y="2245359"/>
              <a:ext cx="493395" cy="40640"/>
            </a:xfrm>
            <a:custGeom>
              <a:avLst/>
              <a:gdLst/>
              <a:ahLst/>
              <a:cxnLst/>
              <a:rect l="l" t="t" r="r" b="b"/>
              <a:pathLst>
                <a:path w="493395" h="40639">
                  <a:moveTo>
                    <a:pt x="493054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432784" y="40639"/>
                  </a:lnTo>
                  <a:lnTo>
                    <a:pt x="476250" y="7619"/>
                  </a:lnTo>
                  <a:lnTo>
                    <a:pt x="493054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0" y="2282190"/>
              <a:ext cx="438150" cy="41910"/>
            </a:xfrm>
            <a:custGeom>
              <a:avLst/>
              <a:gdLst/>
              <a:ahLst/>
              <a:cxnLst/>
              <a:rect l="l" t="t" r="r" b="b"/>
              <a:pathLst>
                <a:path w="438150" h="41910">
                  <a:moveTo>
                    <a:pt x="437800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382632" y="41910"/>
                  </a:lnTo>
                  <a:lnTo>
                    <a:pt x="437800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0" y="2320290"/>
              <a:ext cx="949960" cy="40640"/>
            </a:xfrm>
            <a:custGeom>
              <a:avLst/>
              <a:gdLst/>
              <a:ahLst/>
              <a:cxnLst/>
              <a:rect l="l" t="t" r="r" b="b"/>
              <a:pathLst>
                <a:path w="949960" h="40639">
                  <a:moveTo>
                    <a:pt x="387648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334152" y="40639"/>
                  </a:lnTo>
                  <a:lnTo>
                    <a:pt x="387648" y="0"/>
                  </a:lnTo>
                  <a:close/>
                </a:path>
                <a:path w="949960" h="40639">
                  <a:moveTo>
                    <a:pt x="885190" y="29210"/>
                  </a:moveTo>
                  <a:lnTo>
                    <a:pt x="650875" y="40639"/>
                  </a:lnTo>
                  <a:lnTo>
                    <a:pt x="949959" y="40639"/>
                  </a:lnTo>
                  <a:lnTo>
                    <a:pt x="885190" y="2921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0" y="2357119"/>
              <a:ext cx="1158875" cy="40640"/>
            </a:xfrm>
            <a:custGeom>
              <a:avLst/>
              <a:gdLst/>
              <a:ahLst/>
              <a:cxnLst/>
              <a:rect l="l" t="t" r="r" b="b"/>
              <a:pathLst>
                <a:path w="1158875" h="40639">
                  <a:moveTo>
                    <a:pt x="33916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158663" y="40639"/>
                  </a:lnTo>
                  <a:lnTo>
                    <a:pt x="1043516" y="20319"/>
                  </a:lnTo>
                  <a:lnTo>
                    <a:pt x="312420" y="20319"/>
                  </a:lnTo>
                  <a:lnTo>
                    <a:pt x="339167" y="0"/>
                  </a:lnTo>
                  <a:close/>
                </a:path>
                <a:path w="1158875" h="40639">
                  <a:moveTo>
                    <a:pt x="928370" y="0"/>
                  </a:moveTo>
                  <a:lnTo>
                    <a:pt x="728979" y="0"/>
                  </a:lnTo>
                  <a:lnTo>
                    <a:pt x="312420" y="20319"/>
                  </a:lnTo>
                  <a:lnTo>
                    <a:pt x="1043516" y="20319"/>
                  </a:lnTo>
                  <a:lnTo>
                    <a:pt x="928370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0" y="2395219"/>
              <a:ext cx="1287145" cy="40640"/>
            </a:xfrm>
            <a:custGeom>
              <a:avLst/>
              <a:gdLst/>
              <a:ahLst/>
              <a:cxnLst/>
              <a:rect l="l" t="t" r="r" b="b"/>
              <a:pathLst>
                <a:path w="1287145" h="40639">
                  <a:moveTo>
                    <a:pt x="1144270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86695" y="40639"/>
                  </a:lnTo>
                  <a:lnTo>
                    <a:pt x="1209040" y="11429"/>
                  </a:lnTo>
                  <a:lnTo>
                    <a:pt x="1144270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0" y="2432050"/>
              <a:ext cx="1384935" cy="40640"/>
            </a:xfrm>
            <a:custGeom>
              <a:avLst/>
              <a:gdLst/>
              <a:ahLst/>
              <a:cxnLst/>
              <a:rect l="l" t="t" r="r" b="b"/>
              <a:pathLst>
                <a:path w="1384935" h="40639">
                  <a:moveTo>
                    <a:pt x="1276566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384609" y="40639"/>
                  </a:lnTo>
                  <a:lnTo>
                    <a:pt x="1276566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0" y="2468879"/>
              <a:ext cx="1482725" cy="40640"/>
            </a:xfrm>
            <a:custGeom>
              <a:avLst/>
              <a:gdLst/>
              <a:ahLst/>
              <a:cxnLst/>
              <a:rect l="l" t="t" r="r" b="b"/>
              <a:pathLst>
                <a:path w="1482725" h="40639">
                  <a:moveTo>
                    <a:pt x="1374480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1482523" y="40640"/>
                  </a:lnTo>
                  <a:lnTo>
                    <a:pt x="137448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0" y="2505709"/>
              <a:ext cx="1485900" cy="41910"/>
            </a:xfrm>
            <a:custGeom>
              <a:avLst/>
              <a:gdLst/>
              <a:ahLst/>
              <a:cxnLst/>
              <a:rect l="l" t="t" r="r" b="b"/>
              <a:pathLst>
                <a:path w="1485900" h="41910">
                  <a:moveTo>
                    <a:pt x="1472394" y="0"/>
                  </a:moveTo>
                  <a:lnTo>
                    <a:pt x="0" y="0"/>
                  </a:lnTo>
                  <a:lnTo>
                    <a:pt x="0" y="41910"/>
                  </a:lnTo>
                  <a:lnTo>
                    <a:pt x="1340518" y="41910"/>
                  </a:lnTo>
                  <a:lnTo>
                    <a:pt x="1485900" y="5079"/>
                  </a:lnTo>
                  <a:lnTo>
                    <a:pt x="147239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0" y="2543809"/>
              <a:ext cx="1355725" cy="40640"/>
            </a:xfrm>
            <a:custGeom>
              <a:avLst/>
              <a:gdLst/>
              <a:ahLst/>
              <a:cxnLst/>
              <a:rect l="l" t="t" r="r" b="b"/>
              <a:pathLst>
                <a:path w="1355725" h="40639">
                  <a:moveTo>
                    <a:pt x="1355557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203520" y="40639"/>
                  </a:lnTo>
                  <a:lnTo>
                    <a:pt x="1295400" y="15239"/>
                  </a:lnTo>
                  <a:lnTo>
                    <a:pt x="1355557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0" y="2580640"/>
              <a:ext cx="1217930" cy="40640"/>
            </a:xfrm>
            <a:custGeom>
              <a:avLst/>
              <a:gdLst/>
              <a:ahLst/>
              <a:cxnLst/>
              <a:rect l="l" t="t" r="r" b="b"/>
              <a:pathLst>
                <a:path w="1217930" h="40639">
                  <a:moveTo>
                    <a:pt x="1217302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1070296" y="40639"/>
                  </a:lnTo>
                  <a:lnTo>
                    <a:pt x="121730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0" y="2617469"/>
              <a:ext cx="1084580" cy="41910"/>
            </a:xfrm>
            <a:custGeom>
              <a:avLst/>
              <a:gdLst/>
              <a:ahLst/>
              <a:cxnLst/>
              <a:rect l="l" t="t" r="r" b="b"/>
              <a:pathLst>
                <a:path w="1084580" h="41910">
                  <a:moveTo>
                    <a:pt x="1084078" y="0"/>
                  </a:moveTo>
                  <a:lnTo>
                    <a:pt x="0" y="0"/>
                  </a:lnTo>
                  <a:lnTo>
                    <a:pt x="0" y="41909"/>
                  </a:lnTo>
                  <a:lnTo>
                    <a:pt x="932477" y="41909"/>
                  </a:lnTo>
                  <a:lnTo>
                    <a:pt x="1084078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0" y="2655569"/>
              <a:ext cx="946785" cy="40640"/>
            </a:xfrm>
            <a:custGeom>
              <a:avLst/>
              <a:gdLst/>
              <a:ahLst/>
              <a:cxnLst/>
              <a:rect l="l" t="t" r="r" b="b"/>
              <a:pathLst>
                <a:path w="946785" h="40639">
                  <a:moveTo>
                    <a:pt x="946259" y="0"/>
                  </a:moveTo>
                  <a:lnTo>
                    <a:pt x="0" y="0"/>
                  </a:lnTo>
                  <a:lnTo>
                    <a:pt x="0" y="40639"/>
                  </a:lnTo>
                  <a:lnTo>
                    <a:pt x="850181" y="40639"/>
                  </a:lnTo>
                  <a:lnTo>
                    <a:pt x="923290" y="6350"/>
                  </a:lnTo>
                  <a:lnTo>
                    <a:pt x="946259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0" y="2692400"/>
              <a:ext cx="858519" cy="36830"/>
            </a:xfrm>
            <a:custGeom>
              <a:avLst/>
              <a:gdLst/>
              <a:ahLst/>
              <a:cxnLst/>
              <a:rect l="l" t="t" r="r" b="b"/>
              <a:pathLst>
                <a:path w="858519" h="36830">
                  <a:moveTo>
                    <a:pt x="820396" y="17779"/>
                  </a:moveTo>
                  <a:lnTo>
                    <a:pt x="152400" y="17779"/>
                  </a:lnTo>
                  <a:lnTo>
                    <a:pt x="779780" y="36829"/>
                  </a:lnTo>
                  <a:lnTo>
                    <a:pt x="820396" y="17779"/>
                  </a:lnTo>
                  <a:close/>
                </a:path>
                <a:path w="858519" h="36830">
                  <a:moveTo>
                    <a:pt x="858304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152400" y="17779"/>
                  </a:lnTo>
                  <a:lnTo>
                    <a:pt x="820396" y="17779"/>
                  </a:lnTo>
                  <a:lnTo>
                    <a:pt x="85830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6252070" y="0"/>
              <a:ext cx="2783205" cy="219075"/>
            </a:xfrm>
            <a:custGeom>
              <a:avLst/>
              <a:gdLst/>
              <a:ahLst/>
              <a:cxnLst/>
              <a:rect l="l" t="t" r="r" b="b"/>
              <a:pathLst>
                <a:path w="2783204" h="219075">
                  <a:moveTo>
                    <a:pt x="1396022" y="218452"/>
                  </a:moveTo>
                  <a:lnTo>
                    <a:pt x="1370876" y="148590"/>
                  </a:lnTo>
                  <a:lnTo>
                    <a:pt x="1368145" y="140970"/>
                  </a:lnTo>
                  <a:lnTo>
                    <a:pt x="1345298" y="77470"/>
                  </a:lnTo>
                  <a:lnTo>
                    <a:pt x="1343025" y="71120"/>
                  </a:lnTo>
                  <a:lnTo>
                    <a:pt x="1324749" y="20320"/>
                  </a:lnTo>
                  <a:lnTo>
                    <a:pt x="1314589" y="0"/>
                  </a:lnTo>
                  <a:lnTo>
                    <a:pt x="56019" y="0"/>
                  </a:lnTo>
                  <a:lnTo>
                    <a:pt x="36144" y="77470"/>
                  </a:lnTo>
                  <a:lnTo>
                    <a:pt x="19862" y="140970"/>
                  </a:lnTo>
                  <a:lnTo>
                    <a:pt x="0" y="218452"/>
                  </a:lnTo>
                  <a:lnTo>
                    <a:pt x="1396022" y="218452"/>
                  </a:lnTo>
                  <a:close/>
                </a:path>
                <a:path w="2783204" h="219075">
                  <a:moveTo>
                    <a:pt x="2782709" y="201930"/>
                  </a:moveTo>
                  <a:lnTo>
                    <a:pt x="2776093" y="148590"/>
                  </a:lnTo>
                  <a:lnTo>
                    <a:pt x="2775153" y="140970"/>
                  </a:lnTo>
                  <a:lnTo>
                    <a:pt x="2767266" y="77470"/>
                  </a:lnTo>
                  <a:lnTo>
                    <a:pt x="2766491" y="71120"/>
                  </a:lnTo>
                  <a:lnTo>
                    <a:pt x="2764929" y="58420"/>
                  </a:lnTo>
                  <a:lnTo>
                    <a:pt x="2764929" y="38100"/>
                  </a:lnTo>
                  <a:lnTo>
                    <a:pt x="2773819" y="0"/>
                  </a:lnTo>
                  <a:lnTo>
                    <a:pt x="2145169" y="0"/>
                  </a:lnTo>
                  <a:lnTo>
                    <a:pt x="2032863" y="71120"/>
                  </a:lnTo>
                  <a:lnTo>
                    <a:pt x="2022843" y="77470"/>
                  </a:lnTo>
                  <a:lnTo>
                    <a:pt x="1992769" y="96520"/>
                  </a:lnTo>
                  <a:lnTo>
                    <a:pt x="1850059" y="140970"/>
                  </a:lnTo>
                  <a:lnTo>
                    <a:pt x="1837829" y="144780"/>
                  </a:lnTo>
                  <a:lnTo>
                    <a:pt x="1836267" y="148590"/>
                  </a:lnTo>
                  <a:lnTo>
                    <a:pt x="1807781" y="218452"/>
                  </a:lnTo>
                  <a:lnTo>
                    <a:pt x="2780931" y="218452"/>
                  </a:lnTo>
                  <a:lnTo>
                    <a:pt x="2782709" y="210820"/>
                  </a:lnTo>
                  <a:lnTo>
                    <a:pt x="2782709" y="20193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6233843" y="212089"/>
              <a:ext cx="2800985" cy="77470"/>
            </a:xfrm>
            <a:custGeom>
              <a:avLst/>
              <a:gdLst/>
              <a:ahLst/>
              <a:cxnLst/>
              <a:rect l="l" t="t" r="r" b="b"/>
              <a:pathLst>
                <a:path w="2800984" h="77470">
                  <a:moveTo>
                    <a:pt x="1411966" y="0"/>
                  </a:moveTo>
                  <a:lnTo>
                    <a:pt x="19864" y="0"/>
                  </a:lnTo>
                  <a:lnTo>
                    <a:pt x="0" y="77469"/>
                  </a:lnTo>
                  <a:lnTo>
                    <a:pt x="1434487" y="77469"/>
                  </a:lnTo>
                  <a:lnTo>
                    <a:pt x="1417906" y="16509"/>
                  </a:lnTo>
                  <a:lnTo>
                    <a:pt x="1411966" y="0"/>
                  </a:lnTo>
                  <a:close/>
                </a:path>
                <a:path w="2800984" h="77470">
                  <a:moveTo>
                    <a:pt x="2800639" y="0"/>
                  </a:moveTo>
                  <a:lnTo>
                    <a:pt x="1828609" y="0"/>
                  </a:lnTo>
                  <a:lnTo>
                    <a:pt x="1797019" y="77469"/>
                  </a:lnTo>
                  <a:lnTo>
                    <a:pt x="2785580" y="77469"/>
                  </a:lnTo>
                  <a:lnTo>
                    <a:pt x="2792046" y="36829"/>
                  </a:lnTo>
                  <a:lnTo>
                    <a:pt x="280063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6231889" y="283209"/>
              <a:ext cx="2788920" cy="76200"/>
            </a:xfrm>
            <a:custGeom>
              <a:avLst/>
              <a:gdLst/>
              <a:ahLst/>
              <a:cxnLst/>
              <a:rect l="l" t="t" r="r" b="b"/>
              <a:pathLst>
                <a:path w="2788920" h="76200">
                  <a:moveTo>
                    <a:pt x="1434713" y="0"/>
                  </a:moveTo>
                  <a:lnTo>
                    <a:pt x="3582" y="0"/>
                  </a:lnTo>
                  <a:lnTo>
                    <a:pt x="0" y="13970"/>
                  </a:lnTo>
                  <a:lnTo>
                    <a:pt x="4136" y="76200"/>
                  </a:lnTo>
                  <a:lnTo>
                    <a:pt x="1455440" y="76200"/>
                  </a:lnTo>
                  <a:lnTo>
                    <a:pt x="1434713" y="0"/>
                  </a:lnTo>
                  <a:close/>
                </a:path>
                <a:path w="2788920" h="76200">
                  <a:moveTo>
                    <a:pt x="2788544" y="0"/>
                  </a:moveTo>
                  <a:lnTo>
                    <a:pt x="1801562" y="0"/>
                  </a:lnTo>
                  <a:lnTo>
                    <a:pt x="1770490" y="76200"/>
                  </a:lnTo>
                  <a:lnTo>
                    <a:pt x="2766115" y="76200"/>
                  </a:lnTo>
                  <a:lnTo>
                    <a:pt x="2785110" y="21590"/>
                  </a:lnTo>
                  <a:lnTo>
                    <a:pt x="2788544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6235604" y="353059"/>
              <a:ext cx="2764790" cy="77470"/>
            </a:xfrm>
            <a:custGeom>
              <a:avLst/>
              <a:gdLst/>
              <a:ahLst/>
              <a:cxnLst/>
              <a:rect l="l" t="t" r="r" b="b"/>
              <a:pathLst>
                <a:path w="2764790" h="77470">
                  <a:moveTo>
                    <a:pt x="1449998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71070" y="77470"/>
                  </a:lnTo>
                  <a:lnTo>
                    <a:pt x="1449998" y="0"/>
                  </a:lnTo>
                  <a:close/>
                </a:path>
                <a:path w="2764790" h="77470">
                  <a:moveTo>
                    <a:pt x="2764609" y="0"/>
                  </a:moveTo>
                  <a:lnTo>
                    <a:pt x="1769365" y="0"/>
                  </a:lnTo>
                  <a:lnTo>
                    <a:pt x="1737776" y="77470"/>
                  </a:lnTo>
                  <a:lnTo>
                    <a:pt x="2752350" y="77470"/>
                  </a:lnTo>
                  <a:lnTo>
                    <a:pt x="2761075" y="10160"/>
                  </a:lnTo>
                  <a:lnTo>
                    <a:pt x="2764609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6240332" y="424179"/>
              <a:ext cx="2748915" cy="77470"/>
            </a:xfrm>
            <a:custGeom>
              <a:avLst/>
              <a:gdLst/>
              <a:ahLst/>
              <a:cxnLst/>
              <a:rect l="l" t="t" r="r" b="b"/>
              <a:pathLst>
                <a:path w="2748915" h="77470">
                  <a:moveTo>
                    <a:pt x="1464615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85687" y="77470"/>
                  </a:lnTo>
                  <a:lnTo>
                    <a:pt x="1464615" y="0"/>
                  </a:lnTo>
                  <a:close/>
                </a:path>
                <a:path w="2748915" h="77470">
                  <a:moveTo>
                    <a:pt x="2748445" y="0"/>
                  </a:moveTo>
                  <a:lnTo>
                    <a:pt x="1735637" y="0"/>
                  </a:lnTo>
                  <a:lnTo>
                    <a:pt x="1704047" y="77470"/>
                  </a:lnTo>
                  <a:lnTo>
                    <a:pt x="2747457" y="77470"/>
                  </a:lnTo>
                  <a:lnTo>
                    <a:pt x="2747457" y="7620"/>
                  </a:lnTo>
                  <a:lnTo>
                    <a:pt x="2748445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6244975" y="494029"/>
              <a:ext cx="2772410" cy="77470"/>
            </a:xfrm>
            <a:custGeom>
              <a:avLst/>
              <a:gdLst/>
              <a:ahLst/>
              <a:cxnLst/>
              <a:rect l="l" t="t" r="r" b="b"/>
              <a:pathLst>
                <a:path w="2772409" h="77470">
                  <a:moveTo>
                    <a:pt x="1478971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497957" y="77470"/>
                  </a:lnTo>
                  <a:lnTo>
                    <a:pt x="1493134" y="52070"/>
                  </a:lnTo>
                  <a:lnTo>
                    <a:pt x="1478971" y="0"/>
                  </a:lnTo>
                  <a:close/>
                </a:path>
                <a:path w="2772409" h="77470">
                  <a:moveTo>
                    <a:pt x="2742814" y="0"/>
                  </a:moveTo>
                  <a:lnTo>
                    <a:pt x="1702511" y="0"/>
                  </a:lnTo>
                  <a:lnTo>
                    <a:pt x="1684904" y="43180"/>
                  </a:lnTo>
                  <a:lnTo>
                    <a:pt x="1674353" y="77470"/>
                  </a:lnTo>
                  <a:lnTo>
                    <a:pt x="2768637" y="77470"/>
                  </a:lnTo>
                  <a:lnTo>
                    <a:pt x="2772024" y="71120"/>
                  </a:lnTo>
                  <a:lnTo>
                    <a:pt x="2761864" y="62230"/>
                  </a:lnTo>
                  <a:lnTo>
                    <a:pt x="2742814" y="43180"/>
                  </a:lnTo>
                  <a:lnTo>
                    <a:pt x="2742814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6249703" y="565149"/>
              <a:ext cx="2767330" cy="77470"/>
            </a:xfrm>
            <a:custGeom>
              <a:avLst/>
              <a:gdLst/>
              <a:ahLst/>
              <a:cxnLst/>
              <a:rect l="l" t="t" r="r" b="b"/>
              <a:pathLst>
                <a:path w="2767329" h="77470">
                  <a:moveTo>
                    <a:pt x="1492024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06733" y="77470"/>
                  </a:lnTo>
                  <a:lnTo>
                    <a:pt x="1492024" y="0"/>
                  </a:lnTo>
                  <a:close/>
                </a:path>
                <a:path w="2767329" h="77470">
                  <a:moveTo>
                    <a:pt x="2767296" y="0"/>
                  </a:moveTo>
                  <a:lnTo>
                    <a:pt x="1671580" y="0"/>
                  </a:lnTo>
                  <a:lnTo>
                    <a:pt x="1647743" y="77470"/>
                  </a:lnTo>
                  <a:lnTo>
                    <a:pt x="2694779" y="77470"/>
                  </a:lnTo>
                  <a:lnTo>
                    <a:pt x="2708876" y="66039"/>
                  </a:lnTo>
                  <a:lnTo>
                    <a:pt x="2738086" y="38100"/>
                  </a:lnTo>
                  <a:lnTo>
                    <a:pt x="2757136" y="19050"/>
                  </a:lnTo>
                  <a:lnTo>
                    <a:pt x="2767296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6254346" y="634999"/>
              <a:ext cx="2700020" cy="77470"/>
            </a:xfrm>
            <a:custGeom>
              <a:avLst/>
              <a:gdLst/>
              <a:ahLst/>
              <a:cxnLst/>
              <a:rect l="l" t="t" r="r" b="b"/>
              <a:pathLst>
                <a:path w="2700020" h="77470">
                  <a:moveTo>
                    <a:pt x="1500643" y="0"/>
                  </a:moveTo>
                  <a:lnTo>
                    <a:pt x="0" y="0"/>
                  </a:lnTo>
                  <a:lnTo>
                    <a:pt x="5149" y="77470"/>
                  </a:lnTo>
                  <a:lnTo>
                    <a:pt x="1515352" y="77470"/>
                  </a:lnTo>
                  <a:lnTo>
                    <a:pt x="1500643" y="0"/>
                  </a:lnTo>
                  <a:close/>
                </a:path>
                <a:path w="2700020" h="77470">
                  <a:moveTo>
                    <a:pt x="2699534" y="0"/>
                  </a:moveTo>
                  <a:lnTo>
                    <a:pt x="1645444" y="0"/>
                  </a:lnTo>
                  <a:lnTo>
                    <a:pt x="1621607" y="77470"/>
                  </a:lnTo>
                  <a:lnTo>
                    <a:pt x="2609784" y="77470"/>
                  </a:lnTo>
                  <a:lnTo>
                    <a:pt x="2628033" y="53339"/>
                  </a:lnTo>
                  <a:lnTo>
                    <a:pt x="2638193" y="53339"/>
                  </a:lnTo>
                  <a:lnTo>
                    <a:pt x="2657243" y="34289"/>
                  </a:lnTo>
                  <a:lnTo>
                    <a:pt x="2699534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6259073" y="706120"/>
              <a:ext cx="2610485" cy="77470"/>
            </a:xfrm>
            <a:custGeom>
              <a:avLst/>
              <a:gdLst/>
              <a:ahLst/>
              <a:cxnLst/>
              <a:rect l="l" t="t" r="r" b="b"/>
              <a:pathLst>
                <a:path w="2610484" h="77470">
                  <a:moveTo>
                    <a:pt x="1509419" y="0"/>
                  </a:moveTo>
                  <a:lnTo>
                    <a:pt x="0" y="0"/>
                  </a:lnTo>
                  <a:lnTo>
                    <a:pt x="2026" y="30479"/>
                  </a:lnTo>
                  <a:lnTo>
                    <a:pt x="34363" y="77469"/>
                  </a:lnTo>
                  <a:lnTo>
                    <a:pt x="1509670" y="77469"/>
                  </a:lnTo>
                  <a:lnTo>
                    <a:pt x="1517136" y="40639"/>
                  </a:lnTo>
                  <a:lnTo>
                    <a:pt x="1509419" y="0"/>
                  </a:lnTo>
                  <a:close/>
                </a:path>
                <a:path w="2610484" h="77470">
                  <a:moveTo>
                    <a:pt x="2609859" y="0"/>
                  </a:moveTo>
                  <a:lnTo>
                    <a:pt x="1618833" y="0"/>
                  </a:lnTo>
                  <a:lnTo>
                    <a:pt x="1594996" y="77469"/>
                  </a:lnTo>
                  <a:lnTo>
                    <a:pt x="2551268" y="77469"/>
                  </a:lnTo>
                  <a:lnTo>
                    <a:pt x="260985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6288193" y="775970"/>
              <a:ext cx="2527935" cy="77470"/>
            </a:xfrm>
            <a:custGeom>
              <a:avLst/>
              <a:gdLst/>
              <a:ahLst/>
              <a:cxnLst/>
              <a:rect l="l" t="t" r="r" b="b"/>
              <a:pathLst>
                <a:path w="2527934" h="77469">
                  <a:moveTo>
                    <a:pt x="1482095" y="0"/>
                  </a:moveTo>
                  <a:lnTo>
                    <a:pt x="0" y="0"/>
                  </a:lnTo>
                  <a:lnTo>
                    <a:pt x="53312" y="77469"/>
                  </a:lnTo>
                  <a:lnTo>
                    <a:pt x="1466392" y="77469"/>
                  </a:lnTo>
                  <a:lnTo>
                    <a:pt x="1482095" y="0"/>
                  </a:lnTo>
                  <a:close/>
                </a:path>
                <a:path w="2527934" h="77469">
                  <a:moveTo>
                    <a:pt x="2527911" y="0"/>
                  </a:moveTo>
                  <a:lnTo>
                    <a:pt x="1568222" y="0"/>
                  </a:lnTo>
                  <a:lnTo>
                    <a:pt x="1545166" y="74929"/>
                  </a:lnTo>
                  <a:lnTo>
                    <a:pt x="1542280" y="77469"/>
                  </a:lnTo>
                  <a:lnTo>
                    <a:pt x="2469321" y="77469"/>
                  </a:lnTo>
                  <a:lnTo>
                    <a:pt x="2527911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6337136" y="847090"/>
              <a:ext cx="2425700" cy="77470"/>
            </a:xfrm>
            <a:custGeom>
              <a:avLst/>
              <a:gdLst/>
              <a:ahLst/>
              <a:cxnLst/>
              <a:rect l="l" t="t" r="r" b="b"/>
              <a:pathLst>
                <a:path w="2425700" h="77469">
                  <a:moveTo>
                    <a:pt x="1418736" y="0"/>
                  </a:moveTo>
                  <a:lnTo>
                    <a:pt x="0" y="0"/>
                  </a:lnTo>
                  <a:lnTo>
                    <a:pt x="53312" y="77470"/>
                  </a:lnTo>
                  <a:lnTo>
                    <a:pt x="1403033" y="77470"/>
                  </a:lnTo>
                  <a:lnTo>
                    <a:pt x="1418736" y="0"/>
                  </a:lnTo>
                  <a:close/>
                </a:path>
                <a:path w="2425700" h="77469">
                  <a:moveTo>
                    <a:pt x="2425180" y="0"/>
                  </a:moveTo>
                  <a:lnTo>
                    <a:pt x="1497396" y="0"/>
                  </a:lnTo>
                  <a:lnTo>
                    <a:pt x="1496223" y="3810"/>
                  </a:lnTo>
                  <a:lnTo>
                    <a:pt x="1412519" y="77470"/>
                  </a:lnTo>
                  <a:lnTo>
                    <a:pt x="2366590" y="77470"/>
                  </a:lnTo>
                  <a:lnTo>
                    <a:pt x="242518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6386078" y="918210"/>
              <a:ext cx="2322830" cy="76200"/>
            </a:xfrm>
            <a:custGeom>
              <a:avLst/>
              <a:gdLst/>
              <a:ahLst/>
              <a:cxnLst/>
              <a:rect l="l" t="t" r="r" b="b"/>
              <a:pathLst>
                <a:path w="2322829" h="76200">
                  <a:moveTo>
                    <a:pt x="1355377" y="0"/>
                  </a:moveTo>
                  <a:lnTo>
                    <a:pt x="0" y="0"/>
                  </a:lnTo>
                  <a:lnTo>
                    <a:pt x="37581" y="54610"/>
                  </a:lnTo>
                  <a:lnTo>
                    <a:pt x="53209" y="76200"/>
                  </a:lnTo>
                  <a:lnTo>
                    <a:pt x="2263629" y="76200"/>
                  </a:lnTo>
                  <a:lnTo>
                    <a:pt x="2267701" y="72389"/>
                  </a:lnTo>
                  <a:lnTo>
                    <a:pt x="2309963" y="16510"/>
                  </a:lnTo>
                  <a:lnTo>
                    <a:pt x="1352031" y="16510"/>
                  </a:lnTo>
                  <a:lnTo>
                    <a:pt x="1355377" y="0"/>
                  </a:lnTo>
                  <a:close/>
                </a:path>
                <a:path w="2322829" h="76200">
                  <a:moveTo>
                    <a:pt x="2322449" y="0"/>
                  </a:moveTo>
                  <a:lnTo>
                    <a:pt x="1370792" y="0"/>
                  </a:lnTo>
                  <a:lnTo>
                    <a:pt x="1352031" y="16510"/>
                  </a:lnTo>
                  <a:lnTo>
                    <a:pt x="2309963" y="16510"/>
                  </a:lnTo>
                  <a:lnTo>
                    <a:pt x="2322449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6434691" y="988060"/>
              <a:ext cx="2221230" cy="77470"/>
            </a:xfrm>
            <a:custGeom>
              <a:avLst/>
              <a:gdLst/>
              <a:ahLst/>
              <a:cxnLst/>
              <a:rect l="l" t="t" r="r" b="b"/>
              <a:pathLst>
                <a:path w="2221229" h="77469">
                  <a:moveTo>
                    <a:pt x="2221009" y="0"/>
                  </a:moveTo>
                  <a:lnTo>
                    <a:pt x="0" y="0"/>
                  </a:lnTo>
                  <a:lnTo>
                    <a:pt x="56079" y="77469"/>
                  </a:lnTo>
                  <a:lnTo>
                    <a:pt x="2139020" y="77469"/>
                  </a:lnTo>
                  <a:lnTo>
                    <a:pt x="2219088" y="2539"/>
                  </a:lnTo>
                  <a:lnTo>
                    <a:pt x="2221009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6486174" y="1059179"/>
              <a:ext cx="2094864" cy="77470"/>
            </a:xfrm>
            <a:custGeom>
              <a:avLst/>
              <a:gdLst/>
              <a:ahLst/>
              <a:cxnLst/>
              <a:rect l="l" t="t" r="r" b="b"/>
              <a:pathLst>
                <a:path w="2094865" h="77469">
                  <a:moveTo>
                    <a:pt x="2094323" y="0"/>
                  </a:moveTo>
                  <a:lnTo>
                    <a:pt x="0" y="0"/>
                  </a:lnTo>
                  <a:lnTo>
                    <a:pt x="56079" y="77470"/>
                  </a:lnTo>
                  <a:lnTo>
                    <a:pt x="2011540" y="77470"/>
                  </a:lnTo>
                  <a:lnTo>
                    <a:pt x="2094323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6536737" y="1129029"/>
              <a:ext cx="1969135" cy="77470"/>
            </a:xfrm>
            <a:custGeom>
              <a:avLst/>
              <a:gdLst/>
              <a:ahLst/>
              <a:cxnLst/>
              <a:rect l="l" t="t" r="r" b="b"/>
              <a:pathLst>
                <a:path w="1969134" h="77469">
                  <a:moveTo>
                    <a:pt x="1969120" y="0"/>
                  </a:moveTo>
                  <a:lnTo>
                    <a:pt x="0" y="0"/>
                  </a:lnTo>
                  <a:lnTo>
                    <a:pt x="10112" y="13970"/>
                  </a:lnTo>
                  <a:lnTo>
                    <a:pt x="81172" y="77470"/>
                  </a:lnTo>
                  <a:lnTo>
                    <a:pt x="1886338" y="77470"/>
                  </a:lnTo>
                  <a:lnTo>
                    <a:pt x="196912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6610803" y="1200149"/>
              <a:ext cx="2522220" cy="77470"/>
            </a:xfrm>
            <a:custGeom>
              <a:avLst/>
              <a:gdLst/>
              <a:ahLst/>
              <a:cxnLst/>
              <a:rect l="l" t="t" r="r" b="b"/>
              <a:pathLst>
                <a:path w="2522220" h="77469">
                  <a:moveTo>
                    <a:pt x="1819057" y="0"/>
                  </a:moveTo>
                  <a:lnTo>
                    <a:pt x="0" y="0"/>
                  </a:lnTo>
                  <a:lnTo>
                    <a:pt x="86692" y="77470"/>
                  </a:lnTo>
                  <a:lnTo>
                    <a:pt x="1762306" y="77470"/>
                  </a:lnTo>
                  <a:lnTo>
                    <a:pt x="1805486" y="12700"/>
                  </a:lnTo>
                  <a:lnTo>
                    <a:pt x="1819057" y="0"/>
                  </a:lnTo>
                  <a:close/>
                </a:path>
                <a:path w="2522220" h="77469">
                  <a:moveTo>
                    <a:pt x="2167436" y="41910"/>
                  </a:moveTo>
                  <a:lnTo>
                    <a:pt x="2048373" y="77470"/>
                  </a:lnTo>
                  <a:lnTo>
                    <a:pt x="2521987" y="77470"/>
                  </a:lnTo>
                  <a:lnTo>
                    <a:pt x="2444296" y="50800"/>
                  </a:lnTo>
                  <a:lnTo>
                    <a:pt x="2167436" y="4191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6690390" y="1271269"/>
              <a:ext cx="2449830" cy="77470"/>
            </a:xfrm>
            <a:custGeom>
              <a:avLst/>
              <a:gdLst/>
              <a:ahLst/>
              <a:cxnLst/>
              <a:rect l="l" t="t" r="r" b="b"/>
              <a:pathLst>
                <a:path w="2449829" h="77469">
                  <a:moveTo>
                    <a:pt x="1686953" y="0"/>
                  </a:moveTo>
                  <a:lnTo>
                    <a:pt x="0" y="0"/>
                  </a:lnTo>
                  <a:lnTo>
                    <a:pt x="86692" y="77469"/>
                  </a:lnTo>
                  <a:lnTo>
                    <a:pt x="1635306" y="77469"/>
                  </a:lnTo>
                  <a:lnTo>
                    <a:pt x="1686953" y="0"/>
                  </a:lnTo>
                  <a:close/>
                </a:path>
                <a:path w="2449829" h="77469">
                  <a:moveTo>
                    <a:pt x="2423902" y="0"/>
                  </a:moveTo>
                  <a:lnTo>
                    <a:pt x="1990048" y="0"/>
                  </a:lnTo>
                  <a:lnTo>
                    <a:pt x="1730662" y="77469"/>
                  </a:lnTo>
                  <a:lnTo>
                    <a:pt x="2449799" y="77469"/>
                  </a:lnTo>
                  <a:lnTo>
                    <a:pt x="2449799" y="8889"/>
                  </a:lnTo>
                  <a:lnTo>
                    <a:pt x="24239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5932508" y="1341119"/>
              <a:ext cx="3208020" cy="77470"/>
            </a:xfrm>
            <a:custGeom>
              <a:avLst/>
              <a:gdLst/>
              <a:ahLst/>
              <a:cxnLst/>
              <a:rect l="l" t="t" r="r" b="b"/>
              <a:pathLst>
                <a:path w="3208020" h="77469">
                  <a:moveTo>
                    <a:pt x="138091" y="24129"/>
                  </a:moveTo>
                  <a:lnTo>
                    <a:pt x="0" y="77469"/>
                  </a:lnTo>
                  <a:lnTo>
                    <a:pt x="463163" y="77469"/>
                  </a:lnTo>
                  <a:lnTo>
                    <a:pt x="138091" y="24129"/>
                  </a:lnTo>
                  <a:close/>
                </a:path>
                <a:path w="3208020" h="77469">
                  <a:moveTo>
                    <a:pt x="2398268" y="0"/>
                  </a:moveTo>
                  <a:lnTo>
                    <a:pt x="836047" y="0"/>
                  </a:lnTo>
                  <a:lnTo>
                    <a:pt x="853101" y="15239"/>
                  </a:lnTo>
                  <a:lnTo>
                    <a:pt x="873535" y="77469"/>
                  </a:lnTo>
                  <a:lnTo>
                    <a:pt x="3207681" y="77469"/>
                  </a:lnTo>
                  <a:lnTo>
                    <a:pt x="3207681" y="43179"/>
                  </a:lnTo>
                  <a:lnTo>
                    <a:pt x="2369481" y="43179"/>
                  </a:lnTo>
                  <a:lnTo>
                    <a:pt x="2398268" y="0"/>
                  </a:lnTo>
                  <a:close/>
                </a:path>
                <a:path w="3208020" h="77469">
                  <a:moveTo>
                    <a:pt x="3207681" y="0"/>
                  </a:moveTo>
                  <a:lnTo>
                    <a:pt x="2514057" y="0"/>
                  </a:lnTo>
                  <a:lnTo>
                    <a:pt x="2369481" y="43179"/>
                  </a:lnTo>
                  <a:lnTo>
                    <a:pt x="3207681" y="43179"/>
                  </a:lnTo>
                  <a:lnTo>
                    <a:pt x="3207681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5758505" y="1412240"/>
              <a:ext cx="3382010" cy="77470"/>
            </a:xfrm>
            <a:custGeom>
              <a:avLst/>
              <a:gdLst/>
              <a:ahLst/>
              <a:cxnLst/>
              <a:rect l="l" t="t" r="r" b="b"/>
              <a:pathLst>
                <a:path w="3382009" h="77469">
                  <a:moveTo>
                    <a:pt x="598467" y="0"/>
                  </a:moveTo>
                  <a:lnTo>
                    <a:pt x="190442" y="0"/>
                  </a:lnTo>
                  <a:lnTo>
                    <a:pt x="16184" y="67310"/>
                  </a:lnTo>
                  <a:lnTo>
                    <a:pt x="0" y="77470"/>
                  </a:lnTo>
                  <a:lnTo>
                    <a:pt x="3275776" y="77470"/>
                  </a:lnTo>
                  <a:lnTo>
                    <a:pt x="3335724" y="39370"/>
                  </a:lnTo>
                  <a:lnTo>
                    <a:pt x="826444" y="39370"/>
                  </a:lnTo>
                  <a:lnTo>
                    <a:pt x="722304" y="20320"/>
                  </a:lnTo>
                  <a:lnTo>
                    <a:pt x="598467" y="0"/>
                  </a:lnTo>
                  <a:close/>
                </a:path>
                <a:path w="3382009" h="77469">
                  <a:moveTo>
                    <a:pt x="3381684" y="0"/>
                  </a:moveTo>
                  <a:lnTo>
                    <a:pt x="1045452" y="0"/>
                  </a:lnTo>
                  <a:lnTo>
                    <a:pt x="1055044" y="29210"/>
                  </a:lnTo>
                  <a:lnTo>
                    <a:pt x="826444" y="39370"/>
                  </a:lnTo>
                  <a:lnTo>
                    <a:pt x="3335724" y="39370"/>
                  </a:lnTo>
                  <a:lnTo>
                    <a:pt x="3381684" y="10160"/>
                  </a:lnTo>
                  <a:lnTo>
                    <a:pt x="3381684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5647240" y="1482090"/>
              <a:ext cx="3399154" cy="77470"/>
            </a:xfrm>
            <a:custGeom>
              <a:avLst/>
              <a:gdLst/>
              <a:ahLst/>
              <a:cxnLst/>
              <a:rect l="l" t="t" r="r" b="b"/>
              <a:pathLst>
                <a:path w="3399154" h="77469">
                  <a:moveTo>
                    <a:pt x="3399031" y="0"/>
                  </a:moveTo>
                  <a:lnTo>
                    <a:pt x="123403" y="0"/>
                  </a:lnTo>
                  <a:lnTo>
                    <a:pt x="0" y="77470"/>
                  </a:lnTo>
                  <a:lnTo>
                    <a:pt x="3277138" y="77470"/>
                  </a:lnTo>
                  <a:lnTo>
                    <a:pt x="3399031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5523912" y="1553210"/>
              <a:ext cx="3410585" cy="77470"/>
            </a:xfrm>
            <a:custGeom>
              <a:avLst/>
              <a:gdLst/>
              <a:ahLst/>
              <a:cxnLst/>
              <a:rect l="l" t="t" r="r" b="b"/>
              <a:pathLst>
                <a:path w="3410584" h="77469">
                  <a:moveTo>
                    <a:pt x="3410457" y="0"/>
                  </a:moveTo>
                  <a:lnTo>
                    <a:pt x="133443" y="0"/>
                  </a:lnTo>
                  <a:lnTo>
                    <a:pt x="22177" y="69850"/>
                  </a:lnTo>
                  <a:lnTo>
                    <a:pt x="0" y="77469"/>
                  </a:lnTo>
                  <a:lnTo>
                    <a:pt x="3301255" y="77469"/>
                  </a:lnTo>
                  <a:lnTo>
                    <a:pt x="3330527" y="50800"/>
                  </a:lnTo>
                  <a:lnTo>
                    <a:pt x="341045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5320617" y="1623060"/>
              <a:ext cx="3513454" cy="77470"/>
            </a:xfrm>
            <a:custGeom>
              <a:avLst/>
              <a:gdLst/>
              <a:ahLst/>
              <a:cxnLst/>
              <a:rect l="l" t="t" r="r" b="b"/>
              <a:pathLst>
                <a:path w="3513454" h="77469">
                  <a:moveTo>
                    <a:pt x="3512913" y="0"/>
                  </a:moveTo>
                  <a:lnTo>
                    <a:pt x="225472" y="0"/>
                  </a:lnTo>
                  <a:lnTo>
                    <a:pt x="0" y="77469"/>
                  </a:lnTo>
                  <a:lnTo>
                    <a:pt x="3427885" y="77469"/>
                  </a:lnTo>
                  <a:lnTo>
                    <a:pt x="3512913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5176623" y="1694179"/>
              <a:ext cx="3578860" cy="77470"/>
            </a:xfrm>
            <a:custGeom>
              <a:avLst/>
              <a:gdLst/>
              <a:ahLst/>
              <a:cxnLst/>
              <a:rect l="l" t="t" r="r" b="b"/>
              <a:pathLst>
                <a:path w="3578859" h="77469">
                  <a:moveTo>
                    <a:pt x="3578849" y="0"/>
                  </a:moveTo>
                  <a:lnTo>
                    <a:pt x="162475" y="0"/>
                  </a:lnTo>
                  <a:lnTo>
                    <a:pt x="121816" y="13970"/>
                  </a:lnTo>
                  <a:lnTo>
                    <a:pt x="0" y="77470"/>
                  </a:lnTo>
                  <a:lnTo>
                    <a:pt x="3178781" y="77470"/>
                  </a:lnTo>
                  <a:lnTo>
                    <a:pt x="3563516" y="13970"/>
                  </a:lnTo>
                  <a:lnTo>
                    <a:pt x="357884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5059679" y="1765300"/>
              <a:ext cx="3334385" cy="76200"/>
            </a:xfrm>
            <a:custGeom>
              <a:avLst/>
              <a:gdLst/>
              <a:ahLst/>
              <a:cxnLst/>
              <a:rect l="l" t="t" r="r" b="b"/>
              <a:pathLst>
                <a:path w="3334384" h="76200">
                  <a:moveTo>
                    <a:pt x="3334198" y="0"/>
                  </a:moveTo>
                  <a:lnTo>
                    <a:pt x="129125" y="0"/>
                  </a:lnTo>
                  <a:lnTo>
                    <a:pt x="0" y="67310"/>
                  </a:lnTo>
                  <a:lnTo>
                    <a:pt x="57488" y="76200"/>
                  </a:lnTo>
                  <a:lnTo>
                    <a:pt x="2991188" y="76200"/>
                  </a:lnTo>
                  <a:lnTo>
                    <a:pt x="3157220" y="29210"/>
                  </a:lnTo>
                  <a:lnTo>
                    <a:pt x="3334198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5076105" y="1835150"/>
              <a:ext cx="2997200" cy="77470"/>
            </a:xfrm>
            <a:custGeom>
              <a:avLst/>
              <a:gdLst/>
              <a:ahLst/>
              <a:cxnLst/>
              <a:rect l="l" t="t" r="r" b="b"/>
              <a:pathLst>
                <a:path w="2997200" h="77469">
                  <a:moveTo>
                    <a:pt x="2997200" y="0"/>
                  </a:moveTo>
                  <a:lnTo>
                    <a:pt x="0" y="0"/>
                  </a:lnTo>
                  <a:lnTo>
                    <a:pt x="106764" y="16510"/>
                  </a:lnTo>
                  <a:lnTo>
                    <a:pt x="315642" y="77470"/>
                  </a:lnTo>
                  <a:lnTo>
                    <a:pt x="2851706" y="77470"/>
                  </a:lnTo>
                  <a:lnTo>
                    <a:pt x="2938864" y="16510"/>
                  </a:lnTo>
                  <a:lnTo>
                    <a:pt x="2997200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5369989" y="1906269"/>
              <a:ext cx="2567305" cy="77470"/>
            </a:xfrm>
            <a:custGeom>
              <a:avLst/>
              <a:gdLst/>
              <a:ahLst/>
              <a:cxnLst/>
              <a:rect l="l" t="t" r="r" b="b"/>
              <a:pathLst>
                <a:path w="2567304" h="77469">
                  <a:moveTo>
                    <a:pt x="2566901" y="0"/>
                  </a:moveTo>
                  <a:lnTo>
                    <a:pt x="0" y="0"/>
                  </a:lnTo>
                  <a:lnTo>
                    <a:pt x="108790" y="31750"/>
                  </a:lnTo>
                  <a:lnTo>
                    <a:pt x="234520" y="77469"/>
                  </a:lnTo>
                  <a:lnTo>
                    <a:pt x="2456138" y="77469"/>
                  </a:lnTo>
                  <a:lnTo>
                    <a:pt x="2566901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5583554" y="1976119"/>
              <a:ext cx="2253615" cy="77470"/>
            </a:xfrm>
            <a:custGeom>
              <a:avLst/>
              <a:gdLst/>
              <a:ahLst/>
              <a:cxnLst/>
              <a:rect l="l" t="t" r="r" b="b"/>
              <a:pathLst>
                <a:path w="2253615" h="77469">
                  <a:moveTo>
                    <a:pt x="2253468" y="0"/>
                  </a:moveTo>
                  <a:lnTo>
                    <a:pt x="0" y="0"/>
                  </a:lnTo>
                  <a:lnTo>
                    <a:pt x="48894" y="17779"/>
                  </a:lnTo>
                  <a:lnTo>
                    <a:pt x="57737" y="77469"/>
                  </a:lnTo>
                  <a:lnTo>
                    <a:pt x="2187896" y="77469"/>
                  </a:lnTo>
                  <a:lnTo>
                    <a:pt x="2211704" y="29209"/>
                  </a:lnTo>
                  <a:lnTo>
                    <a:pt x="2253468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5640352" y="2047240"/>
              <a:ext cx="2134235" cy="77470"/>
            </a:xfrm>
            <a:custGeom>
              <a:avLst/>
              <a:gdLst/>
              <a:ahLst/>
              <a:cxnLst/>
              <a:rect l="l" t="t" r="r" b="b"/>
              <a:pathLst>
                <a:path w="2134234" h="77469">
                  <a:moveTo>
                    <a:pt x="2134232" y="0"/>
                  </a:moveTo>
                  <a:lnTo>
                    <a:pt x="0" y="0"/>
                  </a:lnTo>
                  <a:lnTo>
                    <a:pt x="2257" y="15239"/>
                  </a:lnTo>
                  <a:lnTo>
                    <a:pt x="125447" y="44450"/>
                  </a:lnTo>
                  <a:lnTo>
                    <a:pt x="170649" y="77470"/>
                  </a:lnTo>
                  <a:lnTo>
                    <a:pt x="1974059" y="77470"/>
                  </a:lnTo>
                  <a:lnTo>
                    <a:pt x="1983457" y="72389"/>
                  </a:lnTo>
                  <a:lnTo>
                    <a:pt x="2118443" y="72389"/>
                  </a:lnTo>
                  <a:lnTo>
                    <a:pt x="2107917" y="53339"/>
                  </a:lnTo>
                  <a:lnTo>
                    <a:pt x="2134232" y="0"/>
                  </a:lnTo>
                  <a:close/>
                </a:path>
                <a:path w="2134234" h="77469">
                  <a:moveTo>
                    <a:pt x="2118443" y="72389"/>
                  </a:moveTo>
                  <a:lnTo>
                    <a:pt x="1983457" y="72389"/>
                  </a:lnTo>
                  <a:lnTo>
                    <a:pt x="1988537" y="77470"/>
                  </a:lnTo>
                  <a:lnTo>
                    <a:pt x="2121250" y="77470"/>
                  </a:lnTo>
                  <a:lnTo>
                    <a:pt x="2118443" y="72389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5800570" y="2117090"/>
              <a:ext cx="2000250" cy="77470"/>
            </a:xfrm>
            <a:custGeom>
              <a:avLst/>
              <a:gdLst/>
              <a:ahLst/>
              <a:cxnLst/>
              <a:rect l="l" t="t" r="r" b="b"/>
              <a:pathLst>
                <a:path w="2000250" h="77469">
                  <a:moveTo>
                    <a:pt x="1956821" y="0"/>
                  </a:moveTo>
                  <a:lnTo>
                    <a:pt x="0" y="0"/>
                  </a:lnTo>
                  <a:lnTo>
                    <a:pt x="106051" y="77470"/>
                  </a:lnTo>
                  <a:lnTo>
                    <a:pt x="470265" y="77470"/>
                  </a:lnTo>
                  <a:lnTo>
                    <a:pt x="680239" y="21589"/>
                  </a:lnTo>
                  <a:lnTo>
                    <a:pt x="1787996" y="21589"/>
                  </a:lnTo>
                  <a:lnTo>
                    <a:pt x="1823239" y="2539"/>
                  </a:lnTo>
                  <a:lnTo>
                    <a:pt x="1958225" y="2539"/>
                  </a:lnTo>
                  <a:lnTo>
                    <a:pt x="1956821" y="0"/>
                  </a:lnTo>
                  <a:close/>
                </a:path>
                <a:path w="2000250" h="77469">
                  <a:moveTo>
                    <a:pt x="1787996" y="21589"/>
                  </a:moveTo>
                  <a:lnTo>
                    <a:pt x="888519" y="21589"/>
                  </a:lnTo>
                  <a:lnTo>
                    <a:pt x="1080289" y="40639"/>
                  </a:lnTo>
                  <a:lnTo>
                    <a:pt x="973097" y="77470"/>
                  </a:lnTo>
                  <a:lnTo>
                    <a:pt x="1684618" y="77470"/>
                  </a:lnTo>
                  <a:lnTo>
                    <a:pt x="1787996" y="21589"/>
                  </a:lnTo>
                  <a:close/>
                </a:path>
                <a:path w="2000250" h="77469">
                  <a:moveTo>
                    <a:pt x="1958225" y="2539"/>
                  </a:moveTo>
                  <a:lnTo>
                    <a:pt x="1823239" y="2539"/>
                  </a:lnTo>
                  <a:lnTo>
                    <a:pt x="1842289" y="21589"/>
                  </a:lnTo>
                  <a:lnTo>
                    <a:pt x="1870229" y="59689"/>
                  </a:lnTo>
                  <a:lnTo>
                    <a:pt x="1885045" y="77470"/>
                  </a:lnTo>
                  <a:lnTo>
                    <a:pt x="1999627" y="77470"/>
                  </a:lnTo>
                  <a:lnTo>
                    <a:pt x="1958225" y="2539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5897929" y="2188209"/>
              <a:ext cx="1941830" cy="77470"/>
            </a:xfrm>
            <a:custGeom>
              <a:avLst/>
              <a:gdLst/>
              <a:ahLst/>
              <a:cxnLst/>
              <a:rect l="l" t="t" r="r" b="b"/>
              <a:pathLst>
                <a:path w="1941829" h="77469">
                  <a:moveTo>
                    <a:pt x="1898759" y="0"/>
                  </a:moveTo>
                  <a:lnTo>
                    <a:pt x="1782395" y="0"/>
                  </a:lnTo>
                  <a:lnTo>
                    <a:pt x="1810970" y="34289"/>
                  </a:lnTo>
                  <a:lnTo>
                    <a:pt x="1827578" y="77469"/>
                  </a:lnTo>
                  <a:lnTo>
                    <a:pt x="1941565" y="77469"/>
                  </a:lnTo>
                  <a:lnTo>
                    <a:pt x="1898759" y="0"/>
                  </a:lnTo>
                  <a:close/>
                </a:path>
                <a:path w="1941829" h="77469">
                  <a:moveTo>
                    <a:pt x="1599007" y="0"/>
                  </a:moveTo>
                  <a:lnTo>
                    <a:pt x="894220" y="0"/>
                  </a:lnTo>
                  <a:lnTo>
                    <a:pt x="735280" y="54610"/>
                  </a:lnTo>
                  <a:lnTo>
                    <a:pt x="701569" y="77469"/>
                  </a:lnTo>
                  <a:lnTo>
                    <a:pt x="1421584" y="77469"/>
                  </a:lnTo>
                  <a:lnTo>
                    <a:pt x="1584910" y="7619"/>
                  </a:lnTo>
                  <a:lnTo>
                    <a:pt x="1599007" y="0"/>
                  </a:lnTo>
                  <a:close/>
                </a:path>
                <a:path w="1941829" h="77469">
                  <a:moveTo>
                    <a:pt x="396767" y="0"/>
                  </a:moveTo>
                  <a:lnTo>
                    <a:pt x="0" y="0"/>
                  </a:lnTo>
                  <a:lnTo>
                    <a:pt x="46940" y="34289"/>
                  </a:lnTo>
                  <a:lnTo>
                    <a:pt x="267920" y="34289"/>
                  </a:lnTo>
                  <a:lnTo>
                    <a:pt x="396767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6496491" y="2258059"/>
              <a:ext cx="1381760" cy="77470"/>
            </a:xfrm>
            <a:custGeom>
              <a:avLst/>
              <a:gdLst/>
              <a:ahLst/>
              <a:cxnLst/>
              <a:rect l="l" t="t" r="r" b="b"/>
              <a:pathLst>
                <a:path w="1381759" h="77469">
                  <a:moveTo>
                    <a:pt x="1338792" y="0"/>
                  </a:moveTo>
                  <a:lnTo>
                    <a:pt x="1226084" y="0"/>
                  </a:lnTo>
                  <a:lnTo>
                    <a:pt x="1231457" y="13969"/>
                  </a:lnTo>
                  <a:lnTo>
                    <a:pt x="1241617" y="43179"/>
                  </a:lnTo>
                  <a:lnTo>
                    <a:pt x="1260667" y="71119"/>
                  </a:lnTo>
                  <a:lnTo>
                    <a:pt x="1264323" y="77469"/>
                  </a:lnTo>
                  <a:lnTo>
                    <a:pt x="1381597" y="77469"/>
                  </a:lnTo>
                  <a:lnTo>
                    <a:pt x="1338792" y="0"/>
                  </a:lnTo>
                  <a:close/>
                </a:path>
                <a:path w="1381759" h="77469">
                  <a:moveTo>
                    <a:pt x="840839" y="0"/>
                  </a:moveTo>
                  <a:lnTo>
                    <a:pt x="114243" y="0"/>
                  </a:lnTo>
                  <a:lnTo>
                    <a:pt x="0" y="77469"/>
                  </a:lnTo>
                  <a:lnTo>
                    <a:pt x="738776" y="77469"/>
                  </a:lnTo>
                  <a:lnTo>
                    <a:pt x="784417" y="24129"/>
                  </a:lnTo>
                  <a:lnTo>
                    <a:pt x="84083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6391612" y="2329179"/>
              <a:ext cx="1525905" cy="77470"/>
            </a:xfrm>
            <a:custGeom>
              <a:avLst/>
              <a:gdLst/>
              <a:ahLst/>
              <a:cxnLst/>
              <a:rect l="l" t="t" r="r" b="b"/>
              <a:pathLst>
                <a:path w="1525904" h="77469">
                  <a:moveTo>
                    <a:pt x="1482968" y="0"/>
                  </a:moveTo>
                  <a:lnTo>
                    <a:pt x="1365547" y="0"/>
                  </a:lnTo>
                  <a:lnTo>
                    <a:pt x="1410151" y="77470"/>
                  </a:lnTo>
                  <a:lnTo>
                    <a:pt x="1525774" y="77470"/>
                  </a:lnTo>
                  <a:lnTo>
                    <a:pt x="1482968" y="0"/>
                  </a:lnTo>
                  <a:close/>
                </a:path>
                <a:path w="1525904" h="77469">
                  <a:moveTo>
                    <a:pt x="849089" y="0"/>
                  </a:moveTo>
                  <a:lnTo>
                    <a:pt x="114243" y="0"/>
                  </a:lnTo>
                  <a:lnTo>
                    <a:pt x="0" y="77470"/>
                  </a:lnTo>
                  <a:lnTo>
                    <a:pt x="782663" y="77470"/>
                  </a:lnTo>
                  <a:lnTo>
                    <a:pt x="783887" y="76200"/>
                  </a:lnTo>
                  <a:lnTo>
                    <a:pt x="84908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6337300" y="2400300"/>
              <a:ext cx="1619885" cy="77470"/>
            </a:xfrm>
            <a:custGeom>
              <a:avLst/>
              <a:gdLst/>
              <a:ahLst/>
              <a:cxnLst/>
              <a:rect l="l" t="t" r="r" b="b"/>
              <a:pathLst>
                <a:path w="1619884" h="77469">
                  <a:moveTo>
                    <a:pt x="1576577" y="0"/>
                  </a:moveTo>
                  <a:lnTo>
                    <a:pt x="1460807" y="0"/>
                  </a:lnTo>
                  <a:lnTo>
                    <a:pt x="1468120" y="12700"/>
                  </a:lnTo>
                  <a:lnTo>
                    <a:pt x="1496059" y="62229"/>
                  </a:lnTo>
                  <a:lnTo>
                    <a:pt x="1508252" y="77470"/>
                  </a:lnTo>
                  <a:lnTo>
                    <a:pt x="1619383" y="77470"/>
                  </a:lnTo>
                  <a:lnTo>
                    <a:pt x="1576577" y="0"/>
                  </a:lnTo>
                  <a:close/>
                </a:path>
                <a:path w="1619884" h="77469">
                  <a:moveTo>
                    <a:pt x="842546" y="0"/>
                  </a:moveTo>
                  <a:lnTo>
                    <a:pt x="63676" y="0"/>
                  </a:lnTo>
                  <a:lnTo>
                    <a:pt x="0" y="43179"/>
                  </a:lnTo>
                  <a:lnTo>
                    <a:pt x="0" y="77470"/>
                  </a:lnTo>
                  <a:lnTo>
                    <a:pt x="768422" y="77470"/>
                  </a:lnTo>
                  <a:lnTo>
                    <a:pt x="838200" y="5079"/>
                  </a:lnTo>
                  <a:lnTo>
                    <a:pt x="842546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6309317" y="2470150"/>
              <a:ext cx="1686560" cy="77470"/>
            </a:xfrm>
            <a:custGeom>
              <a:avLst/>
              <a:gdLst/>
              <a:ahLst/>
              <a:cxnLst/>
              <a:rect l="l" t="t" r="r" b="b"/>
              <a:pathLst>
                <a:path w="1686559" h="77469">
                  <a:moveTo>
                    <a:pt x="1643155" y="0"/>
                  </a:moveTo>
                  <a:lnTo>
                    <a:pt x="1530138" y="0"/>
                  </a:lnTo>
                  <a:lnTo>
                    <a:pt x="1554522" y="30479"/>
                  </a:lnTo>
                  <a:lnTo>
                    <a:pt x="1564682" y="49529"/>
                  </a:lnTo>
                  <a:lnTo>
                    <a:pt x="1573572" y="59689"/>
                  </a:lnTo>
                  <a:lnTo>
                    <a:pt x="1582961" y="77470"/>
                  </a:lnTo>
                  <a:lnTo>
                    <a:pt x="1685961" y="77470"/>
                  </a:lnTo>
                  <a:lnTo>
                    <a:pt x="1643155" y="0"/>
                  </a:lnTo>
                  <a:close/>
                </a:path>
                <a:path w="1686559" h="77469">
                  <a:moveTo>
                    <a:pt x="803749" y="0"/>
                  </a:moveTo>
                  <a:lnTo>
                    <a:pt x="27982" y="0"/>
                  </a:lnTo>
                  <a:lnTo>
                    <a:pt x="27982" y="30479"/>
                  </a:lnTo>
                  <a:lnTo>
                    <a:pt x="0" y="77470"/>
                  </a:lnTo>
                  <a:lnTo>
                    <a:pt x="729075" y="77470"/>
                  </a:lnTo>
                  <a:lnTo>
                    <a:pt x="803749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6267477" y="2541269"/>
              <a:ext cx="1767205" cy="77470"/>
            </a:xfrm>
            <a:custGeom>
              <a:avLst/>
              <a:gdLst/>
              <a:ahLst/>
              <a:cxnLst/>
              <a:rect l="l" t="t" r="r" b="b"/>
              <a:pathLst>
                <a:path w="1767204" h="77469">
                  <a:moveTo>
                    <a:pt x="1724291" y="0"/>
                  </a:moveTo>
                  <a:lnTo>
                    <a:pt x="1621447" y="0"/>
                  </a:lnTo>
                  <a:lnTo>
                    <a:pt x="1662355" y="77469"/>
                  </a:lnTo>
                  <a:lnTo>
                    <a:pt x="1767097" y="77469"/>
                  </a:lnTo>
                  <a:lnTo>
                    <a:pt x="1724291" y="0"/>
                  </a:lnTo>
                  <a:close/>
                </a:path>
                <a:path w="1767204" h="77469">
                  <a:moveTo>
                    <a:pt x="777035" y="0"/>
                  </a:moveTo>
                  <a:lnTo>
                    <a:pt x="45620" y="0"/>
                  </a:lnTo>
                  <a:lnTo>
                    <a:pt x="2512" y="72389"/>
                  </a:lnTo>
                  <a:lnTo>
                    <a:pt x="0" y="77469"/>
                  </a:lnTo>
                  <a:lnTo>
                    <a:pt x="560042" y="77469"/>
                  </a:lnTo>
                  <a:lnTo>
                    <a:pt x="594332" y="43179"/>
                  </a:lnTo>
                  <a:lnTo>
                    <a:pt x="735413" y="43179"/>
                  </a:lnTo>
                  <a:lnTo>
                    <a:pt x="777035" y="0"/>
                  </a:lnTo>
                  <a:close/>
                </a:path>
                <a:path w="1767204" h="77469">
                  <a:moveTo>
                    <a:pt x="735413" y="43179"/>
                  </a:moveTo>
                  <a:lnTo>
                    <a:pt x="594332" y="43179"/>
                  </a:lnTo>
                  <a:lnTo>
                    <a:pt x="601190" y="77469"/>
                  </a:lnTo>
                  <a:lnTo>
                    <a:pt x="702360" y="77469"/>
                  </a:lnTo>
                  <a:lnTo>
                    <a:pt x="735413" y="4317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6232936" y="2612390"/>
              <a:ext cx="1840230" cy="76200"/>
            </a:xfrm>
            <a:custGeom>
              <a:avLst/>
              <a:gdLst/>
              <a:ahLst/>
              <a:cxnLst/>
              <a:rect l="l" t="t" r="r" b="b"/>
              <a:pathLst>
                <a:path w="1840229" h="76200">
                  <a:moveTo>
                    <a:pt x="1798130" y="0"/>
                  </a:moveTo>
                  <a:lnTo>
                    <a:pt x="1693543" y="0"/>
                  </a:lnTo>
                  <a:lnTo>
                    <a:pt x="1733781" y="76200"/>
                  </a:lnTo>
                  <a:lnTo>
                    <a:pt x="1840233" y="76200"/>
                  </a:lnTo>
                  <a:lnTo>
                    <a:pt x="1798130" y="0"/>
                  </a:lnTo>
                  <a:close/>
                </a:path>
                <a:path w="1840229" h="76200">
                  <a:moveTo>
                    <a:pt x="600933" y="0"/>
                  </a:moveTo>
                  <a:lnTo>
                    <a:pt x="37809" y="0"/>
                  </a:lnTo>
                  <a:lnTo>
                    <a:pt x="37053" y="1270"/>
                  </a:lnTo>
                  <a:lnTo>
                    <a:pt x="0" y="76200"/>
                  </a:lnTo>
                  <a:lnTo>
                    <a:pt x="202119" y="76200"/>
                  </a:lnTo>
                  <a:lnTo>
                    <a:pt x="294863" y="29210"/>
                  </a:lnTo>
                  <a:lnTo>
                    <a:pt x="571723" y="29210"/>
                  </a:lnTo>
                  <a:lnTo>
                    <a:pt x="600933" y="0"/>
                  </a:lnTo>
                  <a:close/>
                </a:path>
                <a:path w="1840229" h="76200">
                  <a:moveTo>
                    <a:pt x="571723" y="29210"/>
                  </a:moveTo>
                  <a:lnTo>
                    <a:pt x="294863" y="29210"/>
                  </a:lnTo>
                  <a:lnTo>
                    <a:pt x="381533" y="76200"/>
                  </a:lnTo>
                  <a:lnTo>
                    <a:pt x="440913" y="76200"/>
                  </a:lnTo>
                  <a:lnTo>
                    <a:pt x="552673" y="48260"/>
                  </a:lnTo>
                  <a:lnTo>
                    <a:pt x="571723" y="29210"/>
                  </a:lnTo>
                  <a:close/>
                </a:path>
                <a:path w="1840229" h="76200">
                  <a:moveTo>
                    <a:pt x="743022" y="0"/>
                  </a:moveTo>
                  <a:lnTo>
                    <a:pt x="634461" y="0"/>
                  </a:lnTo>
                  <a:lnTo>
                    <a:pt x="647923" y="67310"/>
                  </a:lnTo>
                  <a:lnTo>
                    <a:pt x="705073" y="39370"/>
                  </a:lnTo>
                  <a:lnTo>
                    <a:pt x="743022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6212839" y="2682240"/>
              <a:ext cx="1899920" cy="77470"/>
            </a:xfrm>
            <a:custGeom>
              <a:avLst/>
              <a:gdLst/>
              <a:ahLst/>
              <a:cxnLst/>
              <a:rect l="l" t="t" r="r" b="b"/>
              <a:pathLst>
                <a:path w="1899920" h="77469">
                  <a:moveTo>
                    <a:pt x="1856821" y="0"/>
                  </a:moveTo>
                  <a:lnTo>
                    <a:pt x="1750524" y="0"/>
                  </a:lnTo>
                  <a:lnTo>
                    <a:pt x="1791432" y="77470"/>
                  </a:lnTo>
                  <a:lnTo>
                    <a:pt x="1899627" y="77470"/>
                  </a:lnTo>
                  <a:lnTo>
                    <a:pt x="1856821" y="0"/>
                  </a:lnTo>
                  <a:close/>
                </a:path>
                <a:path w="1899920" h="77469">
                  <a:moveTo>
                    <a:pt x="234749" y="0"/>
                  </a:moveTo>
                  <a:lnTo>
                    <a:pt x="23236" y="0"/>
                  </a:lnTo>
                  <a:lnTo>
                    <a:pt x="0" y="46989"/>
                  </a:lnTo>
                  <a:lnTo>
                    <a:pt x="5418" y="77470"/>
                  </a:lnTo>
                  <a:lnTo>
                    <a:pt x="104647" y="77470"/>
                  </a:lnTo>
                  <a:lnTo>
                    <a:pt x="162560" y="66039"/>
                  </a:lnTo>
                  <a:lnTo>
                    <a:pt x="219710" y="7620"/>
                  </a:lnTo>
                  <a:lnTo>
                    <a:pt x="234749" y="0"/>
                  </a:lnTo>
                  <a:close/>
                </a:path>
                <a:path w="1899920" h="77469">
                  <a:moveTo>
                    <a:pt x="486410" y="0"/>
                  </a:moveTo>
                  <a:lnTo>
                    <a:pt x="389918" y="0"/>
                  </a:lnTo>
                  <a:lnTo>
                    <a:pt x="420369" y="16510"/>
                  </a:lnTo>
                  <a:lnTo>
                    <a:pt x="48641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6217129" y="2753359"/>
              <a:ext cx="1934845" cy="77470"/>
            </a:xfrm>
            <a:custGeom>
              <a:avLst/>
              <a:gdLst/>
              <a:ahLst/>
              <a:cxnLst/>
              <a:rect l="l" t="t" r="r" b="b"/>
              <a:pathLst>
                <a:path w="1934845" h="77469">
                  <a:moveTo>
                    <a:pt x="1891828" y="0"/>
                  </a:moveTo>
                  <a:lnTo>
                    <a:pt x="1783789" y="0"/>
                  </a:lnTo>
                  <a:lnTo>
                    <a:pt x="1824697" y="77469"/>
                  </a:lnTo>
                  <a:lnTo>
                    <a:pt x="1934634" y="77469"/>
                  </a:lnTo>
                  <a:lnTo>
                    <a:pt x="1891828" y="0"/>
                  </a:lnTo>
                  <a:close/>
                </a:path>
                <a:path w="1934845" h="77469">
                  <a:moveTo>
                    <a:pt x="132531" y="0"/>
                  </a:moveTo>
                  <a:lnTo>
                    <a:pt x="0" y="0"/>
                  </a:lnTo>
                  <a:lnTo>
                    <a:pt x="5870" y="33019"/>
                  </a:lnTo>
                  <a:lnTo>
                    <a:pt x="61750" y="13969"/>
                  </a:lnTo>
                  <a:lnTo>
                    <a:pt x="13253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8037803" y="2823209"/>
              <a:ext cx="153035" cy="77470"/>
            </a:xfrm>
            <a:custGeom>
              <a:avLst/>
              <a:gdLst/>
              <a:ahLst/>
              <a:cxnLst/>
              <a:rect l="l" t="t" r="r" b="b"/>
              <a:pathLst>
                <a:path w="153034" h="77469">
                  <a:moveTo>
                    <a:pt x="109750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52555" y="77469"/>
                  </a:lnTo>
                  <a:lnTo>
                    <a:pt x="109750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8075358" y="2894329"/>
              <a:ext cx="154305" cy="77470"/>
            </a:xfrm>
            <a:custGeom>
              <a:avLst/>
              <a:gdLst/>
              <a:ahLst/>
              <a:cxnLst/>
              <a:rect l="l" t="t" r="r" b="b"/>
              <a:pathLst>
                <a:path w="154304" h="77469">
                  <a:moveTo>
                    <a:pt x="11149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4297" y="77470"/>
                  </a:lnTo>
                  <a:lnTo>
                    <a:pt x="111492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8112242" y="2964179"/>
              <a:ext cx="156210" cy="77470"/>
            </a:xfrm>
            <a:custGeom>
              <a:avLst/>
              <a:gdLst/>
              <a:ahLst/>
              <a:cxnLst/>
              <a:rect l="l" t="t" r="r" b="b"/>
              <a:pathLst>
                <a:path w="156209" h="77469">
                  <a:moveTo>
                    <a:pt x="113202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6008" y="77470"/>
                  </a:lnTo>
                  <a:lnTo>
                    <a:pt x="11320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8149797" y="3035300"/>
              <a:ext cx="158115" cy="77470"/>
            </a:xfrm>
            <a:custGeom>
              <a:avLst/>
              <a:gdLst/>
              <a:ahLst/>
              <a:cxnLst/>
              <a:rect l="l" t="t" r="r" b="b"/>
              <a:pathLst>
                <a:path w="158115" h="77469">
                  <a:moveTo>
                    <a:pt x="114944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7750" y="77470"/>
                  </a:lnTo>
                  <a:lnTo>
                    <a:pt x="114944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8186681" y="3105150"/>
              <a:ext cx="160020" cy="77470"/>
            </a:xfrm>
            <a:custGeom>
              <a:avLst/>
              <a:gdLst/>
              <a:ahLst/>
              <a:cxnLst/>
              <a:rect l="l" t="t" r="r" b="b"/>
              <a:pathLst>
                <a:path w="160020" h="77469">
                  <a:moveTo>
                    <a:pt x="116655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59461" y="77470"/>
                  </a:lnTo>
                  <a:lnTo>
                    <a:pt x="116655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8224236" y="3176269"/>
              <a:ext cx="161290" cy="77470"/>
            </a:xfrm>
            <a:custGeom>
              <a:avLst/>
              <a:gdLst/>
              <a:ahLst/>
              <a:cxnLst/>
              <a:rect l="l" t="t" r="r" b="b"/>
              <a:pathLst>
                <a:path w="161290" h="77470">
                  <a:moveTo>
                    <a:pt x="118397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1203" y="77469"/>
                  </a:lnTo>
                  <a:lnTo>
                    <a:pt x="118397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8261791" y="3247390"/>
              <a:ext cx="163195" cy="77470"/>
            </a:xfrm>
            <a:custGeom>
              <a:avLst/>
              <a:gdLst/>
              <a:ahLst/>
              <a:cxnLst/>
              <a:rect l="l" t="t" r="r" b="b"/>
              <a:pathLst>
                <a:path w="163195" h="77470">
                  <a:moveTo>
                    <a:pt x="120139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2945" y="77470"/>
                  </a:lnTo>
                  <a:lnTo>
                    <a:pt x="120139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8298675" y="3317239"/>
              <a:ext cx="165100" cy="77470"/>
            </a:xfrm>
            <a:custGeom>
              <a:avLst/>
              <a:gdLst/>
              <a:ahLst/>
              <a:cxnLst/>
              <a:rect l="l" t="t" r="r" b="b"/>
              <a:pathLst>
                <a:path w="165100" h="77470">
                  <a:moveTo>
                    <a:pt x="121850" y="0"/>
                  </a:moveTo>
                  <a:lnTo>
                    <a:pt x="0" y="0"/>
                  </a:lnTo>
                  <a:lnTo>
                    <a:pt x="40907" y="77470"/>
                  </a:lnTo>
                  <a:lnTo>
                    <a:pt x="164656" y="77470"/>
                  </a:lnTo>
                  <a:lnTo>
                    <a:pt x="121850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8336230" y="3388359"/>
              <a:ext cx="167005" cy="77470"/>
            </a:xfrm>
            <a:custGeom>
              <a:avLst/>
              <a:gdLst/>
              <a:ahLst/>
              <a:cxnLst/>
              <a:rect l="l" t="t" r="r" b="b"/>
              <a:pathLst>
                <a:path w="167004" h="77470">
                  <a:moveTo>
                    <a:pt x="123592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6398" y="77469"/>
                  </a:lnTo>
                  <a:lnTo>
                    <a:pt x="123592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8373114" y="3458209"/>
              <a:ext cx="168275" cy="77470"/>
            </a:xfrm>
            <a:custGeom>
              <a:avLst/>
              <a:gdLst/>
              <a:ahLst/>
              <a:cxnLst/>
              <a:rect l="l" t="t" r="r" b="b"/>
              <a:pathLst>
                <a:path w="168275" h="77470">
                  <a:moveTo>
                    <a:pt x="125303" y="0"/>
                  </a:moveTo>
                  <a:lnTo>
                    <a:pt x="0" y="0"/>
                  </a:lnTo>
                  <a:lnTo>
                    <a:pt x="40907" y="77469"/>
                  </a:lnTo>
                  <a:lnTo>
                    <a:pt x="168108" y="77469"/>
                  </a:lnTo>
                  <a:lnTo>
                    <a:pt x="125303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8410669" y="3529329"/>
              <a:ext cx="165735" cy="69850"/>
            </a:xfrm>
            <a:custGeom>
              <a:avLst/>
              <a:gdLst/>
              <a:ahLst/>
              <a:cxnLst/>
              <a:rect l="l" t="t" r="r" b="b"/>
              <a:pathLst>
                <a:path w="165734" h="69850">
                  <a:moveTo>
                    <a:pt x="127045" y="0"/>
                  </a:moveTo>
                  <a:lnTo>
                    <a:pt x="0" y="0"/>
                  </a:lnTo>
                  <a:lnTo>
                    <a:pt x="22130" y="41910"/>
                  </a:lnTo>
                  <a:lnTo>
                    <a:pt x="165640" y="69850"/>
                  </a:lnTo>
                  <a:lnTo>
                    <a:pt x="127045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6795770" y="2539"/>
              <a:ext cx="1992630" cy="17780"/>
            </a:xfrm>
            <a:custGeom>
              <a:avLst/>
              <a:gdLst/>
              <a:ahLst/>
              <a:cxnLst/>
              <a:rect l="l" t="t" r="r" b="b"/>
              <a:pathLst>
                <a:path w="1992629" h="17780">
                  <a:moveTo>
                    <a:pt x="64884" y="17780"/>
                  </a:moveTo>
                  <a:lnTo>
                    <a:pt x="61010" y="8890"/>
                  </a:lnTo>
                  <a:lnTo>
                    <a:pt x="60464" y="7620"/>
                  </a:lnTo>
                  <a:lnTo>
                    <a:pt x="57150" y="0"/>
                  </a:lnTo>
                  <a:lnTo>
                    <a:pt x="0" y="0"/>
                  </a:lnTo>
                  <a:lnTo>
                    <a:pt x="3238" y="7620"/>
                  </a:lnTo>
                  <a:lnTo>
                    <a:pt x="7581" y="17780"/>
                  </a:lnTo>
                  <a:lnTo>
                    <a:pt x="64884" y="17780"/>
                  </a:lnTo>
                  <a:close/>
                </a:path>
                <a:path w="1992629" h="17780">
                  <a:moveTo>
                    <a:pt x="1992630" y="0"/>
                  </a:moveTo>
                  <a:lnTo>
                    <a:pt x="1944370" y="0"/>
                  </a:lnTo>
                  <a:lnTo>
                    <a:pt x="1938375" y="7620"/>
                  </a:lnTo>
                  <a:lnTo>
                    <a:pt x="1937385" y="8890"/>
                  </a:lnTo>
                  <a:lnTo>
                    <a:pt x="1930400" y="17780"/>
                  </a:lnTo>
                  <a:lnTo>
                    <a:pt x="1985518" y="17780"/>
                  </a:lnTo>
                  <a:lnTo>
                    <a:pt x="1989074" y="8890"/>
                  </a:lnTo>
                  <a:lnTo>
                    <a:pt x="1989582" y="7620"/>
                  </a:lnTo>
                  <a:lnTo>
                    <a:pt x="1992630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6802813" y="19050"/>
              <a:ext cx="1979295" cy="11430"/>
            </a:xfrm>
            <a:custGeom>
              <a:avLst/>
              <a:gdLst/>
              <a:ahLst/>
              <a:cxnLst/>
              <a:rect l="l" t="t" r="r" b="b"/>
              <a:pathLst>
                <a:path w="1979295" h="11429">
                  <a:moveTo>
                    <a:pt x="57292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267" y="11429"/>
                  </a:lnTo>
                  <a:lnTo>
                    <a:pt x="57292" y="0"/>
                  </a:lnTo>
                  <a:close/>
                </a:path>
                <a:path w="1979295" h="11429">
                  <a:moveTo>
                    <a:pt x="1978982" y="0"/>
                  </a:moveTo>
                  <a:lnTo>
                    <a:pt x="1924359" y="0"/>
                  </a:lnTo>
                  <a:lnTo>
                    <a:pt x="1915383" y="11429"/>
                  </a:lnTo>
                  <a:lnTo>
                    <a:pt x="1974410" y="11429"/>
                  </a:lnTo>
                  <a:lnTo>
                    <a:pt x="1978982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6807148" y="29210"/>
              <a:ext cx="1971039" cy="10160"/>
            </a:xfrm>
            <a:custGeom>
              <a:avLst/>
              <a:gdLst/>
              <a:ahLst/>
              <a:cxnLst/>
              <a:rect l="l" t="t" r="r" b="b"/>
              <a:pathLst>
                <a:path w="1971040" h="10159">
                  <a:moveTo>
                    <a:pt x="57379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801" y="10160"/>
                  </a:lnTo>
                  <a:lnTo>
                    <a:pt x="57379" y="0"/>
                  </a:lnTo>
                  <a:close/>
                </a:path>
                <a:path w="1971040" h="10159">
                  <a:moveTo>
                    <a:pt x="1970583" y="0"/>
                  </a:moveTo>
                  <a:lnTo>
                    <a:pt x="1912046" y="0"/>
                  </a:lnTo>
                  <a:lnTo>
                    <a:pt x="1904066" y="10160"/>
                  </a:lnTo>
                  <a:lnTo>
                    <a:pt x="1966519" y="10160"/>
                  </a:lnTo>
                  <a:lnTo>
                    <a:pt x="1970583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6810941" y="38099"/>
              <a:ext cx="1963420" cy="11430"/>
            </a:xfrm>
            <a:custGeom>
              <a:avLst/>
              <a:gdLst/>
              <a:ahLst/>
              <a:cxnLst/>
              <a:rect l="l" t="t" r="r" b="b"/>
              <a:pathLst>
                <a:path w="1963420" h="11429">
                  <a:moveTo>
                    <a:pt x="57456" y="0"/>
                  </a:moveTo>
                  <a:lnTo>
                    <a:pt x="0" y="0"/>
                  </a:lnTo>
                  <a:lnTo>
                    <a:pt x="4876" y="11429"/>
                  </a:lnTo>
                  <a:lnTo>
                    <a:pt x="62431" y="11429"/>
                  </a:lnTo>
                  <a:lnTo>
                    <a:pt x="57456" y="0"/>
                  </a:lnTo>
                  <a:close/>
                </a:path>
                <a:path w="1963420" h="11429">
                  <a:moveTo>
                    <a:pt x="1963234" y="0"/>
                  </a:moveTo>
                  <a:lnTo>
                    <a:pt x="1901271" y="0"/>
                  </a:lnTo>
                  <a:lnTo>
                    <a:pt x="1892294" y="11429"/>
                  </a:lnTo>
                  <a:lnTo>
                    <a:pt x="1958662" y="11429"/>
                  </a:lnTo>
                  <a:lnTo>
                    <a:pt x="1963234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6815275" y="48260"/>
              <a:ext cx="1955164" cy="10160"/>
            </a:xfrm>
            <a:custGeom>
              <a:avLst/>
              <a:gdLst/>
              <a:ahLst/>
              <a:cxnLst/>
              <a:rect l="l" t="t" r="r" b="b"/>
              <a:pathLst>
                <a:path w="1955165" h="10159">
                  <a:moveTo>
                    <a:pt x="57543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1966" y="10160"/>
                  </a:lnTo>
                  <a:lnTo>
                    <a:pt x="57543" y="0"/>
                  </a:lnTo>
                  <a:close/>
                </a:path>
                <a:path w="1955165" h="10159">
                  <a:moveTo>
                    <a:pt x="1954836" y="0"/>
                  </a:moveTo>
                  <a:lnTo>
                    <a:pt x="1888957" y="0"/>
                  </a:lnTo>
                  <a:lnTo>
                    <a:pt x="1880978" y="10160"/>
                  </a:lnTo>
                  <a:lnTo>
                    <a:pt x="1950772" y="10160"/>
                  </a:lnTo>
                  <a:lnTo>
                    <a:pt x="1954836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819068" y="57149"/>
              <a:ext cx="1947545" cy="10160"/>
            </a:xfrm>
            <a:custGeom>
              <a:avLst/>
              <a:gdLst/>
              <a:ahLst/>
              <a:cxnLst/>
              <a:rect l="l" t="t" r="r" b="b"/>
              <a:pathLst>
                <a:path w="1947545" h="10159">
                  <a:moveTo>
                    <a:pt x="57620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042" y="10159"/>
                  </a:lnTo>
                  <a:lnTo>
                    <a:pt x="57620" y="0"/>
                  </a:lnTo>
                  <a:close/>
                </a:path>
                <a:path w="1947545" h="10159">
                  <a:moveTo>
                    <a:pt x="1947487" y="0"/>
                  </a:moveTo>
                  <a:lnTo>
                    <a:pt x="1878182" y="0"/>
                  </a:lnTo>
                  <a:lnTo>
                    <a:pt x="1870203" y="10159"/>
                  </a:lnTo>
                  <a:lnTo>
                    <a:pt x="1943423" y="10159"/>
                  </a:lnTo>
                  <a:lnTo>
                    <a:pt x="194748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6823403" y="67310"/>
              <a:ext cx="1939289" cy="10160"/>
            </a:xfrm>
            <a:custGeom>
              <a:avLst/>
              <a:gdLst/>
              <a:ahLst/>
              <a:cxnLst/>
              <a:rect l="l" t="t" r="r" b="b"/>
              <a:pathLst>
                <a:path w="1939290" h="10159">
                  <a:moveTo>
                    <a:pt x="57708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130" y="10160"/>
                  </a:lnTo>
                  <a:lnTo>
                    <a:pt x="57708" y="0"/>
                  </a:lnTo>
                  <a:close/>
                </a:path>
                <a:path w="1939290" h="10159">
                  <a:moveTo>
                    <a:pt x="1939088" y="0"/>
                  </a:moveTo>
                  <a:lnTo>
                    <a:pt x="1865869" y="0"/>
                  </a:lnTo>
                  <a:lnTo>
                    <a:pt x="1857889" y="10160"/>
                  </a:lnTo>
                  <a:lnTo>
                    <a:pt x="1935024" y="10160"/>
                  </a:lnTo>
                  <a:lnTo>
                    <a:pt x="1939088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6827196" y="76199"/>
              <a:ext cx="1932305" cy="10160"/>
            </a:xfrm>
            <a:custGeom>
              <a:avLst/>
              <a:gdLst/>
              <a:ahLst/>
              <a:cxnLst/>
              <a:rect l="l" t="t" r="r" b="b"/>
              <a:pathLst>
                <a:path w="1932304" h="10159">
                  <a:moveTo>
                    <a:pt x="57784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206" y="10159"/>
                  </a:lnTo>
                  <a:lnTo>
                    <a:pt x="57784" y="0"/>
                  </a:lnTo>
                  <a:close/>
                </a:path>
                <a:path w="1932304" h="10159">
                  <a:moveTo>
                    <a:pt x="1931739" y="0"/>
                  </a:moveTo>
                  <a:lnTo>
                    <a:pt x="1855094" y="0"/>
                  </a:lnTo>
                  <a:lnTo>
                    <a:pt x="1847115" y="10159"/>
                  </a:lnTo>
                  <a:lnTo>
                    <a:pt x="1927675" y="10159"/>
                  </a:lnTo>
                  <a:lnTo>
                    <a:pt x="1931739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6831530" y="86360"/>
              <a:ext cx="1923414" cy="10160"/>
            </a:xfrm>
            <a:custGeom>
              <a:avLst/>
              <a:gdLst/>
              <a:ahLst/>
              <a:cxnLst/>
              <a:rect l="l" t="t" r="r" b="b"/>
              <a:pathLst>
                <a:path w="1923415" h="10159">
                  <a:moveTo>
                    <a:pt x="57872" y="0"/>
                  </a:moveTo>
                  <a:lnTo>
                    <a:pt x="0" y="0"/>
                  </a:lnTo>
                  <a:lnTo>
                    <a:pt x="4334" y="10160"/>
                  </a:lnTo>
                  <a:lnTo>
                    <a:pt x="62294" y="10160"/>
                  </a:lnTo>
                  <a:lnTo>
                    <a:pt x="57872" y="0"/>
                  </a:lnTo>
                  <a:close/>
                </a:path>
                <a:path w="1923415" h="10159">
                  <a:moveTo>
                    <a:pt x="1923341" y="0"/>
                  </a:moveTo>
                  <a:lnTo>
                    <a:pt x="1842780" y="0"/>
                  </a:lnTo>
                  <a:lnTo>
                    <a:pt x="1834801" y="10160"/>
                  </a:lnTo>
                  <a:lnTo>
                    <a:pt x="1919277" y="10160"/>
                  </a:lnTo>
                  <a:lnTo>
                    <a:pt x="1923341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6835323" y="95249"/>
              <a:ext cx="1916430" cy="10160"/>
            </a:xfrm>
            <a:custGeom>
              <a:avLst/>
              <a:gdLst/>
              <a:ahLst/>
              <a:cxnLst/>
              <a:rect l="l" t="t" r="r" b="b"/>
              <a:pathLst>
                <a:path w="1916429" h="10160">
                  <a:moveTo>
                    <a:pt x="57948" y="0"/>
                  </a:moveTo>
                  <a:lnTo>
                    <a:pt x="0" y="0"/>
                  </a:lnTo>
                  <a:lnTo>
                    <a:pt x="4334" y="10159"/>
                  </a:lnTo>
                  <a:lnTo>
                    <a:pt x="62370" y="10159"/>
                  </a:lnTo>
                  <a:lnTo>
                    <a:pt x="57948" y="0"/>
                  </a:lnTo>
                  <a:close/>
                </a:path>
                <a:path w="1916429" h="10160">
                  <a:moveTo>
                    <a:pt x="1915992" y="0"/>
                  </a:moveTo>
                  <a:lnTo>
                    <a:pt x="1832006" y="0"/>
                  </a:lnTo>
                  <a:lnTo>
                    <a:pt x="1824026" y="10159"/>
                  </a:lnTo>
                  <a:lnTo>
                    <a:pt x="1909114" y="10159"/>
                  </a:lnTo>
                  <a:lnTo>
                    <a:pt x="1914976" y="2540"/>
                  </a:lnTo>
                  <a:lnTo>
                    <a:pt x="1915992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6839648" y="105409"/>
              <a:ext cx="1905000" cy="10160"/>
            </a:xfrm>
            <a:custGeom>
              <a:avLst/>
              <a:gdLst/>
              <a:ahLst/>
              <a:cxnLst/>
              <a:rect l="l" t="t" r="r" b="b"/>
              <a:pathLst>
                <a:path w="1905000" h="10160">
                  <a:moveTo>
                    <a:pt x="62458" y="10160"/>
                  </a:moveTo>
                  <a:lnTo>
                    <a:pt x="58039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458" y="10160"/>
                  </a:lnTo>
                  <a:close/>
                </a:path>
                <a:path w="1905000" h="10160">
                  <a:moveTo>
                    <a:pt x="1904784" y="0"/>
                  </a:moveTo>
                  <a:lnTo>
                    <a:pt x="1819694" y="0"/>
                  </a:lnTo>
                  <a:lnTo>
                    <a:pt x="1811718" y="10160"/>
                  </a:lnTo>
                  <a:lnTo>
                    <a:pt x="1896973" y="10160"/>
                  </a:lnTo>
                  <a:lnTo>
                    <a:pt x="1904784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6843446" y="114299"/>
              <a:ext cx="1894205" cy="10160"/>
            </a:xfrm>
            <a:custGeom>
              <a:avLst/>
              <a:gdLst/>
              <a:ahLst/>
              <a:cxnLst/>
              <a:rect l="l" t="t" r="r" b="b"/>
              <a:pathLst>
                <a:path w="1894204" h="10160">
                  <a:moveTo>
                    <a:pt x="62534" y="10160"/>
                  </a:moveTo>
                  <a:lnTo>
                    <a:pt x="58115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534" y="10160"/>
                  </a:lnTo>
                  <a:close/>
                </a:path>
                <a:path w="1894204" h="10160">
                  <a:moveTo>
                    <a:pt x="1894154" y="0"/>
                  </a:moveTo>
                  <a:lnTo>
                    <a:pt x="1808911" y="0"/>
                  </a:lnTo>
                  <a:lnTo>
                    <a:pt x="1800936" y="10160"/>
                  </a:lnTo>
                  <a:lnTo>
                    <a:pt x="1886331" y="10160"/>
                  </a:lnTo>
                  <a:lnTo>
                    <a:pt x="1894154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6847777" y="124459"/>
              <a:ext cx="1882139" cy="10160"/>
            </a:xfrm>
            <a:custGeom>
              <a:avLst/>
              <a:gdLst/>
              <a:ahLst/>
              <a:cxnLst/>
              <a:rect l="l" t="t" r="r" b="b"/>
              <a:pathLst>
                <a:path w="1882140" h="10160">
                  <a:moveTo>
                    <a:pt x="62623" y="10160"/>
                  </a:moveTo>
                  <a:lnTo>
                    <a:pt x="5820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623" y="10160"/>
                  </a:lnTo>
                  <a:close/>
                </a:path>
                <a:path w="1882140" h="10160">
                  <a:moveTo>
                    <a:pt x="1882000" y="0"/>
                  </a:moveTo>
                  <a:lnTo>
                    <a:pt x="1796605" y="0"/>
                  </a:lnTo>
                  <a:lnTo>
                    <a:pt x="1788629" y="10160"/>
                  </a:lnTo>
                  <a:lnTo>
                    <a:pt x="1874189" y="10160"/>
                  </a:lnTo>
                  <a:lnTo>
                    <a:pt x="1882000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6851574" y="133349"/>
              <a:ext cx="1871980" cy="10160"/>
            </a:xfrm>
            <a:custGeom>
              <a:avLst/>
              <a:gdLst/>
              <a:ahLst/>
              <a:cxnLst/>
              <a:rect l="l" t="t" r="r" b="b"/>
              <a:pathLst>
                <a:path w="1871979" h="10160">
                  <a:moveTo>
                    <a:pt x="62699" y="10160"/>
                  </a:moveTo>
                  <a:lnTo>
                    <a:pt x="5828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699" y="10160"/>
                  </a:lnTo>
                  <a:close/>
                </a:path>
                <a:path w="1871979" h="10160">
                  <a:moveTo>
                    <a:pt x="1871370" y="0"/>
                  </a:moveTo>
                  <a:lnTo>
                    <a:pt x="1785823" y="0"/>
                  </a:lnTo>
                  <a:lnTo>
                    <a:pt x="1777847" y="10160"/>
                  </a:lnTo>
                  <a:lnTo>
                    <a:pt x="1863547" y="10160"/>
                  </a:lnTo>
                  <a:lnTo>
                    <a:pt x="1871370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6855904" y="143509"/>
              <a:ext cx="1859280" cy="10160"/>
            </a:xfrm>
            <a:custGeom>
              <a:avLst/>
              <a:gdLst/>
              <a:ahLst/>
              <a:cxnLst/>
              <a:rect l="l" t="t" r="r" b="b"/>
              <a:pathLst>
                <a:path w="1859279" h="10160">
                  <a:moveTo>
                    <a:pt x="62788" y="10160"/>
                  </a:moveTo>
                  <a:lnTo>
                    <a:pt x="5836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788" y="10160"/>
                  </a:lnTo>
                  <a:close/>
                </a:path>
                <a:path w="1859279" h="10160">
                  <a:moveTo>
                    <a:pt x="1859216" y="0"/>
                  </a:moveTo>
                  <a:lnTo>
                    <a:pt x="1773516" y="0"/>
                  </a:lnTo>
                  <a:lnTo>
                    <a:pt x="1765541" y="10160"/>
                  </a:lnTo>
                  <a:lnTo>
                    <a:pt x="1851406" y="10160"/>
                  </a:lnTo>
                  <a:lnTo>
                    <a:pt x="1859216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6859701" y="152399"/>
              <a:ext cx="1849120" cy="10160"/>
            </a:xfrm>
            <a:custGeom>
              <a:avLst/>
              <a:gdLst/>
              <a:ahLst/>
              <a:cxnLst/>
              <a:rect l="l" t="t" r="r" b="b"/>
              <a:pathLst>
                <a:path w="1849120" h="10160">
                  <a:moveTo>
                    <a:pt x="62865" y="10160"/>
                  </a:moveTo>
                  <a:lnTo>
                    <a:pt x="5843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865" y="10160"/>
                  </a:lnTo>
                  <a:close/>
                </a:path>
                <a:path w="1849120" h="10160">
                  <a:moveTo>
                    <a:pt x="1848586" y="0"/>
                  </a:moveTo>
                  <a:lnTo>
                    <a:pt x="1762734" y="0"/>
                  </a:lnTo>
                  <a:lnTo>
                    <a:pt x="1754759" y="10160"/>
                  </a:lnTo>
                  <a:lnTo>
                    <a:pt x="1840763" y="10160"/>
                  </a:lnTo>
                  <a:lnTo>
                    <a:pt x="1848586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6864032" y="162559"/>
              <a:ext cx="1837055" cy="10160"/>
            </a:xfrm>
            <a:custGeom>
              <a:avLst/>
              <a:gdLst/>
              <a:ahLst/>
              <a:cxnLst/>
              <a:rect l="l" t="t" r="r" b="b"/>
              <a:pathLst>
                <a:path w="1837054" h="10160">
                  <a:moveTo>
                    <a:pt x="62953" y="10160"/>
                  </a:moveTo>
                  <a:lnTo>
                    <a:pt x="58534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953" y="10160"/>
                  </a:lnTo>
                  <a:close/>
                </a:path>
                <a:path w="1837054" h="10160">
                  <a:moveTo>
                    <a:pt x="1836432" y="0"/>
                  </a:moveTo>
                  <a:lnTo>
                    <a:pt x="1750428" y="0"/>
                  </a:lnTo>
                  <a:lnTo>
                    <a:pt x="1742452" y="10160"/>
                  </a:lnTo>
                  <a:lnTo>
                    <a:pt x="1828622" y="10160"/>
                  </a:lnTo>
                  <a:lnTo>
                    <a:pt x="1836432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6867830" y="171449"/>
              <a:ext cx="1826260" cy="10160"/>
            </a:xfrm>
            <a:custGeom>
              <a:avLst/>
              <a:gdLst/>
              <a:ahLst/>
              <a:cxnLst/>
              <a:rect l="l" t="t" r="r" b="b"/>
              <a:pathLst>
                <a:path w="1826259" h="10160">
                  <a:moveTo>
                    <a:pt x="63030" y="10160"/>
                  </a:moveTo>
                  <a:lnTo>
                    <a:pt x="5859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30" y="10160"/>
                  </a:lnTo>
                  <a:close/>
                </a:path>
                <a:path w="1826259" h="10160">
                  <a:moveTo>
                    <a:pt x="1825802" y="0"/>
                  </a:moveTo>
                  <a:lnTo>
                    <a:pt x="1739646" y="0"/>
                  </a:lnTo>
                  <a:lnTo>
                    <a:pt x="1731670" y="10160"/>
                  </a:lnTo>
                  <a:lnTo>
                    <a:pt x="1817992" y="10160"/>
                  </a:lnTo>
                  <a:lnTo>
                    <a:pt x="182580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6872160" y="181609"/>
              <a:ext cx="1814195" cy="10160"/>
            </a:xfrm>
            <a:custGeom>
              <a:avLst/>
              <a:gdLst/>
              <a:ahLst/>
              <a:cxnLst/>
              <a:rect l="l" t="t" r="r" b="b"/>
              <a:pathLst>
                <a:path w="1814195" h="10160">
                  <a:moveTo>
                    <a:pt x="63119" y="10160"/>
                  </a:moveTo>
                  <a:lnTo>
                    <a:pt x="5869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19" y="10160"/>
                  </a:lnTo>
                  <a:close/>
                </a:path>
                <a:path w="1814195" h="10160">
                  <a:moveTo>
                    <a:pt x="1813661" y="0"/>
                  </a:moveTo>
                  <a:lnTo>
                    <a:pt x="1727339" y="0"/>
                  </a:lnTo>
                  <a:lnTo>
                    <a:pt x="1719364" y="10160"/>
                  </a:lnTo>
                  <a:lnTo>
                    <a:pt x="1805838" y="10160"/>
                  </a:lnTo>
                  <a:lnTo>
                    <a:pt x="18136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6875958" y="190499"/>
              <a:ext cx="1803400" cy="10160"/>
            </a:xfrm>
            <a:custGeom>
              <a:avLst/>
              <a:gdLst/>
              <a:ahLst/>
              <a:cxnLst/>
              <a:rect l="l" t="t" r="r" b="b"/>
              <a:pathLst>
                <a:path w="1803400" h="10160">
                  <a:moveTo>
                    <a:pt x="63182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182" y="10160"/>
                  </a:lnTo>
                  <a:close/>
                </a:path>
                <a:path w="1803400" h="10160">
                  <a:moveTo>
                    <a:pt x="1803019" y="0"/>
                  </a:moveTo>
                  <a:lnTo>
                    <a:pt x="1716557" y="0"/>
                  </a:lnTo>
                  <a:lnTo>
                    <a:pt x="1708581" y="10160"/>
                  </a:lnTo>
                  <a:lnTo>
                    <a:pt x="1795208" y="10160"/>
                  </a:lnTo>
                  <a:lnTo>
                    <a:pt x="1803019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6880289" y="200659"/>
              <a:ext cx="1791335" cy="10160"/>
            </a:xfrm>
            <a:custGeom>
              <a:avLst/>
              <a:gdLst/>
              <a:ahLst/>
              <a:cxnLst/>
              <a:rect l="l" t="t" r="r" b="b"/>
              <a:pathLst>
                <a:path w="1791334" h="10160">
                  <a:moveTo>
                    <a:pt x="63284" y="10160"/>
                  </a:moveTo>
                  <a:lnTo>
                    <a:pt x="588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284" y="10160"/>
                  </a:lnTo>
                  <a:close/>
                </a:path>
                <a:path w="1791334" h="10160">
                  <a:moveTo>
                    <a:pt x="1790877" y="0"/>
                  </a:moveTo>
                  <a:lnTo>
                    <a:pt x="1704251" y="0"/>
                  </a:lnTo>
                  <a:lnTo>
                    <a:pt x="1696275" y="10160"/>
                  </a:lnTo>
                  <a:lnTo>
                    <a:pt x="1783054" y="10160"/>
                  </a:lnTo>
                  <a:lnTo>
                    <a:pt x="1790877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6884086" y="20954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60">
                  <a:moveTo>
                    <a:pt x="63347" y="10160"/>
                  </a:moveTo>
                  <a:lnTo>
                    <a:pt x="5892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347" y="10160"/>
                  </a:lnTo>
                  <a:close/>
                </a:path>
                <a:path w="1780540" h="10160">
                  <a:moveTo>
                    <a:pt x="1780235" y="0"/>
                  </a:moveTo>
                  <a:lnTo>
                    <a:pt x="1693468" y="0"/>
                  </a:lnTo>
                  <a:lnTo>
                    <a:pt x="1685493" y="10160"/>
                  </a:lnTo>
                  <a:lnTo>
                    <a:pt x="1772424" y="10160"/>
                  </a:lnTo>
                  <a:lnTo>
                    <a:pt x="1780235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6888417" y="219709"/>
              <a:ext cx="1768475" cy="10160"/>
            </a:xfrm>
            <a:custGeom>
              <a:avLst/>
              <a:gdLst/>
              <a:ahLst/>
              <a:cxnLst/>
              <a:rect l="l" t="t" r="r" b="b"/>
              <a:pathLst>
                <a:path w="1768475" h="10160">
                  <a:moveTo>
                    <a:pt x="63449" y="10160"/>
                  </a:moveTo>
                  <a:lnTo>
                    <a:pt x="59016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449" y="10160"/>
                  </a:lnTo>
                  <a:close/>
                </a:path>
                <a:path w="1768475" h="10160">
                  <a:moveTo>
                    <a:pt x="1768094" y="0"/>
                  </a:moveTo>
                  <a:lnTo>
                    <a:pt x="1681162" y="0"/>
                  </a:lnTo>
                  <a:lnTo>
                    <a:pt x="1673186" y="10160"/>
                  </a:lnTo>
                  <a:lnTo>
                    <a:pt x="1760283" y="10160"/>
                  </a:lnTo>
                  <a:lnTo>
                    <a:pt x="1768094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6892213" y="228599"/>
              <a:ext cx="1757680" cy="10160"/>
            </a:xfrm>
            <a:custGeom>
              <a:avLst/>
              <a:gdLst/>
              <a:ahLst/>
              <a:cxnLst/>
              <a:rect l="l" t="t" r="r" b="b"/>
              <a:pathLst>
                <a:path w="1757679" h="10160">
                  <a:moveTo>
                    <a:pt x="63512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512" y="10160"/>
                  </a:lnTo>
                  <a:close/>
                </a:path>
                <a:path w="1757679" h="10160">
                  <a:moveTo>
                    <a:pt x="1757451" y="0"/>
                  </a:moveTo>
                  <a:lnTo>
                    <a:pt x="1670380" y="0"/>
                  </a:lnTo>
                  <a:lnTo>
                    <a:pt x="1662404" y="10160"/>
                  </a:lnTo>
                  <a:lnTo>
                    <a:pt x="1749640" y="10160"/>
                  </a:lnTo>
                  <a:lnTo>
                    <a:pt x="175745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6896544" y="238759"/>
              <a:ext cx="1745614" cy="10160"/>
            </a:xfrm>
            <a:custGeom>
              <a:avLst/>
              <a:gdLst/>
              <a:ahLst/>
              <a:cxnLst/>
              <a:rect l="l" t="t" r="r" b="b"/>
              <a:pathLst>
                <a:path w="1745615" h="10160">
                  <a:moveTo>
                    <a:pt x="63601" y="10160"/>
                  </a:moveTo>
                  <a:lnTo>
                    <a:pt x="5918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01" y="10160"/>
                  </a:lnTo>
                  <a:close/>
                </a:path>
                <a:path w="1745615" h="10160">
                  <a:moveTo>
                    <a:pt x="1745310" y="0"/>
                  </a:moveTo>
                  <a:lnTo>
                    <a:pt x="1658073" y="0"/>
                  </a:lnTo>
                  <a:lnTo>
                    <a:pt x="1650098" y="10160"/>
                  </a:lnTo>
                  <a:lnTo>
                    <a:pt x="1737499" y="10160"/>
                  </a:lnTo>
                  <a:lnTo>
                    <a:pt x="174531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6900342" y="247649"/>
              <a:ext cx="1734820" cy="10160"/>
            </a:xfrm>
            <a:custGeom>
              <a:avLst/>
              <a:gdLst/>
              <a:ahLst/>
              <a:cxnLst/>
              <a:rect l="l" t="t" r="r" b="b"/>
              <a:pathLst>
                <a:path w="1734820" h="10160">
                  <a:moveTo>
                    <a:pt x="63677" y="10160"/>
                  </a:moveTo>
                  <a:lnTo>
                    <a:pt x="5925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677" y="10160"/>
                  </a:lnTo>
                  <a:close/>
                </a:path>
                <a:path w="1734820" h="10160">
                  <a:moveTo>
                    <a:pt x="1734680" y="0"/>
                  </a:moveTo>
                  <a:lnTo>
                    <a:pt x="1647291" y="0"/>
                  </a:lnTo>
                  <a:lnTo>
                    <a:pt x="1639316" y="10160"/>
                  </a:lnTo>
                  <a:lnTo>
                    <a:pt x="1726857" y="10160"/>
                  </a:lnTo>
                  <a:lnTo>
                    <a:pt x="1734680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6904672" y="257809"/>
              <a:ext cx="1722755" cy="10160"/>
            </a:xfrm>
            <a:custGeom>
              <a:avLst/>
              <a:gdLst/>
              <a:ahLst/>
              <a:cxnLst/>
              <a:rect l="l" t="t" r="r" b="b"/>
              <a:pathLst>
                <a:path w="1722754" h="10160">
                  <a:moveTo>
                    <a:pt x="63766" y="10160"/>
                  </a:moveTo>
                  <a:lnTo>
                    <a:pt x="59347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766" y="10160"/>
                  </a:lnTo>
                  <a:close/>
                </a:path>
                <a:path w="1722754" h="10160">
                  <a:moveTo>
                    <a:pt x="1722526" y="0"/>
                  </a:moveTo>
                  <a:lnTo>
                    <a:pt x="1634985" y="0"/>
                  </a:lnTo>
                  <a:lnTo>
                    <a:pt x="1627009" y="10160"/>
                  </a:lnTo>
                  <a:lnTo>
                    <a:pt x="1714715" y="10160"/>
                  </a:lnTo>
                  <a:lnTo>
                    <a:pt x="172252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6908470" y="266699"/>
              <a:ext cx="1711960" cy="10160"/>
            </a:xfrm>
            <a:custGeom>
              <a:avLst/>
              <a:gdLst/>
              <a:ahLst/>
              <a:cxnLst/>
              <a:rect l="l" t="t" r="r" b="b"/>
              <a:pathLst>
                <a:path w="1711959" h="10160">
                  <a:moveTo>
                    <a:pt x="63842" y="10160"/>
                  </a:moveTo>
                  <a:lnTo>
                    <a:pt x="5942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842" y="10160"/>
                  </a:lnTo>
                  <a:close/>
                </a:path>
                <a:path w="1711959" h="10160">
                  <a:moveTo>
                    <a:pt x="1711896" y="0"/>
                  </a:moveTo>
                  <a:lnTo>
                    <a:pt x="1624203" y="0"/>
                  </a:lnTo>
                  <a:lnTo>
                    <a:pt x="1616227" y="10160"/>
                  </a:lnTo>
                  <a:lnTo>
                    <a:pt x="1704073" y="10160"/>
                  </a:lnTo>
                  <a:lnTo>
                    <a:pt x="17118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6912254" y="275602"/>
              <a:ext cx="1701800" cy="11430"/>
            </a:xfrm>
            <a:custGeom>
              <a:avLst/>
              <a:gdLst/>
              <a:ahLst/>
              <a:cxnLst/>
              <a:rect l="l" t="t" r="r" b="b"/>
              <a:pathLst>
                <a:path w="1701800" h="11429">
                  <a:moveTo>
                    <a:pt x="64477" y="11417"/>
                  </a:moveTo>
                  <a:lnTo>
                    <a:pt x="5949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477" y="11417"/>
                  </a:lnTo>
                  <a:close/>
                </a:path>
                <a:path w="1701800" h="11429">
                  <a:moveTo>
                    <a:pt x="1701266" y="0"/>
                  </a:moveTo>
                  <a:lnTo>
                    <a:pt x="1613433" y="0"/>
                  </a:lnTo>
                  <a:lnTo>
                    <a:pt x="1604454" y="11417"/>
                  </a:lnTo>
                  <a:lnTo>
                    <a:pt x="1692478" y="11417"/>
                  </a:lnTo>
                  <a:lnTo>
                    <a:pt x="1701266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6916585" y="285749"/>
              <a:ext cx="1689735" cy="10160"/>
            </a:xfrm>
            <a:custGeom>
              <a:avLst/>
              <a:gdLst/>
              <a:ahLst/>
              <a:cxnLst/>
              <a:rect l="l" t="t" r="r" b="b"/>
              <a:pathLst>
                <a:path w="1689734" h="10160">
                  <a:moveTo>
                    <a:pt x="64020" y="10160"/>
                  </a:moveTo>
                  <a:lnTo>
                    <a:pt x="59601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020" y="10160"/>
                  </a:lnTo>
                  <a:close/>
                </a:path>
                <a:path w="1689734" h="10160">
                  <a:moveTo>
                    <a:pt x="1689125" y="0"/>
                  </a:moveTo>
                  <a:lnTo>
                    <a:pt x="1601127" y="0"/>
                  </a:lnTo>
                  <a:lnTo>
                    <a:pt x="1593151" y="10160"/>
                  </a:lnTo>
                  <a:lnTo>
                    <a:pt x="1681314" y="10160"/>
                  </a:lnTo>
                  <a:lnTo>
                    <a:pt x="1689125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6920382" y="294652"/>
              <a:ext cx="1678939" cy="11430"/>
            </a:xfrm>
            <a:custGeom>
              <a:avLst/>
              <a:gdLst/>
              <a:ahLst/>
              <a:cxnLst/>
              <a:rect l="l" t="t" r="r" b="b"/>
              <a:pathLst>
                <a:path w="1678940" h="11429">
                  <a:moveTo>
                    <a:pt x="64643" y="11417"/>
                  </a:moveTo>
                  <a:lnTo>
                    <a:pt x="59664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643" y="11417"/>
                  </a:lnTo>
                  <a:close/>
                </a:path>
                <a:path w="1678940" h="11429">
                  <a:moveTo>
                    <a:pt x="1678482" y="0"/>
                  </a:moveTo>
                  <a:lnTo>
                    <a:pt x="1590344" y="0"/>
                  </a:lnTo>
                  <a:lnTo>
                    <a:pt x="1581365" y="11417"/>
                  </a:lnTo>
                  <a:lnTo>
                    <a:pt x="1669694" y="11417"/>
                  </a:lnTo>
                  <a:lnTo>
                    <a:pt x="167848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6924713" y="304799"/>
              <a:ext cx="1666875" cy="10160"/>
            </a:xfrm>
            <a:custGeom>
              <a:avLst/>
              <a:gdLst/>
              <a:ahLst/>
              <a:cxnLst/>
              <a:rect l="l" t="t" r="r" b="b"/>
              <a:pathLst>
                <a:path w="1666875" h="10160">
                  <a:moveTo>
                    <a:pt x="64185" y="10160"/>
                  </a:moveTo>
                  <a:lnTo>
                    <a:pt x="5975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185" y="10160"/>
                  </a:lnTo>
                  <a:close/>
                </a:path>
                <a:path w="1666875" h="10160">
                  <a:moveTo>
                    <a:pt x="1666341" y="0"/>
                  </a:moveTo>
                  <a:lnTo>
                    <a:pt x="1578038" y="0"/>
                  </a:lnTo>
                  <a:lnTo>
                    <a:pt x="1570062" y="10160"/>
                  </a:lnTo>
                  <a:lnTo>
                    <a:pt x="1658531" y="10160"/>
                  </a:lnTo>
                  <a:lnTo>
                    <a:pt x="1666341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6928510" y="313702"/>
              <a:ext cx="1656080" cy="11430"/>
            </a:xfrm>
            <a:custGeom>
              <a:avLst/>
              <a:gdLst/>
              <a:ahLst/>
              <a:cxnLst/>
              <a:rect l="l" t="t" r="r" b="b"/>
              <a:pathLst>
                <a:path w="1656079" h="11429">
                  <a:moveTo>
                    <a:pt x="64808" y="11417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4876" y="11417"/>
                  </a:lnTo>
                  <a:lnTo>
                    <a:pt x="64808" y="11417"/>
                  </a:lnTo>
                  <a:close/>
                </a:path>
                <a:path w="1656079" h="11429">
                  <a:moveTo>
                    <a:pt x="1655711" y="0"/>
                  </a:moveTo>
                  <a:lnTo>
                    <a:pt x="1567256" y="0"/>
                  </a:lnTo>
                  <a:lnTo>
                    <a:pt x="1558277" y="11417"/>
                  </a:lnTo>
                  <a:lnTo>
                    <a:pt x="1646910" y="11417"/>
                  </a:lnTo>
                  <a:lnTo>
                    <a:pt x="1655711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6932841" y="323849"/>
              <a:ext cx="1644014" cy="10160"/>
            </a:xfrm>
            <a:custGeom>
              <a:avLst/>
              <a:gdLst/>
              <a:ahLst/>
              <a:cxnLst/>
              <a:rect l="l" t="t" r="r" b="b"/>
              <a:pathLst>
                <a:path w="1644015" h="10160">
                  <a:moveTo>
                    <a:pt x="64350" y="10160"/>
                  </a:moveTo>
                  <a:lnTo>
                    <a:pt x="59918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350" y="10160"/>
                  </a:lnTo>
                  <a:close/>
                </a:path>
                <a:path w="1644015" h="10160">
                  <a:moveTo>
                    <a:pt x="1643557" y="0"/>
                  </a:moveTo>
                  <a:lnTo>
                    <a:pt x="1554949" y="0"/>
                  </a:lnTo>
                  <a:lnTo>
                    <a:pt x="1546974" y="10160"/>
                  </a:lnTo>
                  <a:lnTo>
                    <a:pt x="1635747" y="10160"/>
                  </a:lnTo>
                  <a:lnTo>
                    <a:pt x="1643557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6936639" y="332752"/>
              <a:ext cx="1633220" cy="10160"/>
            </a:xfrm>
            <a:custGeom>
              <a:avLst/>
              <a:gdLst/>
              <a:ahLst/>
              <a:cxnLst/>
              <a:rect l="l" t="t" r="r" b="b"/>
              <a:pathLst>
                <a:path w="1633220" h="10160">
                  <a:moveTo>
                    <a:pt x="64414" y="10147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30" y="10147"/>
                  </a:lnTo>
                  <a:lnTo>
                    <a:pt x="64414" y="10147"/>
                  </a:lnTo>
                  <a:close/>
                </a:path>
                <a:path w="1633220" h="10160">
                  <a:moveTo>
                    <a:pt x="1632927" y="0"/>
                  </a:moveTo>
                  <a:lnTo>
                    <a:pt x="1544167" y="0"/>
                  </a:lnTo>
                  <a:lnTo>
                    <a:pt x="1536192" y="10147"/>
                  </a:lnTo>
                  <a:lnTo>
                    <a:pt x="1625104" y="10147"/>
                  </a:lnTo>
                  <a:lnTo>
                    <a:pt x="1632927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6940969" y="342899"/>
              <a:ext cx="1621155" cy="10160"/>
            </a:xfrm>
            <a:custGeom>
              <a:avLst/>
              <a:gdLst/>
              <a:ahLst/>
              <a:cxnLst/>
              <a:rect l="l" t="t" r="r" b="b"/>
              <a:pathLst>
                <a:path w="1621154" h="10160">
                  <a:moveTo>
                    <a:pt x="64503" y="10160"/>
                  </a:moveTo>
                  <a:lnTo>
                    <a:pt x="60083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4503" y="10160"/>
                  </a:lnTo>
                  <a:close/>
                </a:path>
                <a:path w="1621154" h="10160">
                  <a:moveTo>
                    <a:pt x="1620774" y="0"/>
                  </a:moveTo>
                  <a:lnTo>
                    <a:pt x="1531861" y="0"/>
                  </a:lnTo>
                  <a:lnTo>
                    <a:pt x="1523885" y="10160"/>
                  </a:lnTo>
                  <a:lnTo>
                    <a:pt x="1612963" y="10160"/>
                  </a:lnTo>
                  <a:lnTo>
                    <a:pt x="1620774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6945846" y="353059"/>
              <a:ext cx="1608455" cy="8890"/>
            </a:xfrm>
            <a:custGeom>
              <a:avLst/>
              <a:gdLst/>
              <a:ahLst/>
              <a:cxnLst/>
              <a:rect l="l" t="t" r="r" b="b"/>
              <a:pathLst>
                <a:path w="1608454" h="8889">
                  <a:moveTo>
                    <a:pt x="61988" y="2540"/>
                  </a:moveTo>
                  <a:lnTo>
                    <a:pt x="60185" y="2540"/>
                  </a:lnTo>
                  <a:lnTo>
                    <a:pt x="60185" y="0"/>
                  </a:lnTo>
                  <a:lnTo>
                    <a:pt x="0" y="0"/>
                  </a:lnTo>
                  <a:lnTo>
                    <a:pt x="0" y="2540"/>
                  </a:lnTo>
                  <a:lnTo>
                    <a:pt x="1905" y="2540"/>
                  </a:lnTo>
                  <a:lnTo>
                    <a:pt x="1905" y="8890"/>
                  </a:lnTo>
                  <a:lnTo>
                    <a:pt x="61988" y="8890"/>
                  </a:lnTo>
                  <a:lnTo>
                    <a:pt x="61988" y="2540"/>
                  </a:lnTo>
                  <a:close/>
                </a:path>
                <a:path w="1608454" h="8889">
                  <a:moveTo>
                    <a:pt x="1608086" y="0"/>
                  </a:moveTo>
                  <a:lnTo>
                    <a:pt x="1519008" y="0"/>
                  </a:lnTo>
                  <a:lnTo>
                    <a:pt x="1512023" y="8890"/>
                  </a:lnTo>
                  <a:lnTo>
                    <a:pt x="1601254" y="8890"/>
                  </a:lnTo>
                  <a:lnTo>
                    <a:pt x="1608086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6949097" y="361949"/>
              <a:ext cx="1598295" cy="10160"/>
            </a:xfrm>
            <a:custGeom>
              <a:avLst/>
              <a:gdLst/>
              <a:ahLst/>
              <a:cxnLst/>
              <a:rect l="l" t="t" r="r" b="b"/>
              <a:pathLst>
                <a:path w="1598295" h="10160">
                  <a:moveTo>
                    <a:pt x="63995" y="10160"/>
                  </a:moveTo>
                  <a:lnTo>
                    <a:pt x="59994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995" y="10160"/>
                  </a:lnTo>
                  <a:close/>
                </a:path>
                <a:path w="1598295" h="10160">
                  <a:moveTo>
                    <a:pt x="1598002" y="0"/>
                  </a:moveTo>
                  <a:lnTo>
                    <a:pt x="1508772" y="0"/>
                  </a:lnTo>
                  <a:lnTo>
                    <a:pt x="1500797" y="10160"/>
                  </a:lnTo>
                  <a:lnTo>
                    <a:pt x="1590179" y="10160"/>
                  </a:lnTo>
                  <a:lnTo>
                    <a:pt x="1598002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6953441" y="372109"/>
              <a:ext cx="1586230" cy="8890"/>
            </a:xfrm>
            <a:custGeom>
              <a:avLst/>
              <a:gdLst/>
              <a:ahLst/>
              <a:cxnLst/>
              <a:rect l="l" t="t" r="r" b="b"/>
              <a:pathLst>
                <a:path w="1586229" h="8889">
                  <a:moveTo>
                    <a:pt x="63157" y="8890"/>
                  </a:moveTo>
                  <a:lnTo>
                    <a:pt x="59651" y="0"/>
                  </a:lnTo>
                  <a:lnTo>
                    <a:pt x="0" y="0"/>
                  </a:lnTo>
                  <a:lnTo>
                    <a:pt x="3784" y="8890"/>
                  </a:lnTo>
                  <a:lnTo>
                    <a:pt x="63157" y="8890"/>
                  </a:lnTo>
                  <a:close/>
                </a:path>
                <a:path w="1586229" h="8889">
                  <a:moveTo>
                    <a:pt x="1585836" y="0"/>
                  </a:moveTo>
                  <a:lnTo>
                    <a:pt x="1496453" y="0"/>
                  </a:lnTo>
                  <a:lnTo>
                    <a:pt x="1489468" y="8890"/>
                  </a:lnTo>
                  <a:lnTo>
                    <a:pt x="1579003" y="8890"/>
                  </a:lnTo>
                  <a:lnTo>
                    <a:pt x="1585836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6957225" y="380999"/>
              <a:ext cx="1575435" cy="10160"/>
            </a:xfrm>
            <a:custGeom>
              <a:avLst/>
              <a:gdLst/>
              <a:ahLst/>
              <a:cxnLst/>
              <a:rect l="l" t="t" r="r" b="b"/>
              <a:pathLst>
                <a:path w="1575434" h="10160">
                  <a:moveTo>
                    <a:pt x="63385" y="10160"/>
                  </a:moveTo>
                  <a:lnTo>
                    <a:pt x="5937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3385" y="10160"/>
                  </a:lnTo>
                  <a:close/>
                </a:path>
                <a:path w="1575434" h="10160">
                  <a:moveTo>
                    <a:pt x="1575219" y="0"/>
                  </a:moveTo>
                  <a:lnTo>
                    <a:pt x="1485684" y="0"/>
                  </a:lnTo>
                  <a:lnTo>
                    <a:pt x="1477708" y="10160"/>
                  </a:lnTo>
                  <a:lnTo>
                    <a:pt x="1567395" y="10160"/>
                  </a:lnTo>
                  <a:lnTo>
                    <a:pt x="1575219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6961022" y="389889"/>
              <a:ext cx="1564640" cy="10160"/>
            </a:xfrm>
            <a:custGeom>
              <a:avLst/>
              <a:gdLst/>
              <a:ahLst/>
              <a:cxnLst/>
              <a:rect l="l" t="t" r="r" b="b"/>
              <a:pathLst>
                <a:path w="1564640" h="10160">
                  <a:moveTo>
                    <a:pt x="63093" y="10160"/>
                  </a:moveTo>
                  <a:lnTo>
                    <a:pt x="5909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3093" y="10160"/>
                  </a:lnTo>
                  <a:close/>
                </a:path>
                <a:path w="1564640" h="10160">
                  <a:moveTo>
                    <a:pt x="1564576" y="0"/>
                  </a:moveTo>
                  <a:lnTo>
                    <a:pt x="1474901" y="0"/>
                  </a:lnTo>
                  <a:lnTo>
                    <a:pt x="1466926" y="10160"/>
                  </a:lnTo>
                  <a:lnTo>
                    <a:pt x="1556766" y="10160"/>
                  </a:lnTo>
                  <a:lnTo>
                    <a:pt x="1564576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6965353" y="400049"/>
              <a:ext cx="1552575" cy="10160"/>
            </a:xfrm>
            <a:custGeom>
              <a:avLst/>
              <a:gdLst/>
              <a:ahLst/>
              <a:cxnLst/>
              <a:rect l="l" t="t" r="r" b="b"/>
              <a:pathLst>
                <a:path w="1552575" h="10159">
                  <a:moveTo>
                    <a:pt x="62776" y="10160"/>
                  </a:moveTo>
                  <a:lnTo>
                    <a:pt x="58762" y="0"/>
                  </a:lnTo>
                  <a:lnTo>
                    <a:pt x="0" y="0"/>
                  </a:lnTo>
                  <a:lnTo>
                    <a:pt x="4343" y="10160"/>
                  </a:lnTo>
                  <a:lnTo>
                    <a:pt x="62776" y="10160"/>
                  </a:lnTo>
                  <a:close/>
                </a:path>
                <a:path w="1552575" h="10159">
                  <a:moveTo>
                    <a:pt x="1552435" y="0"/>
                  </a:moveTo>
                  <a:lnTo>
                    <a:pt x="1462595" y="0"/>
                  </a:lnTo>
                  <a:lnTo>
                    <a:pt x="1454619" y="10160"/>
                  </a:lnTo>
                  <a:lnTo>
                    <a:pt x="1544612" y="10160"/>
                  </a:lnTo>
                  <a:lnTo>
                    <a:pt x="1552435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6969151" y="408939"/>
              <a:ext cx="1542415" cy="11430"/>
            </a:xfrm>
            <a:custGeom>
              <a:avLst/>
              <a:gdLst/>
              <a:ahLst/>
              <a:cxnLst/>
              <a:rect l="l" t="t" r="r" b="b"/>
              <a:pathLst>
                <a:path w="1542415" h="11429">
                  <a:moveTo>
                    <a:pt x="62979" y="11430"/>
                  </a:moveTo>
                  <a:lnTo>
                    <a:pt x="58470" y="0"/>
                  </a:lnTo>
                  <a:lnTo>
                    <a:pt x="0" y="0"/>
                  </a:lnTo>
                  <a:lnTo>
                    <a:pt x="4876" y="11430"/>
                  </a:lnTo>
                  <a:lnTo>
                    <a:pt x="62979" y="11430"/>
                  </a:lnTo>
                  <a:close/>
                </a:path>
                <a:path w="1542415" h="11429">
                  <a:moveTo>
                    <a:pt x="1541792" y="0"/>
                  </a:moveTo>
                  <a:lnTo>
                    <a:pt x="1451813" y="0"/>
                  </a:lnTo>
                  <a:lnTo>
                    <a:pt x="1442834" y="11430"/>
                  </a:lnTo>
                  <a:lnTo>
                    <a:pt x="1533004" y="11430"/>
                  </a:lnTo>
                  <a:lnTo>
                    <a:pt x="1541792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6973481" y="419099"/>
              <a:ext cx="1529715" cy="10160"/>
            </a:xfrm>
            <a:custGeom>
              <a:avLst/>
              <a:gdLst/>
              <a:ahLst/>
              <a:cxnLst/>
              <a:rect l="l" t="t" r="r" b="b"/>
              <a:pathLst>
                <a:path w="1529715" h="10159">
                  <a:moveTo>
                    <a:pt x="62153" y="10160"/>
                  </a:moveTo>
                  <a:lnTo>
                    <a:pt x="5815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2153" y="10160"/>
                  </a:lnTo>
                  <a:close/>
                </a:path>
                <a:path w="1529715" h="10159">
                  <a:moveTo>
                    <a:pt x="1529651" y="0"/>
                  </a:moveTo>
                  <a:lnTo>
                    <a:pt x="1439506" y="0"/>
                  </a:lnTo>
                  <a:lnTo>
                    <a:pt x="1431518" y="10160"/>
                  </a:lnTo>
                  <a:lnTo>
                    <a:pt x="1521841" y="10160"/>
                  </a:lnTo>
                  <a:lnTo>
                    <a:pt x="1529651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6977278" y="427989"/>
              <a:ext cx="1519555" cy="10160"/>
            </a:xfrm>
            <a:custGeom>
              <a:avLst/>
              <a:gdLst/>
              <a:ahLst/>
              <a:cxnLst/>
              <a:rect l="l" t="t" r="r" b="b"/>
              <a:pathLst>
                <a:path w="1519554" h="10159">
                  <a:moveTo>
                    <a:pt x="61874" y="10160"/>
                  </a:moveTo>
                  <a:lnTo>
                    <a:pt x="5786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874" y="10160"/>
                  </a:lnTo>
                  <a:close/>
                </a:path>
                <a:path w="1519554" h="10159">
                  <a:moveTo>
                    <a:pt x="1519021" y="0"/>
                  </a:moveTo>
                  <a:lnTo>
                    <a:pt x="1428724" y="0"/>
                  </a:lnTo>
                  <a:lnTo>
                    <a:pt x="1420749" y="10160"/>
                  </a:lnTo>
                  <a:lnTo>
                    <a:pt x="1511198" y="10160"/>
                  </a:lnTo>
                  <a:lnTo>
                    <a:pt x="15190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6981609" y="438149"/>
              <a:ext cx="1507490" cy="10160"/>
            </a:xfrm>
            <a:custGeom>
              <a:avLst/>
              <a:gdLst/>
              <a:ahLst/>
              <a:cxnLst/>
              <a:rect l="l" t="t" r="r" b="b"/>
              <a:pathLst>
                <a:path w="1507490" h="10159">
                  <a:moveTo>
                    <a:pt x="61544" y="10160"/>
                  </a:moveTo>
                  <a:lnTo>
                    <a:pt x="57543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544" y="10160"/>
                  </a:lnTo>
                  <a:close/>
                </a:path>
                <a:path w="1507490" h="10159">
                  <a:moveTo>
                    <a:pt x="1506867" y="0"/>
                  </a:moveTo>
                  <a:lnTo>
                    <a:pt x="1416418" y="0"/>
                  </a:lnTo>
                  <a:lnTo>
                    <a:pt x="1408430" y="10160"/>
                  </a:lnTo>
                  <a:lnTo>
                    <a:pt x="1499057" y="10160"/>
                  </a:lnTo>
                  <a:lnTo>
                    <a:pt x="1506867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6985406" y="447039"/>
              <a:ext cx="1496695" cy="10160"/>
            </a:xfrm>
            <a:custGeom>
              <a:avLst/>
              <a:gdLst/>
              <a:ahLst/>
              <a:cxnLst/>
              <a:rect l="l" t="t" r="r" b="b"/>
              <a:pathLst>
                <a:path w="1496695" h="10159">
                  <a:moveTo>
                    <a:pt x="61252" y="10160"/>
                  </a:moveTo>
                  <a:lnTo>
                    <a:pt x="5725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1252" y="10160"/>
                  </a:lnTo>
                  <a:close/>
                </a:path>
                <a:path w="1496695" h="10159">
                  <a:moveTo>
                    <a:pt x="1496237" y="0"/>
                  </a:moveTo>
                  <a:lnTo>
                    <a:pt x="1405636" y="0"/>
                  </a:lnTo>
                  <a:lnTo>
                    <a:pt x="1397660" y="10160"/>
                  </a:lnTo>
                  <a:lnTo>
                    <a:pt x="1488414" y="10160"/>
                  </a:lnTo>
                  <a:lnTo>
                    <a:pt x="1496237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6989737" y="457199"/>
              <a:ext cx="1484630" cy="10160"/>
            </a:xfrm>
            <a:custGeom>
              <a:avLst/>
              <a:gdLst/>
              <a:ahLst/>
              <a:cxnLst/>
              <a:rect l="l" t="t" r="r" b="b"/>
              <a:pathLst>
                <a:path w="1484629" h="10159">
                  <a:moveTo>
                    <a:pt x="60934" y="10160"/>
                  </a:moveTo>
                  <a:lnTo>
                    <a:pt x="5692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934" y="10160"/>
                  </a:lnTo>
                  <a:close/>
                </a:path>
                <a:path w="1484629" h="10159">
                  <a:moveTo>
                    <a:pt x="1484083" y="0"/>
                  </a:moveTo>
                  <a:lnTo>
                    <a:pt x="1393329" y="0"/>
                  </a:lnTo>
                  <a:lnTo>
                    <a:pt x="1385341" y="10160"/>
                  </a:lnTo>
                  <a:lnTo>
                    <a:pt x="1476273" y="10160"/>
                  </a:lnTo>
                  <a:lnTo>
                    <a:pt x="14840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6993534" y="466089"/>
              <a:ext cx="1473835" cy="10160"/>
            </a:xfrm>
            <a:custGeom>
              <a:avLst/>
              <a:gdLst/>
              <a:ahLst/>
              <a:cxnLst/>
              <a:rect l="l" t="t" r="r" b="b"/>
              <a:pathLst>
                <a:path w="1473834" h="10159">
                  <a:moveTo>
                    <a:pt x="60642" y="10160"/>
                  </a:moveTo>
                  <a:lnTo>
                    <a:pt x="5662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642" y="10160"/>
                  </a:lnTo>
                  <a:close/>
                </a:path>
                <a:path w="1473834" h="10159">
                  <a:moveTo>
                    <a:pt x="1473454" y="0"/>
                  </a:moveTo>
                  <a:lnTo>
                    <a:pt x="1382547" y="0"/>
                  </a:lnTo>
                  <a:lnTo>
                    <a:pt x="1374571" y="10160"/>
                  </a:lnTo>
                  <a:lnTo>
                    <a:pt x="1465630" y="10160"/>
                  </a:lnTo>
                  <a:lnTo>
                    <a:pt x="1473454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6997865" y="476249"/>
              <a:ext cx="1461770" cy="10160"/>
            </a:xfrm>
            <a:custGeom>
              <a:avLst/>
              <a:gdLst/>
              <a:ahLst/>
              <a:cxnLst/>
              <a:rect l="l" t="t" r="r" b="b"/>
              <a:pathLst>
                <a:path w="1461770" h="10159">
                  <a:moveTo>
                    <a:pt x="60325" y="10160"/>
                  </a:moveTo>
                  <a:lnTo>
                    <a:pt x="56311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325" y="10160"/>
                  </a:lnTo>
                  <a:close/>
                </a:path>
                <a:path w="1461770" h="10159">
                  <a:moveTo>
                    <a:pt x="1461300" y="0"/>
                  </a:moveTo>
                  <a:lnTo>
                    <a:pt x="1370241" y="0"/>
                  </a:lnTo>
                  <a:lnTo>
                    <a:pt x="1362252" y="10160"/>
                  </a:lnTo>
                  <a:lnTo>
                    <a:pt x="1453489" y="10160"/>
                  </a:lnTo>
                  <a:lnTo>
                    <a:pt x="1461300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7001663" y="485139"/>
              <a:ext cx="1450975" cy="10160"/>
            </a:xfrm>
            <a:custGeom>
              <a:avLst/>
              <a:gdLst/>
              <a:ahLst/>
              <a:cxnLst/>
              <a:rect l="l" t="t" r="r" b="b"/>
              <a:pathLst>
                <a:path w="1450975" h="10159">
                  <a:moveTo>
                    <a:pt x="60032" y="10160"/>
                  </a:moveTo>
                  <a:lnTo>
                    <a:pt x="5601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60032" y="10160"/>
                  </a:lnTo>
                  <a:close/>
                </a:path>
                <a:path w="1450975" h="10159">
                  <a:moveTo>
                    <a:pt x="1450670" y="0"/>
                  </a:moveTo>
                  <a:lnTo>
                    <a:pt x="1359458" y="0"/>
                  </a:lnTo>
                  <a:lnTo>
                    <a:pt x="1351483" y="10160"/>
                  </a:lnTo>
                  <a:lnTo>
                    <a:pt x="1442859" y="10160"/>
                  </a:lnTo>
                  <a:lnTo>
                    <a:pt x="1450670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7005993" y="495299"/>
              <a:ext cx="1438910" cy="10160"/>
            </a:xfrm>
            <a:custGeom>
              <a:avLst/>
              <a:gdLst/>
              <a:ahLst/>
              <a:cxnLst/>
              <a:rect l="l" t="t" r="r" b="b"/>
              <a:pathLst>
                <a:path w="1438909" h="10159">
                  <a:moveTo>
                    <a:pt x="59702" y="10160"/>
                  </a:moveTo>
                  <a:lnTo>
                    <a:pt x="55702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702" y="10160"/>
                  </a:lnTo>
                  <a:close/>
                </a:path>
                <a:path w="1438909" h="10159">
                  <a:moveTo>
                    <a:pt x="1438529" y="0"/>
                  </a:moveTo>
                  <a:lnTo>
                    <a:pt x="1347152" y="0"/>
                  </a:lnTo>
                  <a:lnTo>
                    <a:pt x="1339164" y="10160"/>
                  </a:lnTo>
                  <a:lnTo>
                    <a:pt x="1430705" y="10160"/>
                  </a:lnTo>
                  <a:lnTo>
                    <a:pt x="1438529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7009790" y="504189"/>
              <a:ext cx="1428115" cy="10160"/>
            </a:xfrm>
            <a:custGeom>
              <a:avLst/>
              <a:gdLst/>
              <a:ahLst/>
              <a:cxnLst/>
              <a:rect l="l" t="t" r="r" b="b"/>
              <a:pathLst>
                <a:path w="1428115" h="10159">
                  <a:moveTo>
                    <a:pt x="59410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410" y="10160"/>
                  </a:lnTo>
                  <a:close/>
                </a:path>
                <a:path w="1428115" h="10159">
                  <a:moveTo>
                    <a:pt x="1427886" y="0"/>
                  </a:moveTo>
                  <a:lnTo>
                    <a:pt x="1336370" y="0"/>
                  </a:lnTo>
                  <a:lnTo>
                    <a:pt x="1328394" y="10160"/>
                  </a:lnTo>
                  <a:lnTo>
                    <a:pt x="1420075" y="10160"/>
                  </a:lnTo>
                  <a:lnTo>
                    <a:pt x="1427886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7014121" y="514349"/>
              <a:ext cx="1416050" cy="10160"/>
            </a:xfrm>
            <a:custGeom>
              <a:avLst/>
              <a:gdLst/>
              <a:ahLst/>
              <a:cxnLst/>
              <a:rect l="l" t="t" r="r" b="b"/>
              <a:pathLst>
                <a:path w="1416050" h="10159">
                  <a:moveTo>
                    <a:pt x="59093" y="10160"/>
                  </a:moveTo>
                  <a:lnTo>
                    <a:pt x="55079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9093" y="10160"/>
                  </a:lnTo>
                  <a:close/>
                </a:path>
                <a:path w="1416050" h="10159">
                  <a:moveTo>
                    <a:pt x="1415745" y="0"/>
                  </a:moveTo>
                  <a:lnTo>
                    <a:pt x="1324063" y="0"/>
                  </a:lnTo>
                  <a:lnTo>
                    <a:pt x="1316075" y="10160"/>
                  </a:lnTo>
                  <a:lnTo>
                    <a:pt x="1407922" y="10160"/>
                  </a:lnTo>
                  <a:lnTo>
                    <a:pt x="1415745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7017918" y="523239"/>
              <a:ext cx="1405255" cy="10160"/>
            </a:xfrm>
            <a:custGeom>
              <a:avLst/>
              <a:gdLst/>
              <a:ahLst/>
              <a:cxnLst/>
              <a:rect l="l" t="t" r="r" b="b"/>
              <a:pathLst>
                <a:path w="1405254" h="10159">
                  <a:moveTo>
                    <a:pt x="58801" y="10160"/>
                  </a:moveTo>
                  <a:lnTo>
                    <a:pt x="5480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801" y="10160"/>
                  </a:lnTo>
                  <a:close/>
                </a:path>
                <a:path w="1405254" h="10159">
                  <a:moveTo>
                    <a:pt x="1405102" y="0"/>
                  </a:moveTo>
                  <a:lnTo>
                    <a:pt x="1313281" y="0"/>
                  </a:lnTo>
                  <a:lnTo>
                    <a:pt x="1305306" y="10160"/>
                  </a:lnTo>
                  <a:lnTo>
                    <a:pt x="1397292" y="10160"/>
                  </a:lnTo>
                  <a:lnTo>
                    <a:pt x="1405102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7022249" y="533399"/>
              <a:ext cx="1393190" cy="10160"/>
            </a:xfrm>
            <a:custGeom>
              <a:avLst/>
              <a:gdLst/>
              <a:ahLst/>
              <a:cxnLst/>
              <a:rect l="l" t="t" r="r" b="b"/>
              <a:pathLst>
                <a:path w="1393190" h="10159">
                  <a:moveTo>
                    <a:pt x="58483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483" y="10160"/>
                  </a:lnTo>
                  <a:close/>
                </a:path>
                <a:path w="1393190" h="10159">
                  <a:moveTo>
                    <a:pt x="1392961" y="0"/>
                  </a:moveTo>
                  <a:lnTo>
                    <a:pt x="1300975" y="0"/>
                  </a:lnTo>
                  <a:lnTo>
                    <a:pt x="1292987" y="10160"/>
                  </a:lnTo>
                  <a:lnTo>
                    <a:pt x="1385150" y="10160"/>
                  </a:lnTo>
                  <a:lnTo>
                    <a:pt x="1392961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7026046" y="542289"/>
              <a:ext cx="1382395" cy="10160"/>
            </a:xfrm>
            <a:custGeom>
              <a:avLst/>
              <a:gdLst/>
              <a:ahLst/>
              <a:cxnLst/>
              <a:rect l="l" t="t" r="r" b="b"/>
              <a:pathLst>
                <a:path w="1382395" h="10159">
                  <a:moveTo>
                    <a:pt x="58191" y="10160"/>
                  </a:moveTo>
                  <a:lnTo>
                    <a:pt x="54178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8191" y="10160"/>
                  </a:lnTo>
                  <a:close/>
                </a:path>
                <a:path w="1382395" h="10159">
                  <a:moveTo>
                    <a:pt x="1382318" y="0"/>
                  </a:moveTo>
                  <a:lnTo>
                    <a:pt x="1290193" y="0"/>
                  </a:lnTo>
                  <a:lnTo>
                    <a:pt x="1282217" y="10160"/>
                  </a:lnTo>
                  <a:lnTo>
                    <a:pt x="1374508" y="10160"/>
                  </a:lnTo>
                  <a:lnTo>
                    <a:pt x="1382318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7030377" y="552449"/>
              <a:ext cx="1370330" cy="10160"/>
            </a:xfrm>
            <a:custGeom>
              <a:avLst/>
              <a:gdLst/>
              <a:ahLst/>
              <a:cxnLst/>
              <a:rect l="l" t="t" r="r" b="b"/>
              <a:pathLst>
                <a:path w="1370329" h="10159">
                  <a:moveTo>
                    <a:pt x="57861" y="10160"/>
                  </a:moveTo>
                  <a:lnTo>
                    <a:pt x="53860" y="0"/>
                  </a:lnTo>
                  <a:lnTo>
                    <a:pt x="0" y="0"/>
                  </a:lnTo>
                  <a:lnTo>
                    <a:pt x="4330" y="10160"/>
                  </a:lnTo>
                  <a:lnTo>
                    <a:pt x="57861" y="10160"/>
                  </a:lnTo>
                  <a:close/>
                </a:path>
                <a:path w="1370329" h="10159">
                  <a:moveTo>
                    <a:pt x="1370177" y="0"/>
                  </a:moveTo>
                  <a:lnTo>
                    <a:pt x="1277886" y="0"/>
                  </a:lnTo>
                  <a:lnTo>
                    <a:pt x="1269898" y="10160"/>
                  </a:lnTo>
                  <a:lnTo>
                    <a:pt x="1362367" y="10160"/>
                  </a:lnTo>
                  <a:lnTo>
                    <a:pt x="1370177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7034987" y="561339"/>
              <a:ext cx="1358900" cy="10160"/>
            </a:xfrm>
            <a:custGeom>
              <a:avLst/>
              <a:gdLst/>
              <a:ahLst/>
              <a:cxnLst/>
              <a:rect l="l" t="t" r="r" b="b"/>
              <a:pathLst>
                <a:path w="1358900" h="10159">
                  <a:moveTo>
                    <a:pt x="55511" y="3810"/>
                  </a:moveTo>
                  <a:lnTo>
                    <a:pt x="53505" y="3810"/>
                  </a:lnTo>
                  <a:lnTo>
                    <a:pt x="5350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1816" y="3810"/>
                  </a:lnTo>
                  <a:lnTo>
                    <a:pt x="1816" y="10160"/>
                  </a:lnTo>
                  <a:lnTo>
                    <a:pt x="55511" y="10160"/>
                  </a:lnTo>
                  <a:lnTo>
                    <a:pt x="55511" y="3810"/>
                  </a:lnTo>
                  <a:close/>
                </a:path>
                <a:path w="1358900" h="10159">
                  <a:moveTo>
                    <a:pt x="1358734" y="0"/>
                  </a:moveTo>
                  <a:lnTo>
                    <a:pt x="1266291" y="0"/>
                  </a:lnTo>
                  <a:lnTo>
                    <a:pt x="1258303" y="10160"/>
                  </a:lnTo>
                  <a:lnTo>
                    <a:pt x="1350911" y="10160"/>
                  </a:lnTo>
                  <a:lnTo>
                    <a:pt x="1358734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7037807" y="571499"/>
              <a:ext cx="1348105" cy="10160"/>
            </a:xfrm>
            <a:custGeom>
              <a:avLst/>
              <a:gdLst/>
              <a:ahLst/>
              <a:cxnLst/>
              <a:rect l="l" t="t" r="r" b="b"/>
              <a:pathLst>
                <a:path w="1348104" h="10159">
                  <a:moveTo>
                    <a:pt x="57950" y="10160"/>
                  </a:moveTo>
                  <a:lnTo>
                    <a:pt x="5394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7950" y="10160"/>
                  </a:lnTo>
                  <a:close/>
                </a:path>
                <a:path w="1348104" h="10159">
                  <a:moveTo>
                    <a:pt x="1348092" y="0"/>
                  </a:moveTo>
                  <a:lnTo>
                    <a:pt x="1255483" y="0"/>
                  </a:lnTo>
                  <a:lnTo>
                    <a:pt x="1247508" y="10160"/>
                  </a:lnTo>
                  <a:lnTo>
                    <a:pt x="1340281" y="10160"/>
                  </a:lnTo>
                  <a:lnTo>
                    <a:pt x="1348092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7040626" y="580389"/>
              <a:ext cx="1338580" cy="10160"/>
            </a:xfrm>
            <a:custGeom>
              <a:avLst/>
              <a:gdLst/>
              <a:ahLst/>
              <a:cxnLst/>
              <a:rect l="l" t="t" r="r" b="b"/>
              <a:pathLst>
                <a:path w="1338579" h="10159">
                  <a:moveTo>
                    <a:pt x="58635" y="10160"/>
                  </a:moveTo>
                  <a:lnTo>
                    <a:pt x="546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8635" y="10160"/>
                  </a:lnTo>
                  <a:close/>
                </a:path>
                <a:path w="1338579" h="10159">
                  <a:moveTo>
                    <a:pt x="1338440" y="0"/>
                  </a:moveTo>
                  <a:lnTo>
                    <a:pt x="1245692" y="0"/>
                  </a:lnTo>
                  <a:lnTo>
                    <a:pt x="1237703" y="10160"/>
                  </a:lnTo>
                  <a:lnTo>
                    <a:pt x="1330617" y="10160"/>
                  </a:lnTo>
                  <a:lnTo>
                    <a:pt x="1338440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7043851" y="590549"/>
              <a:ext cx="1326515" cy="10160"/>
            </a:xfrm>
            <a:custGeom>
              <a:avLst/>
              <a:gdLst/>
              <a:ahLst/>
              <a:cxnLst/>
              <a:rect l="l" t="t" r="r" b="b"/>
              <a:pathLst>
                <a:path w="1326515" h="10159">
                  <a:moveTo>
                    <a:pt x="59423" y="10160"/>
                  </a:moveTo>
                  <a:lnTo>
                    <a:pt x="5541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59423" y="10160"/>
                  </a:lnTo>
                  <a:close/>
                </a:path>
                <a:path w="1326515" h="10159">
                  <a:moveTo>
                    <a:pt x="1326413" y="0"/>
                  </a:moveTo>
                  <a:lnTo>
                    <a:pt x="1233487" y="0"/>
                  </a:lnTo>
                  <a:lnTo>
                    <a:pt x="1233487" y="2540"/>
                  </a:lnTo>
                  <a:lnTo>
                    <a:pt x="1229499" y="2540"/>
                  </a:lnTo>
                  <a:lnTo>
                    <a:pt x="1229499" y="10160"/>
                  </a:lnTo>
                  <a:lnTo>
                    <a:pt x="1322806" y="10160"/>
                  </a:lnTo>
                  <a:lnTo>
                    <a:pt x="1322806" y="2540"/>
                  </a:lnTo>
                  <a:lnTo>
                    <a:pt x="1326413" y="2540"/>
                  </a:lnTo>
                  <a:lnTo>
                    <a:pt x="132641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7046671" y="599439"/>
              <a:ext cx="1318260" cy="10160"/>
            </a:xfrm>
            <a:custGeom>
              <a:avLst/>
              <a:gdLst/>
              <a:ahLst/>
              <a:cxnLst/>
              <a:rect l="l" t="t" r="r" b="b"/>
              <a:pathLst>
                <a:path w="1318259" h="10159">
                  <a:moveTo>
                    <a:pt x="60109" y="10160"/>
                  </a:moveTo>
                  <a:lnTo>
                    <a:pt x="560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109" y="10160"/>
                  </a:lnTo>
                  <a:close/>
                </a:path>
                <a:path w="1318259" h="10159">
                  <a:moveTo>
                    <a:pt x="1318234" y="0"/>
                  </a:moveTo>
                  <a:lnTo>
                    <a:pt x="1224686" y="0"/>
                  </a:lnTo>
                  <a:lnTo>
                    <a:pt x="1216698" y="10160"/>
                  </a:lnTo>
                  <a:lnTo>
                    <a:pt x="1311211" y="10160"/>
                  </a:lnTo>
                  <a:lnTo>
                    <a:pt x="1318234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7049897" y="609599"/>
              <a:ext cx="1308100" cy="10160"/>
            </a:xfrm>
            <a:custGeom>
              <a:avLst/>
              <a:gdLst/>
              <a:ahLst/>
              <a:cxnLst/>
              <a:rect l="l" t="t" r="r" b="b"/>
              <a:pathLst>
                <a:path w="1308100" h="10159">
                  <a:moveTo>
                    <a:pt x="60896" y="10160"/>
                  </a:moveTo>
                  <a:lnTo>
                    <a:pt x="56883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0896" y="10160"/>
                  </a:lnTo>
                  <a:close/>
                </a:path>
                <a:path w="1308100" h="10159">
                  <a:moveTo>
                    <a:pt x="1307985" y="0"/>
                  </a:moveTo>
                  <a:lnTo>
                    <a:pt x="1213472" y="0"/>
                  </a:lnTo>
                  <a:lnTo>
                    <a:pt x="1205496" y="10160"/>
                  </a:lnTo>
                  <a:lnTo>
                    <a:pt x="1300962" y="10160"/>
                  </a:lnTo>
                  <a:lnTo>
                    <a:pt x="1307985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7052716" y="618489"/>
              <a:ext cx="1299210" cy="10160"/>
            </a:xfrm>
            <a:custGeom>
              <a:avLst/>
              <a:gdLst/>
              <a:ahLst/>
              <a:cxnLst/>
              <a:rect l="l" t="t" r="r" b="b"/>
              <a:pathLst>
                <a:path w="1299209" h="10159">
                  <a:moveTo>
                    <a:pt x="61582" y="10160"/>
                  </a:moveTo>
                  <a:lnTo>
                    <a:pt x="5756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1582" y="10160"/>
                  </a:lnTo>
                  <a:close/>
                </a:path>
                <a:path w="1299209" h="10159">
                  <a:moveTo>
                    <a:pt x="1299019" y="0"/>
                  </a:moveTo>
                  <a:lnTo>
                    <a:pt x="1203680" y="0"/>
                  </a:lnTo>
                  <a:lnTo>
                    <a:pt x="1195692" y="10160"/>
                  </a:lnTo>
                  <a:lnTo>
                    <a:pt x="1291996" y="10160"/>
                  </a:lnTo>
                  <a:lnTo>
                    <a:pt x="1299019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7055942" y="628649"/>
              <a:ext cx="1289050" cy="10160"/>
            </a:xfrm>
            <a:custGeom>
              <a:avLst/>
              <a:gdLst/>
              <a:ahLst/>
              <a:cxnLst/>
              <a:rect l="l" t="t" r="r" b="b"/>
              <a:pathLst>
                <a:path w="1289050" h="10159">
                  <a:moveTo>
                    <a:pt x="62357" y="10160"/>
                  </a:moveTo>
                  <a:lnTo>
                    <a:pt x="58356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2357" y="10160"/>
                  </a:lnTo>
                  <a:close/>
                </a:path>
                <a:path w="1289050" h="10159">
                  <a:moveTo>
                    <a:pt x="1288770" y="0"/>
                  </a:moveTo>
                  <a:lnTo>
                    <a:pt x="1192466" y="0"/>
                  </a:lnTo>
                  <a:lnTo>
                    <a:pt x="1184490" y="10160"/>
                  </a:lnTo>
                  <a:lnTo>
                    <a:pt x="1281747" y="10160"/>
                  </a:lnTo>
                  <a:lnTo>
                    <a:pt x="1288770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7058761" y="63753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63042" y="10160"/>
                  </a:moveTo>
                  <a:lnTo>
                    <a:pt x="59042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3042" y="10160"/>
                  </a:lnTo>
                  <a:close/>
                </a:path>
                <a:path w="1280159" h="10159">
                  <a:moveTo>
                    <a:pt x="1279804" y="0"/>
                  </a:moveTo>
                  <a:lnTo>
                    <a:pt x="1182674" y="0"/>
                  </a:lnTo>
                  <a:lnTo>
                    <a:pt x="1174686" y="10160"/>
                  </a:lnTo>
                  <a:lnTo>
                    <a:pt x="1272781" y="10160"/>
                  </a:lnTo>
                  <a:lnTo>
                    <a:pt x="12798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7061974" y="647699"/>
              <a:ext cx="1270000" cy="10160"/>
            </a:xfrm>
            <a:custGeom>
              <a:avLst/>
              <a:gdLst/>
              <a:ahLst/>
              <a:cxnLst/>
              <a:rect l="l" t="t" r="r" b="b"/>
              <a:pathLst>
                <a:path w="1270000" h="10159">
                  <a:moveTo>
                    <a:pt x="63842" y="10160"/>
                  </a:moveTo>
                  <a:lnTo>
                    <a:pt x="59829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3842" y="10160"/>
                  </a:lnTo>
                  <a:close/>
                </a:path>
                <a:path w="1270000" h="10159">
                  <a:moveTo>
                    <a:pt x="1269568" y="0"/>
                  </a:moveTo>
                  <a:lnTo>
                    <a:pt x="1171473" y="0"/>
                  </a:lnTo>
                  <a:lnTo>
                    <a:pt x="1163497" y="10160"/>
                  </a:lnTo>
                  <a:lnTo>
                    <a:pt x="1262545" y="10160"/>
                  </a:lnTo>
                  <a:lnTo>
                    <a:pt x="1269568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7064794" y="656589"/>
              <a:ext cx="1261110" cy="10160"/>
            </a:xfrm>
            <a:custGeom>
              <a:avLst/>
              <a:gdLst/>
              <a:ahLst/>
              <a:cxnLst/>
              <a:rect l="l" t="t" r="r" b="b"/>
              <a:pathLst>
                <a:path w="1261109" h="10159">
                  <a:moveTo>
                    <a:pt x="64528" y="10160"/>
                  </a:moveTo>
                  <a:lnTo>
                    <a:pt x="605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4528" y="10160"/>
                  </a:lnTo>
                  <a:close/>
                </a:path>
                <a:path w="1261109" h="10159">
                  <a:moveTo>
                    <a:pt x="1260602" y="0"/>
                  </a:moveTo>
                  <a:lnTo>
                    <a:pt x="1161681" y="0"/>
                  </a:lnTo>
                  <a:lnTo>
                    <a:pt x="1153693" y="10160"/>
                  </a:lnTo>
                  <a:lnTo>
                    <a:pt x="1253578" y="10160"/>
                  </a:lnTo>
                  <a:lnTo>
                    <a:pt x="1260602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7067614" y="665479"/>
              <a:ext cx="1252220" cy="11430"/>
            </a:xfrm>
            <a:custGeom>
              <a:avLst/>
              <a:gdLst/>
              <a:ahLst/>
              <a:cxnLst/>
              <a:rect l="l" t="t" r="r" b="b"/>
              <a:pathLst>
                <a:path w="1252220" h="11429">
                  <a:moveTo>
                    <a:pt x="65722" y="11430"/>
                  </a:moveTo>
                  <a:lnTo>
                    <a:pt x="6121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5722" y="11430"/>
                  </a:lnTo>
                  <a:close/>
                </a:path>
                <a:path w="1252220" h="11429">
                  <a:moveTo>
                    <a:pt x="1251635" y="0"/>
                  </a:moveTo>
                  <a:lnTo>
                    <a:pt x="1151877" y="0"/>
                  </a:lnTo>
                  <a:lnTo>
                    <a:pt x="1142898" y="11430"/>
                  </a:lnTo>
                  <a:lnTo>
                    <a:pt x="1243736" y="11430"/>
                  </a:lnTo>
                  <a:lnTo>
                    <a:pt x="125163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7070839" y="675639"/>
              <a:ext cx="1241425" cy="10160"/>
            </a:xfrm>
            <a:custGeom>
              <a:avLst/>
              <a:gdLst/>
              <a:ahLst/>
              <a:cxnLst/>
              <a:rect l="l" t="t" r="r" b="b"/>
              <a:pathLst>
                <a:path w="1241425" h="10159">
                  <a:moveTo>
                    <a:pt x="66001" y="10160"/>
                  </a:moveTo>
                  <a:lnTo>
                    <a:pt x="619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6001" y="10160"/>
                  </a:lnTo>
                  <a:close/>
                </a:path>
                <a:path w="1241425" h="10159">
                  <a:moveTo>
                    <a:pt x="1241386" y="0"/>
                  </a:moveTo>
                  <a:lnTo>
                    <a:pt x="1140675" y="0"/>
                  </a:lnTo>
                  <a:lnTo>
                    <a:pt x="1132687" y="10160"/>
                  </a:lnTo>
                  <a:lnTo>
                    <a:pt x="1234363" y="10160"/>
                  </a:lnTo>
                  <a:lnTo>
                    <a:pt x="124138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7073659" y="684529"/>
              <a:ext cx="1232535" cy="11430"/>
            </a:xfrm>
            <a:custGeom>
              <a:avLst/>
              <a:gdLst/>
              <a:ahLst/>
              <a:cxnLst/>
              <a:rect l="l" t="t" r="r" b="b"/>
              <a:pathLst>
                <a:path w="1232534" h="11429">
                  <a:moveTo>
                    <a:pt x="67183" y="11430"/>
                  </a:moveTo>
                  <a:lnTo>
                    <a:pt x="62674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67183" y="11430"/>
                  </a:lnTo>
                  <a:close/>
                </a:path>
                <a:path w="1232534" h="11429">
                  <a:moveTo>
                    <a:pt x="1232433" y="0"/>
                  </a:moveTo>
                  <a:lnTo>
                    <a:pt x="1130871" y="0"/>
                  </a:lnTo>
                  <a:lnTo>
                    <a:pt x="1121892" y="11430"/>
                  </a:lnTo>
                  <a:lnTo>
                    <a:pt x="1224521" y="11430"/>
                  </a:lnTo>
                  <a:lnTo>
                    <a:pt x="1232433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7076884" y="694689"/>
              <a:ext cx="1222375" cy="10160"/>
            </a:xfrm>
            <a:custGeom>
              <a:avLst/>
              <a:gdLst/>
              <a:ahLst/>
              <a:cxnLst/>
              <a:rect l="l" t="t" r="r" b="b"/>
              <a:pathLst>
                <a:path w="1222375" h="10159">
                  <a:moveTo>
                    <a:pt x="67462" y="10160"/>
                  </a:moveTo>
                  <a:lnTo>
                    <a:pt x="63461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7462" y="10160"/>
                  </a:lnTo>
                  <a:close/>
                </a:path>
                <a:path w="1222375" h="10159">
                  <a:moveTo>
                    <a:pt x="1222184" y="0"/>
                  </a:moveTo>
                  <a:lnTo>
                    <a:pt x="1119670" y="0"/>
                  </a:lnTo>
                  <a:lnTo>
                    <a:pt x="1111681" y="10160"/>
                  </a:lnTo>
                  <a:lnTo>
                    <a:pt x="1215161" y="10160"/>
                  </a:lnTo>
                  <a:lnTo>
                    <a:pt x="122218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7079703" y="703579"/>
              <a:ext cx="1213485" cy="10160"/>
            </a:xfrm>
            <a:custGeom>
              <a:avLst/>
              <a:gdLst/>
              <a:ahLst/>
              <a:cxnLst/>
              <a:rect l="l" t="t" r="r" b="b"/>
              <a:pathLst>
                <a:path w="1213484" h="10159">
                  <a:moveTo>
                    <a:pt x="68160" y="10160"/>
                  </a:moveTo>
                  <a:lnTo>
                    <a:pt x="64147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160" y="10160"/>
                  </a:lnTo>
                  <a:close/>
                </a:path>
                <a:path w="1213484" h="10159">
                  <a:moveTo>
                    <a:pt x="1213218" y="0"/>
                  </a:moveTo>
                  <a:lnTo>
                    <a:pt x="1109865" y="0"/>
                  </a:lnTo>
                  <a:lnTo>
                    <a:pt x="1101877" y="10160"/>
                  </a:lnTo>
                  <a:lnTo>
                    <a:pt x="1206195" y="10160"/>
                  </a:lnTo>
                  <a:lnTo>
                    <a:pt x="1213218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7082930" y="713739"/>
              <a:ext cx="1203325" cy="10160"/>
            </a:xfrm>
            <a:custGeom>
              <a:avLst/>
              <a:gdLst/>
              <a:ahLst/>
              <a:cxnLst/>
              <a:rect l="l" t="t" r="r" b="b"/>
              <a:pathLst>
                <a:path w="1203325" h="10159">
                  <a:moveTo>
                    <a:pt x="68935" y="10160"/>
                  </a:moveTo>
                  <a:lnTo>
                    <a:pt x="6493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8935" y="10160"/>
                  </a:lnTo>
                  <a:close/>
                </a:path>
                <a:path w="1203325" h="10159">
                  <a:moveTo>
                    <a:pt x="1202969" y="0"/>
                  </a:moveTo>
                  <a:lnTo>
                    <a:pt x="1098651" y="0"/>
                  </a:lnTo>
                  <a:lnTo>
                    <a:pt x="1090676" y="10160"/>
                  </a:lnTo>
                  <a:lnTo>
                    <a:pt x="1195946" y="10160"/>
                  </a:lnTo>
                  <a:lnTo>
                    <a:pt x="1202969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7085749" y="722629"/>
              <a:ext cx="1194435" cy="10160"/>
            </a:xfrm>
            <a:custGeom>
              <a:avLst/>
              <a:gdLst/>
              <a:ahLst/>
              <a:cxnLst/>
              <a:rect l="l" t="t" r="r" b="b"/>
              <a:pathLst>
                <a:path w="1194434" h="10159">
                  <a:moveTo>
                    <a:pt x="69621" y="10160"/>
                  </a:moveTo>
                  <a:lnTo>
                    <a:pt x="6562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69621" y="10160"/>
                  </a:lnTo>
                  <a:close/>
                </a:path>
                <a:path w="1194434" h="10159">
                  <a:moveTo>
                    <a:pt x="1194003" y="0"/>
                  </a:moveTo>
                  <a:lnTo>
                    <a:pt x="1088859" y="0"/>
                  </a:lnTo>
                  <a:lnTo>
                    <a:pt x="1080871" y="10160"/>
                  </a:lnTo>
                  <a:lnTo>
                    <a:pt x="1186980" y="10160"/>
                  </a:lnTo>
                  <a:lnTo>
                    <a:pt x="1194003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7088975" y="732789"/>
              <a:ext cx="1184275" cy="10160"/>
            </a:xfrm>
            <a:custGeom>
              <a:avLst/>
              <a:gdLst/>
              <a:ahLst/>
              <a:cxnLst/>
              <a:rect l="l" t="t" r="r" b="b"/>
              <a:pathLst>
                <a:path w="1184275" h="10159">
                  <a:moveTo>
                    <a:pt x="70408" y="10160"/>
                  </a:moveTo>
                  <a:lnTo>
                    <a:pt x="6639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0408" y="10160"/>
                  </a:lnTo>
                  <a:close/>
                </a:path>
                <a:path w="1184275" h="10159">
                  <a:moveTo>
                    <a:pt x="1183754" y="0"/>
                  </a:moveTo>
                  <a:lnTo>
                    <a:pt x="1077645" y="0"/>
                  </a:lnTo>
                  <a:lnTo>
                    <a:pt x="1069670" y="10160"/>
                  </a:lnTo>
                  <a:lnTo>
                    <a:pt x="1176731" y="10160"/>
                  </a:lnTo>
                  <a:lnTo>
                    <a:pt x="1183754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7092200" y="742949"/>
              <a:ext cx="1174115" cy="8890"/>
            </a:xfrm>
            <a:custGeom>
              <a:avLst/>
              <a:gdLst/>
              <a:ahLst/>
              <a:cxnLst/>
              <a:rect l="l" t="t" r="r" b="b"/>
              <a:pathLst>
                <a:path w="1174115" h="8890">
                  <a:moveTo>
                    <a:pt x="70688" y="8890"/>
                  </a:moveTo>
                  <a:lnTo>
                    <a:pt x="67183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0688" y="8890"/>
                  </a:lnTo>
                  <a:close/>
                </a:path>
                <a:path w="1174115" h="8890">
                  <a:moveTo>
                    <a:pt x="1173505" y="0"/>
                  </a:moveTo>
                  <a:lnTo>
                    <a:pt x="1066444" y="0"/>
                  </a:lnTo>
                  <a:lnTo>
                    <a:pt x="1059459" y="8890"/>
                  </a:lnTo>
                  <a:lnTo>
                    <a:pt x="1167358" y="8890"/>
                  </a:lnTo>
                  <a:lnTo>
                    <a:pt x="1173505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7095020" y="751839"/>
              <a:ext cx="1164590" cy="10160"/>
            </a:xfrm>
            <a:custGeom>
              <a:avLst/>
              <a:gdLst/>
              <a:ahLst/>
              <a:cxnLst/>
              <a:rect l="l" t="t" r="r" b="b"/>
              <a:pathLst>
                <a:path w="1164590" h="10159">
                  <a:moveTo>
                    <a:pt x="71882" y="10160"/>
                  </a:moveTo>
                  <a:lnTo>
                    <a:pt x="6786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71882" y="10160"/>
                  </a:lnTo>
                  <a:close/>
                </a:path>
                <a:path w="1164590" h="10159">
                  <a:moveTo>
                    <a:pt x="1164539" y="0"/>
                  </a:moveTo>
                  <a:lnTo>
                    <a:pt x="1056640" y="0"/>
                  </a:lnTo>
                  <a:lnTo>
                    <a:pt x="1048664" y="10160"/>
                  </a:lnTo>
                  <a:lnTo>
                    <a:pt x="1157516" y="10160"/>
                  </a:lnTo>
                  <a:lnTo>
                    <a:pt x="1164539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7098233" y="761999"/>
              <a:ext cx="1153160" cy="8890"/>
            </a:xfrm>
            <a:custGeom>
              <a:avLst/>
              <a:gdLst/>
              <a:ahLst/>
              <a:cxnLst/>
              <a:rect l="l" t="t" r="r" b="b"/>
              <a:pathLst>
                <a:path w="1153159" h="8890">
                  <a:moveTo>
                    <a:pt x="72174" y="8890"/>
                  </a:moveTo>
                  <a:lnTo>
                    <a:pt x="68668" y="0"/>
                  </a:lnTo>
                  <a:lnTo>
                    <a:pt x="0" y="0"/>
                  </a:lnTo>
                  <a:lnTo>
                    <a:pt x="2819" y="8890"/>
                  </a:lnTo>
                  <a:lnTo>
                    <a:pt x="72174" y="8890"/>
                  </a:lnTo>
                  <a:close/>
                </a:path>
                <a:path w="1153159" h="8890">
                  <a:moveTo>
                    <a:pt x="1152982" y="0"/>
                  </a:moveTo>
                  <a:lnTo>
                    <a:pt x="1043952" y="0"/>
                  </a:lnTo>
                  <a:lnTo>
                    <a:pt x="1043952" y="3810"/>
                  </a:lnTo>
                  <a:lnTo>
                    <a:pt x="1041717" y="3810"/>
                  </a:lnTo>
                  <a:lnTo>
                    <a:pt x="1041717" y="8890"/>
                  </a:lnTo>
                  <a:lnTo>
                    <a:pt x="1149908" y="8890"/>
                  </a:lnTo>
                  <a:lnTo>
                    <a:pt x="1149908" y="3810"/>
                  </a:lnTo>
                  <a:lnTo>
                    <a:pt x="1152982" y="3810"/>
                  </a:lnTo>
                  <a:lnTo>
                    <a:pt x="115298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7101053" y="770889"/>
              <a:ext cx="1145540" cy="10160"/>
            </a:xfrm>
            <a:custGeom>
              <a:avLst/>
              <a:gdLst/>
              <a:ahLst/>
              <a:cxnLst/>
              <a:rect l="l" t="t" r="r" b="b"/>
              <a:pathLst>
                <a:path w="1145540" h="10159">
                  <a:moveTo>
                    <a:pt x="73355" y="10160"/>
                  </a:moveTo>
                  <a:lnTo>
                    <a:pt x="6935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3355" y="10160"/>
                  </a:lnTo>
                  <a:close/>
                </a:path>
                <a:path w="1145540" h="10159">
                  <a:moveTo>
                    <a:pt x="1145336" y="0"/>
                  </a:moveTo>
                  <a:lnTo>
                    <a:pt x="1038148" y="0"/>
                  </a:lnTo>
                  <a:lnTo>
                    <a:pt x="1035164" y="10160"/>
                  </a:lnTo>
                  <a:lnTo>
                    <a:pt x="1138313" y="10160"/>
                  </a:lnTo>
                  <a:lnTo>
                    <a:pt x="1145336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7103872" y="779779"/>
              <a:ext cx="1136650" cy="10160"/>
            </a:xfrm>
            <a:custGeom>
              <a:avLst/>
              <a:gdLst/>
              <a:ahLst/>
              <a:cxnLst/>
              <a:rect l="l" t="t" r="r" b="b"/>
              <a:pathLst>
                <a:path w="1136650" h="10159">
                  <a:moveTo>
                    <a:pt x="74041" y="10160"/>
                  </a:moveTo>
                  <a:lnTo>
                    <a:pt x="70040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041" y="10160"/>
                  </a:lnTo>
                  <a:close/>
                </a:path>
                <a:path w="1136650" h="10159">
                  <a:moveTo>
                    <a:pt x="1136370" y="0"/>
                  </a:moveTo>
                  <a:lnTo>
                    <a:pt x="1032713" y="0"/>
                  </a:lnTo>
                  <a:lnTo>
                    <a:pt x="1029728" y="10160"/>
                  </a:lnTo>
                  <a:lnTo>
                    <a:pt x="1129347" y="10160"/>
                  </a:lnTo>
                  <a:lnTo>
                    <a:pt x="1136370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7107098" y="789939"/>
              <a:ext cx="1126490" cy="10160"/>
            </a:xfrm>
            <a:custGeom>
              <a:avLst/>
              <a:gdLst/>
              <a:ahLst/>
              <a:cxnLst/>
              <a:rect l="l" t="t" r="r" b="b"/>
              <a:pathLst>
                <a:path w="1126490" h="10159">
                  <a:moveTo>
                    <a:pt x="74828" y="10160"/>
                  </a:moveTo>
                  <a:lnTo>
                    <a:pt x="70815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4828" y="10160"/>
                  </a:lnTo>
                  <a:close/>
                </a:path>
                <a:path w="1126490" h="10159">
                  <a:moveTo>
                    <a:pt x="1126121" y="0"/>
                  </a:moveTo>
                  <a:lnTo>
                    <a:pt x="1026502" y="0"/>
                  </a:lnTo>
                  <a:lnTo>
                    <a:pt x="1023505" y="10160"/>
                  </a:lnTo>
                  <a:lnTo>
                    <a:pt x="1119098" y="10160"/>
                  </a:lnTo>
                  <a:lnTo>
                    <a:pt x="1126121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7109917" y="798829"/>
              <a:ext cx="1117600" cy="11430"/>
            </a:xfrm>
            <a:custGeom>
              <a:avLst/>
              <a:gdLst/>
              <a:ahLst/>
              <a:cxnLst/>
              <a:rect l="l" t="t" r="r" b="b"/>
              <a:pathLst>
                <a:path w="1117600" h="11429">
                  <a:moveTo>
                    <a:pt x="76022" y="11430"/>
                  </a:moveTo>
                  <a:lnTo>
                    <a:pt x="71513" y="0"/>
                  </a:lnTo>
                  <a:lnTo>
                    <a:pt x="0" y="0"/>
                  </a:lnTo>
                  <a:lnTo>
                    <a:pt x="3632" y="11430"/>
                  </a:lnTo>
                  <a:lnTo>
                    <a:pt x="76022" y="11430"/>
                  </a:lnTo>
                  <a:close/>
                </a:path>
                <a:path w="1117600" h="11429">
                  <a:moveTo>
                    <a:pt x="1117155" y="0"/>
                  </a:moveTo>
                  <a:lnTo>
                    <a:pt x="1021067" y="0"/>
                  </a:lnTo>
                  <a:lnTo>
                    <a:pt x="1017701" y="11430"/>
                  </a:lnTo>
                  <a:lnTo>
                    <a:pt x="1109256" y="11430"/>
                  </a:lnTo>
                  <a:lnTo>
                    <a:pt x="1117155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7113143" y="808989"/>
              <a:ext cx="1107440" cy="10160"/>
            </a:xfrm>
            <a:custGeom>
              <a:avLst/>
              <a:gdLst/>
              <a:ahLst/>
              <a:cxnLst/>
              <a:rect l="l" t="t" r="r" b="b"/>
              <a:pathLst>
                <a:path w="1107440" h="10159">
                  <a:moveTo>
                    <a:pt x="76301" y="10160"/>
                  </a:moveTo>
                  <a:lnTo>
                    <a:pt x="72288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301" y="10160"/>
                  </a:lnTo>
                  <a:close/>
                </a:path>
                <a:path w="1107440" h="10159">
                  <a:moveTo>
                    <a:pt x="1106906" y="0"/>
                  </a:moveTo>
                  <a:lnTo>
                    <a:pt x="1014857" y="0"/>
                  </a:lnTo>
                  <a:lnTo>
                    <a:pt x="1011859" y="10160"/>
                  </a:lnTo>
                  <a:lnTo>
                    <a:pt x="1099883" y="10160"/>
                  </a:lnTo>
                  <a:lnTo>
                    <a:pt x="1106906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7115963" y="817879"/>
              <a:ext cx="1098550" cy="10160"/>
            </a:xfrm>
            <a:custGeom>
              <a:avLst/>
              <a:gdLst/>
              <a:ahLst/>
              <a:cxnLst/>
              <a:rect l="l" t="t" r="r" b="b"/>
              <a:pathLst>
                <a:path w="1098550" h="10159">
                  <a:moveTo>
                    <a:pt x="76987" y="10160"/>
                  </a:moveTo>
                  <a:lnTo>
                    <a:pt x="72974" y="0"/>
                  </a:lnTo>
                  <a:lnTo>
                    <a:pt x="0" y="0"/>
                  </a:lnTo>
                  <a:lnTo>
                    <a:pt x="3225" y="10160"/>
                  </a:lnTo>
                  <a:lnTo>
                    <a:pt x="76987" y="10160"/>
                  </a:lnTo>
                  <a:close/>
                </a:path>
                <a:path w="1098550" h="10159">
                  <a:moveTo>
                    <a:pt x="1097940" y="0"/>
                  </a:moveTo>
                  <a:lnTo>
                    <a:pt x="1009421" y="0"/>
                  </a:lnTo>
                  <a:lnTo>
                    <a:pt x="1006424" y="10160"/>
                  </a:lnTo>
                  <a:lnTo>
                    <a:pt x="1090917" y="10160"/>
                  </a:lnTo>
                  <a:lnTo>
                    <a:pt x="1097940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7119192" y="828040"/>
              <a:ext cx="1087755" cy="10160"/>
            </a:xfrm>
            <a:custGeom>
              <a:avLst/>
              <a:gdLst/>
              <a:ahLst/>
              <a:cxnLst/>
              <a:rect l="l" t="t" r="r" b="b"/>
              <a:pathLst>
                <a:path w="1087754" h="10159">
                  <a:moveTo>
                    <a:pt x="73761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7769" y="10160"/>
                  </a:lnTo>
                  <a:lnTo>
                    <a:pt x="73761" y="0"/>
                  </a:lnTo>
                  <a:close/>
                </a:path>
                <a:path w="1087754" h="10159">
                  <a:moveTo>
                    <a:pt x="1087699" y="0"/>
                  </a:moveTo>
                  <a:lnTo>
                    <a:pt x="1003204" y="0"/>
                  </a:lnTo>
                  <a:lnTo>
                    <a:pt x="1000216" y="10160"/>
                  </a:lnTo>
                  <a:lnTo>
                    <a:pt x="1080676" y="10160"/>
                  </a:lnTo>
                  <a:lnTo>
                    <a:pt x="1087699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7122012" y="836929"/>
              <a:ext cx="1078865" cy="10160"/>
            </a:xfrm>
            <a:custGeom>
              <a:avLst/>
              <a:gdLst/>
              <a:ahLst/>
              <a:cxnLst/>
              <a:rect l="l" t="t" r="r" b="b"/>
              <a:pathLst>
                <a:path w="1078865" h="10159">
                  <a:moveTo>
                    <a:pt x="7444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8456" y="10160"/>
                  </a:lnTo>
                  <a:lnTo>
                    <a:pt x="74448" y="0"/>
                  </a:lnTo>
                  <a:close/>
                </a:path>
                <a:path w="1078865" h="10159">
                  <a:moveTo>
                    <a:pt x="1078734" y="0"/>
                  </a:moveTo>
                  <a:lnTo>
                    <a:pt x="997769" y="0"/>
                  </a:lnTo>
                  <a:lnTo>
                    <a:pt x="994781" y="10160"/>
                  </a:lnTo>
                  <a:lnTo>
                    <a:pt x="1071711" y="10160"/>
                  </a:lnTo>
                  <a:lnTo>
                    <a:pt x="1078734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7125235" y="847090"/>
              <a:ext cx="1068705" cy="10160"/>
            </a:xfrm>
            <a:custGeom>
              <a:avLst/>
              <a:gdLst/>
              <a:ahLst/>
              <a:cxnLst/>
              <a:rect l="l" t="t" r="r" b="b"/>
              <a:pathLst>
                <a:path w="1068704" h="10159">
                  <a:moveTo>
                    <a:pt x="752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241" y="10160"/>
                  </a:lnTo>
                  <a:lnTo>
                    <a:pt x="75233" y="0"/>
                  </a:lnTo>
                  <a:close/>
                </a:path>
                <a:path w="1068704" h="10159">
                  <a:moveTo>
                    <a:pt x="1068488" y="0"/>
                  </a:moveTo>
                  <a:lnTo>
                    <a:pt x="991558" y="0"/>
                  </a:lnTo>
                  <a:lnTo>
                    <a:pt x="988570" y="10160"/>
                  </a:lnTo>
                  <a:lnTo>
                    <a:pt x="1061465" y="10160"/>
                  </a:lnTo>
                  <a:lnTo>
                    <a:pt x="1068488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7128055" y="855979"/>
              <a:ext cx="1059815" cy="10160"/>
            </a:xfrm>
            <a:custGeom>
              <a:avLst/>
              <a:gdLst/>
              <a:ahLst/>
              <a:cxnLst/>
              <a:rect l="l" t="t" r="r" b="b"/>
              <a:pathLst>
                <a:path w="1059815" h="10159">
                  <a:moveTo>
                    <a:pt x="75920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591" y="10160"/>
                  </a:lnTo>
                  <a:lnTo>
                    <a:pt x="77924" y="5080"/>
                  </a:lnTo>
                  <a:lnTo>
                    <a:pt x="75920" y="0"/>
                  </a:lnTo>
                  <a:close/>
                </a:path>
                <a:path w="1059815" h="10159">
                  <a:moveTo>
                    <a:pt x="1059523" y="0"/>
                  </a:moveTo>
                  <a:lnTo>
                    <a:pt x="986123" y="0"/>
                  </a:lnTo>
                  <a:lnTo>
                    <a:pt x="983135" y="10160"/>
                  </a:lnTo>
                  <a:lnTo>
                    <a:pt x="1052500" y="10160"/>
                  </a:lnTo>
                  <a:lnTo>
                    <a:pt x="1059523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7131278" y="866140"/>
              <a:ext cx="1049655" cy="10160"/>
            </a:xfrm>
            <a:custGeom>
              <a:avLst/>
              <a:gdLst/>
              <a:ahLst/>
              <a:cxnLst/>
              <a:rect l="l" t="t" r="r" b="b"/>
              <a:pathLst>
                <a:path w="1049654" h="10159">
                  <a:moveTo>
                    <a:pt x="7636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703" y="10160"/>
                  </a:lnTo>
                  <a:lnTo>
                    <a:pt x="76368" y="0"/>
                  </a:lnTo>
                  <a:close/>
                </a:path>
                <a:path w="1049654" h="10159">
                  <a:moveTo>
                    <a:pt x="1049277" y="0"/>
                  </a:moveTo>
                  <a:lnTo>
                    <a:pt x="979912" y="0"/>
                  </a:lnTo>
                  <a:lnTo>
                    <a:pt x="976924" y="10160"/>
                  </a:lnTo>
                  <a:lnTo>
                    <a:pt x="1044987" y="10160"/>
                  </a:lnTo>
                  <a:lnTo>
                    <a:pt x="1047521" y="2539"/>
                  </a:lnTo>
                  <a:lnTo>
                    <a:pt x="1049277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7134098" y="875029"/>
              <a:ext cx="1042669" cy="10160"/>
            </a:xfrm>
            <a:custGeom>
              <a:avLst/>
              <a:gdLst/>
              <a:ahLst/>
              <a:cxnLst/>
              <a:rect l="l" t="t" r="r" b="b"/>
              <a:pathLst>
                <a:path w="1042670" h="10159">
                  <a:moveTo>
                    <a:pt x="7646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801" y="10160"/>
                  </a:lnTo>
                  <a:lnTo>
                    <a:pt x="76466" y="0"/>
                  </a:lnTo>
                  <a:close/>
                </a:path>
                <a:path w="1042670" h="10159">
                  <a:moveTo>
                    <a:pt x="1042589" y="0"/>
                  </a:moveTo>
                  <a:lnTo>
                    <a:pt x="974477" y="0"/>
                  </a:lnTo>
                  <a:lnTo>
                    <a:pt x="971489" y="10160"/>
                  </a:lnTo>
                  <a:lnTo>
                    <a:pt x="1039210" y="10160"/>
                  </a:lnTo>
                  <a:lnTo>
                    <a:pt x="1042589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7137321" y="885190"/>
              <a:ext cx="1036319" cy="10160"/>
            </a:xfrm>
            <a:custGeom>
              <a:avLst/>
              <a:gdLst/>
              <a:ahLst/>
              <a:cxnLst/>
              <a:rect l="l" t="t" r="r" b="b"/>
              <a:pathLst>
                <a:path w="1036320" h="10159">
                  <a:moveTo>
                    <a:pt x="7657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79913" y="10160"/>
                  </a:lnTo>
                  <a:lnTo>
                    <a:pt x="76578" y="0"/>
                  </a:lnTo>
                  <a:close/>
                </a:path>
                <a:path w="1036320" h="10159">
                  <a:moveTo>
                    <a:pt x="1035987" y="0"/>
                  </a:moveTo>
                  <a:lnTo>
                    <a:pt x="968266" y="0"/>
                  </a:lnTo>
                  <a:lnTo>
                    <a:pt x="965278" y="10160"/>
                  </a:lnTo>
                  <a:lnTo>
                    <a:pt x="1032608" y="10160"/>
                  </a:lnTo>
                  <a:lnTo>
                    <a:pt x="1035987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7140141" y="894079"/>
              <a:ext cx="1030605" cy="10160"/>
            </a:xfrm>
            <a:custGeom>
              <a:avLst/>
              <a:gdLst/>
              <a:ahLst/>
              <a:cxnLst/>
              <a:rect l="l" t="t" r="r" b="b"/>
              <a:pathLst>
                <a:path w="1030604" h="10159">
                  <a:moveTo>
                    <a:pt x="7667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011" y="10160"/>
                  </a:lnTo>
                  <a:lnTo>
                    <a:pt x="76676" y="0"/>
                  </a:lnTo>
                  <a:close/>
                </a:path>
                <a:path w="1030604" h="10159">
                  <a:moveTo>
                    <a:pt x="1030210" y="0"/>
                  </a:moveTo>
                  <a:lnTo>
                    <a:pt x="962832" y="0"/>
                  </a:lnTo>
                  <a:lnTo>
                    <a:pt x="959843" y="10160"/>
                  </a:lnTo>
                  <a:lnTo>
                    <a:pt x="1026831" y="10160"/>
                  </a:lnTo>
                  <a:lnTo>
                    <a:pt x="1030210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7143364" y="904240"/>
              <a:ext cx="1023619" cy="10160"/>
            </a:xfrm>
            <a:custGeom>
              <a:avLst/>
              <a:gdLst/>
              <a:ahLst/>
              <a:cxnLst/>
              <a:rect l="l" t="t" r="r" b="b"/>
              <a:pathLst>
                <a:path w="1023620" h="10159">
                  <a:moveTo>
                    <a:pt x="7678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123" y="10160"/>
                  </a:lnTo>
                  <a:lnTo>
                    <a:pt x="76788" y="0"/>
                  </a:lnTo>
                  <a:close/>
                </a:path>
                <a:path w="1023620" h="10159">
                  <a:moveTo>
                    <a:pt x="1023608" y="0"/>
                  </a:moveTo>
                  <a:lnTo>
                    <a:pt x="956620" y="0"/>
                  </a:lnTo>
                  <a:lnTo>
                    <a:pt x="953632" y="10160"/>
                  </a:lnTo>
                  <a:lnTo>
                    <a:pt x="1020229" y="10160"/>
                  </a:lnTo>
                  <a:lnTo>
                    <a:pt x="1023608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7146184" y="913129"/>
              <a:ext cx="1017905" cy="10160"/>
            </a:xfrm>
            <a:custGeom>
              <a:avLst/>
              <a:gdLst/>
              <a:ahLst/>
              <a:cxnLst/>
              <a:rect l="l" t="t" r="r" b="b"/>
              <a:pathLst>
                <a:path w="1017904" h="10159">
                  <a:moveTo>
                    <a:pt x="7688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221" y="10160"/>
                  </a:lnTo>
                  <a:lnTo>
                    <a:pt x="76886" y="0"/>
                  </a:lnTo>
                  <a:close/>
                </a:path>
                <a:path w="1017904" h="10159">
                  <a:moveTo>
                    <a:pt x="1017831" y="0"/>
                  </a:moveTo>
                  <a:lnTo>
                    <a:pt x="951186" y="0"/>
                  </a:lnTo>
                  <a:lnTo>
                    <a:pt x="948197" y="10160"/>
                  </a:lnTo>
                  <a:lnTo>
                    <a:pt x="1014452" y="10160"/>
                  </a:lnTo>
                  <a:lnTo>
                    <a:pt x="101783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7149407" y="923290"/>
              <a:ext cx="1011555" cy="10160"/>
            </a:xfrm>
            <a:custGeom>
              <a:avLst/>
              <a:gdLst/>
              <a:ahLst/>
              <a:cxnLst/>
              <a:rect l="l" t="t" r="r" b="b"/>
              <a:pathLst>
                <a:path w="1011554" h="10159">
                  <a:moveTo>
                    <a:pt x="7699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333" y="10160"/>
                  </a:lnTo>
                  <a:lnTo>
                    <a:pt x="76998" y="0"/>
                  </a:lnTo>
                  <a:close/>
                </a:path>
                <a:path w="1011554" h="10159">
                  <a:moveTo>
                    <a:pt x="1011229" y="0"/>
                  </a:moveTo>
                  <a:lnTo>
                    <a:pt x="944975" y="0"/>
                  </a:lnTo>
                  <a:lnTo>
                    <a:pt x="941986" y="10160"/>
                  </a:lnTo>
                  <a:lnTo>
                    <a:pt x="1007850" y="10160"/>
                  </a:lnTo>
                  <a:lnTo>
                    <a:pt x="1011229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7152227" y="932179"/>
              <a:ext cx="1005840" cy="10160"/>
            </a:xfrm>
            <a:custGeom>
              <a:avLst/>
              <a:gdLst/>
              <a:ahLst/>
              <a:cxnLst/>
              <a:rect l="l" t="t" r="r" b="b"/>
              <a:pathLst>
                <a:path w="1005840" h="10159">
                  <a:moveTo>
                    <a:pt x="7709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431" y="10160"/>
                  </a:lnTo>
                  <a:lnTo>
                    <a:pt x="77096" y="0"/>
                  </a:lnTo>
                  <a:close/>
                </a:path>
                <a:path w="1005840" h="10159">
                  <a:moveTo>
                    <a:pt x="1005452" y="0"/>
                  </a:moveTo>
                  <a:lnTo>
                    <a:pt x="939540" y="0"/>
                  </a:lnTo>
                  <a:lnTo>
                    <a:pt x="936552" y="10160"/>
                  </a:lnTo>
                  <a:lnTo>
                    <a:pt x="1002073" y="10160"/>
                  </a:lnTo>
                  <a:lnTo>
                    <a:pt x="100545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7155450" y="942340"/>
              <a:ext cx="998855" cy="10160"/>
            </a:xfrm>
            <a:custGeom>
              <a:avLst/>
              <a:gdLst/>
              <a:ahLst/>
              <a:cxnLst/>
              <a:rect l="l" t="t" r="r" b="b"/>
              <a:pathLst>
                <a:path w="998854" h="10159">
                  <a:moveTo>
                    <a:pt x="77208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542" y="10160"/>
                  </a:lnTo>
                  <a:lnTo>
                    <a:pt x="77208" y="0"/>
                  </a:lnTo>
                  <a:close/>
                </a:path>
                <a:path w="998854" h="10159">
                  <a:moveTo>
                    <a:pt x="998850" y="0"/>
                  </a:moveTo>
                  <a:lnTo>
                    <a:pt x="933329" y="0"/>
                  </a:lnTo>
                  <a:lnTo>
                    <a:pt x="930340" y="10160"/>
                  </a:lnTo>
                  <a:lnTo>
                    <a:pt x="995471" y="10160"/>
                  </a:lnTo>
                  <a:lnTo>
                    <a:pt x="998850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7158270" y="951229"/>
              <a:ext cx="993140" cy="10160"/>
            </a:xfrm>
            <a:custGeom>
              <a:avLst/>
              <a:gdLst/>
              <a:ahLst/>
              <a:cxnLst/>
              <a:rect l="l" t="t" r="r" b="b"/>
              <a:pathLst>
                <a:path w="993140" h="10159">
                  <a:moveTo>
                    <a:pt x="77306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640" y="10160"/>
                  </a:lnTo>
                  <a:lnTo>
                    <a:pt x="77306" y="0"/>
                  </a:lnTo>
                  <a:close/>
                </a:path>
                <a:path w="993140" h="10159">
                  <a:moveTo>
                    <a:pt x="993074" y="0"/>
                  </a:moveTo>
                  <a:lnTo>
                    <a:pt x="927894" y="0"/>
                  </a:lnTo>
                  <a:lnTo>
                    <a:pt x="924906" y="10160"/>
                  </a:lnTo>
                  <a:lnTo>
                    <a:pt x="989694" y="10160"/>
                  </a:lnTo>
                  <a:lnTo>
                    <a:pt x="993074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7161492" y="961390"/>
              <a:ext cx="986790" cy="10160"/>
            </a:xfrm>
            <a:custGeom>
              <a:avLst/>
              <a:gdLst/>
              <a:ahLst/>
              <a:cxnLst/>
              <a:rect l="l" t="t" r="r" b="b"/>
              <a:pathLst>
                <a:path w="986790" h="10159">
                  <a:moveTo>
                    <a:pt x="7741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0752" y="10160"/>
                  </a:lnTo>
                  <a:lnTo>
                    <a:pt x="77417" y="0"/>
                  </a:lnTo>
                  <a:close/>
                </a:path>
                <a:path w="986790" h="10159">
                  <a:moveTo>
                    <a:pt x="986472" y="0"/>
                  </a:moveTo>
                  <a:lnTo>
                    <a:pt x="921683" y="0"/>
                  </a:lnTo>
                  <a:lnTo>
                    <a:pt x="918695" y="10160"/>
                  </a:lnTo>
                  <a:lnTo>
                    <a:pt x="983092" y="10160"/>
                  </a:lnTo>
                  <a:lnTo>
                    <a:pt x="986472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7164312" y="970279"/>
              <a:ext cx="981075" cy="20320"/>
            </a:xfrm>
            <a:custGeom>
              <a:avLst/>
              <a:gdLst/>
              <a:ahLst/>
              <a:cxnLst/>
              <a:rect l="l" t="t" r="r" b="b"/>
              <a:pathLst>
                <a:path w="981075" h="20319">
                  <a:moveTo>
                    <a:pt x="84175" y="20320"/>
                  </a:moveTo>
                  <a:lnTo>
                    <a:pt x="80848" y="10160"/>
                  </a:lnTo>
                  <a:lnTo>
                    <a:pt x="77508" y="0"/>
                  </a:lnTo>
                  <a:lnTo>
                    <a:pt x="0" y="0"/>
                  </a:lnTo>
                  <a:lnTo>
                    <a:pt x="3213" y="10160"/>
                  </a:lnTo>
                  <a:lnTo>
                    <a:pt x="6438" y="20320"/>
                  </a:lnTo>
                  <a:lnTo>
                    <a:pt x="84175" y="20320"/>
                  </a:lnTo>
                  <a:close/>
                </a:path>
                <a:path w="981075" h="20319">
                  <a:moveTo>
                    <a:pt x="980694" y="0"/>
                  </a:moveTo>
                  <a:lnTo>
                    <a:pt x="916241" y="0"/>
                  </a:lnTo>
                  <a:lnTo>
                    <a:pt x="913257" y="10160"/>
                  </a:lnTo>
                  <a:lnTo>
                    <a:pt x="910272" y="20320"/>
                  </a:lnTo>
                  <a:lnTo>
                    <a:pt x="973937" y="20320"/>
                  </a:lnTo>
                  <a:lnTo>
                    <a:pt x="977315" y="10160"/>
                  </a:lnTo>
                  <a:lnTo>
                    <a:pt x="980694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7170355" y="989329"/>
              <a:ext cx="968375" cy="10160"/>
            </a:xfrm>
            <a:custGeom>
              <a:avLst/>
              <a:gdLst/>
              <a:ahLst/>
              <a:cxnLst/>
              <a:rect l="l" t="t" r="r" b="b"/>
              <a:pathLst>
                <a:path w="968375" h="10159">
                  <a:moveTo>
                    <a:pt x="7772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060" y="10160"/>
                  </a:lnTo>
                  <a:lnTo>
                    <a:pt x="77725" y="0"/>
                  </a:lnTo>
                  <a:close/>
                </a:path>
                <a:path w="968375" h="10159">
                  <a:moveTo>
                    <a:pt x="968316" y="0"/>
                  </a:moveTo>
                  <a:lnTo>
                    <a:pt x="904602" y="0"/>
                  </a:lnTo>
                  <a:lnTo>
                    <a:pt x="901614" y="10160"/>
                  </a:lnTo>
                  <a:lnTo>
                    <a:pt x="964937" y="10160"/>
                  </a:lnTo>
                  <a:lnTo>
                    <a:pt x="968316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7173578" y="999490"/>
              <a:ext cx="962025" cy="10160"/>
            </a:xfrm>
            <a:custGeom>
              <a:avLst/>
              <a:gdLst/>
              <a:ahLst/>
              <a:cxnLst/>
              <a:rect l="l" t="t" r="r" b="b"/>
              <a:pathLst>
                <a:path w="962025" h="10159">
                  <a:moveTo>
                    <a:pt x="7783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172" y="10160"/>
                  </a:lnTo>
                  <a:lnTo>
                    <a:pt x="77837" y="0"/>
                  </a:lnTo>
                  <a:close/>
                </a:path>
                <a:path w="962025" h="10159">
                  <a:moveTo>
                    <a:pt x="961714" y="0"/>
                  </a:moveTo>
                  <a:lnTo>
                    <a:pt x="898391" y="0"/>
                  </a:lnTo>
                  <a:lnTo>
                    <a:pt x="895403" y="10160"/>
                  </a:lnTo>
                  <a:lnTo>
                    <a:pt x="958335" y="10160"/>
                  </a:lnTo>
                  <a:lnTo>
                    <a:pt x="96171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7176398" y="1008379"/>
              <a:ext cx="956310" cy="10160"/>
            </a:xfrm>
            <a:custGeom>
              <a:avLst/>
              <a:gdLst/>
              <a:ahLst/>
              <a:cxnLst/>
              <a:rect l="l" t="t" r="r" b="b"/>
              <a:pathLst>
                <a:path w="956309" h="10159">
                  <a:moveTo>
                    <a:pt x="7793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270" y="10160"/>
                  </a:lnTo>
                  <a:lnTo>
                    <a:pt x="77935" y="0"/>
                  </a:lnTo>
                  <a:close/>
                </a:path>
                <a:path w="956309" h="10159">
                  <a:moveTo>
                    <a:pt x="955937" y="0"/>
                  </a:moveTo>
                  <a:lnTo>
                    <a:pt x="892956" y="0"/>
                  </a:lnTo>
                  <a:lnTo>
                    <a:pt x="889968" y="10160"/>
                  </a:lnTo>
                  <a:lnTo>
                    <a:pt x="952558" y="10160"/>
                  </a:lnTo>
                  <a:lnTo>
                    <a:pt x="95593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7179621" y="1018540"/>
              <a:ext cx="949960" cy="10160"/>
            </a:xfrm>
            <a:custGeom>
              <a:avLst/>
              <a:gdLst/>
              <a:ahLst/>
              <a:cxnLst/>
              <a:rect l="l" t="t" r="r" b="b"/>
              <a:pathLst>
                <a:path w="949959" h="10159">
                  <a:moveTo>
                    <a:pt x="78047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382" y="10160"/>
                  </a:lnTo>
                  <a:lnTo>
                    <a:pt x="78047" y="0"/>
                  </a:lnTo>
                  <a:close/>
                </a:path>
                <a:path w="949959" h="10159">
                  <a:moveTo>
                    <a:pt x="949335" y="0"/>
                  </a:moveTo>
                  <a:lnTo>
                    <a:pt x="886745" y="0"/>
                  </a:lnTo>
                  <a:lnTo>
                    <a:pt x="883757" y="10160"/>
                  </a:lnTo>
                  <a:lnTo>
                    <a:pt x="945956" y="10160"/>
                  </a:lnTo>
                  <a:lnTo>
                    <a:pt x="949335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7182441" y="1027429"/>
              <a:ext cx="943610" cy="10160"/>
            </a:xfrm>
            <a:custGeom>
              <a:avLst/>
              <a:gdLst/>
              <a:ahLst/>
              <a:cxnLst/>
              <a:rect l="l" t="t" r="r" b="b"/>
              <a:pathLst>
                <a:path w="943609" h="10159">
                  <a:moveTo>
                    <a:pt x="7814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480" y="10160"/>
                  </a:lnTo>
                  <a:lnTo>
                    <a:pt x="78145" y="0"/>
                  </a:lnTo>
                  <a:close/>
                </a:path>
                <a:path w="943609" h="10159">
                  <a:moveTo>
                    <a:pt x="943558" y="0"/>
                  </a:moveTo>
                  <a:lnTo>
                    <a:pt x="881310" y="0"/>
                  </a:lnTo>
                  <a:lnTo>
                    <a:pt x="878322" y="10160"/>
                  </a:lnTo>
                  <a:lnTo>
                    <a:pt x="940179" y="10160"/>
                  </a:lnTo>
                  <a:lnTo>
                    <a:pt x="943558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7185261" y="1036319"/>
              <a:ext cx="937894" cy="11430"/>
            </a:xfrm>
            <a:custGeom>
              <a:avLst/>
              <a:gdLst/>
              <a:ahLst/>
              <a:cxnLst/>
              <a:rect l="l" t="t" r="r" b="b"/>
              <a:pathLst>
                <a:path w="937895" h="11430">
                  <a:moveTo>
                    <a:pt x="78243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1994" y="11429"/>
                  </a:lnTo>
                  <a:lnTo>
                    <a:pt x="78243" y="0"/>
                  </a:lnTo>
                  <a:close/>
                </a:path>
                <a:path w="937895" h="11430">
                  <a:moveTo>
                    <a:pt x="937781" y="0"/>
                  </a:moveTo>
                  <a:lnTo>
                    <a:pt x="875876" y="0"/>
                  </a:lnTo>
                  <a:lnTo>
                    <a:pt x="872514" y="11429"/>
                  </a:lnTo>
                  <a:lnTo>
                    <a:pt x="933980" y="11429"/>
                  </a:lnTo>
                  <a:lnTo>
                    <a:pt x="937781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7188484" y="104647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59">
                  <a:moveTo>
                    <a:pt x="78355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689" y="10160"/>
                  </a:lnTo>
                  <a:lnTo>
                    <a:pt x="78355" y="0"/>
                  </a:lnTo>
                  <a:close/>
                </a:path>
                <a:path w="931545" h="10159">
                  <a:moveTo>
                    <a:pt x="931179" y="0"/>
                  </a:moveTo>
                  <a:lnTo>
                    <a:pt x="869665" y="0"/>
                  </a:lnTo>
                  <a:lnTo>
                    <a:pt x="866676" y="10160"/>
                  </a:lnTo>
                  <a:lnTo>
                    <a:pt x="927800" y="10160"/>
                  </a:lnTo>
                  <a:lnTo>
                    <a:pt x="931179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7191304" y="1055369"/>
              <a:ext cx="925830" cy="11430"/>
            </a:xfrm>
            <a:custGeom>
              <a:avLst/>
              <a:gdLst/>
              <a:ahLst/>
              <a:cxnLst/>
              <a:rect l="l" t="t" r="r" b="b"/>
              <a:pathLst>
                <a:path w="925829" h="11430">
                  <a:moveTo>
                    <a:pt x="7845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204" y="11429"/>
                  </a:lnTo>
                  <a:lnTo>
                    <a:pt x="78452" y="0"/>
                  </a:lnTo>
                  <a:close/>
                </a:path>
                <a:path w="925829" h="11430">
                  <a:moveTo>
                    <a:pt x="925402" y="0"/>
                  </a:moveTo>
                  <a:lnTo>
                    <a:pt x="864230" y="0"/>
                  </a:lnTo>
                  <a:lnTo>
                    <a:pt x="860868" y="11429"/>
                  </a:lnTo>
                  <a:lnTo>
                    <a:pt x="921601" y="11429"/>
                  </a:lnTo>
                  <a:lnTo>
                    <a:pt x="92540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7194527" y="1065529"/>
              <a:ext cx="918844" cy="10160"/>
            </a:xfrm>
            <a:custGeom>
              <a:avLst/>
              <a:gdLst/>
              <a:ahLst/>
              <a:cxnLst/>
              <a:rect l="l" t="t" r="r" b="b"/>
              <a:pathLst>
                <a:path w="918845" h="10159">
                  <a:moveTo>
                    <a:pt x="7856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1899" y="10160"/>
                  </a:lnTo>
                  <a:lnTo>
                    <a:pt x="78564" y="0"/>
                  </a:lnTo>
                  <a:close/>
                </a:path>
                <a:path w="918845" h="10159">
                  <a:moveTo>
                    <a:pt x="918800" y="0"/>
                  </a:moveTo>
                  <a:lnTo>
                    <a:pt x="858019" y="0"/>
                  </a:lnTo>
                  <a:lnTo>
                    <a:pt x="855030" y="10160"/>
                  </a:lnTo>
                  <a:lnTo>
                    <a:pt x="915421" y="10160"/>
                  </a:lnTo>
                  <a:lnTo>
                    <a:pt x="918800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7197347" y="1074419"/>
              <a:ext cx="913130" cy="11430"/>
            </a:xfrm>
            <a:custGeom>
              <a:avLst/>
              <a:gdLst/>
              <a:ahLst/>
              <a:cxnLst/>
              <a:rect l="l" t="t" r="r" b="b"/>
              <a:pathLst>
                <a:path w="913129" h="11430">
                  <a:moveTo>
                    <a:pt x="78662" y="0"/>
                  </a:moveTo>
                  <a:lnTo>
                    <a:pt x="0" y="0"/>
                  </a:lnTo>
                  <a:lnTo>
                    <a:pt x="3625" y="11429"/>
                  </a:lnTo>
                  <a:lnTo>
                    <a:pt x="82414" y="11429"/>
                  </a:lnTo>
                  <a:lnTo>
                    <a:pt x="78662" y="0"/>
                  </a:lnTo>
                  <a:close/>
                </a:path>
                <a:path w="913129" h="11430">
                  <a:moveTo>
                    <a:pt x="913024" y="0"/>
                  </a:moveTo>
                  <a:lnTo>
                    <a:pt x="852584" y="0"/>
                  </a:lnTo>
                  <a:lnTo>
                    <a:pt x="849222" y="11429"/>
                  </a:lnTo>
                  <a:lnTo>
                    <a:pt x="909222" y="11429"/>
                  </a:lnTo>
                  <a:lnTo>
                    <a:pt x="913024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7200571" y="1084579"/>
              <a:ext cx="906780" cy="10160"/>
            </a:xfrm>
            <a:custGeom>
              <a:avLst/>
              <a:gdLst/>
              <a:ahLst/>
              <a:cxnLst/>
              <a:rect l="l" t="t" r="r" b="b"/>
              <a:pathLst>
                <a:path w="906779" h="10159">
                  <a:moveTo>
                    <a:pt x="7877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109" y="10160"/>
                  </a:lnTo>
                  <a:lnTo>
                    <a:pt x="78774" y="0"/>
                  </a:lnTo>
                  <a:close/>
                </a:path>
                <a:path w="906779" h="10159">
                  <a:moveTo>
                    <a:pt x="906422" y="0"/>
                  </a:moveTo>
                  <a:lnTo>
                    <a:pt x="846373" y="0"/>
                  </a:lnTo>
                  <a:lnTo>
                    <a:pt x="843385" y="10160"/>
                  </a:lnTo>
                  <a:lnTo>
                    <a:pt x="903042" y="10160"/>
                  </a:lnTo>
                  <a:lnTo>
                    <a:pt x="906422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7203391" y="1093469"/>
              <a:ext cx="901065" cy="10160"/>
            </a:xfrm>
            <a:custGeom>
              <a:avLst/>
              <a:gdLst/>
              <a:ahLst/>
              <a:cxnLst/>
              <a:rect l="l" t="t" r="r" b="b"/>
              <a:pathLst>
                <a:path w="901065" h="10159">
                  <a:moveTo>
                    <a:pt x="7887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207" y="10159"/>
                  </a:lnTo>
                  <a:lnTo>
                    <a:pt x="78872" y="0"/>
                  </a:lnTo>
                  <a:close/>
                </a:path>
                <a:path w="901065" h="10159">
                  <a:moveTo>
                    <a:pt x="900645" y="0"/>
                  </a:moveTo>
                  <a:lnTo>
                    <a:pt x="840938" y="0"/>
                  </a:lnTo>
                  <a:lnTo>
                    <a:pt x="837950" y="10159"/>
                  </a:lnTo>
                  <a:lnTo>
                    <a:pt x="897266" y="10159"/>
                  </a:lnTo>
                  <a:lnTo>
                    <a:pt x="900645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7206614" y="1103629"/>
              <a:ext cx="894080" cy="10160"/>
            </a:xfrm>
            <a:custGeom>
              <a:avLst/>
              <a:gdLst/>
              <a:ahLst/>
              <a:cxnLst/>
              <a:rect l="l" t="t" r="r" b="b"/>
              <a:pathLst>
                <a:path w="894079" h="10159">
                  <a:moveTo>
                    <a:pt x="7898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319" y="10160"/>
                  </a:lnTo>
                  <a:lnTo>
                    <a:pt x="78984" y="0"/>
                  </a:lnTo>
                  <a:close/>
                </a:path>
                <a:path w="894079" h="10159">
                  <a:moveTo>
                    <a:pt x="894043" y="0"/>
                  </a:moveTo>
                  <a:lnTo>
                    <a:pt x="834727" y="0"/>
                  </a:lnTo>
                  <a:lnTo>
                    <a:pt x="831739" y="10160"/>
                  </a:lnTo>
                  <a:lnTo>
                    <a:pt x="890664" y="10160"/>
                  </a:lnTo>
                  <a:lnTo>
                    <a:pt x="894043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7209434" y="1112519"/>
              <a:ext cx="888365" cy="10160"/>
            </a:xfrm>
            <a:custGeom>
              <a:avLst/>
              <a:gdLst/>
              <a:ahLst/>
              <a:cxnLst/>
              <a:rect l="l" t="t" r="r" b="b"/>
              <a:pathLst>
                <a:path w="888365" h="10159">
                  <a:moveTo>
                    <a:pt x="7908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417" y="10159"/>
                  </a:lnTo>
                  <a:lnTo>
                    <a:pt x="79082" y="0"/>
                  </a:lnTo>
                  <a:close/>
                </a:path>
                <a:path w="888365" h="10159">
                  <a:moveTo>
                    <a:pt x="888266" y="0"/>
                  </a:moveTo>
                  <a:lnTo>
                    <a:pt x="829292" y="0"/>
                  </a:lnTo>
                  <a:lnTo>
                    <a:pt x="826304" y="10159"/>
                  </a:lnTo>
                  <a:lnTo>
                    <a:pt x="884887" y="10159"/>
                  </a:lnTo>
                  <a:lnTo>
                    <a:pt x="888266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7212656" y="1122679"/>
              <a:ext cx="882015" cy="10160"/>
            </a:xfrm>
            <a:custGeom>
              <a:avLst/>
              <a:gdLst/>
              <a:ahLst/>
              <a:cxnLst/>
              <a:rect l="l" t="t" r="r" b="b"/>
              <a:pathLst>
                <a:path w="882015" h="10159">
                  <a:moveTo>
                    <a:pt x="79194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528" y="10160"/>
                  </a:lnTo>
                  <a:lnTo>
                    <a:pt x="79194" y="0"/>
                  </a:lnTo>
                  <a:close/>
                </a:path>
                <a:path w="882015" h="10159">
                  <a:moveTo>
                    <a:pt x="881664" y="0"/>
                  </a:moveTo>
                  <a:lnTo>
                    <a:pt x="823081" y="0"/>
                  </a:lnTo>
                  <a:lnTo>
                    <a:pt x="820093" y="10160"/>
                  </a:lnTo>
                  <a:lnTo>
                    <a:pt x="878285" y="10160"/>
                  </a:lnTo>
                  <a:lnTo>
                    <a:pt x="881664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7215477" y="1131569"/>
              <a:ext cx="876300" cy="10160"/>
            </a:xfrm>
            <a:custGeom>
              <a:avLst/>
              <a:gdLst/>
              <a:ahLst/>
              <a:cxnLst/>
              <a:rect l="l" t="t" r="r" b="b"/>
              <a:pathLst>
                <a:path w="876300" h="10159">
                  <a:moveTo>
                    <a:pt x="79292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626" y="10159"/>
                  </a:lnTo>
                  <a:lnTo>
                    <a:pt x="79292" y="0"/>
                  </a:lnTo>
                  <a:close/>
                </a:path>
                <a:path w="876300" h="10159">
                  <a:moveTo>
                    <a:pt x="875887" y="0"/>
                  </a:moveTo>
                  <a:lnTo>
                    <a:pt x="817646" y="0"/>
                  </a:lnTo>
                  <a:lnTo>
                    <a:pt x="814658" y="10159"/>
                  </a:lnTo>
                  <a:lnTo>
                    <a:pt x="872508" y="10159"/>
                  </a:lnTo>
                  <a:lnTo>
                    <a:pt x="875887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7218699" y="1141729"/>
              <a:ext cx="869315" cy="10160"/>
            </a:xfrm>
            <a:custGeom>
              <a:avLst/>
              <a:gdLst/>
              <a:ahLst/>
              <a:cxnLst/>
              <a:rect l="l" t="t" r="r" b="b"/>
              <a:pathLst>
                <a:path w="869315" h="10159">
                  <a:moveTo>
                    <a:pt x="7940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738" y="10160"/>
                  </a:lnTo>
                  <a:lnTo>
                    <a:pt x="79403" y="0"/>
                  </a:lnTo>
                  <a:close/>
                </a:path>
                <a:path w="869315" h="10159">
                  <a:moveTo>
                    <a:pt x="869285" y="0"/>
                  </a:moveTo>
                  <a:lnTo>
                    <a:pt x="811435" y="0"/>
                  </a:lnTo>
                  <a:lnTo>
                    <a:pt x="808447" y="10160"/>
                  </a:lnTo>
                  <a:lnTo>
                    <a:pt x="865906" y="10160"/>
                  </a:lnTo>
                  <a:lnTo>
                    <a:pt x="869285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7221519" y="1150619"/>
              <a:ext cx="863600" cy="10160"/>
            </a:xfrm>
            <a:custGeom>
              <a:avLst/>
              <a:gdLst/>
              <a:ahLst/>
              <a:cxnLst/>
              <a:rect l="l" t="t" r="r" b="b"/>
              <a:pathLst>
                <a:path w="863600" h="10159">
                  <a:moveTo>
                    <a:pt x="7950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2836" y="10159"/>
                  </a:lnTo>
                  <a:lnTo>
                    <a:pt x="79501" y="0"/>
                  </a:lnTo>
                  <a:close/>
                </a:path>
                <a:path w="863600" h="10159">
                  <a:moveTo>
                    <a:pt x="863508" y="0"/>
                  </a:moveTo>
                  <a:lnTo>
                    <a:pt x="806000" y="0"/>
                  </a:lnTo>
                  <a:lnTo>
                    <a:pt x="803012" y="10159"/>
                  </a:lnTo>
                  <a:lnTo>
                    <a:pt x="860129" y="10159"/>
                  </a:lnTo>
                  <a:lnTo>
                    <a:pt x="863508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7224742" y="1160779"/>
              <a:ext cx="857250" cy="10160"/>
            </a:xfrm>
            <a:custGeom>
              <a:avLst/>
              <a:gdLst/>
              <a:ahLst/>
              <a:cxnLst/>
              <a:rect l="l" t="t" r="r" b="b"/>
              <a:pathLst>
                <a:path w="857250" h="10159">
                  <a:moveTo>
                    <a:pt x="7961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2948" y="10160"/>
                  </a:lnTo>
                  <a:lnTo>
                    <a:pt x="79613" y="0"/>
                  </a:lnTo>
                  <a:close/>
                </a:path>
                <a:path w="857250" h="10159">
                  <a:moveTo>
                    <a:pt x="856906" y="0"/>
                  </a:moveTo>
                  <a:lnTo>
                    <a:pt x="799789" y="0"/>
                  </a:lnTo>
                  <a:lnTo>
                    <a:pt x="796801" y="10160"/>
                  </a:lnTo>
                  <a:lnTo>
                    <a:pt x="853527" y="10160"/>
                  </a:lnTo>
                  <a:lnTo>
                    <a:pt x="856906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227562" y="1169669"/>
              <a:ext cx="851535" cy="10160"/>
            </a:xfrm>
            <a:custGeom>
              <a:avLst/>
              <a:gdLst/>
              <a:ahLst/>
              <a:cxnLst/>
              <a:rect l="l" t="t" r="r" b="b"/>
              <a:pathLst>
                <a:path w="851534" h="10159">
                  <a:moveTo>
                    <a:pt x="7971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046" y="10159"/>
                  </a:lnTo>
                  <a:lnTo>
                    <a:pt x="79711" y="0"/>
                  </a:lnTo>
                  <a:close/>
                </a:path>
                <a:path w="851534" h="10159">
                  <a:moveTo>
                    <a:pt x="851129" y="0"/>
                  </a:moveTo>
                  <a:lnTo>
                    <a:pt x="794355" y="0"/>
                  </a:lnTo>
                  <a:lnTo>
                    <a:pt x="791366" y="10159"/>
                  </a:lnTo>
                  <a:lnTo>
                    <a:pt x="847750" y="10159"/>
                  </a:lnTo>
                  <a:lnTo>
                    <a:pt x="85112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230785" y="1179829"/>
              <a:ext cx="844550" cy="10160"/>
            </a:xfrm>
            <a:custGeom>
              <a:avLst/>
              <a:gdLst/>
              <a:ahLst/>
              <a:cxnLst/>
              <a:rect l="l" t="t" r="r" b="b"/>
              <a:pathLst>
                <a:path w="844550" h="10159">
                  <a:moveTo>
                    <a:pt x="7982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158" y="10160"/>
                  </a:lnTo>
                  <a:lnTo>
                    <a:pt x="79823" y="0"/>
                  </a:lnTo>
                  <a:close/>
                </a:path>
                <a:path w="844550" h="10159">
                  <a:moveTo>
                    <a:pt x="844527" y="0"/>
                  </a:moveTo>
                  <a:lnTo>
                    <a:pt x="788143" y="0"/>
                  </a:lnTo>
                  <a:lnTo>
                    <a:pt x="785155" y="10160"/>
                  </a:lnTo>
                  <a:lnTo>
                    <a:pt x="841148" y="10160"/>
                  </a:lnTo>
                  <a:lnTo>
                    <a:pt x="844527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7233605" y="1188719"/>
              <a:ext cx="838835" cy="10160"/>
            </a:xfrm>
            <a:custGeom>
              <a:avLst/>
              <a:gdLst/>
              <a:ahLst/>
              <a:cxnLst/>
              <a:rect l="l" t="t" r="r" b="b"/>
              <a:pathLst>
                <a:path w="838834" h="10159">
                  <a:moveTo>
                    <a:pt x="7992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256" y="10159"/>
                  </a:lnTo>
                  <a:lnTo>
                    <a:pt x="79921" y="0"/>
                  </a:lnTo>
                  <a:close/>
                </a:path>
                <a:path w="838834" h="10159">
                  <a:moveTo>
                    <a:pt x="838750" y="0"/>
                  </a:moveTo>
                  <a:lnTo>
                    <a:pt x="782709" y="0"/>
                  </a:lnTo>
                  <a:lnTo>
                    <a:pt x="779720" y="10159"/>
                  </a:lnTo>
                  <a:lnTo>
                    <a:pt x="835371" y="10159"/>
                  </a:lnTo>
                  <a:lnTo>
                    <a:pt x="838750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7236828" y="119887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59">
                  <a:moveTo>
                    <a:pt x="80033" y="0"/>
                  </a:moveTo>
                  <a:lnTo>
                    <a:pt x="0" y="0"/>
                  </a:lnTo>
                  <a:lnTo>
                    <a:pt x="3222" y="10160"/>
                  </a:lnTo>
                  <a:lnTo>
                    <a:pt x="83368" y="10160"/>
                  </a:lnTo>
                  <a:lnTo>
                    <a:pt x="80033" y="0"/>
                  </a:lnTo>
                  <a:close/>
                </a:path>
                <a:path w="832484" h="10159">
                  <a:moveTo>
                    <a:pt x="832148" y="0"/>
                  </a:moveTo>
                  <a:lnTo>
                    <a:pt x="776497" y="0"/>
                  </a:lnTo>
                  <a:lnTo>
                    <a:pt x="773509" y="10160"/>
                  </a:lnTo>
                  <a:lnTo>
                    <a:pt x="828769" y="10160"/>
                  </a:lnTo>
                  <a:lnTo>
                    <a:pt x="832148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7239648" y="1207769"/>
              <a:ext cx="826769" cy="10160"/>
            </a:xfrm>
            <a:custGeom>
              <a:avLst/>
              <a:gdLst/>
              <a:ahLst/>
              <a:cxnLst/>
              <a:rect l="l" t="t" r="r" b="b"/>
              <a:pathLst>
                <a:path w="826770" h="10159">
                  <a:moveTo>
                    <a:pt x="80131" y="0"/>
                  </a:moveTo>
                  <a:lnTo>
                    <a:pt x="0" y="0"/>
                  </a:lnTo>
                  <a:lnTo>
                    <a:pt x="3222" y="10159"/>
                  </a:lnTo>
                  <a:lnTo>
                    <a:pt x="83466" y="10159"/>
                  </a:lnTo>
                  <a:lnTo>
                    <a:pt x="80131" y="0"/>
                  </a:lnTo>
                  <a:close/>
                </a:path>
                <a:path w="826770" h="10159">
                  <a:moveTo>
                    <a:pt x="826372" y="0"/>
                  </a:moveTo>
                  <a:lnTo>
                    <a:pt x="771063" y="0"/>
                  </a:lnTo>
                  <a:lnTo>
                    <a:pt x="768075" y="10159"/>
                  </a:lnTo>
                  <a:lnTo>
                    <a:pt x="822992" y="10159"/>
                  </a:lnTo>
                  <a:lnTo>
                    <a:pt x="826372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7242871" y="1217929"/>
              <a:ext cx="819785" cy="10160"/>
            </a:xfrm>
            <a:custGeom>
              <a:avLst/>
              <a:gdLst/>
              <a:ahLst/>
              <a:cxnLst/>
              <a:rect l="l" t="t" r="r" b="b"/>
              <a:pathLst>
                <a:path w="819784" h="10159">
                  <a:moveTo>
                    <a:pt x="80243" y="0"/>
                  </a:moveTo>
                  <a:lnTo>
                    <a:pt x="0" y="0"/>
                  </a:lnTo>
                  <a:lnTo>
                    <a:pt x="1208" y="3810"/>
                  </a:lnTo>
                  <a:lnTo>
                    <a:pt x="3328" y="10160"/>
                  </a:lnTo>
                  <a:lnTo>
                    <a:pt x="83577" y="10160"/>
                  </a:lnTo>
                  <a:lnTo>
                    <a:pt x="80243" y="0"/>
                  </a:lnTo>
                  <a:close/>
                </a:path>
                <a:path w="819784" h="10159">
                  <a:moveTo>
                    <a:pt x="819770" y="0"/>
                  </a:moveTo>
                  <a:lnTo>
                    <a:pt x="764852" y="0"/>
                  </a:lnTo>
                  <a:lnTo>
                    <a:pt x="761863" y="10160"/>
                  </a:lnTo>
                  <a:lnTo>
                    <a:pt x="816390" y="10160"/>
                  </a:lnTo>
                  <a:lnTo>
                    <a:pt x="819770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7245776" y="1226819"/>
              <a:ext cx="814069" cy="10160"/>
            </a:xfrm>
            <a:custGeom>
              <a:avLst/>
              <a:gdLst/>
              <a:ahLst/>
              <a:cxnLst/>
              <a:rect l="l" t="t" r="r" b="b"/>
              <a:pathLst>
                <a:path w="814070" h="10159">
                  <a:moveTo>
                    <a:pt x="80256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591" y="10159"/>
                  </a:lnTo>
                  <a:lnTo>
                    <a:pt x="80256" y="0"/>
                  </a:lnTo>
                  <a:close/>
                </a:path>
                <a:path w="814070" h="10159">
                  <a:moveTo>
                    <a:pt x="813908" y="0"/>
                  </a:moveTo>
                  <a:lnTo>
                    <a:pt x="759332" y="0"/>
                  </a:lnTo>
                  <a:lnTo>
                    <a:pt x="756344" y="10159"/>
                  </a:lnTo>
                  <a:lnTo>
                    <a:pt x="810529" y="10159"/>
                  </a:lnTo>
                  <a:lnTo>
                    <a:pt x="813908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7249168" y="1236979"/>
              <a:ext cx="807720" cy="10160"/>
            </a:xfrm>
            <a:custGeom>
              <a:avLst/>
              <a:gdLst/>
              <a:ahLst/>
              <a:cxnLst/>
              <a:rect l="l" t="t" r="r" b="b"/>
              <a:pathLst>
                <a:path w="807720" h="10159">
                  <a:moveTo>
                    <a:pt x="8019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533" y="10160"/>
                  </a:lnTo>
                  <a:lnTo>
                    <a:pt x="80198" y="0"/>
                  </a:lnTo>
                  <a:close/>
                </a:path>
                <a:path w="807720" h="10159">
                  <a:moveTo>
                    <a:pt x="807136" y="0"/>
                  </a:moveTo>
                  <a:lnTo>
                    <a:pt x="752951" y="0"/>
                  </a:lnTo>
                  <a:lnTo>
                    <a:pt x="749963" y="10160"/>
                  </a:lnTo>
                  <a:lnTo>
                    <a:pt x="803757" y="10160"/>
                  </a:lnTo>
                  <a:lnTo>
                    <a:pt x="80713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7252136" y="1245869"/>
              <a:ext cx="801370" cy="10160"/>
            </a:xfrm>
            <a:custGeom>
              <a:avLst/>
              <a:gdLst/>
              <a:ahLst/>
              <a:cxnLst/>
              <a:rect l="l" t="t" r="r" b="b"/>
              <a:pathLst>
                <a:path w="801370" h="10159">
                  <a:moveTo>
                    <a:pt x="80148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483" y="10159"/>
                  </a:lnTo>
                  <a:lnTo>
                    <a:pt x="80148" y="0"/>
                  </a:lnTo>
                  <a:close/>
                </a:path>
                <a:path w="801370" h="10159">
                  <a:moveTo>
                    <a:pt x="801211" y="0"/>
                  </a:moveTo>
                  <a:lnTo>
                    <a:pt x="747368" y="0"/>
                  </a:lnTo>
                  <a:lnTo>
                    <a:pt x="744380" y="10159"/>
                  </a:lnTo>
                  <a:lnTo>
                    <a:pt x="797832" y="10159"/>
                  </a:lnTo>
                  <a:lnTo>
                    <a:pt x="801211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7255529" y="1256029"/>
              <a:ext cx="795020" cy="10160"/>
            </a:xfrm>
            <a:custGeom>
              <a:avLst/>
              <a:gdLst/>
              <a:ahLst/>
              <a:cxnLst/>
              <a:rect l="l" t="t" r="r" b="b"/>
              <a:pathLst>
                <a:path w="795020" h="10159">
                  <a:moveTo>
                    <a:pt x="8009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425" y="10160"/>
                  </a:lnTo>
                  <a:lnTo>
                    <a:pt x="80090" y="0"/>
                  </a:lnTo>
                  <a:close/>
                </a:path>
                <a:path w="795020" h="10159">
                  <a:moveTo>
                    <a:pt x="794440" y="0"/>
                  </a:moveTo>
                  <a:lnTo>
                    <a:pt x="740988" y="0"/>
                  </a:lnTo>
                  <a:lnTo>
                    <a:pt x="737999" y="10160"/>
                  </a:lnTo>
                  <a:lnTo>
                    <a:pt x="791060" y="10160"/>
                  </a:lnTo>
                  <a:lnTo>
                    <a:pt x="79444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7258497" y="1264919"/>
              <a:ext cx="788670" cy="10160"/>
            </a:xfrm>
            <a:custGeom>
              <a:avLst/>
              <a:gdLst/>
              <a:ahLst/>
              <a:cxnLst/>
              <a:rect l="l" t="t" r="r" b="b"/>
              <a:pathLst>
                <a:path w="788670" h="10159">
                  <a:moveTo>
                    <a:pt x="80040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374" y="10159"/>
                  </a:lnTo>
                  <a:lnTo>
                    <a:pt x="80040" y="0"/>
                  </a:lnTo>
                  <a:close/>
                </a:path>
                <a:path w="788670" h="10159">
                  <a:moveTo>
                    <a:pt x="788515" y="0"/>
                  </a:moveTo>
                  <a:lnTo>
                    <a:pt x="735405" y="0"/>
                  </a:lnTo>
                  <a:lnTo>
                    <a:pt x="732416" y="10159"/>
                  </a:lnTo>
                  <a:lnTo>
                    <a:pt x="785135" y="10159"/>
                  </a:lnTo>
                  <a:lnTo>
                    <a:pt x="788515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7261890" y="1275079"/>
              <a:ext cx="782320" cy="10160"/>
            </a:xfrm>
            <a:custGeom>
              <a:avLst/>
              <a:gdLst/>
              <a:ahLst/>
              <a:cxnLst/>
              <a:rect l="l" t="t" r="r" b="b"/>
              <a:pathLst>
                <a:path w="782320" h="10159">
                  <a:moveTo>
                    <a:pt x="7998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317" y="10160"/>
                  </a:lnTo>
                  <a:lnTo>
                    <a:pt x="79982" y="0"/>
                  </a:lnTo>
                  <a:close/>
                </a:path>
                <a:path w="782320" h="10159">
                  <a:moveTo>
                    <a:pt x="781743" y="0"/>
                  </a:moveTo>
                  <a:lnTo>
                    <a:pt x="729024" y="0"/>
                  </a:lnTo>
                  <a:lnTo>
                    <a:pt x="726036" y="10160"/>
                  </a:lnTo>
                  <a:lnTo>
                    <a:pt x="778364" y="10160"/>
                  </a:lnTo>
                  <a:lnTo>
                    <a:pt x="781743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7264858" y="128396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59">
                  <a:moveTo>
                    <a:pt x="79932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266" y="10159"/>
                  </a:lnTo>
                  <a:lnTo>
                    <a:pt x="79932" y="0"/>
                  </a:lnTo>
                  <a:close/>
                </a:path>
                <a:path w="775970" h="10159">
                  <a:moveTo>
                    <a:pt x="775818" y="0"/>
                  </a:moveTo>
                  <a:lnTo>
                    <a:pt x="723441" y="0"/>
                  </a:lnTo>
                  <a:lnTo>
                    <a:pt x="720453" y="10159"/>
                  </a:lnTo>
                  <a:lnTo>
                    <a:pt x="772439" y="10159"/>
                  </a:lnTo>
                  <a:lnTo>
                    <a:pt x="775818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7268251" y="1294129"/>
              <a:ext cx="769620" cy="10160"/>
            </a:xfrm>
            <a:custGeom>
              <a:avLst/>
              <a:gdLst/>
              <a:ahLst/>
              <a:cxnLst/>
              <a:rect l="l" t="t" r="r" b="b"/>
              <a:pathLst>
                <a:path w="769620" h="10159">
                  <a:moveTo>
                    <a:pt x="79874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209" y="10160"/>
                  </a:lnTo>
                  <a:lnTo>
                    <a:pt x="79874" y="0"/>
                  </a:lnTo>
                  <a:close/>
                </a:path>
                <a:path w="769620" h="10159">
                  <a:moveTo>
                    <a:pt x="769046" y="0"/>
                  </a:moveTo>
                  <a:lnTo>
                    <a:pt x="717060" y="0"/>
                  </a:lnTo>
                  <a:lnTo>
                    <a:pt x="714072" y="10160"/>
                  </a:lnTo>
                  <a:lnTo>
                    <a:pt x="765667" y="10160"/>
                  </a:lnTo>
                  <a:lnTo>
                    <a:pt x="769046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7271219" y="1303019"/>
              <a:ext cx="1793239" cy="10160"/>
            </a:xfrm>
            <a:custGeom>
              <a:avLst/>
              <a:gdLst/>
              <a:ahLst/>
              <a:cxnLst/>
              <a:rect l="l" t="t" r="r" b="b"/>
              <a:pathLst>
                <a:path w="1793240" h="10159">
                  <a:moveTo>
                    <a:pt x="7982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158" y="10159"/>
                  </a:lnTo>
                  <a:lnTo>
                    <a:pt x="79823" y="0"/>
                  </a:lnTo>
                  <a:close/>
                </a:path>
                <a:path w="1793240" h="10159">
                  <a:moveTo>
                    <a:pt x="763121" y="0"/>
                  </a:moveTo>
                  <a:lnTo>
                    <a:pt x="711477" y="0"/>
                  </a:lnTo>
                  <a:lnTo>
                    <a:pt x="708489" y="10159"/>
                  </a:lnTo>
                  <a:lnTo>
                    <a:pt x="759742" y="10159"/>
                  </a:lnTo>
                  <a:lnTo>
                    <a:pt x="763121" y="0"/>
                  </a:lnTo>
                  <a:close/>
                </a:path>
                <a:path w="1793240" h="10159">
                  <a:moveTo>
                    <a:pt x="1792770" y="5079"/>
                  </a:moveTo>
                  <a:lnTo>
                    <a:pt x="1780632" y="10159"/>
                  </a:lnTo>
                  <a:lnTo>
                    <a:pt x="1783318" y="10159"/>
                  </a:lnTo>
                  <a:lnTo>
                    <a:pt x="1792770" y="5079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7274612" y="1313179"/>
              <a:ext cx="1780539" cy="10160"/>
            </a:xfrm>
            <a:custGeom>
              <a:avLst/>
              <a:gdLst/>
              <a:ahLst/>
              <a:cxnLst/>
              <a:rect l="l" t="t" r="r" b="b"/>
              <a:pathLst>
                <a:path w="1780540" h="10159">
                  <a:moveTo>
                    <a:pt x="79766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3101" y="10160"/>
                  </a:lnTo>
                  <a:lnTo>
                    <a:pt x="79766" y="0"/>
                  </a:lnTo>
                  <a:close/>
                </a:path>
                <a:path w="1780540" h="10159">
                  <a:moveTo>
                    <a:pt x="756349" y="0"/>
                  </a:moveTo>
                  <a:lnTo>
                    <a:pt x="705096" y="0"/>
                  </a:lnTo>
                  <a:lnTo>
                    <a:pt x="702108" y="10160"/>
                  </a:lnTo>
                  <a:lnTo>
                    <a:pt x="752970" y="10160"/>
                  </a:lnTo>
                  <a:lnTo>
                    <a:pt x="756349" y="0"/>
                  </a:lnTo>
                  <a:close/>
                </a:path>
                <a:path w="1780540" h="10159">
                  <a:moveTo>
                    <a:pt x="1779926" y="0"/>
                  </a:moveTo>
                  <a:lnTo>
                    <a:pt x="1777240" y="0"/>
                  </a:lnTo>
                  <a:lnTo>
                    <a:pt x="1752963" y="10160"/>
                  </a:lnTo>
                  <a:lnTo>
                    <a:pt x="1761022" y="10160"/>
                  </a:lnTo>
                  <a:lnTo>
                    <a:pt x="1779926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7277580" y="1322069"/>
              <a:ext cx="1760855" cy="10160"/>
            </a:xfrm>
            <a:custGeom>
              <a:avLst/>
              <a:gdLst/>
              <a:ahLst/>
              <a:cxnLst/>
              <a:rect l="l" t="t" r="r" b="b"/>
              <a:pathLst>
                <a:path w="1760854" h="10159">
                  <a:moveTo>
                    <a:pt x="7971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3050" y="10159"/>
                  </a:lnTo>
                  <a:lnTo>
                    <a:pt x="79715" y="0"/>
                  </a:lnTo>
                  <a:close/>
                </a:path>
                <a:path w="1760854" h="10159">
                  <a:moveTo>
                    <a:pt x="750424" y="0"/>
                  </a:moveTo>
                  <a:lnTo>
                    <a:pt x="699513" y="0"/>
                  </a:lnTo>
                  <a:lnTo>
                    <a:pt x="696525" y="10159"/>
                  </a:lnTo>
                  <a:lnTo>
                    <a:pt x="747045" y="10159"/>
                  </a:lnTo>
                  <a:lnTo>
                    <a:pt x="750424" y="0"/>
                  </a:lnTo>
                  <a:close/>
                </a:path>
                <a:path w="1760854" h="10159">
                  <a:moveTo>
                    <a:pt x="1760417" y="0"/>
                  </a:moveTo>
                  <a:lnTo>
                    <a:pt x="1753030" y="0"/>
                  </a:lnTo>
                  <a:lnTo>
                    <a:pt x="1728753" y="10159"/>
                  </a:lnTo>
                  <a:lnTo>
                    <a:pt x="1741513" y="10159"/>
                  </a:lnTo>
                  <a:lnTo>
                    <a:pt x="17604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7280973" y="1332229"/>
              <a:ext cx="1738630" cy="10160"/>
            </a:xfrm>
            <a:custGeom>
              <a:avLst/>
              <a:gdLst/>
              <a:ahLst/>
              <a:cxnLst/>
              <a:rect l="l" t="t" r="r" b="b"/>
              <a:pathLst>
                <a:path w="1738629" h="10159">
                  <a:moveTo>
                    <a:pt x="79658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993" y="10160"/>
                  </a:lnTo>
                  <a:lnTo>
                    <a:pt x="79658" y="0"/>
                  </a:lnTo>
                  <a:close/>
                </a:path>
                <a:path w="1738629" h="10159">
                  <a:moveTo>
                    <a:pt x="743653" y="0"/>
                  </a:moveTo>
                  <a:lnTo>
                    <a:pt x="693133" y="0"/>
                  </a:lnTo>
                  <a:lnTo>
                    <a:pt x="690144" y="10160"/>
                  </a:lnTo>
                  <a:lnTo>
                    <a:pt x="740274" y="10160"/>
                  </a:lnTo>
                  <a:lnTo>
                    <a:pt x="743653" y="0"/>
                  </a:lnTo>
                  <a:close/>
                </a:path>
                <a:path w="1738629" h="10159">
                  <a:moveTo>
                    <a:pt x="1738120" y="0"/>
                  </a:moveTo>
                  <a:lnTo>
                    <a:pt x="1725361" y="0"/>
                  </a:lnTo>
                  <a:lnTo>
                    <a:pt x="1701085" y="10160"/>
                  </a:lnTo>
                  <a:lnTo>
                    <a:pt x="1719217" y="10160"/>
                  </a:lnTo>
                  <a:lnTo>
                    <a:pt x="173812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7283941" y="1341119"/>
              <a:ext cx="1718945" cy="10160"/>
            </a:xfrm>
            <a:custGeom>
              <a:avLst/>
              <a:gdLst/>
              <a:ahLst/>
              <a:cxnLst/>
              <a:rect l="l" t="t" r="r" b="b"/>
              <a:pathLst>
                <a:path w="1718945" h="10159">
                  <a:moveTo>
                    <a:pt x="79607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942" y="10159"/>
                  </a:lnTo>
                  <a:lnTo>
                    <a:pt x="79607" y="0"/>
                  </a:lnTo>
                  <a:close/>
                </a:path>
                <a:path w="1718945" h="10159">
                  <a:moveTo>
                    <a:pt x="737728" y="0"/>
                  </a:moveTo>
                  <a:lnTo>
                    <a:pt x="687550" y="0"/>
                  </a:lnTo>
                  <a:lnTo>
                    <a:pt x="684561" y="10159"/>
                  </a:lnTo>
                  <a:lnTo>
                    <a:pt x="734348" y="10159"/>
                  </a:lnTo>
                  <a:lnTo>
                    <a:pt x="737728" y="0"/>
                  </a:lnTo>
                  <a:close/>
                </a:path>
                <a:path w="1718945" h="10159">
                  <a:moveTo>
                    <a:pt x="1718611" y="0"/>
                  </a:moveTo>
                  <a:lnTo>
                    <a:pt x="1701151" y="0"/>
                  </a:lnTo>
                  <a:lnTo>
                    <a:pt x="1676875" y="10159"/>
                  </a:lnTo>
                  <a:lnTo>
                    <a:pt x="1699707" y="10159"/>
                  </a:lnTo>
                  <a:lnTo>
                    <a:pt x="1718611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7287333" y="1351279"/>
              <a:ext cx="1696720" cy="10160"/>
            </a:xfrm>
            <a:custGeom>
              <a:avLst/>
              <a:gdLst/>
              <a:ahLst/>
              <a:cxnLst/>
              <a:rect l="l" t="t" r="r" b="b"/>
              <a:pathLst>
                <a:path w="1696720" h="10159">
                  <a:moveTo>
                    <a:pt x="79550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884" y="10160"/>
                  </a:lnTo>
                  <a:lnTo>
                    <a:pt x="79550" y="0"/>
                  </a:lnTo>
                  <a:close/>
                </a:path>
                <a:path w="1696720" h="10159">
                  <a:moveTo>
                    <a:pt x="730956" y="0"/>
                  </a:moveTo>
                  <a:lnTo>
                    <a:pt x="681169" y="0"/>
                  </a:lnTo>
                  <a:lnTo>
                    <a:pt x="678181" y="10160"/>
                  </a:lnTo>
                  <a:lnTo>
                    <a:pt x="727577" y="10160"/>
                  </a:lnTo>
                  <a:lnTo>
                    <a:pt x="730956" y="0"/>
                  </a:lnTo>
                  <a:close/>
                </a:path>
                <a:path w="1696720" h="10159">
                  <a:moveTo>
                    <a:pt x="1696315" y="0"/>
                  </a:moveTo>
                  <a:lnTo>
                    <a:pt x="1673482" y="0"/>
                  </a:lnTo>
                  <a:lnTo>
                    <a:pt x="1649206" y="10160"/>
                  </a:lnTo>
                  <a:lnTo>
                    <a:pt x="1677411" y="10160"/>
                  </a:lnTo>
                  <a:lnTo>
                    <a:pt x="1696315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7290301" y="1360169"/>
              <a:ext cx="1677035" cy="10160"/>
            </a:xfrm>
            <a:custGeom>
              <a:avLst/>
              <a:gdLst/>
              <a:ahLst/>
              <a:cxnLst/>
              <a:rect l="l" t="t" r="r" b="b"/>
              <a:pathLst>
                <a:path w="1677034" h="10159">
                  <a:moveTo>
                    <a:pt x="79499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834" y="10159"/>
                  </a:lnTo>
                  <a:lnTo>
                    <a:pt x="79499" y="0"/>
                  </a:lnTo>
                  <a:close/>
                </a:path>
                <a:path w="1677034" h="10159">
                  <a:moveTo>
                    <a:pt x="725031" y="0"/>
                  </a:moveTo>
                  <a:lnTo>
                    <a:pt x="675586" y="0"/>
                  </a:lnTo>
                  <a:lnTo>
                    <a:pt x="672598" y="10159"/>
                  </a:lnTo>
                  <a:lnTo>
                    <a:pt x="721652" y="10159"/>
                  </a:lnTo>
                  <a:lnTo>
                    <a:pt x="725031" y="0"/>
                  </a:lnTo>
                  <a:close/>
                </a:path>
                <a:path w="1677034" h="10159">
                  <a:moveTo>
                    <a:pt x="1676806" y="0"/>
                  </a:moveTo>
                  <a:lnTo>
                    <a:pt x="1649273" y="0"/>
                  </a:lnTo>
                  <a:lnTo>
                    <a:pt x="1624996" y="10159"/>
                  </a:lnTo>
                  <a:lnTo>
                    <a:pt x="1657902" y="10159"/>
                  </a:lnTo>
                  <a:lnTo>
                    <a:pt x="167680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7293694" y="1370329"/>
              <a:ext cx="1654810" cy="10160"/>
            </a:xfrm>
            <a:custGeom>
              <a:avLst/>
              <a:gdLst/>
              <a:ahLst/>
              <a:cxnLst/>
              <a:rect l="l" t="t" r="r" b="b"/>
              <a:pathLst>
                <a:path w="1654809" h="10159">
                  <a:moveTo>
                    <a:pt x="79442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776" y="10160"/>
                  </a:lnTo>
                  <a:lnTo>
                    <a:pt x="79442" y="0"/>
                  </a:lnTo>
                  <a:close/>
                </a:path>
                <a:path w="1654809" h="10159">
                  <a:moveTo>
                    <a:pt x="718259" y="0"/>
                  </a:moveTo>
                  <a:lnTo>
                    <a:pt x="669205" y="0"/>
                  </a:lnTo>
                  <a:lnTo>
                    <a:pt x="666217" y="10160"/>
                  </a:lnTo>
                  <a:lnTo>
                    <a:pt x="714880" y="10160"/>
                  </a:lnTo>
                  <a:lnTo>
                    <a:pt x="718259" y="0"/>
                  </a:lnTo>
                  <a:close/>
                </a:path>
                <a:path w="1654809" h="10159">
                  <a:moveTo>
                    <a:pt x="1654510" y="0"/>
                  </a:moveTo>
                  <a:lnTo>
                    <a:pt x="1621604" y="0"/>
                  </a:lnTo>
                  <a:lnTo>
                    <a:pt x="1597328" y="10160"/>
                  </a:lnTo>
                  <a:lnTo>
                    <a:pt x="1635606" y="10160"/>
                  </a:lnTo>
                  <a:lnTo>
                    <a:pt x="1654510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7296662" y="1379219"/>
              <a:ext cx="1635125" cy="10160"/>
            </a:xfrm>
            <a:custGeom>
              <a:avLst/>
              <a:gdLst/>
              <a:ahLst/>
              <a:cxnLst/>
              <a:rect l="l" t="t" r="r" b="b"/>
              <a:pathLst>
                <a:path w="1635125" h="10159">
                  <a:moveTo>
                    <a:pt x="79391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726" y="10159"/>
                  </a:lnTo>
                  <a:lnTo>
                    <a:pt x="79391" y="0"/>
                  </a:lnTo>
                  <a:close/>
                </a:path>
                <a:path w="1635125" h="10159">
                  <a:moveTo>
                    <a:pt x="712334" y="0"/>
                  </a:moveTo>
                  <a:lnTo>
                    <a:pt x="663622" y="0"/>
                  </a:lnTo>
                  <a:lnTo>
                    <a:pt x="660634" y="10159"/>
                  </a:lnTo>
                  <a:lnTo>
                    <a:pt x="708955" y="10159"/>
                  </a:lnTo>
                  <a:lnTo>
                    <a:pt x="712334" y="0"/>
                  </a:lnTo>
                  <a:close/>
                </a:path>
                <a:path w="1635125" h="10159">
                  <a:moveTo>
                    <a:pt x="1635000" y="0"/>
                  </a:moveTo>
                  <a:lnTo>
                    <a:pt x="1597394" y="0"/>
                  </a:lnTo>
                  <a:lnTo>
                    <a:pt x="1573118" y="10159"/>
                  </a:lnTo>
                  <a:lnTo>
                    <a:pt x="1616097" y="10159"/>
                  </a:lnTo>
                  <a:lnTo>
                    <a:pt x="1635000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7300054" y="1389379"/>
              <a:ext cx="1612900" cy="10160"/>
            </a:xfrm>
            <a:custGeom>
              <a:avLst/>
              <a:gdLst/>
              <a:ahLst/>
              <a:cxnLst/>
              <a:rect l="l" t="t" r="r" b="b"/>
              <a:pathLst>
                <a:path w="1612900" h="10159">
                  <a:moveTo>
                    <a:pt x="79333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668" y="10160"/>
                  </a:lnTo>
                  <a:lnTo>
                    <a:pt x="79333" y="0"/>
                  </a:lnTo>
                  <a:close/>
                </a:path>
                <a:path w="1612900" h="10159">
                  <a:moveTo>
                    <a:pt x="705562" y="0"/>
                  </a:moveTo>
                  <a:lnTo>
                    <a:pt x="657241" y="0"/>
                  </a:lnTo>
                  <a:lnTo>
                    <a:pt x="654253" y="10160"/>
                  </a:lnTo>
                  <a:lnTo>
                    <a:pt x="702183" y="10160"/>
                  </a:lnTo>
                  <a:lnTo>
                    <a:pt x="705562" y="0"/>
                  </a:lnTo>
                  <a:close/>
                </a:path>
                <a:path w="1612900" h="10159">
                  <a:moveTo>
                    <a:pt x="1612704" y="0"/>
                  </a:moveTo>
                  <a:lnTo>
                    <a:pt x="1569725" y="0"/>
                  </a:lnTo>
                  <a:lnTo>
                    <a:pt x="1545449" y="10160"/>
                  </a:lnTo>
                  <a:lnTo>
                    <a:pt x="1593800" y="10160"/>
                  </a:lnTo>
                  <a:lnTo>
                    <a:pt x="1612704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7303023" y="1398269"/>
              <a:ext cx="1593215" cy="10160"/>
            </a:xfrm>
            <a:custGeom>
              <a:avLst/>
              <a:gdLst/>
              <a:ahLst/>
              <a:cxnLst/>
              <a:rect l="l" t="t" r="r" b="b"/>
              <a:pathLst>
                <a:path w="1593215" h="10159">
                  <a:moveTo>
                    <a:pt x="79283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618" y="10159"/>
                  </a:lnTo>
                  <a:lnTo>
                    <a:pt x="79283" y="0"/>
                  </a:lnTo>
                  <a:close/>
                </a:path>
                <a:path w="1593215" h="10159">
                  <a:moveTo>
                    <a:pt x="699637" y="0"/>
                  </a:moveTo>
                  <a:lnTo>
                    <a:pt x="651658" y="0"/>
                  </a:lnTo>
                  <a:lnTo>
                    <a:pt x="648670" y="10159"/>
                  </a:lnTo>
                  <a:lnTo>
                    <a:pt x="696258" y="10159"/>
                  </a:lnTo>
                  <a:lnTo>
                    <a:pt x="699637" y="0"/>
                  </a:lnTo>
                  <a:close/>
                </a:path>
                <a:path w="1593215" h="10159">
                  <a:moveTo>
                    <a:pt x="1593195" y="0"/>
                  </a:moveTo>
                  <a:lnTo>
                    <a:pt x="1545515" y="0"/>
                  </a:lnTo>
                  <a:lnTo>
                    <a:pt x="1521239" y="10159"/>
                  </a:lnTo>
                  <a:lnTo>
                    <a:pt x="1574291" y="10159"/>
                  </a:lnTo>
                  <a:lnTo>
                    <a:pt x="1593195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7306415" y="1408429"/>
              <a:ext cx="1570990" cy="10160"/>
            </a:xfrm>
            <a:custGeom>
              <a:avLst/>
              <a:gdLst/>
              <a:ahLst/>
              <a:cxnLst/>
              <a:rect l="l" t="t" r="r" b="b"/>
              <a:pathLst>
                <a:path w="1570990" h="10159">
                  <a:moveTo>
                    <a:pt x="79225" y="0"/>
                  </a:moveTo>
                  <a:lnTo>
                    <a:pt x="0" y="0"/>
                  </a:lnTo>
                  <a:lnTo>
                    <a:pt x="3392" y="10160"/>
                  </a:lnTo>
                  <a:lnTo>
                    <a:pt x="82560" y="10160"/>
                  </a:lnTo>
                  <a:lnTo>
                    <a:pt x="79225" y="0"/>
                  </a:lnTo>
                  <a:close/>
                </a:path>
                <a:path w="1570990" h="10159">
                  <a:moveTo>
                    <a:pt x="692866" y="0"/>
                  </a:moveTo>
                  <a:lnTo>
                    <a:pt x="645278" y="0"/>
                  </a:lnTo>
                  <a:lnTo>
                    <a:pt x="643783" y="5080"/>
                  </a:lnTo>
                  <a:lnTo>
                    <a:pt x="639846" y="10160"/>
                  </a:lnTo>
                  <a:lnTo>
                    <a:pt x="689487" y="10160"/>
                  </a:lnTo>
                  <a:lnTo>
                    <a:pt x="692866" y="0"/>
                  </a:lnTo>
                  <a:close/>
                </a:path>
                <a:path w="1570990" h="10159">
                  <a:moveTo>
                    <a:pt x="1570899" y="0"/>
                  </a:moveTo>
                  <a:lnTo>
                    <a:pt x="1517847" y="0"/>
                  </a:lnTo>
                  <a:lnTo>
                    <a:pt x="1493571" y="10160"/>
                  </a:lnTo>
                  <a:lnTo>
                    <a:pt x="1551995" y="10160"/>
                  </a:lnTo>
                  <a:lnTo>
                    <a:pt x="1570899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7309384" y="1417319"/>
              <a:ext cx="1551940" cy="10160"/>
            </a:xfrm>
            <a:custGeom>
              <a:avLst/>
              <a:gdLst/>
              <a:ahLst/>
              <a:cxnLst/>
              <a:rect l="l" t="t" r="r" b="b"/>
              <a:pathLst>
                <a:path w="1551940" h="10159">
                  <a:moveTo>
                    <a:pt x="79175" y="0"/>
                  </a:moveTo>
                  <a:lnTo>
                    <a:pt x="0" y="0"/>
                  </a:lnTo>
                  <a:lnTo>
                    <a:pt x="3392" y="10159"/>
                  </a:lnTo>
                  <a:lnTo>
                    <a:pt x="82510" y="10159"/>
                  </a:lnTo>
                  <a:lnTo>
                    <a:pt x="79175" y="0"/>
                  </a:lnTo>
                  <a:close/>
                </a:path>
                <a:path w="1551940" h="10159">
                  <a:moveTo>
                    <a:pt x="686941" y="0"/>
                  </a:moveTo>
                  <a:lnTo>
                    <a:pt x="637862" y="0"/>
                  </a:lnTo>
                  <a:lnTo>
                    <a:pt x="629988" y="10159"/>
                  </a:lnTo>
                  <a:lnTo>
                    <a:pt x="683561" y="10159"/>
                  </a:lnTo>
                  <a:lnTo>
                    <a:pt x="686941" y="0"/>
                  </a:lnTo>
                  <a:close/>
                </a:path>
                <a:path w="1551940" h="10159">
                  <a:moveTo>
                    <a:pt x="1551390" y="0"/>
                  </a:moveTo>
                  <a:lnTo>
                    <a:pt x="1493637" y="0"/>
                  </a:lnTo>
                  <a:lnTo>
                    <a:pt x="1469361" y="10159"/>
                  </a:lnTo>
                  <a:lnTo>
                    <a:pt x="1532486" y="10159"/>
                  </a:lnTo>
                  <a:lnTo>
                    <a:pt x="1551390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7312342" y="1426209"/>
              <a:ext cx="1532255" cy="11430"/>
            </a:xfrm>
            <a:custGeom>
              <a:avLst/>
              <a:gdLst/>
              <a:ahLst/>
              <a:cxnLst/>
              <a:rect l="l" t="t" r="r" b="b"/>
              <a:pathLst>
                <a:path w="1532254" h="11430">
                  <a:moveTo>
                    <a:pt x="82880" y="11430"/>
                  </a:moveTo>
                  <a:lnTo>
                    <a:pt x="79133" y="0"/>
                  </a:lnTo>
                  <a:lnTo>
                    <a:pt x="0" y="0"/>
                  </a:lnTo>
                  <a:lnTo>
                    <a:pt x="3822" y="11430"/>
                  </a:lnTo>
                  <a:lnTo>
                    <a:pt x="82880" y="11430"/>
                  </a:lnTo>
                  <a:close/>
                </a:path>
                <a:path w="1532254" h="11430">
                  <a:moveTo>
                    <a:pt x="681024" y="0"/>
                  </a:moveTo>
                  <a:lnTo>
                    <a:pt x="628015" y="0"/>
                  </a:lnTo>
                  <a:lnTo>
                    <a:pt x="619150" y="11430"/>
                  </a:lnTo>
                  <a:lnTo>
                    <a:pt x="677214" y="11430"/>
                  </a:lnTo>
                  <a:lnTo>
                    <a:pt x="681024" y="0"/>
                  </a:lnTo>
                  <a:close/>
                </a:path>
                <a:path w="1532254" h="11430">
                  <a:moveTo>
                    <a:pt x="1531886" y="0"/>
                  </a:moveTo>
                  <a:lnTo>
                    <a:pt x="1469428" y="0"/>
                  </a:lnTo>
                  <a:lnTo>
                    <a:pt x="1442123" y="11430"/>
                  </a:lnTo>
                  <a:lnTo>
                    <a:pt x="1510614" y="11430"/>
                  </a:lnTo>
                  <a:lnTo>
                    <a:pt x="1531886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7316584" y="1436369"/>
              <a:ext cx="1508760" cy="10160"/>
            </a:xfrm>
            <a:custGeom>
              <a:avLst/>
              <a:gdLst/>
              <a:ahLst/>
              <a:cxnLst/>
              <a:rect l="l" t="t" r="r" b="b"/>
              <a:pathLst>
                <a:path w="1508759" h="10159">
                  <a:moveTo>
                    <a:pt x="81064" y="5080"/>
                  </a:moveTo>
                  <a:lnTo>
                    <a:pt x="79057" y="5080"/>
                  </a:lnTo>
                  <a:lnTo>
                    <a:pt x="79057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701" y="5080"/>
                  </a:lnTo>
                  <a:lnTo>
                    <a:pt x="1701" y="10160"/>
                  </a:lnTo>
                  <a:lnTo>
                    <a:pt x="81064" y="10160"/>
                  </a:lnTo>
                  <a:lnTo>
                    <a:pt x="81064" y="5080"/>
                  </a:lnTo>
                  <a:close/>
                </a:path>
                <a:path w="1508759" h="10159">
                  <a:moveTo>
                    <a:pt x="672553" y="0"/>
                  </a:moveTo>
                  <a:lnTo>
                    <a:pt x="613930" y="0"/>
                  </a:lnTo>
                  <a:lnTo>
                    <a:pt x="613930" y="5080"/>
                  </a:lnTo>
                  <a:lnTo>
                    <a:pt x="609993" y="5080"/>
                  </a:lnTo>
                  <a:lnTo>
                    <a:pt x="609993" y="10160"/>
                  </a:lnTo>
                  <a:lnTo>
                    <a:pt x="670039" y="10160"/>
                  </a:lnTo>
                  <a:lnTo>
                    <a:pt x="670039" y="5080"/>
                  </a:lnTo>
                  <a:lnTo>
                    <a:pt x="672553" y="5080"/>
                  </a:lnTo>
                  <a:lnTo>
                    <a:pt x="672553" y="0"/>
                  </a:lnTo>
                  <a:close/>
                </a:path>
                <a:path w="1508759" h="10159">
                  <a:moveTo>
                    <a:pt x="1508734" y="0"/>
                  </a:moveTo>
                  <a:lnTo>
                    <a:pt x="1440916" y="0"/>
                  </a:lnTo>
                  <a:lnTo>
                    <a:pt x="1416634" y="10160"/>
                  </a:lnTo>
                  <a:lnTo>
                    <a:pt x="1489837" y="10160"/>
                  </a:lnTo>
                  <a:lnTo>
                    <a:pt x="1508734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7318713" y="1445260"/>
              <a:ext cx="1490345" cy="11430"/>
            </a:xfrm>
            <a:custGeom>
              <a:avLst/>
              <a:gdLst/>
              <a:ahLst/>
              <a:cxnLst/>
              <a:rect l="l" t="t" r="r" b="b"/>
              <a:pathLst>
                <a:path w="1490345" h="11430">
                  <a:moveTo>
                    <a:pt x="79536" y="0"/>
                  </a:moveTo>
                  <a:lnTo>
                    <a:pt x="0" y="0"/>
                  </a:lnTo>
                  <a:lnTo>
                    <a:pt x="3816" y="11429"/>
                  </a:lnTo>
                  <a:lnTo>
                    <a:pt x="84845" y="11429"/>
                  </a:lnTo>
                  <a:lnTo>
                    <a:pt x="79536" y="0"/>
                  </a:lnTo>
                  <a:close/>
                </a:path>
                <a:path w="1490345" h="11430">
                  <a:moveTo>
                    <a:pt x="667075" y="0"/>
                  </a:moveTo>
                  <a:lnTo>
                    <a:pt x="606880" y="0"/>
                  </a:lnTo>
                  <a:lnTo>
                    <a:pt x="598021" y="11429"/>
                  </a:lnTo>
                  <a:lnTo>
                    <a:pt x="659541" y="11429"/>
                  </a:lnTo>
                  <a:lnTo>
                    <a:pt x="667075" y="0"/>
                  </a:lnTo>
                  <a:close/>
                </a:path>
                <a:path w="1490345" h="11430">
                  <a:moveTo>
                    <a:pt x="1490075" y="0"/>
                  </a:moveTo>
                  <a:lnTo>
                    <a:pt x="1417548" y="0"/>
                  </a:lnTo>
                  <a:lnTo>
                    <a:pt x="1402376" y="6350"/>
                  </a:lnTo>
                  <a:lnTo>
                    <a:pt x="1382370" y="11429"/>
                  </a:lnTo>
                  <a:lnTo>
                    <a:pt x="1468808" y="11429"/>
                  </a:lnTo>
                  <a:lnTo>
                    <a:pt x="1490075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7322096" y="1455419"/>
              <a:ext cx="1468120" cy="19050"/>
            </a:xfrm>
            <a:custGeom>
              <a:avLst/>
              <a:gdLst/>
              <a:ahLst/>
              <a:cxnLst/>
              <a:rect l="l" t="t" r="r" b="b"/>
              <a:pathLst>
                <a:path w="1468120" h="19050">
                  <a:moveTo>
                    <a:pt x="89712" y="19050"/>
                  </a:moveTo>
                  <a:lnTo>
                    <a:pt x="85585" y="10160"/>
                  </a:lnTo>
                  <a:lnTo>
                    <a:pt x="85001" y="8890"/>
                  </a:lnTo>
                  <a:lnTo>
                    <a:pt x="8086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6362" y="19050"/>
                  </a:lnTo>
                  <a:lnTo>
                    <a:pt x="89712" y="19050"/>
                  </a:lnTo>
                  <a:close/>
                </a:path>
                <a:path w="1468120" h="19050">
                  <a:moveTo>
                    <a:pt x="656996" y="0"/>
                  </a:moveTo>
                  <a:lnTo>
                    <a:pt x="595617" y="0"/>
                  </a:lnTo>
                  <a:lnTo>
                    <a:pt x="588733" y="8890"/>
                  </a:lnTo>
                  <a:lnTo>
                    <a:pt x="587743" y="10160"/>
                  </a:lnTo>
                  <a:lnTo>
                    <a:pt x="580859" y="19050"/>
                  </a:lnTo>
                  <a:lnTo>
                    <a:pt x="644436" y="19050"/>
                  </a:lnTo>
                  <a:lnTo>
                    <a:pt x="650290" y="10160"/>
                  </a:lnTo>
                  <a:lnTo>
                    <a:pt x="651129" y="8890"/>
                  </a:lnTo>
                  <a:lnTo>
                    <a:pt x="656996" y="0"/>
                  </a:lnTo>
                  <a:close/>
                </a:path>
                <a:path w="1468120" h="19050">
                  <a:moveTo>
                    <a:pt x="1467777" y="0"/>
                  </a:moveTo>
                  <a:lnTo>
                    <a:pt x="1383982" y="0"/>
                  </a:lnTo>
                  <a:lnTo>
                    <a:pt x="1348968" y="8890"/>
                  </a:lnTo>
                  <a:lnTo>
                    <a:pt x="1343977" y="10160"/>
                  </a:lnTo>
                  <a:lnTo>
                    <a:pt x="1308963" y="19050"/>
                  </a:lnTo>
                  <a:lnTo>
                    <a:pt x="1432344" y="19050"/>
                  </a:lnTo>
                  <a:lnTo>
                    <a:pt x="1448879" y="10160"/>
                  </a:lnTo>
                  <a:lnTo>
                    <a:pt x="1451241" y="8890"/>
                  </a:lnTo>
                  <a:lnTo>
                    <a:pt x="1467777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7328459" y="1474469"/>
              <a:ext cx="1426210" cy="10160"/>
            </a:xfrm>
            <a:custGeom>
              <a:avLst/>
              <a:gdLst/>
              <a:ahLst/>
              <a:cxnLst/>
              <a:rect l="l" t="t" r="r" b="b"/>
              <a:pathLst>
                <a:path w="1426209" h="10159">
                  <a:moveTo>
                    <a:pt x="88074" y="10160"/>
                  </a:moveTo>
                  <a:lnTo>
                    <a:pt x="8335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8074" y="10160"/>
                  </a:lnTo>
                  <a:close/>
                </a:path>
                <a:path w="1426209" h="10159">
                  <a:moveTo>
                    <a:pt x="638073" y="0"/>
                  </a:moveTo>
                  <a:lnTo>
                    <a:pt x="574497" y="0"/>
                  </a:lnTo>
                  <a:lnTo>
                    <a:pt x="566623" y="10160"/>
                  </a:lnTo>
                  <a:lnTo>
                    <a:pt x="631380" y="10160"/>
                  </a:lnTo>
                  <a:lnTo>
                    <a:pt x="638073" y="0"/>
                  </a:lnTo>
                  <a:close/>
                </a:path>
                <a:path w="1426209" h="10159">
                  <a:moveTo>
                    <a:pt x="1425981" y="0"/>
                  </a:moveTo>
                  <a:lnTo>
                    <a:pt x="1302600" y="0"/>
                  </a:lnTo>
                  <a:lnTo>
                    <a:pt x="1262583" y="10160"/>
                  </a:lnTo>
                  <a:lnTo>
                    <a:pt x="1407071" y="10160"/>
                  </a:lnTo>
                  <a:lnTo>
                    <a:pt x="1425981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7331431" y="1483359"/>
              <a:ext cx="1406525" cy="10160"/>
            </a:xfrm>
            <a:custGeom>
              <a:avLst/>
              <a:gdLst/>
              <a:ahLst/>
              <a:cxnLst/>
              <a:rect l="l" t="t" r="r" b="b"/>
              <a:pathLst>
                <a:path w="1406525" h="10159">
                  <a:moveTo>
                    <a:pt x="89230" y="10160"/>
                  </a:moveTo>
                  <a:lnTo>
                    <a:pt x="845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89230" y="10160"/>
                  </a:lnTo>
                  <a:close/>
                </a:path>
                <a:path w="1406525" h="10159">
                  <a:moveTo>
                    <a:pt x="629246" y="0"/>
                  </a:moveTo>
                  <a:lnTo>
                    <a:pt x="564629" y="0"/>
                  </a:lnTo>
                  <a:lnTo>
                    <a:pt x="556755" y="10160"/>
                  </a:lnTo>
                  <a:lnTo>
                    <a:pt x="622541" y="10160"/>
                  </a:lnTo>
                  <a:lnTo>
                    <a:pt x="629246" y="0"/>
                  </a:lnTo>
                  <a:close/>
                </a:path>
                <a:path w="1406525" h="10159">
                  <a:moveTo>
                    <a:pt x="1406461" y="0"/>
                  </a:moveTo>
                  <a:lnTo>
                    <a:pt x="1264615" y="0"/>
                  </a:lnTo>
                  <a:lnTo>
                    <a:pt x="1224610" y="10160"/>
                  </a:lnTo>
                  <a:lnTo>
                    <a:pt x="1387563" y="10160"/>
                  </a:lnTo>
                  <a:lnTo>
                    <a:pt x="1406461" y="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7334821" y="1493519"/>
              <a:ext cx="1384300" cy="10160"/>
            </a:xfrm>
            <a:custGeom>
              <a:avLst/>
              <a:gdLst/>
              <a:ahLst/>
              <a:cxnLst/>
              <a:rect l="l" t="t" r="r" b="b"/>
              <a:pathLst>
                <a:path w="1384300" h="10159">
                  <a:moveTo>
                    <a:pt x="90563" y="10160"/>
                  </a:moveTo>
                  <a:lnTo>
                    <a:pt x="8583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0563" y="10160"/>
                  </a:lnTo>
                  <a:close/>
                </a:path>
                <a:path w="1384300" h="10159">
                  <a:moveTo>
                    <a:pt x="619150" y="0"/>
                  </a:moveTo>
                  <a:lnTo>
                    <a:pt x="553364" y="0"/>
                  </a:lnTo>
                  <a:lnTo>
                    <a:pt x="545490" y="10160"/>
                  </a:lnTo>
                  <a:lnTo>
                    <a:pt x="612457" y="10160"/>
                  </a:lnTo>
                  <a:lnTo>
                    <a:pt x="619150" y="0"/>
                  </a:lnTo>
                  <a:close/>
                </a:path>
                <a:path w="1384300" h="10159">
                  <a:moveTo>
                    <a:pt x="1384173" y="0"/>
                  </a:moveTo>
                  <a:lnTo>
                    <a:pt x="1221219" y="0"/>
                  </a:lnTo>
                  <a:lnTo>
                    <a:pt x="1181201" y="10160"/>
                  </a:lnTo>
                  <a:lnTo>
                    <a:pt x="1365262" y="10160"/>
                  </a:lnTo>
                  <a:lnTo>
                    <a:pt x="1384173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7337793" y="1502409"/>
              <a:ext cx="1365250" cy="10160"/>
            </a:xfrm>
            <a:custGeom>
              <a:avLst/>
              <a:gdLst/>
              <a:ahLst/>
              <a:cxnLst/>
              <a:rect l="l" t="t" r="r" b="b"/>
              <a:pathLst>
                <a:path w="1365250" h="10159">
                  <a:moveTo>
                    <a:pt x="91719" y="10160"/>
                  </a:moveTo>
                  <a:lnTo>
                    <a:pt x="869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1719" y="10160"/>
                  </a:lnTo>
                  <a:close/>
                </a:path>
                <a:path w="1365250" h="10159">
                  <a:moveTo>
                    <a:pt x="610323" y="0"/>
                  </a:moveTo>
                  <a:lnTo>
                    <a:pt x="543509" y="0"/>
                  </a:lnTo>
                  <a:lnTo>
                    <a:pt x="535622" y="10160"/>
                  </a:lnTo>
                  <a:lnTo>
                    <a:pt x="603631" y="10160"/>
                  </a:lnTo>
                  <a:lnTo>
                    <a:pt x="610323" y="0"/>
                  </a:lnTo>
                  <a:close/>
                </a:path>
                <a:path w="1365250" h="10159">
                  <a:moveTo>
                    <a:pt x="1364653" y="0"/>
                  </a:moveTo>
                  <a:lnTo>
                    <a:pt x="1183233" y="0"/>
                  </a:lnTo>
                  <a:lnTo>
                    <a:pt x="1143215" y="10160"/>
                  </a:lnTo>
                  <a:lnTo>
                    <a:pt x="1345755" y="10160"/>
                  </a:lnTo>
                  <a:lnTo>
                    <a:pt x="1364653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7341184" y="1512569"/>
              <a:ext cx="1337945" cy="10160"/>
            </a:xfrm>
            <a:custGeom>
              <a:avLst/>
              <a:gdLst/>
              <a:ahLst/>
              <a:cxnLst/>
              <a:rect l="l" t="t" r="r" b="b"/>
              <a:pathLst>
                <a:path w="1337945" h="10159">
                  <a:moveTo>
                    <a:pt x="93040" y="10160"/>
                  </a:moveTo>
                  <a:lnTo>
                    <a:pt x="88328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3040" y="10160"/>
                  </a:lnTo>
                  <a:close/>
                </a:path>
                <a:path w="1337945" h="10159">
                  <a:moveTo>
                    <a:pt x="600240" y="0"/>
                  </a:moveTo>
                  <a:lnTo>
                    <a:pt x="532244" y="0"/>
                  </a:lnTo>
                  <a:lnTo>
                    <a:pt x="524370" y="10160"/>
                  </a:lnTo>
                  <a:lnTo>
                    <a:pt x="593534" y="10160"/>
                  </a:lnTo>
                  <a:lnTo>
                    <a:pt x="600240" y="0"/>
                  </a:lnTo>
                  <a:close/>
                </a:path>
                <a:path w="1337945" h="10159">
                  <a:moveTo>
                    <a:pt x="1337640" y="0"/>
                  </a:moveTo>
                  <a:lnTo>
                    <a:pt x="1129830" y="0"/>
                  </a:lnTo>
                  <a:lnTo>
                    <a:pt x="1129830" y="5080"/>
                  </a:lnTo>
                  <a:lnTo>
                    <a:pt x="1109827" y="5080"/>
                  </a:lnTo>
                  <a:lnTo>
                    <a:pt x="1109827" y="10160"/>
                  </a:lnTo>
                  <a:lnTo>
                    <a:pt x="1324457" y="10160"/>
                  </a:lnTo>
                  <a:lnTo>
                    <a:pt x="1324457" y="5080"/>
                  </a:lnTo>
                  <a:lnTo>
                    <a:pt x="1337640" y="5080"/>
                  </a:lnTo>
                  <a:lnTo>
                    <a:pt x="1337640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7344156" y="1521459"/>
              <a:ext cx="1317625" cy="10160"/>
            </a:xfrm>
            <a:custGeom>
              <a:avLst/>
              <a:gdLst/>
              <a:ahLst/>
              <a:cxnLst/>
              <a:rect l="l" t="t" r="r" b="b"/>
              <a:pathLst>
                <a:path w="1317625" h="10159">
                  <a:moveTo>
                    <a:pt x="94195" y="10160"/>
                  </a:moveTo>
                  <a:lnTo>
                    <a:pt x="8948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4195" y="10160"/>
                  </a:lnTo>
                  <a:close/>
                </a:path>
                <a:path w="1317625" h="10159">
                  <a:moveTo>
                    <a:pt x="591400" y="0"/>
                  </a:moveTo>
                  <a:lnTo>
                    <a:pt x="522376" y="0"/>
                  </a:lnTo>
                  <a:lnTo>
                    <a:pt x="514502" y="10160"/>
                  </a:lnTo>
                  <a:lnTo>
                    <a:pt x="584708" y="10160"/>
                  </a:lnTo>
                  <a:lnTo>
                    <a:pt x="591400" y="0"/>
                  </a:lnTo>
                  <a:close/>
                </a:path>
                <a:path w="1317625" h="10159">
                  <a:moveTo>
                    <a:pt x="1317256" y="0"/>
                  </a:moveTo>
                  <a:lnTo>
                    <a:pt x="1101852" y="0"/>
                  </a:lnTo>
                  <a:lnTo>
                    <a:pt x="1061834" y="10160"/>
                  </a:lnTo>
                  <a:lnTo>
                    <a:pt x="1283449" y="10160"/>
                  </a:lnTo>
                  <a:lnTo>
                    <a:pt x="1317256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7347547" y="1531619"/>
              <a:ext cx="1280160" cy="10160"/>
            </a:xfrm>
            <a:custGeom>
              <a:avLst/>
              <a:gdLst/>
              <a:ahLst/>
              <a:cxnLst/>
              <a:rect l="l" t="t" r="r" b="b"/>
              <a:pathLst>
                <a:path w="1280159" h="10159">
                  <a:moveTo>
                    <a:pt x="95529" y="10160"/>
                  </a:moveTo>
                  <a:lnTo>
                    <a:pt x="908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5529" y="10160"/>
                  </a:lnTo>
                  <a:close/>
                </a:path>
                <a:path w="1280159" h="10159">
                  <a:moveTo>
                    <a:pt x="581317" y="0"/>
                  </a:moveTo>
                  <a:lnTo>
                    <a:pt x="511111" y="0"/>
                  </a:lnTo>
                  <a:lnTo>
                    <a:pt x="503237" y="10160"/>
                  </a:lnTo>
                  <a:lnTo>
                    <a:pt x="574624" y="10160"/>
                  </a:lnTo>
                  <a:lnTo>
                    <a:pt x="581317" y="0"/>
                  </a:lnTo>
                  <a:close/>
                </a:path>
                <a:path w="1280159" h="10159">
                  <a:moveTo>
                    <a:pt x="1280058" y="0"/>
                  </a:moveTo>
                  <a:lnTo>
                    <a:pt x="1058443" y="0"/>
                  </a:lnTo>
                  <a:lnTo>
                    <a:pt x="1018438" y="10160"/>
                  </a:lnTo>
                  <a:lnTo>
                    <a:pt x="1246251" y="10160"/>
                  </a:lnTo>
                  <a:lnTo>
                    <a:pt x="1280058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7350506" y="1540509"/>
              <a:ext cx="1247775" cy="10160"/>
            </a:xfrm>
            <a:custGeom>
              <a:avLst/>
              <a:gdLst/>
              <a:ahLst/>
              <a:cxnLst/>
              <a:rect l="l" t="t" r="r" b="b"/>
              <a:pathLst>
                <a:path w="1247775" h="10159">
                  <a:moveTo>
                    <a:pt x="96697" y="10160"/>
                  </a:moveTo>
                  <a:lnTo>
                    <a:pt x="9198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96697" y="10160"/>
                  </a:lnTo>
                  <a:close/>
                </a:path>
                <a:path w="1247775" h="10159">
                  <a:moveTo>
                    <a:pt x="572503" y="0"/>
                  </a:moveTo>
                  <a:lnTo>
                    <a:pt x="501269" y="0"/>
                  </a:lnTo>
                  <a:lnTo>
                    <a:pt x="493395" y="10160"/>
                  </a:lnTo>
                  <a:lnTo>
                    <a:pt x="565797" y="10160"/>
                  </a:lnTo>
                  <a:lnTo>
                    <a:pt x="572503" y="0"/>
                  </a:lnTo>
                  <a:close/>
                </a:path>
                <a:path w="1247775" h="10159">
                  <a:moveTo>
                    <a:pt x="1247521" y="0"/>
                  </a:moveTo>
                  <a:lnTo>
                    <a:pt x="1020470" y="0"/>
                  </a:lnTo>
                  <a:lnTo>
                    <a:pt x="980465" y="10160"/>
                  </a:lnTo>
                  <a:lnTo>
                    <a:pt x="1213713" y="10160"/>
                  </a:lnTo>
                  <a:lnTo>
                    <a:pt x="1247521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7353909" y="1550669"/>
              <a:ext cx="1210310" cy="10160"/>
            </a:xfrm>
            <a:custGeom>
              <a:avLst/>
              <a:gdLst/>
              <a:ahLst/>
              <a:cxnLst/>
              <a:rect l="l" t="t" r="r" b="b"/>
              <a:pathLst>
                <a:path w="1210309" h="10159">
                  <a:moveTo>
                    <a:pt x="98018" y="10160"/>
                  </a:moveTo>
                  <a:lnTo>
                    <a:pt x="93294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8018" y="10160"/>
                  </a:lnTo>
                  <a:close/>
                </a:path>
                <a:path w="1210309" h="10159">
                  <a:moveTo>
                    <a:pt x="562394" y="0"/>
                  </a:moveTo>
                  <a:lnTo>
                    <a:pt x="489991" y="0"/>
                  </a:lnTo>
                  <a:lnTo>
                    <a:pt x="482117" y="10160"/>
                  </a:lnTo>
                  <a:lnTo>
                    <a:pt x="555701" y="10160"/>
                  </a:lnTo>
                  <a:lnTo>
                    <a:pt x="562394" y="0"/>
                  </a:lnTo>
                  <a:close/>
                </a:path>
                <a:path w="1210309" h="10159">
                  <a:moveTo>
                    <a:pt x="1210310" y="0"/>
                  </a:moveTo>
                  <a:lnTo>
                    <a:pt x="977061" y="0"/>
                  </a:lnTo>
                  <a:lnTo>
                    <a:pt x="937044" y="10160"/>
                  </a:lnTo>
                  <a:lnTo>
                    <a:pt x="1176502" y="10160"/>
                  </a:lnTo>
                  <a:lnTo>
                    <a:pt x="121031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7356869" y="1559559"/>
              <a:ext cx="1177925" cy="10160"/>
            </a:xfrm>
            <a:custGeom>
              <a:avLst/>
              <a:gdLst/>
              <a:ahLst/>
              <a:cxnLst/>
              <a:rect l="l" t="t" r="r" b="b"/>
              <a:pathLst>
                <a:path w="1177925" h="10159">
                  <a:moveTo>
                    <a:pt x="99187" y="10160"/>
                  </a:moveTo>
                  <a:lnTo>
                    <a:pt x="94462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99187" y="10160"/>
                  </a:lnTo>
                  <a:close/>
                </a:path>
                <a:path w="1177925" h="10159">
                  <a:moveTo>
                    <a:pt x="553580" y="0"/>
                  </a:moveTo>
                  <a:lnTo>
                    <a:pt x="480136" y="0"/>
                  </a:lnTo>
                  <a:lnTo>
                    <a:pt x="472262" y="10160"/>
                  </a:lnTo>
                  <a:lnTo>
                    <a:pt x="546887" y="10160"/>
                  </a:lnTo>
                  <a:lnTo>
                    <a:pt x="553580" y="0"/>
                  </a:lnTo>
                  <a:close/>
                </a:path>
                <a:path w="1177925" h="10159">
                  <a:moveTo>
                    <a:pt x="1177772" y="0"/>
                  </a:moveTo>
                  <a:lnTo>
                    <a:pt x="939088" y="0"/>
                  </a:lnTo>
                  <a:lnTo>
                    <a:pt x="899083" y="10160"/>
                  </a:lnTo>
                  <a:lnTo>
                    <a:pt x="1143965" y="10160"/>
                  </a:lnTo>
                  <a:lnTo>
                    <a:pt x="1177772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7360259" y="1569719"/>
              <a:ext cx="1132205" cy="10160"/>
            </a:xfrm>
            <a:custGeom>
              <a:avLst/>
              <a:gdLst/>
              <a:ahLst/>
              <a:cxnLst/>
              <a:rect l="l" t="t" r="r" b="b"/>
              <a:pathLst>
                <a:path w="1132204" h="10159">
                  <a:moveTo>
                    <a:pt x="100520" y="10160"/>
                  </a:moveTo>
                  <a:lnTo>
                    <a:pt x="95796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00520" y="10160"/>
                  </a:lnTo>
                  <a:close/>
                </a:path>
                <a:path w="1132204" h="10159">
                  <a:moveTo>
                    <a:pt x="543496" y="0"/>
                  </a:moveTo>
                  <a:lnTo>
                    <a:pt x="468871" y="0"/>
                  </a:lnTo>
                  <a:lnTo>
                    <a:pt x="460997" y="10160"/>
                  </a:lnTo>
                  <a:lnTo>
                    <a:pt x="536790" y="10160"/>
                  </a:lnTo>
                  <a:lnTo>
                    <a:pt x="543496" y="0"/>
                  </a:lnTo>
                  <a:close/>
                </a:path>
                <a:path w="1132204" h="10159">
                  <a:moveTo>
                    <a:pt x="1132128" y="0"/>
                  </a:moveTo>
                  <a:lnTo>
                    <a:pt x="885685" y="0"/>
                  </a:lnTo>
                  <a:lnTo>
                    <a:pt x="885685" y="5080"/>
                  </a:lnTo>
                  <a:lnTo>
                    <a:pt x="870699" y="5080"/>
                  </a:lnTo>
                  <a:lnTo>
                    <a:pt x="870699" y="10160"/>
                  </a:lnTo>
                  <a:lnTo>
                    <a:pt x="1115225" y="10160"/>
                  </a:lnTo>
                  <a:lnTo>
                    <a:pt x="1115225" y="5080"/>
                  </a:lnTo>
                  <a:lnTo>
                    <a:pt x="1132128" y="5080"/>
                  </a:lnTo>
                  <a:lnTo>
                    <a:pt x="1132128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7363231" y="1578609"/>
              <a:ext cx="1108075" cy="10160"/>
            </a:xfrm>
            <a:custGeom>
              <a:avLst/>
              <a:gdLst/>
              <a:ahLst/>
              <a:cxnLst/>
              <a:rect l="l" t="t" r="r" b="b"/>
              <a:pathLst>
                <a:path w="1108075" h="10159">
                  <a:moveTo>
                    <a:pt x="101676" y="10160"/>
                  </a:moveTo>
                  <a:lnTo>
                    <a:pt x="969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1676" y="10160"/>
                  </a:lnTo>
                  <a:close/>
                </a:path>
                <a:path w="1108075" h="10159">
                  <a:moveTo>
                    <a:pt x="534657" y="0"/>
                  </a:moveTo>
                  <a:lnTo>
                    <a:pt x="459016" y="0"/>
                  </a:lnTo>
                  <a:lnTo>
                    <a:pt x="451142" y="10160"/>
                  </a:lnTo>
                  <a:lnTo>
                    <a:pt x="527964" y="10160"/>
                  </a:lnTo>
                  <a:lnTo>
                    <a:pt x="534657" y="0"/>
                  </a:lnTo>
                  <a:close/>
                </a:path>
                <a:path w="1108075" h="10159">
                  <a:moveTo>
                    <a:pt x="1108024" y="0"/>
                  </a:moveTo>
                  <a:lnTo>
                    <a:pt x="865238" y="0"/>
                  </a:lnTo>
                  <a:lnTo>
                    <a:pt x="845324" y="10160"/>
                  </a:lnTo>
                  <a:lnTo>
                    <a:pt x="1074216" y="10160"/>
                  </a:lnTo>
                  <a:lnTo>
                    <a:pt x="1108024" y="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7366622" y="1588769"/>
              <a:ext cx="1071245" cy="10160"/>
            </a:xfrm>
            <a:custGeom>
              <a:avLst/>
              <a:gdLst/>
              <a:ahLst/>
              <a:cxnLst/>
              <a:rect l="l" t="t" r="r" b="b"/>
              <a:pathLst>
                <a:path w="1071245" h="10159">
                  <a:moveTo>
                    <a:pt x="102997" y="10160"/>
                  </a:moveTo>
                  <a:lnTo>
                    <a:pt x="9828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2997" y="10160"/>
                  </a:lnTo>
                  <a:close/>
                </a:path>
                <a:path w="1071245" h="10159">
                  <a:moveTo>
                    <a:pt x="524573" y="0"/>
                  </a:moveTo>
                  <a:lnTo>
                    <a:pt x="447751" y="0"/>
                  </a:lnTo>
                  <a:lnTo>
                    <a:pt x="439877" y="10160"/>
                  </a:lnTo>
                  <a:lnTo>
                    <a:pt x="517880" y="10160"/>
                  </a:lnTo>
                  <a:lnTo>
                    <a:pt x="524573" y="0"/>
                  </a:lnTo>
                  <a:close/>
                </a:path>
                <a:path w="1071245" h="10159">
                  <a:moveTo>
                    <a:pt x="1070825" y="0"/>
                  </a:moveTo>
                  <a:lnTo>
                    <a:pt x="841933" y="0"/>
                  </a:lnTo>
                  <a:lnTo>
                    <a:pt x="822007" y="10160"/>
                  </a:lnTo>
                  <a:lnTo>
                    <a:pt x="1037018" y="10160"/>
                  </a:lnTo>
                  <a:lnTo>
                    <a:pt x="1070825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7369594" y="1597659"/>
              <a:ext cx="1038860" cy="10160"/>
            </a:xfrm>
            <a:custGeom>
              <a:avLst/>
              <a:gdLst/>
              <a:ahLst/>
              <a:cxnLst/>
              <a:rect l="l" t="t" r="r" b="b"/>
              <a:pathLst>
                <a:path w="1038859" h="10159">
                  <a:moveTo>
                    <a:pt x="104152" y="10160"/>
                  </a:moveTo>
                  <a:lnTo>
                    <a:pt x="9944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4152" y="10160"/>
                  </a:lnTo>
                  <a:close/>
                </a:path>
                <a:path w="1038859" h="10159">
                  <a:moveTo>
                    <a:pt x="515747" y="0"/>
                  </a:moveTo>
                  <a:lnTo>
                    <a:pt x="437883" y="0"/>
                  </a:lnTo>
                  <a:lnTo>
                    <a:pt x="430009" y="10160"/>
                  </a:lnTo>
                  <a:lnTo>
                    <a:pt x="509041" y="10160"/>
                  </a:lnTo>
                  <a:lnTo>
                    <a:pt x="515747" y="0"/>
                  </a:lnTo>
                  <a:close/>
                </a:path>
                <a:path w="1038859" h="10159">
                  <a:moveTo>
                    <a:pt x="1038275" y="0"/>
                  </a:moveTo>
                  <a:lnTo>
                    <a:pt x="821524" y="0"/>
                  </a:lnTo>
                  <a:lnTo>
                    <a:pt x="801611" y="10160"/>
                  </a:lnTo>
                  <a:lnTo>
                    <a:pt x="1004468" y="10160"/>
                  </a:lnTo>
                  <a:lnTo>
                    <a:pt x="103827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7372985" y="1607819"/>
              <a:ext cx="1001394" cy="10160"/>
            </a:xfrm>
            <a:custGeom>
              <a:avLst/>
              <a:gdLst/>
              <a:ahLst/>
              <a:cxnLst/>
              <a:rect l="l" t="t" r="r" b="b"/>
              <a:pathLst>
                <a:path w="1001395" h="10159">
                  <a:moveTo>
                    <a:pt x="105486" y="10160"/>
                  </a:moveTo>
                  <a:lnTo>
                    <a:pt x="10076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5486" y="10160"/>
                  </a:lnTo>
                  <a:close/>
                </a:path>
                <a:path w="1001395" h="10159">
                  <a:moveTo>
                    <a:pt x="505650" y="0"/>
                  </a:moveTo>
                  <a:lnTo>
                    <a:pt x="426618" y="0"/>
                  </a:lnTo>
                  <a:lnTo>
                    <a:pt x="418744" y="10160"/>
                  </a:lnTo>
                  <a:lnTo>
                    <a:pt x="498957" y="10160"/>
                  </a:lnTo>
                  <a:lnTo>
                    <a:pt x="505650" y="0"/>
                  </a:lnTo>
                  <a:close/>
                </a:path>
                <a:path w="1001395" h="10159">
                  <a:moveTo>
                    <a:pt x="1001077" y="0"/>
                  </a:moveTo>
                  <a:lnTo>
                    <a:pt x="798220" y="0"/>
                  </a:lnTo>
                  <a:lnTo>
                    <a:pt x="778294" y="10160"/>
                  </a:lnTo>
                  <a:lnTo>
                    <a:pt x="967270" y="10160"/>
                  </a:lnTo>
                  <a:lnTo>
                    <a:pt x="1001077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7375957" y="1616709"/>
              <a:ext cx="969010" cy="10160"/>
            </a:xfrm>
            <a:custGeom>
              <a:avLst/>
              <a:gdLst/>
              <a:ahLst/>
              <a:cxnLst/>
              <a:rect l="l" t="t" r="r" b="b"/>
              <a:pathLst>
                <a:path w="969009" h="10160">
                  <a:moveTo>
                    <a:pt x="106641" y="10160"/>
                  </a:moveTo>
                  <a:lnTo>
                    <a:pt x="10193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6641" y="10160"/>
                  </a:lnTo>
                  <a:close/>
                </a:path>
                <a:path w="969009" h="10160">
                  <a:moveTo>
                    <a:pt x="496824" y="0"/>
                  </a:moveTo>
                  <a:lnTo>
                    <a:pt x="416763" y="0"/>
                  </a:lnTo>
                  <a:lnTo>
                    <a:pt x="408889" y="10160"/>
                  </a:lnTo>
                  <a:lnTo>
                    <a:pt x="490131" y="10160"/>
                  </a:lnTo>
                  <a:lnTo>
                    <a:pt x="496824" y="0"/>
                  </a:lnTo>
                  <a:close/>
                </a:path>
                <a:path w="969009" h="10160">
                  <a:moveTo>
                    <a:pt x="968527" y="0"/>
                  </a:moveTo>
                  <a:lnTo>
                    <a:pt x="777824" y="0"/>
                  </a:lnTo>
                  <a:lnTo>
                    <a:pt x="757897" y="10160"/>
                  </a:lnTo>
                  <a:lnTo>
                    <a:pt x="934720" y="10160"/>
                  </a:lnTo>
                  <a:lnTo>
                    <a:pt x="968527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7379347" y="1626869"/>
              <a:ext cx="931544" cy="10160"/>
            </a:xfrm>
            <a:custGeom>
              <a:avLst/>
              <a:gdLst/>
              <a:ahLst/>
              <a:cxnLst/>
              <a:rect l="l" t="t" r="r" b="b"/>
              <a:pathLst>
                <a:path w="931545" h="10160">
                  <a:moveTo>
                    <a:pt x="107975" y="10160"/>
                  </a:moveTo>
                  <a:lnTo>
                    <a:pt x="103251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7975" y="10160"/>
                  </a:lnTo>
                  <a:close/>
                </a:path>
                <a:path w="931545" h="10160">
                  <a:moveTo>
                    <a:pt x="486740" y="0"/>
                  </a:moveTo>
                  <a:lnTo>
                    <a:pt x="405498" y="0"/>
                  </a:lnTo>
                  <a:lnTo>
                    <a:pt x="397624" y="10160"/>
                  </a:lnTo>
                  <a:lnTo>
                    <a:pt x="480047" y="10160"/>
                  </a:lnTo>
                  <a:lnTo>
                    <a:pt x="486740" y="0"/>
                  </a:lnTo>
                  <a:close/>
                </a:path>
                <a:path w="931545" h="10160">
                  <a:moveTo>
                    <a:pt x="931329" y="0"/>
                  </a:moveTo>
                  <a:lnTo>
                    <a:pt x="754507" y="0"/>
                  </a:lnTo>
                  <a:lnTo>
                    <a:pt x="734593" y="10160"/>
                  </a:lnTo>
                  <a:lnTo>
                    <a:pt x="897521" y="10160"/>
                  </a:lnTo>
                  <a:lnTo>
                    <a:pt x="931329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7382319" y="1635759"/>
              <a:ext cx="899160" cy="10160"/>
            </a:xfrm>
            <a:custGeom>
              <a:avLst/>
              <a:gdLst/>
              <a:ahLst/>
              <a:cxnLst/>
              <a:rect l="l" t="t" r="r" b="b"/>
              <a:pathLst>
                <a:path w="899159" h="10160">
                  <a:moveTo>
                    <a:pt x="109131" y="10160"/>
                  </a:moveTo>
                  <a:lnTo>
                    <a:pt x="104406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09131" y="10160"/>
                  </a:lnTo>
                  <a:close/>
                </a:path>
                <a:path w="899159" h="10160">
                  <a:moveTo>
                    <a:pt x="477901" y="0"/>
                  </a:moveTo>
                  <a:lnTo>
                    <a:pt x="395630" y="0"/>
                  </a:lnTo>
                  <a:lnTo>
                    <a:pt x="387756" y="10160"/>
                  </a:lnTo>
                  <a:lnTo>
                    <a:pt x="471208" y="10160"/>
                  </a:lnTo>
                  <a:lnTo>
                    <a:pt x="477901" y="0"/>
                  </a:lnTo>
                  <a:close/>
                </a:path>
                <a:path w="899159" h="10160">
                  <a:moveTo>
                    <a:pt x="898766" y="0"/>
                  </a:moveTo>
                  <a:lnTo>
                    <a:pt x="734110" y="0"/>
                  </a:lnTo>
                  <a:lnTo>
                    <a:pt x="714184" y="10160"/>
                  </a:lnTo>
                  <a:lnTo>
                    <a:pt x="864958" y="10160"/>
                  </a:lnTo>
                  <a:lnTo>
                    <a:pt x="898766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7385710" y="1645919"/>
              <a:ext cx="861694" cy="10160"/>
            </a:xfrm>
            <a:custGeom>
              <a:avLst/>
              <a:gdLst/>
              <a:ahLst/>
              <a:cxnLst/>
              <a:rect l="l" t="t" r="r" b="b"/>
              <a:pathLst>
                <a:path w="861695" h="10160">
                  <a:moveTo>
                    <a:pt x="110464" y="10160"/>
                  </a:moveTo>
                  <a:lnTo>
                    <a:pt x="105740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0464" y="10160"/>
                  </a:lnTo>
                  <a:close/>
                </a:path>
                <a:path w="861695" h="10160">
                  <a:moveTo>
                    <a:pt x="467817" y="0"/>
                  </a:moveTo>
                  <a:lnTo>
                    <a:pt x="384365" y="0"/>
                  </a:lnTo>
                  <a:lnTo>
                    <a:pt x="376491" y="10160"/>
                  </a:lnTo>
                  <a:lnTo>
                    <a:pt x="461124" y="10160"/>
                  </a:lnTo>
                  <a:lnTo>
                    <a:pt x="467817" y="0"/>
                  </a:lnTo>
                  <a:close/>
                </a:path>
                <a:path w="861695" h="10160">
                  <a:moveTo>
                    <a:pt x="861568" y="0"/>
                  </a:moveTo>
                  <a:lnTo>
                    <a:pt x="710793" y="0"/>
                  </a:lnTo>
                  <a:lnTo>
                    <a:pt x="690880" y="10160"/>
                  </a:lnTo>
                  <a:lnTo>
                    <a:pt x="827760" y="10160"/>
                  </a:lnTo>
                  <a:lnTo>
                    <a:pt x="861568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7388682" y="1654809"/>
              <a:ext cx="818515" cy="10160"/>
            </a:xfrm>
            <a:custGeom>
              <a:avLst/>
              <a:gdLst/>
              <a:ahLst/>
              <a:cxnLst/>
              <a:rect l="l" t="t" r="r" b="b"/>
              <a:pathLst>
                <a:path w="818515" h="10160">
                  <a:moveTo>
                    <a:pt x="111620" y="10160"/>
                  </a:moveTo>
                  <a:lnTo>
                    <a:pt x="10689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1620" y="10160"/>
                  </a:lnTo>
                  <a:close/>
                </a:path>
                <a:path w="818515" h="10160">
                  <a:moveTo>
                    <a:pt x="458990" y="0"/>
                  </a:moveTo>
                  <a:lnTo>
                    <a:pt x="374510" y="0"/>
                  </a:lnTo>
                  <a:lnTo>
                    <a:pt x="366636" y="10160"/>
                  </a:lnTo>
                  <a:lnTo>
                    <a:pt x="452297" y="10160"/>
                  </a:lnTo>
                  <a:lnTo>
                    <a:pt x="458990" y="0"/>
                  </a:lnTo>
                  <a:close/>
                </a:path>
                <a:path w="818515" h="10160">
                  <a:moveTo>
                    <a:pt x="818451" y="0"/>
                  </a:moveTo>
                  <a:lnTo>
                    <a:pt x="684174" y="0"/>
                  </a:lnTo>
                  <a:lnTo>
                    <a:pt x="684174" y="6350"/>
                  </a:lnTo>
                  <a:lnTo>
                    <a:pt x="674204" y="6350"/>
                  </a:lnTo>
                  <a:lnTo>
                    <a:pt x="674204" y="10160"/>
                  </a:lnTo>
                  <a:lnTo>
                    <a:pt x="804011" y="10160"/>
                  </a:lnTo>
                  <a:lnTo>
                    <a:pt x="804011" y="6350"/>
                  </a:lnTo>
                  <a:lnTo>
                    <a:pt x="818451" y="6350"/>
                  </a:lnTo>
                  <a:lnTo>
                    <a:pt x="818451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7392073" y="1664969"/>
              <a:ext cx="796925" cy="10160"/>
            </a:xfrm>
            <a:custGeom>
              <a:avLst/>
              <a:gdLst/>
              <a:ahLst/>
              <a:cxnLst/>
              <a:rect l="l" t="t" r="r" b="b"/>
              <a:pathLst>
                <a:path w="796925" h="10160">
                  <a:moveTo>
                    <a:pt x="112941" y="10160"/>
                  </a:moveTo>
                  <a:lnTo>
                    <a:pt x="108229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2941" y="10160"/>
                  </a:lnTo>
                  <a:close/>
                </a:path>
                <a:path w="796925" h="10160">
                  <a:moveTo>
                    <a:pt x="448906" y="0"/>
                  </a:moveTo>
                  <a:lnTo>
                    <a:pt x="363245" y="0"/>
                  </a:lnTo>
                  <a:lnTo>
                    <a:pt x="355371" y="10160"/>
                  </a:lnTo>
                  <a:lnTo>
                    <a:pt x="442201" y="10160"/>
                  </a:lnTo>
                  <a:lnTo>
                    <a:pt x="448906" y="0"/>
                  </a:lnTo>
                  <a:close/>
                </a:path>
                <a:path w="796925" h="10160">
                  <a:moveTo>
                    <a:pt x="796747" y="0"/>
                  </a:moveTo>
                  <a:lnTo>
                    <a:pt x="667080" y="0"/>
                  </a:lnTo>
                  <a:lnTo>
                    <a:pt x="647166" y="10160"/>
                  </a:lnTo>
                  <a:lnTo>
                    <a:pt x="776058" y="10160"/>
                  </a:lnTo>
                  <a:lnTo>
                    <a:pt x="796747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7395032" y="1673859"/>
              <a:ext cx="775970" cy="10160"/>
            </a:xfrm>
            <a:custGeom>
              <a:avLst/>
              <a:gdLst/>
              <a:ahLst/>
              <a:cxnLst/>
              <a:rect l="l" t="t" r="r" b="b"/>
              <a:pathLst>
                <a:path w="775970" h="10160">
                  <a:moveTo>
                    <a:pt x="114109" y="10160"/>
                  </a:moveTo>
                  <a:lnTo>
                    <a:pt x="109397" y="0"/>
                  </a:lnTo>
                  <a:lnTo>
                    <a:pt x="0" y="0"/>
                  </a:lnTo>
                  <a:lnTo>
                    <a:pt x="3403" y="10160"/>
                  </a:lnTo>
                  <a:lnTo>
                    <a:pt x="114109" y="10160"/>
                  </a:lnTo>
                  <a:close/>
                </a:path>
                <a:path w="775970" h="10160">
                  <a:moveTo>
                    <a:pt x="440080" y="0"/>
                  </a:moveTo>
                  <a:lnTo>
                    <a:pt x="353390" y="0"/>
                  </a:lnTo>
                  <a:lnTo>
                    <a:pt x="345516" y="10160"/>
                  </a:lnTo>
                  <a:lnTo>
                    <a:pt x="433387" y="10160"/>
                  </a:lnTo>
                  <a:lnTo>
                    <a:pt x="440080" y="0"/>
                  </a:lnTo>
                  <a:close/>
                </a:path>
                <a:path w="775970" h="10160">
                  <a:moveTo>
                    <a:pt x="775690" y="0"/>
                  </a:moveTo>
                  <a:lnTo>
                    <a:pt x="646696" y="0"/>
                  </a:lnTo>
                  <a:lnTo>
                    <a:pt x="626770" y="10160"/>
                  </a:lnTo>
                  <a:lnTo>
                    <a:pt x="755015" y="10160"/>
                  </a:lnTo>
                  <a:lnTo>
                    <a:pt x="775690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7398436" y="1684019"/>
              <a:ext cx="751840" cy="10160"/>
            </a:xfrm>
            <a:custGeom>
              <a:avLst/>
              <a:gdLst/>
              <a:ahLst/>
              <a:cxnLst/>
              <a:rect l="l" t="t" r="r" b="b"/>
              <a:pathLst>
                <a:path w="751840" h="10160">
                  <a:moveTo>
                    <a:pt x="115430" y="10160"/>
                  </a:moveTo>
                  <a:lnTo>
                    <a:pt x="110705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5430" y="10160"/>
                  </a:lnTo>
                  <a:close/>
                </a:path>
                <a:path w="751840" h="10160">
                  <a:moveTo>
                    <a:pt x="429983" y="0"/>
                  </a:moveTo>
                  <a:lnTo>
                    <a:pt x="342112" y="0"/>
                  </a:lnTo>
                  <a:lnTo>
                    <a:pt x="334238" y="10160"/>
                  </a:lnTo>
                  <a:lnTo>
                    <a:pt x="423291" y="10160"/>
                  </a:lnTo>
                  <a:lnTo>
                    <a:pt x="429983" y="0"/>
                  </a:lnTo>
                  <a:close/>
                </a:path>
                <a:path w="751840" h="10160">
                  <a:moveTo>
                    <a:pt x="751611" y="0"/>
                  </a:moveTo>
                  <a:lnTo>
                    <a:pt x="623366" y="0"/>
                  </a:lnTo>
                  <a:lnTo>
                    <a:pt x="603453" y="10160"/>
                  </a:lnTo>
                  <a:lnTo>
                    <a:pt x="730923" y="10160"/>
                  </a:lnTo>
                  <a:lnTo>
                    <a:pt x="751611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7401395" y="1692909"/>
              <a:ext cx="730885" cy="10160"/>
            </a:xfrm>
            <a:custGeom>
              <a:avLst/>
              <a:gdLst/>
              <a:ahLst/>
              <a:cxnLst/>
              <a:rect l="l" t="t" r="r" b="b"/>
              <a:pathLst>
                <a:path w="730884" h="10160">
                  <a:moveTo>
                    <a:pt x="116598" y="10160"/>
                  </a:moveTo>
                  <a:lnTo>
                    <a:pt x="11188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6598" y="10160"/>
                  </a:lnTo>
                  <a:close/>
                </a:path>
                <a:path w="730884" h="10160">
                  <a:moveTo>
                    <a:pt x="421170" y="0"/>
                  </a:moveTo>
                  <a:lnTo>
                    <a:pt x="332270" y="0"/>
                  </a:lnTo>
                  <a:lnTo>
                    <a:pt x="324396" y="10160"/>
                  </a:lnTo>
                  <a:lnTo>
                    <a:pt x="414464" y="10160"/>
                  </a:lnTo>
                  <a:lnTo>
                    <a:pt x="421170" y="0"/>
                  </a:lnTo>
                  <a:close/>
                </a:path>
                <a:path w="730884" h="10160">
                  <a:moveTo>
                    <a:pt x="730554" y="0"/>
                  </a:moveTo>
                  <a:lnTo>
                    <a:pt x="602983" y="0"/>
                  </a:lnTo>
                  <a:lnTo>
                    <a:pt x="583069" y="10160"/>
                  </a:lnTo>
                  <a:lnTo>
                    <a:pt x="709866" y="10160"/>
                  </a:lnTo>
                  <a:lnTo>
                    <a:pt x="730554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7404786" y="1703069"/>
              <a:ext cx="706755" cy="10160"/>
            </a:xfrm>
            <a:custGeom>
              <a:avLst/>
              <a:gdLst/>
              <a:ahLst/>
              <a:cxnLst/>
              <a:rect l="l" t="t" r="r" b="b"/>
              <a:pathLst>
                <a:path w="706754" h="10160">
                  <a:moveTo>
                    <a:pt x="117932" y="10160"/>
                  </a:moveTo>
                  <a:lnTo>
                    <a:pt x="113207" y="0"/>
                  </a:lnTo>
                  <a:lnTo>
                    <a:pt x="0" y="0"/>
                  </a:lnTo>
                  <a:lnTo>
                    <a:pt x="3390" y="10160"/>
                  </a:lnTo>
                  <a:lnTo>
                    <a:pt x="117932" y="10160"/>
                  </a:lnTo>
                  <a:close/>
                </a:path>
                <a:path w="706754" h="10160">
                  <a:moveTo>
                    <a:pt x="411073" y="0"/>
                  </a:moveTo>
                  <a:lnTo>
                    <a:pt x="321005" y="0"/>
                  </a:lnTo>
                  <a:lnTo>
                    <a:pt x="313131" y="10160"/>
                  </a:lnTo>
                  <a:lnTo>
                    <a:pt x="404380" y="10160"/>
                  </a:lnTo>
                  <a:lnTo>
                    <a:pt x="411073" y="0"/>
                  </a:lnTo>
                  <a:close/>
                </a:path>
                <a:path w="706754" h="10160">
                  <a:moveTo>
                    <a:pt x="706475" y="0"/>
                  </a:moveTo>
                  <a:lnTo>
                    <a:pt x="579678" y="0"/>
                  </a:lnTo>
                  <a:lnTo>
                    <a:pt x="559752" y="10160"/>
                  </a:lnTo>
                  <a:lnTo>
                    <a:pt x="685800" y="10160"/>
                  </a:lnTo>
                  <a:lnTo>
                    <a:pt x="70647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5595620" y="1711959"/>
              <a:ext cx="2498090" cy="10160"/>
            </a:xfrm>
            <a:custGeom>
              <a:avLst/>
              <a:gdLst/>
              <a:ahLst/>
              <a:cxnLst/>
              <a:rect l="l" t="t" r="r" b="b"/>
              <a:pathLst>
                <a:path w="2498090" h="10160">
                  <a:moveTo>
                    <a:pt x="57594" y="10160"/>
                  </a:moveTo>
                  <a:lnTo>
                    <a:pt x="0" y="6350"/>
                  </a:lnTo>
                  <a:lnTo>
                    <a:pt x="3124" y="10160"/>
                  </a:lnTo>
                  <a:lnTo>
                    <a:pt x="57594" y="10160"/>
                  </a:lnTo>
                  <a:close/>
                </a:path>
                <a:path w="2498090" h="10160">
                  <a:moveTo>
                    <a:pt x="1931225" y="10160"/>
                  </a:moveTo>
                  <a:lnTo>
                    <a:pt x="1926501" y="0"/>
                  </a:lnTo>
                  <a:lnTo>
                    <a:pt x="1812137" y="0"/>
                  </a:lnTo>
                  <a:lnTo>
                    <a:pt x="1815528" y="10160"/>
                  </a:lnTo>
                  <a:lnTo>
                    <a:pt x="1931225" y="10160"/>
                  </a:lnTo>
                  <a:close/>
                </a:path>
                <a:path w="2498090" h="10160">
                  <a:moveTo>
                    <a:pt x="2214384" y="0"/>
                  </a:moveTo>
                  <a:lnTo>
                    <a:pt x="2123275" y="0"/>
                  </a:lnTo>
                  <a:lnTo>
                    <a:pt x="2115401" y="10160"/>
                  </a:lnTo>
                  <a:lnTo>
                    <a:pt x="2207691" y="10160"/>
                  </a:lnTo>
                  <a:lnTo>
                    <a:pt x="2214384" y="0"/>
                  </a:lnTo>
                  <a:close/>
                </a:path>
                <a:path w="2498090" h="10160">
                  <a:moveTo>
                    <a:pt x="2497544" y="0"/>
                  </a:moveTo>
                  <a:lnTo>
                    <a:pt x="2371407" y="0"/>
                  </a:lnTo>
                  <a:lnTo>
                    <a:pt x="2351494" y="10160"/>
                  </a:lnTo>
                  <a:lnTo>
                    <a:pt x="2476868" y="10160"/>
                  </a:lnTo>
                  <a:lnTo>
                    <a:pt x="2497544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5598744" y="1722119"/>
              <a:ext cx="2473960" cy="10160"/>
            </a:xfrm>
            <a:custGeom>
              <a:avLst/>
              <a:gdLst/>
              <a:ahLst/>
              <a:cxnLst/>
              <a:rect l="l" t="t" r="r" b="b"/>
              <a:pathLst>
                <a:path w="2473959" h="10160">
                  <a:moveTo>
                    <a:pt x="208051" y="10160"/>
                  </a:moveTo>
                  <a:lnTo>
                    <a:pt x="54470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208051" y="10160"/>
                  </a:lnTo>
                  <a:close/>
                </a:path>
                <a:path w="2473959" h="10160">
                  <a:moveTo>
                    <a:pt x="1932813" y="10160"/>
                  </a:moveTo>
                  <a:lnTo>
                    <a:pt x="1928101" y="0"/>
                  </a:lnTo>
                  <a:lnTo>
                    <a:pt x="1812404" y="0"/>
                  </a:lnTo>
                  <a:lnTo>
                    <a:pt x="1815795" y="10160"/>
                  </a:lnTo>
                  <a:lnTo>
                    <a:pt x="1932813" y="10160"/>
                  </a:lnTo>
                  <a:close/>
                </a:path>
                <a:path w="2473959" h="10160">
                  <a:moveTo>
                    <a:pt x="2204567" y="0"/>
                  </a:moveTo>
                  <a:lnTo>
                    <a:pt x="2112276" y="0"/>
                  </a:lnTo>
                  <a:lnTo>
                    <a:pt x="2104402" y="10160"/>
                  </a:lnTo>
                  <a:lnTo>
                    <a:pt x="2197862" y="10160"/>
                  </a:lnTo>
                  <a:lnTo>
                    <a:pt x="2204567" y="0"/>
                  </a:lnTo>
                  <a:close/>
                </a:path>
                <a:path w="2473959" h="10160">
                  <a:moveTo>
                    <a:pt x="2473744" y="0"/>
                  </a:moveTo>
                  <a:lnTo>
                    <a:pt x="2348369" y="0"/>
                  </a:lnTo>
                  <a:lnTo>
                    <a:pt x="2328443" y="10160"/>
                  </a:lnTo>
                  <a:lnTo>
                    <a:pt x="2453055" y="10160"/>
                  </a:lnTo>
                  <a:lnTo>
                    <a:pt x="247374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5606059" y="1731009"/>
              <a:ext cx="2448560" cy="10160"/>
            </a:xfrm>
            <a:custGeom>
              <a:avLst/>
              <a:gdLst/>
              <a:ahLst/>
              <a:cxnLst/>
              <a:rect l="l" t="t" r="r" b="b"/>
              <a:pathLst>
                <a:path w="2448559" h="10160">
                  <a:moveTo>
                    <a:pt x="335127" y="10160"/>
                  </a:moveTo>
                  <a:lnTo>
                    <a:pt x="181533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335127" y="10160"/>
                  </a:lnTo>
                  <a:close/>
                </a:path>
                <a:path w="2448559" h="10160">
                  <a:moveTo>
                    <a:pt x="1929638" y="10160"/>
                  </a:moveTo>
                  <a:lnTo>
                    <a:pt x="1924913" y="0"/>
                  </a:lnTo>
                  <a:lnTo>
                    <a:pt x="1808060" y="0"/>
                  </a:lnTo>
                  <a:lnTo>
                    <a:pt x="1811451" y="10160"/>
                  </a:lnTo>
                  <a:lnTo>
                    <a:pt x="1929638" y="10160"/>
                  </a:lnTo>
                  <a:close/>
                </a:path>
                <a:path w="2448559" h="10160">
                  <a:moveTo>
                    <a:pt x="2191385" y="0"/>
                  </a:moveTo>
                  <a:lnTo>
                    <a:pt x="2098078" y="0"/>
                  </a:lnTo>
                  <a:lnTo>
                    <a:pt x="2090204" y="10160"/>
                  </a:lnTo>
                  <a:lnTo>
                    <a:pt x="2184692" y="10160"/>
                  </a:lnTo>
                  <a:lnTo>
                    <a:pt x="2191385" y="0"/>
                  </a:lnTo>
                  <a:close/>
                </a:path>
                <a:path w="2448559" h="10160">
                  <a:moveTo>
                    <a:pt x="2448331" y="0"/>
                  </a:moveTo>
                  <a:lnTo>
                    <a:pt x="2323617" y="0"/>
                  </a:lnTo>
                  <a:lnTo>
                    <a:pt x="2303703" y="10160"/>
                  </a:lnTo>
                  <a:lnTo>
                    <a:pt x="2427643" y="10160"/>
                  </a:lnTo>
                  <a:lnTo>
                    <a:pt x="2448331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5614416" y="1741169"/>
              <a:ext cx="2419350" cy="8890"/>
            </a:xfrm>
            <a:custGeom>
              <a:avLst/>
              <a:gdLst/>
              <a:ahLst/>
              <a:cxnLst/>
              <a:rect l="l" t="t" r="r" b="b"/>
              <a:pathLst>
                <a:path w="2419350" h="8889">
                  <a:moveTo>
                    <a:pt x="461149" y="8890"/>
                  </a:moveTo>
                  <a:lnTo>
                    <a:pt x="326771" y="0"/>
                  </a:lnTo>
                  <a:lnTo>
                    <a:pt x="0" y="0"/>
                  </a:lnTo>
                  <a:lnTo>
                    <a:pt x="7302" y="8890"/>
                  </a:lnTo>
                  <a:lnTo>
                    <a:pt x="461149" y="8890"/>
                  </a:lnTo>
                  <a:close/>
                </a:path>
                <a:path w="2419350" h="8889">
                  <a:moveTo>
                    <a:pt x="1925408" y="8890"/>
                  </a:moveTo>
                  <a:lnTo>
                    <a:pt x="1921281" y="0"/>
                  </a:lnTo>
                  <a:lnTo>
                    <a:pt x="1803095" y="0"/>
                  </a:lnTo>
                  <a:lnTo>
                    <a:pt x="1806067" y="8890"/>
                  </a:lnTo>
                  <a:lnTo>
                    <a:pt x="1925408" y="8890"/>
                  </a:lnTo>
                  <a:close/>
                </a:path>
                <a:path w="2419350" h="8889">
                  <a:moveTo>
                    <a:pt x="2176335" y="0"/>
                  </a:moveTo>
                  <a:lnTo>
                    <a:pt x="2081847" y="0"/>
                  </a:lnTo>
                  <a:lnTo>
                    <a:pt x="2074951" y="8890"/>
                  </a:lnTo>
                  <a:lnTo>
                    <a:pt x="2170480" y="8890"/>
                  </a:lnTo>
                  <a:lnTo>
                    <a:pt x="2176335" y="0"/>
                  </a:lnTo>
                  <a:close/>
                </a:path>
                <a:path w="2419350" h="8889">
                  <a:moveTo>
                    <a:pt x="2419299" y="0"/>
                  </a:moveTo>
                  <a:lnTo>
                    <a:pt x="2295347" y="0"/>
                  </a:lnTo>
                  <a:lnTo>
                    <a:pt x="2277910" y="8890"/>
                  </a:lnTo>
                  <a:lnTo>
                    <a:pt x="2401201" y="8890"/>
                  </a:lnTo>
                  <a:lnTo>
                    <a:pt x="2419299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5621718" y="1750059"/>
              <a:ext cx="2393950" cy="10160"/>
            </a:xfrm>
            <a:custGeom>
              <a:avLst/>
              <a:gdLst/>
              <a:ahLst/>
              <a:cxnLst/>
              <a:rect l="l" t="t" r="r" b="b"/>
              <a:pathLst>
                <a:path w="2393950" h="10160">
                  <a:moveTo>
                    <a:pt x="607441" y="10160"/>
                  </a:moveTo>
                  <a:lnTo>
                    <a:pt x="453847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607441" y="10160"/>
                  </a:lnTo>
                  <a:close/>
                </a:path>
                <a:path w="2393950" h="10160">
                  <a:moveTo>
                    <a:pt x="1922818" y="10160"/>
                  </a:moveTo>
                  <a:lnTo>
                    <a:pt x="1918106" y="0"/>
                  </a:lnTo>
                  <a:lnTo>
                    <a:pt x="1798764" y="0"/>
                  </a:lnTo>
                  <a:lnTo>
                    <a:pt x="1802155" y="10160"/>
                  </a:lnTo>
                  <a:lnTo>
                    <a:pt x="1922818" y="10160"/>
                  </a:lnTo>
                  <a:close/>
                </a:path>
                <a:path w="2393950" h="10160">
                  <a:moveTo>
                    <a:pt x="2163178" y="0"/>
                  </a:moveTo>
                  <a:lnTo>
                    <a:pt x="2067648" y="0"/>
                  </a:lnTo>
                  <a:lnTo>
                    <a:pt x="2059774" y="10160"/>
                  </a:lnTo>
                  <a:lnTo>
                    <a:pt x="2156472" y="10160"/>
                  </a:lnTo>
                  <a:lnTo>
                    <a:pt x="2163178" y="0"/>
                  </a:lnTo>
                  <a:close/>
                </a:path>
                <a:path w="2393950" h="10160">
                  <a:moveTo>
                    <a:pt x="2393899" y="0"/>
                  </a:moveTo>
                  <a:lnTo>
                    <a:pt x="2270607" y="0"/>
                  </a:lnTo>
                  <a:lnTo>
                    <a:pt x="2250694" y="10160"/>
                  </a:lnTo>
                  <a:lnTo>
                    <a:pt x="2373211" y="10160"/>
                  </a:lnTo>
                  <a:lnTo>
                    <a:pt x="2393899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5630075" y="1760219"/>
              <a:ext cx="2365375" cy="10160"/>
            </a:xfrm>
            <a:custGeom>
              <a:avLst/>
              <a:gdLst/>
              <a:ahLst/>
              <a:cxnLst/>
              <a:rect l="l" t="t" r="r" b="b"/>
              <a:pathLst>
                <a:path w="2365375" h="10160">
                  <a:moveTo>
                    <a:pt x="752665" y="10160"/>
                  </a:moveTo>
                  <a:lnTo>
                    <a:pt x="599084" y="0"/>
                  </a:lnTo>
                  <a:lnTo>
                    <a:pt x="0" y="0"/>
                  </a:lnTo>
                  <a:lnTo>
                    <a:pt x="8356" y="10160"/>
                  </a:lnTo>
                  <a:lnTo>
                    <a:pt x="752665" y="10160"/>
                  </a:lnTo>
                  <a:close/>
                </a:path>
                <a:path w="2365375" h="10160">
                  <a:moveTo>
                    <a:pt x="1919185" y="10160"/>
                  </a:moveTo>
                  <a:lnTo>
                    <a:pt x="1914461" y="0"/>
                  </a:lnTo>
                  <a:lnTo>
                    <a:pt x="1793798" y="0"/>
                  </a:lnTo>
                  <a:lnTo>
                    <a:pt x="1797189" y="10160"/>
                  </a:lnTo>
                  <a:lnTo>
                    <a:pt x="1919185" y="10160"/>
                  </a:lnTo>
                  <a:close/>
                </a:path>
                <a:path w="2365375" h="10160">
                  <a:moveTo>
                    <a:pt x="2148116" y="0"/>
                  </a:moveTo>
                  <a:lnTo>
                    <a:pt x="2051418" y="0"/>
                  </a:lnTo>
                  <a:lnTo>
                    <a:pt x="2043544" y="10160"/>
                  </a:lnTo>
                  <a:lnTo>
                    <a:pt x="2141423" y="10160"/>
                  </a:lnTo>
                  <a:lnTo>
                    <a:pt x="2148116" y="0"/>
                  </a:lnTo>
                  <a:close/>
                </a:path>
                <a:path w="2365375" h="10160">
                  <a:moveTo>
                    <a:pt x="2364854" y="0"/>
                  </a:moveTo>
                  <a:lnTo>
                    <a:pt x="2242337" y="0"/>
                  </a:lnTo>
                  <a:lnTo>
                    <a:pt x="2222411" y="10160"/>
                  </a:lnTo>
                  <a:lnTo>
                    <a:pt x="2344178" y="10160"/>
                  </a:lnTo>
                  <a:lnTo>
                    <a:pt x="2364854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5639994" y="1769109"/>
              <a:ext cx="2337435" cy="10160"/>
            </a:xfrm>
            <a:custGeom>
              <a:avLst/>
              <a:gdLst/>
              <a:ahLst/>
              <a:cxnLst/>
              <a:rect l="l" t="t" r="r" b="b"/>
              <a:pathLst>
                <a:path w="2337434" h="10160">
                  <a:moveTo>
                    <a:pt x="848334" y="6350"/>
                  </a:moveTo>
                  <a:lnTo>
                    <a:pt x="771537" y="6350"/>
                  </a:lnTo>
                  <a:lnTo>
                    <a:pt x="771537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3263" y="6350"/>
                  </a:lnTo>
                  <a:lnTo>
                    <a:pt x="53263" y="10160"/>
                  </a:lnTo>
                  <a:lnTo>
                    <a:pt x="848334" y="10160"/>
                  </a:lnTo>
                  <a:lnTo>
                    <a:pt x="848334" y="6350"/>
                  </a:lnTo>
                  <a:close/>
                </a:path>
                <a:path w="2337434" h="10160">
                  <a:moveTo>
                    <a:pt x="1913394" y="10160"/>
                  </a:moveTo>
                  <a:lnTo>
                    <a:pt x="1908683" y="0"/>
                  </a:lnTo>
                  <a:lnTo>
                    <a:pt x="1786851" y="0"/>
                  </a:lnTo>
                  <a:lnTo>
                    <a:pt x="1790242" y="10160"/>
                  </a:lnTo>
                  <a:lnTo>
                    <a:pt x="1913394" y="10160"/>
                  </a:lnTo>
                  <a:close/>
                </a:path>
                <a:path w="2337434" h="10160">
                  <a:moveTo>
                    <a:pt x="2132342" y="0"/>
                  </a:moveTo>
                  <a:lnTo>
                    <a:pt x="2034616" y="0"/>
                  </a:lnTo>
                  <a:lnTo>
                    <a:pt x="2026742" y="10160"/>
                  </a:lnTo>
                  <a:lnTo>
                    <a:pt x="2125649" y="10160"/>
                  </a:lnTo>
                  <a:lnTo>
                    <a:pt x="2132342" y="0"/>
                  </a:lnTo>
                  <a:close/>
                </a:path>
                <a:path w="2337434" h="10160">
                  <a:moveTo>
                    <a:pt x="2336838" y="0"/>
                  </a:moveTo>
                  <a:lnTo>
                    <a:pt x="2214981" y="0"/>
                  </a:lnTo>
                  <a:lnTo>
                    <a:pt x="2195068" y="10160"/>
                  </a:lnTo>
                  <a:lnTo>
                    <a:pt x="2316162" y="10160"/>
                  </a:lnTo>
                  <a:lnTo>
                    <a:pt x="2336838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5743918" y="1779269"/>
              <a:ext cx="2212340" cy="10160"/>
            </a:xfrm>
            <a:custGeom>
              <a:avLst/>
              <a:gdLst/>
              <a:ahLst/>
              <a:cxnLst/>
              <a:rect l="l" t="t" r="r" b="b"/>
              <a:pathLst>
                <a:path w="2212340" h="10160">
                  <a:moveTo>
                    <a:pt x="926795" y="10160"/>
                  </a:moveTo>
                  <a:lnTo>
                    <a:pt x="773214" y="0"/>
                  </a:lnTo>
                  <a:lnTo>
                    <a:pt x="0" y="0"/>
                  </a:lnTo>
                  <a:lnTo>
                    <a:pt x="270154" y="10160"/>
                  </a:lnTo>
                  <a:lnTo>
                    <a:pt x="926795" y="10160"/>
                  </a:lnTo>
                  <a:close/>
                </a:path>
                <a:path w="2212340" h="10160">
                  <a:moveTo>
                    <a:pt x="1814195" y="10160"/>
                  </a:moveTo>
                  <a:lnTo>
                    <a:pt x="1809470" y="0"/>
                  </a:lnTo>
                  <a:lnTo>
                    <a:pt x="1686318" y="0"/>
                  </a:lnTo>
                  <a:lnTo>
                    <a:pt x="1689709" y="10160"/>
                  </a:lnTo>
                  <a:lnTo>
                    <a:pt x="1814195" y="10160"/>
                  </a:lnTo>
                  <a:close/>
                </a:path>
                <a:path w="2212340" h="10160">
                  <a:moveTo>
                    <a:pt x="2021725" y="0"/>
                  </a:moveTo>
                  <a:lnTo>
                    <a:pt x="1922818" y="0"/>
                  </a:lnTo>
                  <a:lnTo>
                    <a:pt x="1914944" y="10160"/>
                  </a:lnTo>
                  <a:lnTo>
                    <a:pt x="2015020" y="10160"/>
                  </a:lnTo>
                  <a:lnTo>
                    <a:pt x="2021725" y="0"/>
                  </a:lnTo>
                  <a:close/>
                </a:path>
                <a:path w="2212340" h="10160">
                  <a:moveTo>
                    <a:pt x="2212238" y="0"/>
                  </a:moveTo>
                  <a:lnTo>
                    <a:pt x="2091143" y="0"/>
                  </a:lnTo>
                  <a:lnTo>
                    <a:pt x="2071230" y="10160"/>
                  </a:lnTo>
                  <a:lnTo>
                    <a:pt x="2191550" y="10160"/>
                  </a:lnTo>
                  <a:lnTo>
                    <a:pt x="2212238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6064732" y="1788159"/>
              <a:ext cx="1873885" cy="10160"/>
            </a:xfrm>
            <a:custGeom>
              <a:avLst/>
              <a:gdLst/>
              <a:ahLst/>
              <a:cxnLst/>
              <a:rect l="l" t="t" r="r" b="b"/>
              <a:pathLst>
                <a:path w="1873884" h="10160">
                  <a:moveTo>
                    <a:pt x="689495" y="6350"/>
                  </a:moveTo>
                  <a:lnTo>
                    <a:pt x="634771" y="6350"/>
                  </a:lnTo>
                  <a:lnTo>
                    <a:pt x="634771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35077" y="6350"/>
                  </a:lnTo>
                  <a:lnTo>
                    <a:pt x="135077" y="10160"/>
                  </a:lnTo>
                  <a:lnTo>
                    <a:pt x="689495" y="10160"/>
                  </a:lnTo>
                  <a:lnTo>
                    <a:pt x="689495" y="6350"/>
                  </a:lnTo>
                  <a:close/>
                </a:path>
                <a:path w="1873884" h="10160">
                  <a:moveTo>
                    <a:pt x="1497507" y="10160"/>
                  </a:moveTo>
                  <a:lnTo>
                    <a:pt x="1492783" y="0"/>
                  </a:lnTo>
                  <a:lnTo>
                    <a:pt x="1368463" y="0"/>
                  </a:lnTo>
                  <a:lnTo>
                    <a:pt x="1371866" y="10160"/>
                  </a:lnTo>
                  <a:lnTo>
                    <a:pt x="1497507" y="10160"/>
                  </a:lnTo>
                  <a:close/>
                </a:path>
                <a:path w="1873884" h="10160">
                  <a:moveTo>
                    <a:pt x="1695043" y="0"/>
                  </a:moveTo>
                  <a:lnTo>
                    <a:pt x="1595107" y="0"/>
                  </a:lnTo>
                  <a:lnTo>
                    <a:pt x="1587233" y="10160"/>
                  </a:lnTo>
                  <a:lnTo>
                    <a:pt x="1688350" y="10160"/>
                  </a:lnTo>
                  <a:lnTo>
                    <a:pt x="1695043" y="0"/>
                  </a:lnTo>
                  <a:close/>
                </a:path>
                <a:path w="1873884" h="10160">
                  <a:moveTo>
                    <a:pt x="1873326" y="0"/>
                  </a:moveTo>
                  <a:lnTo>
                    <a:pt x="1752904" y="0"/>
                  </a:lnTo>
                  <a:lnTo>
                    <a:pt x="1732978" y="10160"/>
                  </a:lnTo>
                  <a:lnTo>
                    <a:pt x="1852637" y="10160"/>
                  </a:lnTo>
                  <a:lnTo>
                    <a:pt x="1873326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6318009" y="1798319"/>
              <a:ext cx="1599565" cy="10160"/>
            </a:xfrm>
            <a:custGeom>
              <a:avLst/>
              <a:gdLst/>
              <a:ahLst/>
              <a:cxnLst/>
              <a:rect l="l" t="t" r="r" b="b"/>
              <a:pathLst>
                <a:path w="1599565" h="10160">
                  <a:moveTo>
                    <a:pt x="469849" y="5080"/>
                  </a:moveTo>
                  <a:lnTo>
                    <a:pt x="451916" y="5080"/>
                  </a:lnTo>
                  <a:lnTo>
                    <a:pt x="451916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80733" y="5080"/>
                  </a:lnTo>
                  <a:lnTo>
                    <a:pt x="80733" y="10160"/>
                  </a:lnTo>
                  <a:lnTo>
                    <a:pt x="469849" y="10160"/>
                  </a:lnTo>
                  <a:lnTo>
                    <a:pt x="469849" y="5080"/>
                  </a:lnTo>
                  <a:close/>
                </a:path>
                <a:path w="1599565" h="10160">
                  <a:moveTo>
                    <a:pt x="1248943" y="10160"/>
                  </a:moveTo>
                  <a:lnTo>
                    <a:pt x="1244231" y="0"/>
                  </a:lnTo>
                  <a:lnTo>
                    <a:pt x="1118590" y="0"/>
                  </a:lnTo>
                  <a:lnTo>
                    <a:pt x="1121981" y="10160"/>
                  </a:lnTo>
                  <a:lnTo>
                    <a:pt x="1248943" y="10160"/>
                  </a:lnTo>
                  <a:close/>
                </a:path>
                <a:path w="1599565" h="10160">
                  <a:moveTo>
                    <a:pt x="1435074" y="0"/>
                  </a:moveTo>
                  <a:lnTo>
                    <a:pt x="1333957" y="0"/>
                  </a:lnTo>
                  <a:lnTo>
                    <a:pt x="1326083" y="10160"/>
                  </a:lnTo>
                  <a:lnTo>
                    <a:pt x="1428381" y="10160"/>
                  </a:lnTo>
                  <a:lnTo>
                    <a:pt x="1435074" y="0"/>
                  </a:lnTo>
                  <a:close/>
                </a:path>
                <a:path w="1599565" h="10160">
                  <a:moveTo>
                    <a:pt x="1599361" y="0"/>
                  </a:moveTo>
                  <a:lnTo>
                    <a:pt x="1479702" y="0"/>
                  </a:lnTo>
                  <a:lnTo>
                    <a:pt x="1459788" y="10160"/>
                  </a:lnTo>
                  <a:lnTo>
                    <a:pt x="1578686" y="10160"/>
                  </a:lnTo>
                  <a:lnTo>
                    <a:pt x="159936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6405334" y="1807209"/>
              <a:ext cx="1494155" cy="10160"/>
            </a:xfrm>
            <a:custGeom>
              <a:avLst/>
              <a:gdLst/>
              <a:ahLst/>
              <a:cxnLst/>
              <a:rect l="l" t="t" r="r" b="b"/>
              <a:pathLst>
                <a:path w="1494154" h="10160">
                  <a:moveTo>
                    <a:pt x="422871" y="10160"/>
                  </a:moveTo>
                  <a:lnTo>
                    <a:pt x="387007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422871" y="10160"/>
                  </a:lnTo>
                  <a:close/>
                </a:path>
                <a:path w="1494154" h="10160">
                  <a:moveTo>
                    <a:pt x="1165758" y="10160"/>
                  </a:moveTo>
                  <a:lnTo>
                    <a:pt x="1161034" y="0"/>
                  </a:lnTo>
                  <a:lnTo>
                    <a:pt x="1034224" y="0"/>
                  </a:lnTo>
                  <a:lnTo>
                    <a:pt x="1037615" y="10160"/>
                  </a:lnTo>
                  <a:lnTo>
                    <a:pt x="1165758" y="10160"/>
                  </a:lnTo>
                  <a:close/>
                </a:path>
                <a:path w="1494154" h="10160">
                  <a:moveTo>
                    <a:pt x="1341894" y="0"/>
                  </a:moveTo>
                  <a:lnTo>
                    <a:pt x="1239748" y="0"/>
                  </a:lnTo>
                  <a:lnTo>
                    <a:pt x="1231874" y="10160"/>
                  </a:lnTo>
                  <a:lnTo>
                    <a:pt x="1335189" y="10160"/>
                  </a:lnTo>
                  <a:lnTo>
                    <a:pt x="1341894" y="0"/>
                  </a:lnTo>
                  <a:close/>
                </a:path>
                <a:path w="1494154" h="10160">
                  <a:moveTo>
                    <a:pt x="1493951" y="0"/>
                  </a:moveTo>
                  <a:lnTo>
                    <a:pt x="1374952" y="0"/>
                  </a:lnTo>
                  <a:lnTo>
                    <a:pt x="1355026" y="10160"/>
                  </a:lnTo>
                  <a:lnTo>
                    <a:pt x="1473263" y="10160"/>
                  </a:lnTo>
                  <a:lnTo>
                    <a:pt x="149395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6451486" y="1816099"/>
              <a:ext cx="1430020" cy="11430"/>
            </a:xfrm>
            <a:custGeom>
              <a:avLst/>
              <a:gdLst/>
              <a:ahLst/>
              <a:cxnLst/>
              <a:rect l="l" t="t" r="r" b="b"/>
              <a:pathLst>
                <a:path w="1430020" h="11430">
                  <a:moveTo>
                    <a:pt x="412584" y="11430"/>
                  </a:moveTo>
                  <a:lnTo>
                    <a:pt x="372237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412584" y="11430"/>
                  </a:lnTo>
                  <a:close/>
                </a:path>
                <a:path w="1430020" h="11430">
                  <a:moveTo>
                    <a:pt x="1124318" y="11430"/>
                  </a:moveTo>
                  <a:lnTo>
                    <a:pt x="1119009" y="0"/>
                  </a:lnTo>
                  <a:lnTo>
                    <a:pt x="991044" y="0"/>
                  </a:lnTo>
                  <a:lnTo>
                    <a:pt x="994867" y="11430"/>
                  </a:lnTo>
                  <a:lnTo>
                    <a:pt x="1124318" y="11430"/>
                  </a:lnTo>
                  <a:close/>
                </a:path>
                <a:path w="1430020" h="11430">
                  <a:moveTo>
                    <a:pt x="1289875" y="0"/>
                  </a:moveTo>
                  <a:lnTo>
                    <a:pt x="1186700" y="0"/>
                  </a:lnTo>
                  <a:lnTo>
                    <a:pt x="1177848" y="11430"/>
                  </a:lnTo>
                  <a:lnTo>
                    <a:pt x="1282344" y="11430"/>
                  </a:lnTo>
                  <a:lnTo>
                    <a:pt x="1289875" y="0"/>
                  </a:lnTo>
                  <a:close/>
                </a:path>
                <a:path w="1430020" h="11430">
                  <a:moveTo>
                    <a:pt x="1429702" y="0"/>
                  </a:moveTo>
                  <a:lnTo>
                    <a:pt x="1311363" y="0"/>
                  </a:lnTo>
                  <a:lnTo>
                    <a:pt x="1288961" y="11430"/>
                  </a:lnTo>
                  <a:lnTo>
                    <a:pt x="1406436" y="11430"/>
                  </a:lnTo>
                  <a:lnTo>
                    <a:pt x="1429702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6504230" y="1826259"/>
              <a:ext cx="1356360" cy="10160"/>
            </a:xfrm>
            <a:custGeom>
              <a:avLst/>
              <a:gdLst/>
              <a:ahLst/>
              <a:cxnLst/>
              <a:rect l="l" t="t" r="r" b="b"/>
              <a:pathLst>
                <a:path w="1356359" h="10160">
                  <a:moveTo>
                    <a:pt x="355361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91227" y="10160"/>
                  </a:lnTo>
                  <a:lnTo>
                    <a:pt x="355361" y="0"/>
                  </a:lnTo>
                  <a:close/>
                </a:path>
                <a:path w="1356359" h="10160">
                  <a:moveTo>
                    <a:pt x="1070992" y="0"/>
                  </a:moveTo>
                  <a:lnTo>
                    <a:pt x="941699" y="0"/>
                  </a:lnTo>
                  <a:lnTo>
                    <a:pt x="945092" y="10160"/>
                  </a:lnTo>
                  <a:lnTo>
                    <a:pt x="1075712" y="10160"/>
                  </a:lnTo>
                  <a:lnTo>
                    <a:pt x="1070992" y="0"/>
                  </a:lnTo>
                  <a:close/>
                </a:path>
                <a:path w="1356359" h="10160">
                  <a:moveTo>
                    <a:pt x="1230444" y="0"/>
                  </a:moveTo>
                  <a:lnTo>
                    <a:pt x="1126088" y="0"/>
                  </a:lnTo>
                  <a:lnTo>
                    <a:pt x="1118214" y="10160"/>
                  </a:lnTo>
                  <a:lnTo>
                    <a:pt x="1335598" y="10160"/>
                  </a:lnTo>
                  <a:lnTo>
                    <a:pt x="1343353" y="6350"/>
                  </a:lnTo>
                  <a:lnTo>
                    <a:pt x="1226259" y="6350"/>
                  </a:lnTo>
                  <a:lnTo>
                    <a:pt x="1230444" y="0"/>
                  </a:lnTo>
                  <a:close/>
                </a:path>
                <a:path w="1356359" h="10160">
                  <a:moveTo>
                    <a:pt x="1356279" y="0"/>
                  </a:moveTo>
                  <a:lnTo>
                    <a:pt x="1238709" y="0"/>
                  </a:lnTo>
                  <a:lnTo>
                    <a:pt x="1226259" y="6350"/>
                  </a:lnTo>
                  <a:lnTo>
                    <a:pt x="1343353" y="6350"/>
                  </a:lnTo>
                  <a:lnTo>
                    <a:pt x="1356279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6550368" y="1835149"/>
              <a:ext cx="1292225" cy="11430"/>
            </a:xfrm>
            <a:custGeom>
              <a:avLst/>
              <a:gdLst/>
              <a:ahLst/>
              <a:cxnLst/>
              <a:rect l="l" t="t" r="r" b="b"/>
              <a:pathLst>
                <a:path w="1292225" h="11430">
                  <a:moveTo>
                    <a:pt x="380949" y="11430"/>
                  </a:moveTo>
                  <a:lnTo>
                    <a:pt x="340601" y="0"/>
                  </a:lnTo>
                  <a:lnTo>
                    <a:pt x="0" y="0"/>
                  </a:lnTo>
                  <a:lnTo>
                    <a:pt x="59334" y="11430"/>
                  </a:lnTo>
                  <a:lnTo>
                    <a:pt x="380949" y="11430"/>
                  </a:lnTo>
                  <a:close/>
                </a:path>
                <a:path w="1292225" h="11430">
                  <a:moveTo>
                    <a:pt x="1034288" y="11430"/>
                  </a:moveTo>
                  <a:lnTo>
                    <a:pt x="1028979" y="0"/>
                  </a:lnTo>
                  <a:lnTo>
                    <a:pt x="898525" y="0"/>
                  </a:lnTo>
                  <a:lnTo>
                    <a:pt x="902335" y="11430"/>
                  </a:lnTo>
                  <a:lnTo>
                    <a:pt x="1034288" y="11430"/>
                  </a:lnTo>
                  <a:close/>
                </a:path>
                <a:path w="1292225" h="11430">
                  <a:moveTo>
                    <a:pt x="1292034" y="0"/>
                  </a:moveTo>
                  <a:lnTo>
                    <a:pt x="1073061" y="0"/>
                  </a:lnTo>
                  <a:lnTo>
                    <a:pt x="1064196" y="11430"/>
                  </a:lnTo>
                  <a:lnTo>
                    <a:pt x="1268768" y="11430"/>
                  </a:lnTo>
                  <a:lnTo>
                    <a:pt x="1292034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6603111" y="1845309"/>
              <a:ext cx="1219200" cy="10160"/>
            </a:xfrm>
            <a:custGeom>
              <a:avLst/>
              <a:gdLst/>
              <a:ahLst/>
              <a:cxnLst/>
              <a:rect l="l" t="t" r="r" b="b"/>
              <a:pathLst>
                <a:path w="1219200" h="10160">
                  <a:moveTo>
                    <a:pt x="359587" y="10160"/>
                  </a:moveTo>
                  <a:lnTo>
                    <a:pt x="323723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59587" y="10160"/>
                  </a:lnTo>
                  <a:close/>
                </a:path>
                <a:path w="1219200" h="10160">
                  <a:moveTo>
                    <a:pt x="985672" y="10160"/>
                  </a:moveTo>
                  <a:lnTo>
                    <a:pt x="980960" y="0"/>
                  </a:lnTo>
                  <a:lnTo>
                    <a:pt x="849172" y="0"/>
                  </a:lnTo>
                  <a:lnTo>
                    <a:pt x="852563" y="10160"/>
                  </a:lnTo>
                  <a:lnTo>
                    <a:pt x="985672" y="10160"/>
                  </a:lnTo>
                  <a:close/>
                </a:path>
                <a:path w="1219200" h="10160">
                  <a:moveTo>
                    <a:pt x="1218615" y="0"/>
                  </a:moveTo>
                  <a:lnTo>
                    <a:pt x="1012444" y="0"/>
                  </a:lnTo>
                  <a:lnTo>
                    <a:pt x="1004570" y="10160"/>
                  </a:lnTo>
                  <a:lnTo>
                    <a:pt x="1197940" y="10160"/>
                  </a:lnTo>
                  <a:lnTo>
                    <a:pt x="1218615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6649262" y="1854199"/>
              <a:ext cx="1154430" cy="10160"/>
            </a:xfrm>
            <a:custGeom>
              <a:avLst/>
              <a:gdLst/>
              <a:ahLst/>
              <a:cxnLst/>
              <a:rect l="l" t="t" r="r" b="b"/>
              <a:pathLst>
                <a:path w="1154429" h="10160">
                  <a:moveTo>
                    <a:pt x="344817" y="10160"/>
                  </a:moveTo>
                  <a:lnTo>
                    <a:pt x="308952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44817" y="10160"/>
                  </a:lnTo>
                  <a:close/>
                </a:path>
                <a:path w="1154429" h="10160">
                  <a:moveTo>
                    <a:pt x="943648" y="10160"/>
                  </a:moveTo>
                  <a:lnTo>
                    <a:pt x="938936" y="0"/>
                  </a:lnTo>
                  <a:lnTo>
                    <a:pt x="805992" y="0"/>
                  </a:lnTo>
                  <a:lnTo>
                    <a:pt x="809383" y="10160"/>
                  </a:lnTo>
                  <a:lnTo>
                    <a:pt x="943648" y="10160"/>
                  </a:lnTo>
                  <a:close/>
                </a:path>
                <a:path w="1154429" h="10160">
                  <a:moveTo>
                    <a:pt x="1154366" y="0"/>
                  </a:moveTo>
                  <a:lnTo>
                    <a:pt x="959396" y="0"/>
                  </a:lnTo>
                  <a:lnTo>
                    <a:pt x="951522" y="10160"/>
                  </a:lnTo>
                  <a:lnTo>
                    <a:pt x="1133690" y="10160"/>
                  </a:lnTo>
                  <a:lnTo>
                    <a:pt x="1154366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6702013" y="1864359"/>
              <a:ext cx="1081405" cy="10160"/>
            </a:xfrm>
            <a:custGeom>
              <a:avLst/>
              <a:gdLst/>
              <a:ahLst/>
              <a:cxnLst/>
              <a:rect l="l" t="t" r="r" b="b"/>
              <a:pathLst>
                <a:path w="1081404" h="10160">
                  <a:moveTo>
                    <a:pt x="292074" y="0"/>
                  </a:moveTo>
                  <a:lnTo>
                    <a:pt x="0" y="0"/>
                  </a:lnTo>
                  <a:lnTo>
                    <a:pt x="52742" y="10160"/>
                  </a:lnTo>
                  <a:lnTo>
                    <a:pt x="327940" y="10160"/>
                  </a:lnTo>
                  <a:lnTo>
                    <a:pt x="292074" y="0"/>
                  </a:lnTo>
                  <a:close/>
                </a:path>
                <a:path w="1081404" h="10160">
                  <a:moveTo>
                    <a:pt x="890906" y="0"/>
                  </a:moveTo>
                  <a:lnTo>
                    <a:pt x="756637" y="0"/>
                  </a:lnTo>
                  <a:lnTo>
                    <a:pt x="760029" y="10160"/>
                  </a:lnTo>
                  <a:lnTo>
                    <a:pt x="1060259" y="10160"/>
                  </a:lnTo>
                  <a:lnTo>
                    <a:pt x="1068015" y="6350"/>
                  </a:lnTo>
                  <a:lnTo>
                    <a:pt x="893855" y="6350"/>
                  </a:lnTo>
                  <a:lnTo>
                    <a:pt x="890906" y="0"/>
                  </a:lnTo>
                  <a:close/>
                </a:path>
                <a:path w="1081404" h="10160">
                  <a:moveTo>
                    <a:pt x="1080940" y="0"/>
                  </a:moveTo>
                  <a:lnTo>
                    <a:pt x="898777" y="0"/>
                  </a:lnTo>
                  <a:lnTo>
                    <a:pt x="893855" y="6350"/>
                  </a:lnTo>
                  <a:lnTo>
                    <a:pt x="1068015" y="6350"/>
                  </a:lnTo>
                  <a:lnTo>
                    <a:pt x="10809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6748158" y="1873249"/>
              <a:ext cx="1017269" cy="10160"/>
            </a:xfrm>
            <a:custGeom>
              <a:avLst/>
              <a:gdLst/>
              <a:ahLst/>
              <a:cxnLst/>
              <a:rect l="l" t="t" r="r" b="b"/>
              <a:pathLst>
                <a:path w="1017270" h="10160">
                  <a:moveTo>
                    <a:pt x="313169" y="10160"/>
                  </a:moveTo>
                  <a:lnTo>
                    <a:pt x="277304" y="0"/>
                  </a:lnTo>
                  <a:lnTo>
                    <a:pt x="0" y="0"/>
                  </a:lnTo>
                  <a:lnTo>
                    <a:pt x="52743" y="10160"/>
                  </a:lnTo>
                  <a:lnTo>
                    <a:pt x="313169" y="10160"/>
                  </a:lnTo>
                  <a:close/>
                </a:path>
                <a:path w="1017270" h="10160">
                  <a:moveTo>
                    <a:pt x="1016698" y="0"/>
                  </a:moveTo>
                  <a:lnTo>
                    <a:pt x="713460" y="0"/>
                  </a:lnTo>
                  <a:lnTo>
                    <a:pt x="716851" y="10160"/>
                  </a:lnTo>
                  <a:lnTo>
                    <a:pt x="996010" y="10160"/>
                  </a:lnTo>
                  <a:lnTo>
                    <a:pt x="1016698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6817385" y="1883409"/>
              <a:ext cx="927100" cy="10160"/>
            </a:xfrm>
            <a:custGeom>
              <a:avLst/>
              <a:gdLst/>
              <a:ahLst/>
              <a:cxnLst/>
              <a:rect l="l" t="t" r="r" b="b"/>
              <a:pathLst>
                <a:path w="927100" h="10160">
                  <a:moveTo>
                    <a:pt x="273088" y="6350"/>
                  </a:moveTo>
                  <a:lnTo>
                    <a:pt x="255155" y="6350"/>
                  </a:lnTo>
                  <a:lnTo>
                    <a:pt x="255155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22415" y="6350"/>
                  </a:lnTo>
                  <a:lnTo>
                    <a:pt x="22415" y="10160"/>
                  </a:lnTo>
                  <a:lnTo>
                    <a:pt x="273088" y="10160"/>
                  </a:lnTo>
                  <a:lnTo>
                    <a:pt x="273088" y="6350"/>
                  </a:lnTo>
                  <a:close/>
                </a:path>
                <a:path w="927100" h="10160">
                  <a:moveTo>
                    <a:pt x="926782" y="0"/>
                  </a:moveTo>
                  <a:lnTo>
                    <a:pt x="647623" y="0"/>
                  </a:lnTo>
                  <a:lnTo>
                    <a:pt x="651014" y="10160"/>
                  </a:lnTo>
                  <a:lnTo>
                    <a:pt x="906106" y="10160"/>
                  </a:lnTo>
                  <a:lnTo>
                    <a:pt x="926782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6853669" y="1892299"/>
              <a:ext cx="872490" cy="10160"/>
            </a:xfrm>
            <a:custGeom>
              <a:avLst/>
              <a:gdLst/>
              <a:ahLst/>
              <a:cxnLst/>
              <a:rect l="l" t="t" r="r" b="b"/>
              <a:pathLst>
                <a:path w="872490" h="10160">
                  <a:moveTo>
                    <a:pt x="272986" y="7620"/>
                  </a:moveTo>
                  <a:lnTo>
                    <a:pt x="252488" y="7620"/>
                  </a:lnTo>
                  <a:lnTo>
                    <a:pt x="252488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272986" y="10160"/>
                  </a:lnTo>
                  <a:lnTo>
                    <a:pt x="272986" y="7620"/>
                  </a:lnTo>
                  <a:close/>
                </a:path>
                <a:path w="872490" h="10160">
                  <a:moveTo>
                    <a:pt x="872401" y="0"/>
                  </a:moveTo>
                  <a:lnTo>
                    <a:pt x="614299" y="0"/>
                  </a:lnTo>
                  <a:lnTo>
                    <a:pt x="617702" y="10160"/>
                  </a:lnTo>
                  <a:lnTo>
                    <a:pt x="851725" y="10160"/>
                  </a:lnTo>
                  <a:lnTo>
                    <a:pt x="87240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6873481" y="1902459"/>
              <a:ext cx="832485" cy="10160"/>
            </a:xfrm>
            <a:custGeom>
              <a:avLst/>
              <a:gdLst/>
              <a:ahLst/>
              <a:cxnLst/>
              <a:rect l="l" t="t" r="r" b="b"/>
              <a:pathLst>
                <a:path w="832484" h="10160">
                  <a:moveTo>
                    <a:pt x="316585" y="10160"/>
                  </a:moveTo>
                  <a:lnTo>
                    <a:pt x="26022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16585" y="10160"/>
                  </a:lnTo>
                  <a:close/>
                </a:path>
                <a:path w="832484" h="10160">
                  <a:moveTo>
                    <a:pt x="831913" y="0"/>
                  </a:moveTo>
                  <a:lnTo>
                    <a:pt x="597890" y="0"/>
                  </a:lnTo>
                  <a:lnTo>
                    <a:pt x="601281" y="10160"/>
                  </a:lnTo>
                  <a:lnTo>
                    <a:pt x="811237" y="10160"/>
                  </a:lnTo>
                  <a:lnTo>
                    <a:pt x="83191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6901218" y="1911349"/>
              <a:ext cx="786130" cy="10160"/>
            </a:xfrm>
            <a:custGeom>
              <a:avLst/>
              <a:gdLst/>
              <a:ahLst/>
              <a:cxnLst/>
              <a:rect l="l" t="t" r="r" b="b"/>
              <a:pathLst>
                <a:path w="786129" h="10160">
                  <a:moveTo>
                    <a:pt x="338162" y="10160"/>
                  </a:moveTo>
                  <a:lnTo>
                    <a:pt x="281800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38162" y="10160"/>
                  </a:lnTo>
                  <a:close/>
                </a:path>
                <a:path w="786129" h="10160">
                  <a:moveTo>
                    <a:pt x="786079" y="0"/>
                  </a:moveTo>
                  <a:lnTo>
                    <a:pt x="573112" y="0"/>
                  </a:lnTo>
                  <a:lnTo>
                    <a:pt x="576503" y="10160"/>
                  </a:lnTo>
                  <a:lnTo>
                    <a:pt x="765403" y="10160"/>
                  </a:lnTo>
                  <a:lnTo>
                    <a:pt x="786079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6932917" y="1921509"/>
              <a:ext cx="734060" cy="10160"/>
            </a:xfrm>
            <a:custGeom>
              <a:avLst/>
              <a:gdLst/>
              <a:ahLst/>
              <a:cxnLst/>
              <a:rect l="l" t="t" r="r" b="b"/>
              <a:pathLst>
                <a:path w="734059" h="10160">
                  <a:moveTo>
                    <a:pt x="362813" y="10160"/>
                  </a:moveTo>
                  <a:lnTo>
                    <a:pt x="306463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362813" y="10160"/>
                  </a:lnTo>
                  <a:close/>
                </a:path>
                <a:path w="734059" h="10160">
                  <a:moveTo>
                    <a:pt x="733704" y="0"/>
                  </a:moveTo>
                  <a:lnTo>
                    <a:pt x="544804" y="0"/>
                  </a:lnTo>
                  <a:lnTo>
                    <a:pt x="548208" y="10160"/>
                  </a:lnTo>
                  <a:lnTo>
                    <a:pt x="713016" y="10160"/>
                  </a:lnTo>
                  <a:lnTo>
                    <a:pt x="733704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6960654" y="1930399"/>
              <a:ext cx="688340" cy="10160"/>
            </a:xfrm>
            <a:custGeom>
              <a:avLst/>
              <a:gdLst/>
              <a:ahLst/>
              <a:cxnLst/>
              <a:rect l="l" t="t" r="r" b="b"/>
              <a:pathLst>
                <a:path w="688340" h="10160">
                  <a:moveTo>
                    <a:pt x="384390" y="10160"/>
                  </a:moveTo>
                  <a:lnTo>
                    <a:pt x="328041" y="0"/>
                  </a:lnTo>
                  <a:lnTo>
                    <a:pt x="0" y="0"/>
                  </a:lnTo>
                  <a:lnTo>
                    <a:pt x="31686" y="10160"/>
                  </a:lnTo>
                  <a:lnTo>
                    <a:pt x="384390" y="10160"/>
                  </a:lnTo>
                  <a:close/>
                </a:path>
                <a:path w="688340" h="10160">
                  <a:moveTo>
                    <a:pt x="687870" y="0"/>
                  </a:moveTo>
                  <a:lnTo>
                    <a:pt x="520039" y="0"/>
                  </a:lnTo>
                  <a:lnTo>
                    <a:pt x="523430" y="10160"/>
                  </a:lnTo>
                  <a:lnTo>
                    <a:pt x="667181" y="10160"/>
                  </a:lnTo>
                  <a:lnTo>
                    <a:pt x="68787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6992341" y="1940559"/>
              <a:ext cx="629285" cy="10160"/>
            </a:xfrm>
            <a:custGeom>
              <a:avLst/>
              <a:gdLst/>
              <a:ahLst/>
              <a:cxnLst/>
              <a:rect l="l" t="t" r="r" b="b"/>
              <a:pathLst>
                <a:path w="629284" h="10160">
                  <a:moveTo>
                    <a:pt x="409067" y="10160"/>
                  </a:moveTo>
                  <a:lnTo>
                    <a:pt x="352704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09067" y="10160"/>
                  </a:lnTo>
                  <a:close/>
                </a:path>
                <a:path w="629284" h="10160">
                  <a:moveTo>
                    <a:pt x="629031" y="0"/>
                  </a:moveTo>
                  <a:lnTo>
                    <a:pt x="492810" y="0"/>
                  </a:lnTo>
                  <a:lnTo>
                    <a:pt x="492810" y="6350"/>
                  </a:lnTo>
                  <a:lnTo>
                    <a:pt x="494499" y="6350"/>
                  </a:lnTo>
                  <a:lnTo>
                    <a:pt x="494499" y="10160"/>
                  </a:lnTo>
                  <a:lnTo>
                    <a:pt x="621195" y="10160"/>
                  </a:lnTo>
                  <a:lnTo>
                    <a:pt x="621195" y="6350"/>
                  </a:lnTo>
                  <a:lnTo>
                    <a:pt x="629031" y="6350"/>
                  </a:lnTo>
                  <a:lnTo>
                    <a:pt x="62903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7020077" y="1949449"/>
              <a:ext cx="593090" cy="10160"/>
            </a:xfrm>
            <a:custGeom>
              <a:avLst/>
              <a:gdLst/>
              <a:ahLst/>
              <a:cxnLst/>
              <a:rect l="l" t="t" r="r" b="b"/>
              <a:pathLst>
                <a:path w="593090" h="10160">
                  <a:moveTo>
                    <a:pt x="430644" y="10160"/>
                  </a:moveTo>
                  <a:lnTo>
                    <a:pt x="374281" y="0"/>
                  </a:lnTo>
                  <a:lnTo>
                    <a:pt x="0" y="0"/>
                  </a:lnTo>
                  <a:lnTo>
                    <a:pt x="31699" y="10160"/>
                  </a:lnTo>
                  <a:lnTo>
                    <a:pt x="430644" y="10160"/>
                  </a:lnTo>
                  <a:close/>
                </a:path>
                <a:path w="593090" h="10160">
                  <a:moveTo>
                    <a:pt x="592988" y="0"/>
                  </a:moveTo>
                  <a:lnTo>
                    <a:pt x="466979" y="0"/>
                  </a:lnTo>
                  <a:lnTo>
                    <a:pt x="470369" y="10160"/>
                  </a:lnTo>
                  <a:lnTo>
                    <a:pt x="585622" y="10160"/>
                  </a:lnTo>
                  <a:lnTo>
                    <a:pt x="592988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7051782" y="1959609"/>
              <a:ext cx="554355" cy="10160"/>
            </a:xfrm>
            <a:custGeom>
              <a:avLst/>
              <a:gdLst/>
              <a:ahLst/>
              <a:cxnLst/>
              <a:rect l="l" t="t" r="r" b="b"/>
              <a:pathLst>
                <a:path w="554354" h="10160">
                  <a:moveTo>
                    <a:pt x="398948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546557" y="10160"/>
                  </a:lnTo>
                  <a:lnTo>
                    <a:pt x="548400" y="7619"/>
                  </a:lnTo>
                  <a:lnTo>
                    <a:pt x="441217" y="7619"/>
                  </a:lnTo>
                  <a:lnTo>
                    <a:pt x="398948" y="0"/>
                  </a:lnTo>
                  <a:close/>
                </a:path>
                <a:path w="554354" h="10160">
                  <a:moveTo>
                    <a:pt x="553926" y="0"/>
                  </a:moveTo>
                  <a:lnTo>
                    <a:pt x="438673" y="0"/>
                  </a:lnTo>
                  <a:lnTo>
                    <a:pt x="441217" y="7619"/>
                  </a:lnTo>
                  <a:lnTo>
                    <a:pt x="548400" y="7619"/>
                  </a:lnTo>
                  <a:lnTo>
                    <a:pt x="553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7138946" y="1987550"/>
              <a:ext cx="447040" cy="10160"/>
            </a:xfrm>
            <a:custGeom>
              <a:avLst/>
              <a:gdLst/>
              <a:ahLst/>
              <a:cxnLst/>
              <a:rect l="l" t="t" r="r" b="b"/>
              <a:pathLst>
                <a:path w="447040" h="10160">
                  <a:moveTo>
                    <a:pt x="446497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39128" y="10160"/>
                  </a:lnTo>
                  <a:lnTo>
                    <a:pt x="446497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7170643" y="1997709"/>
              <a:ext cx="407670" cy="10160"/>
            </a:xfrm>
            <a:custGeom>
              <a:avLst/>
              <a:gdLst/>
              <a:ahLst/>
              <a:cxnLst/>
              <a:rect l="l" t="t" r="r" b="b"/>
              <a:pathLst>
                <a:path w="407670" h="10160">
                  <a:moveTo>
                    <a:pt x="407432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400063" y="10160"/>
                  </a:lnTo>
                  <a:lnTo>
                    <a:pt x="407432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7198378" y="2006600"/>
              <a:ext cx="373380" cy="10160"/>
            </a:xfrm>
            <a:custGeom>
              <a:avLst/>
              <a:gdLst/>
              <a:ahLst/>
              <a:cxnLst/>
              <a:rect l="l" t="t" r="r" b="b"/>
              <a:pathLst>
                <a:path w="373379" h="10160">
                  <a:moveTo>
                    <a:pt x="373250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365881" y="10160"/>
                  </a:lnTo>
                  <a:lnTo>
                    <a:pt x="37325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7317239" y="2044700"/>
              <a:ext cx="227329" cy="10160"/>
            </a:xfrm>
            <a:custGeom>
              <a:avLst/>
              <a:gdLst/>
              <a:ahLst/>
              <a:cxnLst/>
              <a:rect l="l" t="t" r="r" b="b"/>
              <a:pathLst>
                <a:path w="227329" h="10160">
                  <a:moveTo>
                    <a:pt x="226756" y="0"/>
                  </a:moveTo>
                  <a:lnTo>
                    <a:pt x="0" y="0"/>
                  </a:lnTo>
                  <a:lnTo>
                    <a:pt x="31696" y="10160"/>
                  </a:lnTo>
                  <a:lnTo>
                    <a:pt x="219387" y="10160"/>
                  </a:lnTo>
                  <a:lnTo>
                    <a:pt x="226756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7360818" y="2054859"/>
              <a:ext cx="173355" cy="10160"/>
            </a:xfrm>
            <a:custGeom>
              <a:avLst/>
              <a:gdLst/>
              <a:ahLst/>
              <a:cxnLst/>
              <a:rect l="l" t="t" r="r" b="b"/>
              <a:pathLst>
                <a:path w="173354" h="10160">
                  <a:moveTo>
                    <a:pt x="17303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5849" y="7620"/>
                  </a:lnTo>
                  <a:lnTo>
                    <a:pt x="15849" y="10160"/>
                  </a:lnTo>
                  <a:lnTo>
                    <a:pt x="166217" y="10160"/>
                  </a:lnTo>
                  <a:lnTo>
                    <a:pt x="166217" y="7620"/>
                  </a:lnTo>
                  <a:lnTo>
                    <a:pt x="173037" y="7620"/>
                  </a:lnTo>
                  <a:lnTo>
                    <a:pt x="173037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7386574" y="2063749"/>
              <a:ext cx="130810" cy="10160"/>
            </a:xfrm>
            <a:custGeom>
              <a:avLst/>
              <a:gdLst/>
              <a:ahLst/>
              <a:cxnLst/>
              <a:rect l="l" t="t" r="r" b="b"/>
              <a:pathLst>
                <a:path w="130809" h="10160">
                  <a:moveTo>
                    <a:pt x="130302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025" y="6350"/>
                  </a:lnTo>
                  <a:lnTo>
                    <a:pt x="4025" y="10160"/>
                  </a:lnTo>
                  <a:lnTo>
                    <a:pt x="114046" y="10160"/>
                  </a:lnTo>
                  <a:lnTo>
                    <a:pt x="114046" y="6350"/>
                  </a:lnTo>
                  <a:lnTo>
                    <a:pt x="130302" y="6350"/>
                  </a:lnTo>
                  <a:lnTo>
                    <a:pt x="13030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7353405" y="2072640"/>
              <a:ext cx="145415" cy="11430"/>
            </a:xfrm>
            <a:custGeom>
              <a:avLst/>
              <a:gdLst/>
              <a:ahLst/>
              <a:cxnLst/>
              <a:rect l="l" t="t" r="r" b="b"/>
              <a:pathLst>
                <a:path w="145415" h="11430">
                  <a:moveTo>
                    <a:pt x="145182" y="0"/>
                  </a:moveTo>
                  <a:lnTo>
                    <a:pt x="35242" y="0"/>
                  </a:lnTo>
                  <a:lnTo>
                    <a:pt x="0" y="11430"/>
                  </a:lnTo>
                  <a:lnTo>
                    <a:pt x="108606" y="11430"/>
                  </a:lnTo>
                  <a:lnTo>
                    <a:pt x="145182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7325995" y="2082800"/>
              <a:ext cx="140335" cy="10160"/>
            </a:xfrm>
            <a:custGeom>
              <a:avLst/>
              <a:gdLst/>
              <a:ahLst/>
              <a:cxnLst/>
              <a:rect l="l" t="t" r="r" b="b"/>
              <a:pathLst>
                <a:path w="140334" h="10160">
                  <a:moveTo>
                    <a:pt x="140080" y="0"/>
                  </a:moveTo>
                  <a:lnTo>
                    <a:pt x="31326" y="0"/>
                  </a:lnTo>
                  <a:lnTo>
                    <a:pt x="0" y="10160"/>
                  </a:lnTo>
                  <a:lnTo>
                    <a:pt x="107569" y="10160"/>
                  </a:lnTo>
                  <a:lnTo>
                    <a:pt x="140080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7300036" y="2091689"/>
              <a:ext cx="123825" cy="11430"/>
            </a:xfrm>
            <a:custGeom>
              <a:avLst/>
              <a:gdLst/>
              <a:ahLst/>
              <a:cxnLst/>
              <a:rect l="l" t="t" r="r" b="b"/>
              <a:pathLst>
                <a:path w="123825" h="11430">
                  <a:moveTo>
                    <a:pt x="123367" y="0"/>
                  </a:moveTo>
                  <a:lnTo>
                    <a:pt x="16167" y="0"/>
                  </a:lnTo>
                  <a:lnTo>
                    <a:pt x="16167" y="8890"/>
                  </a:lnTo>
                  <a:lnTo>
                    <a:pt x="0" y="8890"/>
                  </a:lnTo>
                  <a:lnTo>
                    <a:pt x="0" y="11430"/>
                  </a:lnTo>
                  <a:lnTo>
                    <a:pt x="105067" y="11430"/>
                  </a:lnTo>
                  <a:lnTo>
                    <a:pt x="105067" y="8890"/>
                  </a:lnTo>
                  <a:lnTo>
                    <a:pt x="123367" y="8890"/>
                  </a:lnTo>
                  <a:lnTo>
                    <a:pt x="123367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7280326" y="2101850"/>
              <a:ext cx="125095" cy="10160"/>
            </a:xfrm>
            <a:custGeom>
              <a:avLst/>
              <a:gdLst/>
              <a:ahLst/>
              <a:cxnLst/>
              <a:rect l="l" t="t" r="r" b="b"/>
              <a:pathLst>
                <a:path w="125095" h="10160">
                  <a:moveTo>
                    <a:pt x="12478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2277" y="10160"/>
                  </a:lnTo>
                  <a:lnTo>
                    <a:pt x="124789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7260616" y="2112009"/>
              <a:ext cx="112395" cy="10160"/>
            </a:xfrm>
            <a:custGeom>
              <a:avLst/>
              <a:gdLst/>
              <a:ahLst/>
              <a:cxnLst/>
              <a:rect l="l" t="t" r="r" b="b"/>
              <a:pathLst>
                <a:path w="112395" h="10160">
                  <a:moveTo>
                    <a:pt x="11198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79474" y="10160"/>
                  </a:lnTo>
                  <a:lnTo>
                    <a:pt x="111986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7243371" y="2120900"/>
              <a:ext cx="100965" cy="10160"/>
            </a:xfrm>
            <a:custGeom>
              <a:avLst/>
              <a:gdLst/>
              <a:ahLst/>
              <a:cxnLst/>
              <a:rect l="l" t="t" r="r" b="b"/>
              <a:pathLst>
                <a:path w="100965" h="10160">
                  <a:moveTo>
                    <a:pt x="10078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68272" y="10160"/>
                  </a:lnTo>
                  <a:lnTo>
                    <a:pt x="10078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7206416" y="2139950"/>
              <a:ext cx="76835" cy="10160"/>
            </a:xfrm>
            <a:custGeom>
              <a:avLst/>
              <a:gdLst/>
              <a:ahLst/>
              <a:cxnLst/>
              <a:rect l="l" t="t" r="r" b="b"/>
              <a:pathLst>
                <a:path w="76834" h="10160">
                  <a:moveTo>
                    <a:pt x="7677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44267" y="10160"/>
                  </a:lnTo>
                  <a:lnTo>
                    <a:pt x="76779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7186706" y="2150109"/>
              <a:ext cx="64135" cy="10160"/>
            </a:xfrm>
            <a:custGeom>
              <a:avLst/>
              <a:gdLst/>
              <a:ahLst/>
              <a:cxnLst/>
              <a:rect l="l" t="t" r="r" b="b"/>
              <a:pathLst>
                <a:path w="64134" h="10160">
                  <a:moveTo>
                    <a:pt x="63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682" y="10160"/>
                  </a:lnTo>
                  <a:lnTo>
                    <a:pt x="39593" y="7619"/>
                  </a:lnTo>
                  <a:lnTo>
                    <a:pt x="63977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7169460" y="215900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38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741" y="10160"/>
                  </a:lnTo>
                  <a:lnTo>
                    <a:pt x="5438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7149750" y="2169159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45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08" y="10160"/>
                  </a:lnTo>
                  <a:lnTo>
                    <a:pt x="54450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7132505" y="2178050"/>
              <a:ext cx="54610" cy="10160"/>
            </a:xfrm>
            <a:custGeom>
              <a:avLst/>
              <a:gdLst/>
              <a:ahLst/>
              <a:cxnLst/>
              <a:rect l="l" t="t" r="r" b="b"/>
              <a:pathLst>
                <a:path w="54609" h="10160">
                  <a:moveTo>
                    <a:pt x="5450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866" y="10160"/>
                  </a:lnTo>
                  <a:lnTo>
                    <a:pt x="5450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7112795" y="2186940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57031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4933" y="11430"/>
                  </a:lnTo>
                  <a:lnTo>
                    <a:pt x="57031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7095550" y="21971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63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4992" y="10160"/>
                  </a:lnTo>
                  <a:lnTo>
                    <a:pt x="5463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7075840" y="2205990"/>
              <a:ext cx="57785" cy="11430"/>
            </a:xfrm>
            <a:custGeom>
              <a:avLst/>
              <a:gdLst/>
              <a:ahLst/>
              <a:cxnLst/>
              <a:rect l="l" t="t" r="r" b="b"/>
              <a:pathLst>
                <a:path w="57784" h="11430">
                  <a:moveTo>
                    <a:pt x="57156" y="0"/>
                  </a:moveTo>
                  <a:lnTo>
                    <a:pt x="22173" y="0"/>
                  </a:lnTo>
                  <a:lnTo>
                    <a:pt x="0" y="11430"/>
                  </a:lnTo>
                  <a:lnTo>
                    <a:pt x="35058" y="11430"/>
                  </a:lnTo>
                  <a:lnTo>
                    <a:pt x="57156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7058594" y="22161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76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7" y="10160"/>
                  </a:lnTo>
                  <a:lnTo>
                    <a:pt x="54760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7041348" y="22250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18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75" y="10160"/>
                  </a:lnTo>
                  <a:lnTo>
                    <a:pt x="54818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7021639" y="22352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85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242" y="10160"/>
                  </a:lnTo>
                  <a:lnTo>
                    <a:pt x="54885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7004393" y="22440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94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01" y="10160"/>
                  </a:lnTo>
                  <a:lnTo>
                    <a:pt x="54943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6984684" y="22542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1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368" y="10160"/>
                  </a:lnTo>
                  <a:lnTo>
                    <a:pt x="55010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6967437" y="226314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069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26" y="10160"/>
                  </a:lnTo>
                  <a:lnTo>
                    <a:pt x="55069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6947728" y="227330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3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493" y="10160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6930482" y="228219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519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5115" y="10160"/>
                  </a:lnTo>
                  <a:lnTo>
                    <a:pt x="38007" y="8889"/>
                  </a:lnTo>
                  <a:lnTo>
                    <a:pt x="55194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6910773" y="2292350"/>
              <a:ext cx="55244" cy="10160"/>
            </a:xfrm>
            <a:custGeom>
              <a:avLst/>
              <a:gdLst/>
              <a:ahLst/>
              <a:cxnLst/>
              <a:rect l="l" t="t" r="r" b="b"/>
              <a:pathLst>
                <a:path w="55245" h="10160">
                  <a:moveTo>
                    <a:pt x="5482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31689" y="10160"/>
                  </a:lnTo>
                  <a:lnTo>
                    <a:pt x="5482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6893526" y="2301240"/>
              <a:ext cx="52069" cy="10160"/>
            </a:xfrm>
            <a:custGeom>
              <a:avLst/>
              <a:gdLst/>
              <a:ahLst/>
              <a:cxnLst/>
              <a:rect l="l" t="t" r="r" b="b"/>
              <a:pathLst>
                <a:path w="52070" h="10160">
                  <a:moveTo>
                    <a:pt x="5182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8691" y="10160"/>
                  </a:lnTo>
                  <a:lnTo>
                    <a:pt x="51827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6873818" y="2311400"/>
              <a:ext cx="48895" cy="10160"/>
            </a:xfrm>
            <a:custGeom>
              <a:avLst/>
              <a:gdLst/>
              <a:ahLst/>
              <a:cxnLst/>
              <a:rect l="l" t="t" r="r" b="b"/>
              <a:pathLst>
                <a:path w="48895" h="10160">
                  <a:moveTo>
                    <a:pt x="48401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5265" y="10160"/>
                  </a:lnTo>
                  <a:lnTo>
                    <a:pt x="48401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6856571" y="2320290"/>
              <a:ext cx="45720" cy="10160"/>
            </a:xfrm>
            <a:custGeom>
              <a:avLst/>
              <a:gdLst/>
              <a:ahLst/>
              <a:cxnLst/>
              <a:rect l="l" t="t" r="r" b="b"/>
              <a:pathLst>
                <a:path w="45720" h="10160">
                  <a:moveTo>
                    <a:pt x="4540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2268" y="10160"/>
                  </a:lnTo>
                  <a:lnTo>
                    <a:pt x="45403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6836862" y="2330450"/>
              <a:ext cx="42545" cy="10160"/>
            </a:xfrm>
            <a:custGeom>
              <a:avLst/>
              <a:gdLst/>
              <a:ahLst/>
              <a:cxnLst/>
              <a:rect l="l" t="t" r="r" b="b"/>
              <a:pathLst>
                <a:path w="42545" h="10160">
                  <a:moveTo>
                    <a:pt x="41977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8842" y="10160"/>
                  </a:lnTo>
                  <a:lnTo>
                    <a:pt x="4197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6819616" y="2339340"/>
              <a:ext cx="39370" cy="10160"/>
            </a:xfrm>
            <a:custGeom>
              <a:avLst/>
              <a:gdLst/>
              <a:ahLst/>
              <a:cxnLst/>
              <a:rect l="l" t="t" r="r" b="b"/>
              <a:pathLst>
                <a:path w="39370" h="10160">
                  <a:moveTo>
                    <a:pt x="3898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5844" y="10160"/>
                  </a:lnTo>
                  <a:lnTo>
                    <a:pt x="38980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6799907" y="2349500"/>
              <a:ext cx="35560" cy="10160"/>
            </a:xfrm>
            <a:custGeom>
              <a:avLst/>
              <a:gdLst/>
              <a:ahLst/>
              <a:cxnLst/>
              <a:rect l="l" t="t" r="r" b="b"/>
              <a:pathLst>
                <a:path w="35559" h="10160">
                  <a:moveTo>
                    <a:pt x="35554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12418" y="10160"/>
                  </a:lnTo>
                  <a:lnTo>
                    <a:pt x="35554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6782660" y="2358390"/>
              <a:ext cx="33020" cy="10160"/>
            </a:xfrm>
            <a:custGeom>
              <a:avLst/>
              <a:gdLst/>
              <a:ahLst/>
              <a:cxnLst/>
              <a:rect l="l" t="t" r="r" b="b"/>
              <a:pathLst>
                <a:path w="33020" h="10160">
                  <a:moveTo>
                    <a:pt x="32556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9421" y="10160"/>
                  </a:lnTo>
                  <a:lnTo>
                    <a:pt x="32556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6762952" y="2368550"/>
              <a:ext cx="29209" cy="10160"/>
            </a:xfrm>
            <a:custGeom>
              <a:avLst/>
              <a:gdLst/>
              <a:ahLst/>
              <a:cxnLst/>
              <a:rect l="l" t="t" r="r" b="b"/>
              <a:pathLst>
                <a:path w="29209" h="10160">
                  <a:moveTo>
                    <a:pt x="29130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5995" y="10160"/>
                  </a:lnTo>
                  <a:lnTo>
                    <a:pt x="29130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6745705" y="23774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133" y="0"/>
                  </a:moveTo>
                  <a:lnTo>
                    <a:pt x="19709" y="0"/>
                  </a:lnTo>
                  <a:lnTo>
                    <a:pt x="0" y="10160"/>
                  </a:lnTo>
                  <a:lnTo>
                    <a:pt x="2997" y="10160"/>
                  </a:lnTo>
                  <a:lnTo>
                    <a:pt x="26133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6728460" y="2387600"/>
              <a:ext cx="20320" cy="8890"/>
            </a:xfrm>
            <a:custGeom>
              <a:avLst/>
              <a:gdLst/>
              <a:ahLst/>
              <a:cxnLst/>
              <a:rect l="l" t="t" r="r" b="b"/>
              <a:pathLst>
                <a:path w="20320" h="8889">
                  <a:moveTo>
                    <a:pt x="20243" y="0"/>
                  </a:moveTo>
                  <a:lnTo>
                    <a:pt x="17245" y="0"/>
                  </a:lnTo>
                  <a:lnTo>
                    <a:pt x="0" y="8889"/>
                  </a:lnTo>
                  <a:lnTo>
                    <a:pt x="20243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1289590" y="103124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5809" y="0"/>
                  </a:moveTo>
                  <a:lnTo>
                    <a:pt x="0" y="6350"/>
                  </a:lnTo>
                  <a:lnTo>
                    <a:pt x="870" y="6350"/>
                  </a:lnTo>
                  <a:lnTo>
                    <a:pt x="5809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1282618" y="1036319"/>
              <a:ext cx="8890" cy="8890"/>
            </a:xfrm>
            <a:custGeom>
              <a:avLst/>
              <a:gdLst/>
              <a:ahLst/>
              <a:cxnLst/>
              <a:rect l="l" t="t" r="r" b="b"/>
              <a:pathLst>
                <a:path w="8890" h="8890">
                  <a:moveTo>
                    <a:pt x="8829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15" y="8889"/>
                  </a:lnTo>
                  <a:lnTo>
                    <a:pt x="8829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1276809" y="1043940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712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86" y="7620"/>
                  </a:lnTo>
                  <a:lnTo>
                    <a:pt x="8712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1269837" y="1051560"/>
              <a:ext cx="10160" cy="7620"/>
            </a:xfrm>
            <a:custGeom>
              <a:avLst/>
              <a:gdLst/>
              <a:ahLst/>
              <a:cxnLst/>
              <a:rect l="l" t="t" r="r" b="b"/>
              <a:pathLst>
                <a:path w="10159" h="7619">
                  <a:moveTo>
                    <a:pt x="9757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831" y="7619"/>
                  </a:lnTo>
                  <a:lnTo>
                    <a:pt x="9757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1262866" y="1057910"/>
              <a:ext cx="12065" cy="8890"/>
            </a:xfrm>
            <a:custGeom>
              <a:avLst/>
              <a:gdLst/>
              <a:ahLst/>
              <a:cxnLst/>
              <a:rect l="l" t="t" r="r" b="b"/>
              <a:pathLst>
                <a:path w="12065" h="8890">
                  <a:moveTo>
                    <a:pt x="1179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4875" y="8889"/>
                  </a:lnTo>
                  <a:lnTo>
                    <a:pt x="1179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1257056" y="1065529"/>
              <a:ext cx="12065" cy="7620"/>
            </a:xfrm>
            <a:custGeom>
              <a:avLst/>
              <a:gdLst/>
              <a:ahLst/>
              <a:cxnLst/>
              <a:rect l="l" t="t" r="r" b="b"/>
              <a:pathLst>
                <a:path w="12065" h="7619">
                  <a:moveTo>
                    <a:pt x="11673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5746" y="7620"/>
                  </a:lnTo>
                  <a:lnTo>
                    <a:pt x="11673" y="0"/>
                  </a:lnTo>
                  <a:close/>
                </a:path>
              </a:pathLst>
            </a:custGeom>
            <a:solidFill>
              <a:srgbClr val="CCC9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1250085" y="1073149"/>
              <a:ext cx="13335" cy="7620"/>
            </a:xfrm>
            <a:custGeom>
              <a:avLst/>
              <a:gdLst/>
              <a:ahLst/>
              <a:cxnLst/>
              <a:rect l="l" t="t" r="r" b="b"/>
              <a:pathLst>
                <a:path w="13334" h="7619">
                  <a:moveTo>
                    <a:pt x="1271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6791" y="7620"/>
                  </a:lnTo>
                  <a:lnTo>
                    <a:pt x="12718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1243113" y="1079499"/>
              <a:ext cx="15240" cy="8890"/>
            </a:xfrm>
            <a:custGeom>
              <a:avLst/>
              <a:gdLst/>
              <a:ahLst/>
              <a:cxnLst/>
              <a:rect l="l" t="t" r="r" b="b"/>
              <a:pathLst>
                <a:path w="15240" h="8890">
                  <a:moveTo>
                    <a:pt x="1475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7836" y="8889"/>
                  </a:lnTo>
                  <a:lnTo>
                    <a:pt x="14750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1237304" y="1087119"/>
              <a:ext cx="15240" cy="7620"/>
            </a:xfrm>
            <a:custGeom>
              <a:avLst/>
              <a:gdLst/>
              <a:ahLst/>
              <a:cxnLst/>
              <a:rect l="l" t="t" r="r" b="b"/>
              <a:pathLst>
                <a:path w="15240" h="7619">
                  <a:moveTo>
                    <a:pt x="1463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8706" y="7619"/>
                  </a:lnTo>
                  <a:lnTo>
                    <a:pt x="14633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1230332" y="1094740"/>
              <a:ext cx="15875" cy="7620"/>
            </a:xfrm>
            <a:custGeom>
              <a:avLst/>
              <a:gdLst/>
              <a:ahLst/>
              <a:cxnLst/>
              <a:rect l="l" t="t" r="r" b="b"/>
              <a:pathLst>
                <a:path w="15875" h="7619">
                  <a:moveTo>
                    <a:pt x="1567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9751" y="7620"/>
                  </a:lnTo>
                  <a:lnTo>
                    <a:pt x="15678" y="0"/>
                  </a:lnTo>
                  <a:close/>
                </a:path>
              </a:pathLst>
            </a:custGeom>
            <a:solidFill>
              <a:srgbClr val="CAC7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1223361" y="1101090"/>
              <a:ext cx="17780" cy="8890"/>
            </a:xfrm>
            <a:custGeom>
              <a:avLst/>
              <a:gdLst/>
              <a:ahLst/>
              <a:cxnLst/>
              <a:rect l="l" t="t" r="r" b="b"/>
              <a:pathLst>
                <a:path w="17780" h="8890">
                  <a:moveTo>
                    <a:pt x="17710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0796" y="8889"/>
                  </a:lnTo>
                  <a:lnTo>
                    <a:pt x="17710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1217551" y="1108710"/>
              <a:ext cx="17780" cy="7620"/>
            </a:xfrm>
            <a:custGeom>
              <a:avLst/>
              <a:gdLst/>
              <a:ahLst/>
              <a:cxnLst/>
              <a:rect l="l" t="t" r="r" b="b"/>
              <a:pathLst>
                <a:path w="17780" h="7619">
                  <a:moveTo>
                    <a:pt x="17593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1667" y="7619"/>
                  </a:lnTo>
                  <a:lnTo>
                    <a:pt x="1759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1210580" y="1116329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38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2712" y="7620"/>
                  </a:lnTo>
                  <a:lnTo>
                    <a:pt x="18638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1203608" y="1122679"/>
              <a:ext cx="20955" cy="8890"/>
            </a:xfrm>
            <a:custGeom>
              <a:avLst/>
              <a:gdLst/>
              <a:ahLst/>
              <a:cxnLst/>
              <a:rect l="l" t="t" r="r" b="b"/>
              <a:pathLst>
                <a:path w="20955" h="8890">
                  <a:moveTo>
                    <a:pt x="20671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13756" y="8890"/>
                  </a:lnTo>
                  <a:lnTo>
                    <a:pt x="2067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1197799" y="1130299"/>
              <a:ext cx="20955" cy="7620"/>
            </a:xfrm>
            <a:custGeom>
              <a:avLst/>
              <a:gdLst/>
              <a:ahLst/>
              <a:cxnLst/>
              <a:rect l="l" t="t" r="r" b="b"/>
              <a:pathLst>
                <a:path w="20955" h="7619">
                  <a:moveTo>
                    <a:pt x="2055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4627" y="7620"/>
                  </a:lnTo>
                  <a:lnTo>
                    <a:pt x="20554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1190827" y="1137919"/>
              <a:ext cx="22225" cy="7620"/>
            </a:xfrm>
            <a:custGeom>
              <a:avLst/>
              <a:gdLst/>
              <a:ahLst/>
              <a:cxnLst/>
              <a:rect l="l" t="t" r="r" b="b"/>
              <a:pathLst>
                <a:path w="22225" h="7619">
                  <a:moveTo>
                    <a:pt x="2159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5672" y="761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1183856" y="11442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90">
                  <a:moveTo>
                    <a:pt x="2363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6717" y="8889"/>
                  </a:lnTo>
                  <a:lnTo>
                    <a:pt x="23631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1178046" y="1151890"/>
              <a:ext cx="24130" cy="7620"/>
            </a:xfrm>
            <a:custGeom>
              <a:avLst/>
              <a:gdLst/>
              <a:ahLst/>
              <a:cxnLst/>
              <a:rect l="l" t="t" r="r" b="b"/>
              <a:pathLst>
                <a:path w="24130" h="7619">
                  <a:moveTo>
                    <a:pt x="2351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17587" y="7620"/>
                  </a:lnTo>
                  <a:lnTo>
                    <a:pt x="23514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1171075" y="1159510"/>
              <a:ext cx="24765" cy="7620"/>
            </a:xfrm>
            <a:custGeom>
              <a:avLst/>
              <a:gdLst/>
              <a:ahLst/>
              <a:cxnLst/>
              <a:rect l="l" t="t" r="r" b="b"/>
              <a:pathLst>
                <a:path w="24765" h="7619">
                  <a:moveTo>
                    <a:pt x="24559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18632" y="7619"/>
                  </a:lnTo>
                  <a:lnTo>
                    <a:pt x="24559" y="0"/>
                  </a:lnTo>
                  <a:close/>
                </a:path>
              </a:pathLst>
            </a:custGeom>
            <a:solidFill>
              <a:srgbClr val="C9C2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1164103" y="116586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69" h="8890">
                  <a:moveTo>
                    <a:pt x="26591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19677" y="8889"/>
                  </a:lnTo>
                  <a:lnTo>
                    <a:pt x="26591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1158294" y="1173479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69" h="7619">
                  <a:moveTo>
                    <a:pt x="26474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0548" y="7620"/>
                  </a:lnTo>
                  <a:lnTo>
                    <a:pt x="26474" y="0"/>
                  </a:lnTo>
                  <a:close/>
                </a:path>
              </a:pathLst>
            </a:custGeom>
            <a:solidFill>
              <a:srgbClr val="C9C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1151322" y="1181099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19">
                  <a:moveTo>
                    <a:pt x="27519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1593" y="7620"/>
                  </a:lnTo>
                  <a:lnTo>
                    <a:pt x="275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1144351" y="1187449"/>
              <a:ext cx="29845" cy="8890"/>
            </a:xfrm>
            <a:custGeom>
              <a:avLst/>
              <a:gdLst/>
              <a:ahLst/>
              <a:cxnLst/>
              <a:rect l="l" t="t" r="r" b="b"/>
              <a:pathLst>
                <a:path w="29844" h="8890">
                  <a:moveTo>
                    <a:pt x="2955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2637" y="8889"/>
                  </a:lnTo>
                  <a:lnTo>
                    <a:pt x="29552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1138541" y="1195069"/>
              <a:ext cx="29845" cy="7620"/>
            </a:xfrm>
            <a:custGeom>
              <a:avLst/>
              <a:gdLst/>
              <a:ahLst/>
              <a:cxnLst/>
              <a:rect l="l" t="t" r="r" b="b"/>
              <a:pathLst>
                <a:path w="29844" h="7619">
                  <a:moveTo>
                    <a:pt x="2943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3508" y="7619"/>
                  </a:lnTo>
                  <a:lnTo>
                    <a:pt x="29435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1131569" y="1202690"/>
              <a:ext cx="30480" cy="7620"/>
            </a:xfrm>
            <a:custGeom>
              <a:avLst/>
              <a:gdLst/>
              <a:ahLst/>
              <a:cxnLst/>
              <a:rect l="l" t="t" r="r" b="b"/>
              <a:pathLst>
                <a:path w="30480" h="7619">
                  <a:moveTo>
                    <a:pt x="3048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4553" y="7620"/>
                  </a:lnTo>
                  <a:lnTo>
                    <a:pt x="30480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1124598" y="1209040"/>
              <a:ext cx="33020" cy="8890"/>
            </a:xfrm>
            <a:custGeom>
              <a:avLst/>
              <a:gdLst/>
              <a:ahLst/>
              <a:cxnLst/>
              <a:rect l="l" t="t" r="r" b="b"/>
              <a:pathLst>
                <a:path w="33019" h="8890">
                  <a:moveTo>
                    <a:pt x="32512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25598" y="8889"/>
                  </a:lnTo>
                  <a:lnTo>
                    <a:pt x="32512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1118788" y="1216660"/>
              <a:ext cx="33020" cy="7620"/>
            </a:xfrm>
            <a:custGeom>
              <a:avLst/>
              <a:gdLst/>
              <a:ahLst/>
              <a:cxnLst/>
              <a:rect l="l" t="t" r="r" b="b"/>
              <a:pathLst>
                <a:path w="33019" h="7619">
                  <a:moveTo>
                    <a:pt x="32395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26468" y="7619"/>
                  </a:lnTo>
                  <a:lnTo>
                    <a:pt x="32395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1111817" y="1224279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440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7513" y="7620"/>
                  </a:lnTo>
                  <a:lnTo>
                    <a:pt x="33440" y="0"/>
                  </a:lnTo>
                  <a:close/>
                </a:path>
              </a:pathLst>
            </a:custGeom>
            <a:solidFill>
              <a:srgbClr val="C8B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1104845" y="1230629"/>
              <a:ext cx="35560" cy="8890"/>
            </a:xfrm>
            <a:custGeom>
              <a:avLst/>
              <a:gdLst/>
              <a:ahLst/>
              <a:cxnLst/>
              <a:rect l="l" t="t" r="r" b="b"/>
              <a:pathLst>
                <a:path w="35559" h="8890">
                  <a:moveTo>
                    <a:pt x="35472" y="0"/>
                  </a:moveTo>
                  <a:lnTo>
                    <a:pt x="8133" y="0"/>
                  </a:lnTo>
                  <a:lnTo>
                    <a:pt x="0" y="8890"/>
                  </a:lnTo>
                  <a:lnTo>
                    <a:pt x="28558" y="8890"/>
                  </a:lnTo>
                  <a:lnTo>
                    <a:pt x="35472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1099036" y="1238249"/>
              <a:ext cx="35560" cy="7620"/>
            </a:xfrm>
            <a:custGeom>
              <a:avLst/>
              <a:gdLst/>
              <a:ahLst/>
              <a:cxnLst/>
              <a:rect l="l" t="t" r="r" b="b"/>
              <a:pathLst>
                <a:path w="35559" h="7619">
                  <a:moveTo>
                    <a:pt x="35355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29429" y="7620"/>
                  </a:lnTo>
                  <a:lnTo>
                    <a:pt x="35355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1092064" y="1245869"/>
              <a:ext cx="36830" cy="7620"/>
            </a:xfrm>
            <a:custGeom>
              <a:avLst/>
              <a:gdLst/>
              <a:ahLst/>
              <a:cxnLst/>
              <a:rect l="l" t="t" r="r" b="b"/>
              <a:pathLst>
                <a:path w="36830" h="7619">
                  <a:moveTo>
                    <a:pt x="36400" y="0"/>
                  </a:moveTo>
                  <a:lnTo>
                    <a:pt x="6971" y="0"/>
                  </a:lnTo>
                  <a:lnTo>
                    <a:pt x="0" y="7619"/>
                  </a:lnTo>
                  <a:lnTo>
                    <a:pt x="30473" y="7619"/>
                  </a:lnTo>
                  <a:lnTo>
                    <a:pt x="36400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1085093" y="125221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4" h="8890">
                  <a:moveTo>
                    <a:pt x="38433" y="0"/>
                  </a:moveTo>
                  <a:lnTo>
                    <a:pt x="8133" y="0"/>
                  </a:lnTo>
                  <a:lnTo>
                    <a:pt x="0" y="8889"/>
                  </a:lnTo>
                  <a:lnTo>
                    <a:pt x="31518" y="8889"/>
                  </a:lnTo>
                  <a:lnTo>
                    <a:pt x="38433" y="0"/>
                  </a:lnTo>
                  <a:close/>
                </a:path>
              </a:pathLst>
            </a:custGeom>
            <a:solidFill>
              <a:srgbClr val="C8B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1079283" y="1259840"/>
              <a:ext cx="38735" cy="7620"/>
            </a:xfrm>
            <a:custGeom>
              <a:avLst/>
              <a:gdLst/>
              <a:ahLst/>
              <a:cxnLst/>
              <a:rect l="l" t="t" r="r" b="b"/>
              <a:pathLst>
                <a:path w="38734" h="7619">
                  <a:moveTo>
                    <a:pt x="38316" y="0"/>
                  </a:moveTo>
                  <a:lnTo>
                    <a:pt x="6971" y="0"/>
                  </a:lnTo>
                  <a:lnTo>
                    <a:pt x="0" y="7620"/>
                  </a:lnTo>
                  <a:lnTo>
                    <a:pt x="32389" y="7620"/>
                  </a:lnTo>
                  <a:lnTo>
                    <a:pt x="38316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1069299" y="1267460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4" h="7619">
                  <a:moveTo>
                    <a:pt x="42373" y="0"/>
                  </a:moveTo>
                  <a:lnTo>
                    <a:pt x="9983" y="0"/>
                  </a:lnTo>
                  <a:lnTo>
                    <a:pt x="7660" y="2539"/>
                  </a:lnTo>
                  <a:lnTo>
                    <a:pt x="0" y="7619"/>
                  </a:lnTo>
                  <a:lnTo>
                    <a:pt x="36446" y="7619"/>
                  </a:lnTo>
                  <a:lnTo>
                    <a:pt x="4237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1057809" y="1273810"/>
              <a:ext cx="49530" cy="8890"/>
            </a:xfrm>
            <a:custGeom>
              <a:avLst/>
              <a:gdLst/>
              <a:ahLst/>
              <a:cxnLst/>
              <a:rect l="l" t="t" r="r" b="b"/>
              <a:pathLst>
                <a:path w="49530" h="8890">
                  <a:moveTo>
                    <a:pt x="4892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42010" y="8889"/>
                  </a:lnTo>
                  <a:lnTo>
                    <a:pt x="48924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1048234" y="1281429"/>
              <a:ext cx="52705" cy="7620"/>
            </a:xfrm>
            <a:custGeom>
              <a:avLst/>
              <a:gdLst/>
              <a:ahLst/>
              <a:cxnLst/>
              <a:rect l="l" t="t" r="r" b="b"/>
              <a:pathLst>
                <a:path w="52705" h="7619">
                  <a:moveTo>
                    <a:pt x="5257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46646" y="7620"/>
                  </a:lnTo>
                  <a:lnTo>
                    <a:pt x="5257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1036744" y="1289049"/>
              <a:ext cx="58419" cy="7620"/>
            </a:xfrm>
            <a:custGeom>
              <a:avLst/>
              <a:gdLst/>
              <a:ahLst/>
              <a:cxnLst/>
              <a:rect l="l" t="t" r="r" b="b"/>
              <a:pathLst>
                <a:path w="58419" h="7619">
                  <a:moveTo>
                    <a:pt x="581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52210" y="7620"/>
                  </a:lnTo>
                  <a:lnTo>
                    <a:pt x="58136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1025254" y="1295399"/>
              <a:ext cx="64769" cy="8890"/>
            </a:xfrm>
            <a:custGeom>
              <a:avLst/>
              <a:gdLst/>
              <a:ahLst/>
              <a:cxnLst/>
              <a:rect l="l" t="t" r="r" b="b"/>
              <a:pathLst>
                <a:path w="64769" h="8890">
                  <a:moveTo>
                    <a:pt x="6468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57773" y="8889"/>
                  </a:lnTo>
                  <a:lnTo>
                    <a:pt x="64688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1015678" y="1303019"/>
              <a:ext cx="68580" cy="7620"/>
            </a:xfrm>
            <a:custGeom>
              <a:avLst/>
              <a:gdLst/>
              <a:ahLst/>
              <a:cxnLst/>
              <a:rect l="l" t="t" r="r" b="b"/>
              <a:pathLst>
                <a:path w="68580" h="7619">
                  <a:moveTo>
                    <a:pt x="6833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62409" y="7619"/>
                  </a:lnTo>
                  <a:lnTo>
                    <a:pt x="68336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1004188" y="1310640"/>
              <a:ext cx="74295" cy="7620"/>
            </a:xfrm>
            <a:custGeom>
              <a:avLst/>
              <a:gdLst/>
              <a:ahLst/>
              <a:cxnLst/>
              <a:rect l="l" t="t" r="r" b="b"/>
              <a:pathLst>
                <a:path w="74294" h="7619">
                  <a:moveTo>
                    <a:pt x="7390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67973" y="7620"/>
                  </a:lnTo>
                  <a:lnTo>
                    <a:pt x="7390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992698" y="1316990"/>
              <a:ext cx="80645" cy="8890"/>
            </a:xfrm>
            <a:custGeom>
              <a:avLst/>
              <a:gdLst/>
              <a:ahLst/>
              <a:cxnLst/>
              <a:rect l="l" t="t" r="r" b="b"/>
              <a:pathLst>
                <a:path w="80644" h="8890">
                  <a:moveTo>
                    <a:pt x="8045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73537" y="8889"/>
                  </a:lnTo>
                  <a:lnTo>
                    <a:pt x="80451" y="0"/>
                  </a:lnTo>
                  <a:close/>
                </a:path>
              </a:pathLst>
            </a:custGeom>
            <a:solidFill>
              <a:srgbClr val="C7B6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983123" y="132461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09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78173" y="7619"/>
                  </a:lnTo>
                  <a:lnTo>
                    <a:pt x="84099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971633" y="133222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69" h="7619">
                  <a:moveTo>
                    <a:pt x="896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83736" y="7620"/>
                  </a:lnTo>
                  <a:lnTo>
                    <a:pt x="89663" y="0"/>
                  </a:lnTo>
                  <a:close/>
                </a:path>
              </a:pathLst>
            </a:custGeom>
            <a:solidFill>
              <a:srgbClr val="C7B5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960142" y="1338579"/>
              <a:ext cx="96520" cy="8890"/>
            </a:xfrm>
            <a:custGeom>
              <a:avLst/>
              <a:gdLst/>
              <a:ahLst/>
              <a:cxnLst/>
              <a:rect l="l" t="t" r="r" b="b"/>
              <a:pathLst>
                <a:path w="96519" h="8890">
                  <a:moveTo>
                    <a:pt x="9621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89300" y="8890"/>
                  </a:lnTo>
                  <a:lnTo>
                    <a:pt x="9621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950567" y="1346199"/>
              <a:ext cx="100330" cy="7620"/>
            </a:xfrm>
            <a:custGeom>
              <a:avLst/>
              <a:gdLst/>
              <a:ahLst/>
              <a:cxnLst/>
              <a:rect l="l" t="t" r="r" b="b"/>
              <a:pathLst>
                <a:path w="100330" h="7619">
                  <a:moveTo>
                    <a:pt x="998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93936" y="7620"/>
                  </a:lnTo>
                  <a:lnTo>
                    <a:pt x="99863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939077" y="1353819"/>
              <a:ext cx="106045" cy="7620"/>
            </a:xfrm>
            <a:custGeom>
              <a:avLst/>
              <a:gdLst/>
              <a:ahLst/>
              <a:cxnLst/>
              <a:rect l="l" t="t" r="r" b="b"/>
              <a:pathLst>
                <a:path w="106044" h="7619">
                  <a:moveTo>
                    <a:pt x="10542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99500" y="7619"/>
                  </a:lnTo>
                  <a:lnTo>
                    <a:pt x="10542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927587" y="1360169"/>
              <a:ext cx="112395" cy="8890"/>
            </a:xfrm>
            <a:custGeom>
              <a:avLst/>
              <a:gdLst/>
              <a:ahLst/>
              <a:cxnLst/>
              <a:rect l="l" t="t" r="r" b="b"/>
              <a:pathLst>
                <a:path w="112394" h="8890">
                  <a:moveTo>
                    <a:pt x="11197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05063" y="8889"/>
                  </a:lnTo>
                  <a:lnTo>
                    <a:pt x="11197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918959" y="1367789"/>
              <a:ext cx="112395" cy="7620"/>
            </a:xfrm>
            <a:custGeom>
              <a:avLst/>
              <a:gdLst/>
              <a:ahLst/>
              <a:cxnLst/>
              <a:rect l="l" t="t" r="r" b="b"/>
              <a:pathLst>
                <a:path w="112394" h="7619">
                  <a:moveTo>
                    <a:pt x="112204" y="0"/>
                  </a:moveTo>
                  <a:lnTo>
                    <a:pt x="5753" y="0"/>
                  </a:lnTo>
                  <a:lnTo>
                    <a:pt x="5753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08826" y="7620"/>
                  </a:lnTo>
                  <a:lnTo>
                    <a:pt x="108826" y="6350"/>
                  </a:lnTo>
                  <a:lnTo>
                    <a:pt x="112204" y="6350"/>
                  </a:lnTo>
                  <a:lnTo>
                    <a:pt x="112204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906521" y="1375410"/>
              <a:ext cx="120650" cy="7620"/>
            </a:xfrm>
            <a:custGeom>
              <a:avLst/>
              <a:gdLst/>
              <a:ahLst/>
              <a:cxnLst/>
              <a:rect l="l" t="t" r="r" b="b"/>
              <a:pathLst>
                <a:path w="120650" h="7619">
                  <a:moveTo>
                    <a:pt x="120359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09450" y="7619"/>
                  </a:lnTo>
                  <a:lnTo>
                    <a:pt x="120359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895031" y="1383029"/>
              <a:ext cx="121285" cy="7620"/>
            </a:xfrm>
            <a:custGeom>
              <a:avLst/>
              <a:gdLst/>
              <a:ahLst/>
              <a:cxnLst/>
              <a:rect l="l" t="t" r="r" b="b"/>
              <a:pathLst>
                <a:path w="121284" h="7619">
                  <a:moveTo>
                    <a:pt x="1209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031" y="7620"/>
                  </a:lnTo>
                  <a:lnTo>
                    <a:pt x="120940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885456" y="1389379"/>
              <a:ext cx="121920" cy="7620"/>
            </a:xfrm>
            <a:custGeom>
              <a:avLst/>
              <a:gdLst/>
              <a:ahLst/>
              <a:cxnLst/>
              <a:rect l="l" t="t" r="r" b="b"/>
              <a:pathLst>
                <a:path w="121919" h="7619">
                  <a:moveTo>
                    <a:pt x="12142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0515" y="7620"/>
                  </a:lnTo>
                  <a:lnTo>
                    <a:pt x="121424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873966" y="1396999"/>
              <a:ext cx="122555" cy="7620"/>
            </a:xfrm>
            <a:custGeom>
              <a:avLst/>
              <a:gdLst/>
              <a:ahLst/>
              <a:cxnLst/>
              <a:rect l="l" t="t" r="r" b="b"/>
              <a:pathLst>
                <a:path w="122555" h="7619">
                  <a:moveTo>
                    <a:pt x="12200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1096" y="7620"/>
                  </a:lnTo>
                  <a:lnTo>
                    <a:pt x="122005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862476" y="140461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2586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1677" y="7619"/>
                  </a:lnTo>
                  <a:lnTo>
                    <a:pt x="122586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852901" y="1410969"/>
              <a:ext cx="123189" cy="7620"/>
            </a:xfrm>
            <a:custGeom>
              <a:avLst/>
              <a:gdLst/>
              <a:ahLst/>
              <a:cxnLst/>
              <a:rect l="l" t="t" r="r" b="b"/>
              <a:pathLst>
                <a:path w="123190" h="7619">
                  <a:moveTo>
                    <a:pt x="12307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2161" y="7619"/>
                  </a:lnTo>
                  <a:lnTo>
                    <a:pt x="123071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841410" y="1418590"/>
              <a:ext cx="123825" cy="7620"/>
            </a:xfrm>
            <a:custGeom>
              <a:avLst/>
              <a:gdLst/>
              <a:ahLst/>
              <a:cxnLst/>
              <a:rect l="l" t="t" r="r" b="b"/>
              <a:pathLst>
                <a:path w="123825" h="7619">
                  <a:moveTo>
                    <a:pt x="12365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2742" y="7620"/>
                  </a:lnTo>
                  <a:lnTo>
                    <a:pt x="123652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829920" y="1426210"/>
              <a:ext cx="124460" cy="7620"/>
            </a:xfrm>
            <a:custGeom>
              <a:avLst/>
              <a:gdLst/>
              <a:ahLst/>
              <a:cxnLst/>
              <a:rect l="l" t="t" r="r" b="b"/>
              <a:pathLst>
                <a:path w="124459" h="7619">
                  <a:moveTo>
                    <a:pt x="12423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323" y="7619"/>
                  </a:lnTo>
                  <a:lnTo>
                    <a:pt x="124233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820345" y="1432560"/>
              <a:ext cx="125095" cy="7620"/>
            </a:xfrm>
            <a:custGeom>
              <a:avLst/>
              <a:gdLst/>
              <a:ahLst/>
              <a:cxnLst/>
              <a:rect l="l" t="t" r="r" b="b"/>
              <a:pathLst>
                <a:path w="125094" h="7619">
                  <a:moveTo>
                    <a:pt x="1247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3808" y="7619"/>
                  </a:lnTo>
                  <a:lnTo>
                    <a:pt x="12471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808855" y="1440179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30" h="7619">
                  <a:moveTo>
                    <a:pt x="12529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389" y="7620"/>
                  </a:lnTo>
                  <a:lnTo>
                    <a:pt x="125298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797365" y="144779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587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4970" y="7620"/>
                  </a:lnTo>
                  <a:lnTo>
                    <a:pt x="125879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787789" y="1454149"/>
              <a:ext cx="126364" cy="7620"/>
            </a:xfrm>
            <a:custGeom>
              <a:avLst/>
              <a:gdLst/>
              <a:ahLst/>
              <a:cxnLst/>
              <a:rect l="l" t="t" r="r" b="b"/>
              <a:pathLst>
                <a:path w="126365" h="7619">
                  <a:moveTo>
                    <a:pt x="12636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5454" y="7620"/>
                  </a:lnTo>
                  <a:lnTo>
                    <a:pt x="126363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776299" y="1461769"/>
              <a:ext cx="127000" cy="7620"/>
            </a:xfrm>
            <a:custGeom>
              <a:avLst/>
              <a:gdLst/>
              <a:ahLst/>
              <a:cxnLst/>
              <a:rect l="l" t="t" r="r" b="b"/>
              <a:pathLst>
                <a:path w="127000" h="7619">
                  <a:moveTo>
                    <a:pt x="12694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6035" y="7619"/>
                  </a:lnTo>
                  <a:lnTo>
                    <a:pt x="126944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764809" y="1469390"/>
              <a:ext cx="127635" cy="7620"/>
            </a:xfrm>
            <a:custGeom>
              <a:avLst/>
              <a:gdLst/>
              <a:ahLst/>
              <a:cxnLst/>
              <a:rect l="l" t="t" r="r" b="b"/>
              <a:pathLst>
                <a:path w="127634" h="7619">
                  <a:moveTo>
                    <a:pt x="12752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6616" y="7620"/>
                  </a:lnTo>
                  <a:lnTo>
                    <a:pt x="127525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755234" y="1475740"/>
              <a:ext cx="128270" cy="7620"/>
            </a:xfrm>
            <a:custGeom>
              <a:avLst/>
              <a:gdLst/>
              <a:ahLst/>
              <a:cxnLst/>
              <a:rect l="l" t="t" r="r" b="b"/>
              <a:pathLst>
                <a:path w="128269" h="7619">
                  <a:moveTo>
                    <a:pt x="12800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7100" y="7620"/>
                  </a:lnTo>
                  <a:lnTo>
                    <a:pt x="128009" y="0"/>
                  </a:lnTo>
                  <a:close/>
                </a:path>
              </a:pathLst>
            </a:custGeom>
            <a:solidFill>
              <a:srgbClr val="C4AA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743744" y="1483360"/>
              <a:ext cx="128905" cy="7620"/>
            </a:xfrm>
            <a:custGeom>
              <a:avLst/>
              <a:gdLst/>
              <a:ahLst/>
              <a:cxnLst/>
              <a:rect l="l" t="t" r="r" b="b"/>
              <a:pathLst>
                <a:path w="128905" h="7619">
                  <a:moveTo>
                    <a:pt x="128590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7681" y="7619"/>
                  </a:lnTo>
                  <a:lnTo>
                    <a:pt x="12859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732253" y="1490979"/>
              <a:ext cx="129539" cy="7620"/>
            </a:xfrm>
            <a:custGeom>
              <a:avLst/>
              <a:gdLst/>
              <a:ahLst/>
              <a:cxnLst/>
              <a:rect l="l" t="t" r="r" b="b"/>
              <a:pathLst>
                <a:path w="129540" h="7619">
                  <a:moveTo>
                    <a:pt x="1291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262" y="7620"/>
                  </a:lnTo>
                  <a:lnTo>
                    <a:pt x="129171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722678" y="1497329"/>
              <a:ext cx="130175" cy="7620"/>
            </a:xfrm>
            <a:custGeom>
              <a:avLst/>
              <a:gdLst/>
              <a:ahLst/>
              <a:cxnLst/>
              <a:rect l="l" t="t" r="r" b="b"/>
              <a:pathLst>
                <a:path w="130175" h="7619">
                  <a:moveTo>
                    <a:pt x="129655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8746" y="7620"/>
                  </a:lnTo>
                  <a:lnTo>
                    <a:pt x="129655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711188" y="1504949"/>
              <a:ext cx="130810" cy="7620"/>
            </a:xfrm>
            <a:custGeom>
              <a:avLst/>
              <a:gdLst/>
              <a:ahLst/>
              <a:cxnLst/>
              <a:rect l="l" t="t" r="r" b="b"/>
              <a:pathLst>
                <a:path w="130809" h="7619">
                  <a:moveTo>
                    <a:pt x="13023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19327" y="7620"/>
                  </a:lnTo>
                  <a:lnTo>
                    <a:pt x="13023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699698" y="151256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081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19908" y="7619"/>
                  </a:lnTo>
                  <a:lnTo>
                    <a:pt x="130817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690123" y="151891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4" h="7619">
                  <a:moveTo>
                    <a:pt x="1313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0392" y="7619"/>
                  </a:lnTo>
                  <a:lnTo>
                    <a:pt x="13130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678632" y="1526540"/>
              <a:ext cx="132080" cy="7620"/>
            </a:xfrm>
            <a:custGeom>
              <a:avLst/>
              <a:gdLst/>
              <a:ahLst/>
              <a:cxnLst/>
              <a:rect l="l" t="t" r="r" b="b"/>
              <a:pathLst>
                <a:path w="132079" h="7619">
                  <a:moveTo>
                    <a:pt x="13188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0973" y="7620"/>
                  </a:lnTo>
                  <a:lnTo>
                    <a:pt x="131882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667142" y="1534160"/>
              <a:ext cx="132715" cy="7620"/>
            </a:xfrm>
            <a:custGeom>
              <a:avLst/>
              <a:gdLst/>
              <a:ahLst/>
              <a:cxnLst/>
              <a:rect l="l" t="t" r="r" b="b"/>
              <a:pathLst>
                <a:path w="132715" h="7619">
                  <a:moveTo>
                    <a:pt x="132463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1554" y="7619"/>
                  </a:lnTo>
                  <a:lnTo>
                    <a:pt x="13246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657567" y="1540510"/>
              <a:ext cx="133350" cy="7620"/>
            </a:xfrm>
            <a:custGeom>
              <a:avLst/>
              <a:gdLst/>
              <a:ahLst/>
              <a:cxnLst/>
              <a:rect l="l" t="t" r="r" b="b"/>
              <a:pathLst>
                <a:path w="133350" h="7619">
                  <a:moveTo>
                    <a:pt x="1329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2038" y="7619"/>
                  </a:lnTo>
                  <a:lnTo>
                    <a:pt x="132948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634580" y="1548129"/>
              <a:ext cx="145415" cy="15240"/>
            </a:xfrm>
            <a:custGeom>
              <a:avLst/>
              <a:gdLst/>
              <a:ahLst/>
              <a:cxnLst/>
              <a:rect l="l" t="t" r="r" b="b"/>
              <a:pathLst>
                <a:path w="145415" h="15240">
                  <a:moveTo>
                    <a:pt x="145021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23202" y="15240"/>
                  </a:lnTo>
                  <a:lnTo>
                    <a:pt x="134112" y="7620"/>
                  </a:lnTo>
                  <a:lnTo>
                    <a:pt x="145021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625012" y="1562099"/>
              <a:ext cx="134620" cy="7620"/>
            </a:xfrm>
            <a:custGeom>
              <a:avLst/>
              <a:gdLst/>
              <a:ahLst/>
              <a:cxnLst/>
              <a:rect l="l" t="t" r="r" b="b"/>
              <a:pathLst>
                <a:path w="134620" h="7619">
                  <a:moveTo>
                    <a:pt x="13459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3684" y="7620"/>
                  </a:lnTo>
                  <a:lnTo>
                    <a:pt x="134594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613521" y="1569719"/>
              <a:ext cx="135255" cy="7620"/>
            </a:xfrm>
            <a:custGeom>
              <a:avLst/>
              <a:gdLst/>
              <a:ahLst/>
              <a:cxnLst/>
              <a:rect l="l" t="t" r="r" b="b"/>
              <a:pathLst>
                <a:path w="135254" h="7619">
                  <a:moveTo>
                    <a:pt x="13517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4265" y="7619"/>
                  </a:lnTo>
                  <a:lnTo>
                    <a:pt x="135175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602031" y="1577340"/>
              <a:ext cx="135890" cy="7620"/>
            </a:xfrm>
            <a:custGeom>
              <a:avLst/>
              <a:gdLst/>
              <a:ahLst/>
              <a:cxnLst/>
              <a:rect l="l" t="t" r="r" b="b"/>
              <a:pathLst>
                <a:path w="135890" h="7619">
                  <a:moveTo>
                    <a:pt x="13575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4846" y="7620"/>
                  </a:lnTo>
                  <a:lnTo>
                    <a:pt x="135756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592456" y="1583690"/>
              <a:ext cx="136525" cy="7620"/>
            </a:xfrm>
            <a:custGeom>
              <a:avLst/>
              <a:gdLst/>
              <a:ahLst/>
              <a:cxnLst/>
              <a:rect l="l" t="t" r="r" b="b"/>
              <a:pathLst>
                <a:path w="136525" h="7619">
                  <a:moveTo>
                    <a:pt x="1362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5331" y="7620"/>
                  </a:lnTo>
                  <a:lnTo>
                    <a:pt x="136240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580966" y="1591310"/>
              <a:ext cx="137160" cy="7620"/>
            </a:xfrm>
            <a:custGeom>
              <a:avLst/>
              <a:gdLst/>
              <a:ahLst/>
              <a:cxnLst/>
              <a:rect l="l" t="t" r="r" b="b"/>
              <a:pathLst>
                <a:path w="137159" h="7619">
                  <a:moveTo>
                    <a:pt x="13682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5912" y="7619"/>
                  </a:lnTo>
                  <a:lnTo>
                    <a:pt x="136821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569476" y="1598929"/>
              <a:ext cx="137795" cy="7620"/>
            </a:xfrm>
            <a:custGeom>
              <a:avLst/>
              <a:gdLst/>
              <a:ahLst/>
              <a:cxnLst/>
              <a:rect l="l" t="t" r="r" b="b"/>
              <a:pathLst>
                <a:path w="137795" h="7619">
                  <a:moveTo>
                    <a:pt x="137402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493" y="7620"/>
                  </a:lnTo>
                  <a:lnTo>
                    <a:pt x="13740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559900" y="1605279"/>
              <a:ext cx="138430" cy="7620"/>
            </a:xfrm>
            <a:custGeom>
              <a:avLst/>
              <a:gdLst/>
              <a:ahLst/>
              <a:cxnLst/>
              <a:rect l="l" t="t" r="r" b="b"/>
              <a:pathLst>
                <a:path w="138429" h="7619">
                  <a:moveTo>
                    <a:pt x="1378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6977" y="7620"/>
                  </a:lnTo>
                  <a:lnTo>
                    <a:pt x="137886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548410" y="161289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8467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7558" y="7620"/>
                  </a:lnTo>
                  <a:lnTo>
                    <a:pt x="138467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536920" y="1620519"/>
              <a:ext cx="139065" cy="7620"/>
            </a:xfrm>
            <a:custGeom>
              <a:avLst/>
              <a:gdLst/>
              <a:ahLst/>
              <a:cxnLst/>
              <a:rect l="l" t="t" r="r" b="b"/>
              <a:pathLst>
                <a:path w="139065" h="7619">
                  <a:moveTo>
                    <a:pt x="139048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139" y="7619"/>
                  </a:lnTo>
                  <a:lnTo>
                    <a:pt x="139048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527345" y="1626869"/>
              <a:ext cx="139700" cy="7620"/>
            </a:xfrm>
            <a:custGeom>
              <a:avLst/>
              <a:gdLst/>
              <a:ahLst/>
              <a:cxnLst/>
              <a:rect l="l" t="t" r="r" b="b"/>
              <a:pathLst>
                <a:path w="139700" h="7619">
                  <a:moveTo>
                    <a:pt x="13953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8623" y="7619"/>
                  </a:lnTo>
                  <a:lnTo>
                    <a:pt x="139532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515855" y="1634490"/>
              <a:ext cx="140335" cy="7620"/>
            </a:xfrm>
            <a:custGeom>
              <a:avLst/>
              <a:gdLst/>
              <a:ahLst/>
              <a:cxnLst/>
              <a:rect l="l" t="t" r="r" b="b"/>
              <a:pathLst>
                <a:path w="140334" h="7619">
                  <a:moveTo>
                    <a:pt x="14011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29204" y="7620"/>
                  </a:lnTo>
                  <a:lnTo>
                    <a:pt x="140113" y="0"/>
                  </a:lnTo>
                  <a:close/>
                </a:path>
              </a:pathLst>
            </a:custGeom>
            <a:solidFill>
              <a:srgbClr val="C29E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504364" y="16421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69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29785" y="7619"/>
                  </a:lnTo>
                  <a:lnTo>
                    <a:pt x="140694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492874" y="1648459"/>
              <a:ext cx="143510" cy="8890"/>
            </a:xfrm>
            <a:custGeom>
              <a:avLst/>
              <a:gdLst/>
              <a:ahLst/>
              <a:cxnLst/>
              <a:rect l="l" t="t" r="r" b="b"/>
              <a:pathLst>
                <a:path w="143509" h="8889">
                  <a:moveTo>
                    <a:pt x="143093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0366" y="8889"/>
                  </a:lnTo>
                  <a:lnTo>
                    <a:pt x="143093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483299" y="1656079"/>
              <a:ext cx="142240" cy="7620"/>
            </a:xfrm>
            <a:custGeom>
              <a:avLst/>
              <a:gdLst/>
              <a:ahLst/>
              <a:cxnLst/>
              <a:rect l="l" t="t" r="r" b="b"/>
              <a:pathLst>
                <a:path w="142240" h="7619">
                  <a:moveTo>
                    <a:pt x="141759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0850" y="7620"/>
                  </a:lnTo>
                  <a:lnTo>
                    <a:pt x="141759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471809" y="1663700"/>
              <a:ext cx="142875" cy="7620"/>
            </a:xfrm>
            <a:custGeom>
              <a:avLst/>
              <a:gdLst/>
              <a:ahLst/>
              <a:cxnLst/>
              <a:rect l="l" t="t" r="r" b="b"/>
              <a:pathLst>
                <a:path w="142875" h="7619">
                  <a:moveTo>
                    <a:pt x="14234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1431" y="7620"/>
                  </a:lnTo>
                  <a:lnTo>
                    <a:pt x="14234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460319" y="1670050"/>
              <a:ext cx="144780" cy="8890"/>
            </a:xfrm>
            <a:custGeom>
              <a:avLst/>
              <a:gdLst/>
              <a:ahLst/>
              <a:cxnLst/>
              <a:rect l="l" t="t" r="r" b="b"/>
              <a:pathLst>
                <a:path w="144779" h="8889">
                  <a:moveTo>
                    <a:pt x="144739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2012" y="8889"/>
                  </a:lnTo>
                  <a:lnTo>
                    <a:pt x="144739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450743" y="1677669"/>
              <a:ext cx="143510" cy="7620"/>
            </a:xfrm>
            <a:custGeom>
              <a:avLst/>
              <a:gdLst/>
              <a:ahLst/>
              <a:cxnLst/>
              <a:rect l="l" t="t" r="r" b="b"/>
              <a:pathLst>
                <a:path w="143509" h="7619">
                  <a:moveTo>
                    <a:pt x="143405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2496" y="7619"/>
                  </a:lnTo>
                  <a:lnTo>
                    <a:pt x="143405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439253" y="1685290"/>
              <a:ext cx="144145" cy="7620"/>
            </a:xfrm>
            <a:custGeom>
              <a:avLst/>
              <a:gdLst/>
              <a:ahLst/>
              <a:cxnLst/>
              <a:rect l="l" t="t" r="r" b="b"/>
              <a:pathLst>
                <a:path w="144145" h="7619">
                  <a:moveTo>
                    <a:pt x="143986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3077" y="7620"/>
                  </a:lnTo>
                  <a:lnTo>
                    <a:pt x="143986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427763" y="1691640"/>
              <a:ext cx="146685" cy="8890"/>
            </a:xfrm>
            <a:custGeom>
              <a:avLst/>
              <a:gdLst/>
              <a:ahLst/>
              <a:cxnLst/>
              <a:rect l="l" t="t" r="r" b="b"/>
              <a:pathLst>
                <a:path w="146684" h="8889">
                  <a:moveTo>
                    <a:pt x="146386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3658" y="8889"/>
                  </a:lnTo>
                  <a:lnTo>
                    <a:pt x="146386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418188" y="1699259"/>
              <a:ext cx="145415" cy="7620"/>
            </a:xfrm>
            <a:custGeom>
              <a:avLst/>
              <a:gdLst/>
              <a:ahLst/>
              <a:cxnLst/>
              <a:rect l="l" t="t" r="r" b="b"/>
              <a:pathLst>
                <a:path w="145415" h="7619">
                  <a:moveTo>
                    <a:pt x="145052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4142" y="7619"/>
                  </a:lnTo>
                  <a:lnTo>
                    <a:pt x="145052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406698" y="1706879"/>
              <a:ext cx="146050" cy="7620"/>
            </a:xfrm>
            <a:custGeom>
              <a:avLst/>
              <a:gdLst/>
              <a:ahLst/>
              <a:cxnLst/>
              <a:rect l="l" t="t" r="r" b="b"/>
              <a:pathLst>
                <a:path w="146050" h="7619">
                  <a:moveTo>
                    <a:pt x="145633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4723" y="7620"/>
                  </a:lnTo>
                  <a:lnTo>
                    <a:pt x="145633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395207" y="1713229"/>
              <a:ext cx="148590" cy="8890"/>
            </a:xfrm>
            <a:custGeom>
              <a:avLst/>
              <a:gdLst/>
              <a:ahLst/>
              <a:cxnLst/>
              <a:rect l="l" t="t" r="r" b="b"/>
              <a:pathLst>
                <a:path w="148590" h="8889">
                  <a:moveTo>
                    <a:pt x="148032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35304" y="8890"/>
                  </a:lnTo>
                  <a:lnTo>
                    <a:pt x="148032" y="0"/>
                  </a:lnTo>
                  <a:close/>
                </a:path>
              </a:pathLst>
            </a:custGeom>
            <a:solidFill>
              <a:srgbClr val="C09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386588" y="1720849"/>
              <a:ext cx="141605" cy="7620"/>
            </a:xfrm>
            <a:custGeom>
              <a:avLst/>
              <a:gdLst/>
              <a:ahLst/>
              <a:cxnLst/>
              <a:rect l="l" t="t" r="r" b="b"/>
              <a:pathLst>
                <a:path w="141604" h="7619">
                  <a:moveTo>
                    <a:pt x="141185" y="0"/>
                  </a:moveTo>
                  <a:lnTo>
                    <a:pt x="5740" y="0"/>
                  </a:lnTo>
                  <a:lnTo>
                    <a:pt x="5740" y="6350"/>
                  </a:lnTo>
                  <a:lnTo>
                    <a:pt x="0" y="6350"/>
                  </a:lnTo>
                  <a:lnTo>
                    <a:pt x="0" y="7620"/>
                  </a:lnTo>
                  <a:lnTo>
                    <a:pt x="135801" y="7620"/>
                  </a:lnTo>
                  <a:lnTo>
                    <a:pt x="135801" y="6350"/>
                  </a:lnTo>
                  <a:lnTo>
                    <a:pt x="141185" y="6350"/>
                  </a:lnTo>
                  <a:lnTo>
                    <a:pt x="141185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374142" y="1728469"/>
              <a:ext cx="147955" cy="7620"/>
            </a:xfrm>
            <a:custGeom>
              <a:avLst/>
              <a:gdLst/>
              <a:ahLst/>
              <a:cxnLst/>
              <a:rect l="l" t="t" r="r" b="b"/>
              <a:pathLst>
                <a:path w="147954" h="7619">
                  <a:moveTo>
                    <a:pt x="147401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37225" y="7619"/>
                  </a:lnTo>
                  <a:lnTo>
                    <a:pt x="14740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362652" y="1734819"/>
              <a:ext cx="150495" cy="8890"/>
            </a:xfrm>
            <a:custGeom>
              <a:avLst/>
              <a:gdLst/>
              <a:ahLst/>
              <a:cxnLst/>
              <a:rect l="l" t="t" r="r" b="b"/>
              <a:pathLst>
                <a:path w="150495" h="8889">
                  <a:moveTo>
                    <a:pt x="15041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38539" y="8889"/>
                  </a:lnTo>
                  <a:lnTo>
                    <a:pt x="150411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353077" y="1742440"/>
              <a:ext cx="149860" cy="7620"/>
            </a:xfrm>
            <a:custGeom>
              <a:avLst/>
              <a:gdLst/>
              <a:ahLst/>
              <a:cxnLst/>
              <a:rect l="l" t="t" r="r" b="b"/>
              <a:pathLst>
                <a:path w="149859" h="7619">
                  <a:moveTo>
                    <a:pt x="149810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39634" y="7620"/>
                  </a:lnTo>
                  <a:lnTo>
                    <a:pt x="149810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341587" y="1750059"/>
              <a:ext cx="151130" cy="7620"/>
            </a:xfrm>
            <a:custGeom>
              <a:avLst/>
              <a:gdLst/>
              <a:ahLst/>
              <a:cxnLst/>
              <a:rect l="l" t="t" r="r" b="b"/>
              <a:pathLst>
                <a:path w="151129" h="7619">
                  <a:moveTo>
                    <a:pt x="151124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0948" y="7619"/>
                  </a:lnTo>
                  <a:lnTo>
                    <a:pt x="151124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30096" y="1756409"/>
              <a:ext cx="154305" cy="8890"/>
            </a:xfrm>
            <a:custGeom>
              <a:avLst/>
              <a:gdLst/>
              <a:ahLst/>
              <a:cxnLst/>
              <a:rect l="l" t="t" r="r" b="b"/>
              <a:pathLst>
                <a:path w="154304" h="8889">
                  <a:moveTo>
                    <a:pt x="154134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2262" y="8889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20521" y="1764029"/>
              <a:ext cx="153670" cy="7620"/>
            </a:xfrm>
            <a:custGeom>
              <a:avLst/>
              <a:gdLst/>
              <a:ahLst/>
              <a:cxnLst/>
              <a:rect l="l" t="t" r="r" b="b"/>
              <a:pathLst>
                <a:path w="153670" h="7619">
                  <a:moveTo>
                    <a:pt x="153534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3357" y="7620"/>
                  </a:lnTo>
                  <a:lnTo>
                    <a:pt x="153534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09031" y="1771650"/>
              <a:ext cx="154940" cy="7620"/>
            </a:xfrm>
            <a:custGeom>
              <a:avLst/>
              <a:gdLst/>
              <a:ahLst/>
              <a:cxnLst/>
              <a:rect l="l" t="t" r="r" b="b"/>
              <a:pathLst>
                <a:path w="154940" h="7619">
                  <a:moveTo>
                    <a:pt x="154848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4672" y="7620"/>
                  </a:lnTo>
                  <a:lnTo>
                    <a:pt x="154848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297541" y="1778000"/>
              <a:ext cx="158115" cy="8890"/>
            </a:xfrm>
            <a:custGeom>
              <a:avLst/>
              <a:gdLst/>
              <a:ahLst/>
              <a:cxnLst/>
              <a:rect l="l" t="t" r="r" b="b"/>
              <a:pathLst>
                <a:path w="158115" h="8889">
                  <a:moveTo>
                    <a:pt x="157858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5986" y="8889"/>
                  </a:lnTo>
                  <a:lnTo>
                    <a:pt x="157858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287966" y="1785619"/>
              <a:ext cx="157480" cy="7620"/>
            </a:xfrm>
            <a:custGeom>
              <a:avLst/>
              <a:gdLst/>
              <a:ahLst/>
              <a:cxnLst/>
              <a:rect l="l" t="t" r="r" b="b"/>
              <a:pathLst>
                <a:path w="157479" h="7619">
                  <a:moveTo>
                    <a:pt x="157257" y="0"/>
                  </a:moveTo>
                  <a:lnTo>
                    <a:pt x="11490" y="0"/>
                  </a:lnTo>
                  <a:lnTo>
                    <a:pt x="0" y="7619"/>
                  </a:lnTo>
                  <a:lnTo>
                    <a:pt x="147081" y="7619"/>
                  </a:lnTo>
                  <a:lnTo>
                    <a:pt x="157257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276475" y="1793240"/>
              <a:ext cx="158750" cy="7620"/>
            </a:xfrm>
            <a:custGeom>
              <a:avLst/>
              <a:gdLst/>
              <a:ahLst/>
              <a:cxnLst/>
              <a:rect l="l" t="t" r="r" b="b"/>
              <a:pathLst>
                <a:path w="158750" h="7619">
                  <a:moveTo>
                    <a:pt x="158571" y="0"/>
                  </a:moveTo>
                  <a:lnTo>
                    <a:pt x="11490" y="0"/>
                  </a:lnTo>
                  <a:lnTo>
                    <a:pt x="0" y="7620"/>
                  </a:lnTo>
                  <a:lnTo>
                    <a:pt x="148395" y="7620"/>
                  </a:lnTo>
                  <a:lnTo>
                    <a:pt x="158571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264985" y="1799590"/>
              <a:ext cx="161925" cy="8890"/>
            </a:xfrm>
            <a:custGeom>
              <a:avLst/>
              <a:gdLst/>
              <a:ahLst/>
              <a:cxnLst/>
              <a:rect l="l" t="t" r="r" b="b"/>
              <a:pathLst>
                <a:path w="161925" h="8889">
                  <a:moveTo>
                    <a:pt x="161581" y="0"/>
                  </a:moveTo>
                  <a:lnTo>
                    <a:pt x="13405" y="0"/>
                  </a:lnTo>
                  <a:lnTo>
                    <a:pt x="0" y="8889"/>
                  </a:lnTo>
                  <a:lnTo>
                    <a:pt x="149709" y="8889"/>
                  </a:lnTo>
                  <a:lnTo>
                    <a:pt x="161581" y="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243916" y="1807209"/>
              <a:ext cx="172720" cy="15240"/>
            </a:xfrm>
            <a:custGeom>
              <a:avLst/>
              <a:gdLst/>
              <a:ahLst/>
              <a:cxnLst/>
              <a:rect l="l" t="t" r="r" b="b"/>
              <a:pathLst>
                <a:path w="172720" h="15239">
                  <a:moveTo>
                    <a:pt x="172466" y="0"/>
                  </a:moveTo>
                  <a:lnTo>
                    <a:pt x="22974" y="0"/>
                  </a:lnTo>
                  <a:lnTo>
                    <a:pt x="11493" y="7620"/>
                  </a:lnTo>
                  <a:lnTo>
                    <a:pt x="0" y="15240"/>
                  </a:lnTo>
                  <a:lnTo>
                    <a:pt x="152120" y="15240"/>
                  </a:lnTo>
                  <a:lnTo>
                    <a:pt x="162293" y="7620"/>
                  </a:lnTo>
                  <a:lnTo>
                    <a:pt x="172466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232430" y="1821179"/>
              <a:ext cx="165735" cy="8890"/>
            </a:xfrm>
            <a:custGeom>
              <a:avLst/>
              <a:gdLst/>
              <a:ahLst/>
              <a:cxnLst/>
              <a:rect l="l" t="t" r="r" b="b"/>
              <a:pathLst>
                <a:path w="165735" h="8889">
                  <a:moveTo>
                    <a:pt x="165304" y="0"/>
                  </a:moveTo>
                  <a:lnTo>
                    <a:pt x="13405" y="0"/>
                  </a:lnTo>
                  <a:lnTo>
                    <a:pt x="0" y="8890"/>
                  </a:lnTo>
                  <a:lnTo>
                    <a:pt x="153432" y="8890"/>
                  </a:lnTo>
                  <a:lnTo>
                    <a:pt x="165304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227393" y="1828799"/>
              <a:ext cx="158115" cy="7620"/>
            </a:xfrm>
            <a:custGeom>
              <a:avLst/>
              <a:gdLst/>
              <a:ahLst/>
              <a:cxnLst/>
              <a:rect l="l" t="t" r="r" b="b"/>
              <a:pathLst>
                <a:path w="158115" h="7619">
                  <a:moveTo>
                    <a:pt x="157619" y="0"/>
                  </a:moveTo>
                  <a:lnTo>
                    <a:pt x="4076" y="0"/>
                  </a:lnTo>
                  <a:lnTo>
                    <a:pt x="4076" y="3810"/>
                  </a:lnTo>
                  <a:lnTo>
                    <a:pt x="0" y="3810"/>
                  </a:lnTo>
                  <a:lnTo>
                    <a:pt x="0" y="7620"/>
                  </a:lnTo>
                  <a:lnTo>
                    <a:pt x="152527" y="7620"/>
                  </a:lnTo>
                  <a:lnTo>
                    <a:pt x="152527" y="3810"/>
                  </a:lnTo>
                  <a:lnTo>
                    <a:pt x="157619" y="3810"/>
                  </a:lnTo>
                  <a:lnTo>
                    <a:pt x="157619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221406" y="1836419"/>
              <a:ext cx="156210" cy="7620"/>
            </a:xfrm>
            <a:custGeom>
              <a:avLst/>
              <a:gdLst/>
              <a:ahLst/>
              <a:cxnLst/>
              <a:rect l="l" t="t" r="r" b="b"/>
              <a:pathLst>
                <a:path w="156210" h="7619">
                  <a:moveTo>
                    <a:pt x="155976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45800" y="7619"/>
                  </a:lnTo>
                  <a:lnTo>
                    <a:pt x="15597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216610" y="1842769"/>
              <a:ext cx="152400" cy="8890"/>
            </a:xfrm>
            <a:custGeom>
              <a:avLst/>
              <a:gdLst/>
              <a:ahLst/>
              <a:cxnLst/>
              <a:rect l="l" t="t" r="r" b="b"/>
              <a:pathLst>
                <a:path w="152400" h="8889">
                  <a:moveTo>
                    <a:pt x="152292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40420" y="8889"/>
                  </a:lnTo>
                  <a:lnTo>
                    <a:pt x="152292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212613" y="1850390"/>
              <a:ext cx="146685" cy="7620"/>
            </a:xfrm>
            <a:custGeom>
              <a:avLst/>
              <a:gdLst/>
              <a:ahLst/>
              <a:cxnLst/>
              <a:rect l="l" t="t" r="r" b="b"/>
              <a:pathLst>
                <a:path w="146685" h="7619">
                  <a:moveTo>
                    <a:pt x="14611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35936" y="7620"/>
                  </a:lnTo>
                  <a:lnTo>
                    <a:pt x="146112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207818" y="1858009"/>
              <a:ext cx="140970" cy="7620"/>
            </a:xfrm>
            <a:custGeom>
              <a:avLst/>
              <a:gdLst/>
              <a:ahLst/>
              <a:cxnLst/>
              <a:rect l="l" t="t" r="r" b="b"/>
              <a:pathLst>
                <a:path w="140970" h="7619">
                  <a:moveTo>
                    <a:pt x="140732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30556" y="7619"/>
                  </a:lnTo>
                  <a:lnTo>
                    <a:pt x="140732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203022" y="1864359"/>
              <a:ext cx="137160" cy="8890"/>
            </a:xfrm>
            <a:custGeom>
              <a:avLst/>
              <a:gdLst/>
              <a:ahLst/>
              <a:cxnLst/>
              <a:rect l="l" t="t" r="r" b="b"/>
              <a:pathLst>
                <a:path w="137160" h="8889">
                  <a:moveTo>
                    <a:pt x="137048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25176" y="8889"/>
                  </a:lnTo>
                  <a:lnTo>
                    <a:pt x="137048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199025" y="1871979"/>
              <a:ext cx="131445" cy="7620"/>
            </a:xfrm>
            <a:custGeom>
              <a:avLst/>
              <a:gdLst/>
              <a:ahLst/>
              <a:cxnLst/>
              <a:rect l="l" t="t" r="r" b="b"/>
              <a:pathLst>
                <a:path w="131445" h="7619">
                  <a:moveTo>
                    <a:pt x="1308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20692" y="7620"/>
                  </a:lnTo>
                  <a:lnTo>
                    <a:pt x="130868" y="0"/>
                  </a:lnTo>
                  <a:close/>
                </a:path>
              </a:pathLst>
            </a:custGeom>
            <a:solidFill>
              <a:srgbClr val="BE8B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194230" y="1879600"/>
              <a:ext cx="125730" cy="7620"/>
            </a:xfrm>
            <a:custGeom>
              <a:avLst/>
              <a:gdLst/>
              <a:ahLst/>
              <a:cxnLst/>
              <a:rect l="l" t="t" r="r" b="b"/>
              <a:pathLst>
                <a:path w="125729" h="7619">
                  <a:moveTo>
                    <a:pt x="12548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15312" y="7620"/>
                  </a:lnTo>
                  <a:lnTo>
                    <a:pt x="125488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189434" y="1885950"/>
              <a:ext cx="121920" cy="8890"/>
            </a:xfrm>
            <a:custGeom>
              <a:avLst/>
              <a:gdLst/>
              <a:ahLst/>
              <a:cxnLst/>
              <a:rect l="l" t="t" r="r" b="b"/>
              <a:pathLst>
                <a:path w="121920" h="8889">
                  <a:moveTo>
                    <a:pt x="12180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109932" y="8889"/>
                  </a:lnTo>
                  <a:lnTo>
                    <a:pt x="121804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185437" y="1893569"/>
              <a:ext cx="116205" cy="7620"/>
            </a:xfrm>
            <a:custGeom>
              <a:avLst/>
              <a:gdLst/>
              <a:ahLst/>
              <a:cxnLst/>
              <a:rect l="l" t="t" r="r" b="b"/>
              <a:pathLst>
                <a:path w="116204" h="7619">
                  <a:moveTo>
                    <a:pt x="11562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105448" y="7619"/>
                  </a:lnTo>
                  <a:lnTo>
                    <a:pt x="11562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180641" y="1901190"/>
              <a:ext cx="110489" cy="7620"/>
            </a:xfrm>
            <a:custGeom>
              <a:avLst/>
              <a:gdLst/>
              <a:ahLst/>
              <a:cxnLst/>
              <a:rect l="l" t="t" r="r" b="b"/>
              <a:pathLst>
                <a:path w="110489" h="7619">
                  <a:moveTo>
                    <a:pt x="110244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100068" y="7620"/>
                  </a:lnTo>
                  <a:lnTo>
                    <a:pt x="110244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175846" y="1907540"/>
              <a:ext cx="106680" cy="8890"/>
            </a:xfrm>
            <a:custGeom>
              <a:avLst/>
              <a:gdLst/>
              <a:ahLst/>
              <a:cxnLst/>
              <a:rect l="l" t="t" r="r" b="b"/>
              <a:pathLst>
                <a:path w="106679" h="8889">
                  <a:moveTo>
                    <a:pt x="10656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94687" y="8889"/>
                  </a:lnTo>
                  <a:lnTo>
                    <a:pt x="106560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171849" y="1915159"/>
              <a:ext cx="100965" cy="7620"/>
            </a:xfrm>
            <a:custGeom>
              <a:avLst/>
              <a:gdLst/>
              <a:ahLst/>
              <a:cxnLst/>
              <a:rect l="l" t="t" r="r" b="b"/>
              <a:pathLst>
                <a:path w="100964" h="7619">
                  <a:moveTo>
                    <a:pt x="10038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90204" y="7619"/>
                  </a:lnTo>
                  <a:lnTo>
                    <a:pt x="100380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167053" y="1922779"/>
              <a:ext cx="95250" cy="7620"/>
            </a:xfrm>
            <a:custGeom>
              <a:avLst/>
              <a:gdLst/>
              <a:ahLst/>
              <a:cxnLst/>
              <a:rect l="l" t="t" r="r" b="b"/>
              <a:pathLst>
                <a:path w="95250" h="7619">
                  <a:moveTo>
                    <a:pt x="9500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6520" y="7620"/>
                  </a:lnTo>
                  <a:lnTo>
                    <a:pt x="88216" y="5080"/>
                  </a:lnTo>
                  <a:lnTo>
                    <a:pt x="95000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162258" y="1929129"/>
              <a:ext cx="92710" cy="8890"/>
            </a:xfrm>
            <a:custGeom>
              <a:avLst/>
              <a:gdLst/>
              <a:ahLst/>
              <a:cxnLst/>
              <a:rect l="l" t="t" r="r" b="b"/>
              <a:pathLst>
                <a:path w="92710" h="8889">
                  <a:moveTo>
                    <a:pt x="92163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6227" y="8890"/>
                  </a:lnTo>
                  <a:lnTo>
                    <a:pt x="92163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158261" y="1936750"/>
              <a:ext cx="91440" cy="7620"/>
            </a:xfrm>
            <a:custGeom>
              <a:avLst/>
              <a:gdLst/>
              <a:ahLst/>
              <a:cxnLst/>
              <a:rect l="l" t="t" r="r" b="b"/>
              <a:pathLst>
                <a:path w="91439" h="7619">
                  <a:moveTo>
                    <a:pt x="9107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983" y="7620"/>
                  </a:lnTo>
                  <a:lnTo>
                    <a:pt x="91071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153465" y="1944369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77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5690" y="7619"/>
                  </a:lnTo>
                  <a:lnTo>
                    <a:pt x="90779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148669" y="1950719"/>
              <a:ext cx="91440" cy="8890"/>
            </a:xfrm>
            <a:custGeom>
              <a:avLst/>
              <a:gdLst/>
              <a:ahLst/>
              <a:cxnLst/>
              <a:rect l="l" t="t" r="r" b="b"/>
              <a:pathLst>
                <a:path w="91439" h="8889">
                  <a:moveTo>
                    <a:pt x="91334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5398" y="8889"/>
                  </a:lnTo>
                  <a:lnTo>
                    <a:pt x="91334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144673" y="1958340"/>
              <a:ext cx="90805" cy="7620"/>
            </a:xfrm>
            <a:custGeom>
              <a:avLst/>
              <a:gdLst/>
              <a:ahLst/>
              <a:cxnLst/>
              <a:rect l="l" t="t" r="r" b="b"/>
              <a:pathLst>
                <a:path w="90804" h="7619">
                  <a:moveTo>
                    <a:pt x="9024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5154" y="7620"/>
                  </a:lnTo>
                  <a:lnTo>
                    <a:pt x="90242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139877" y="1965959"/>
              <a:ext cx="90170" cy="7620"/>
            </a:xfrm>
            <a:custGeom>
              <a:avLst/>
              <a:gdLst/>
              <a:ahLst/>
              <a:cxnLst/>
              <a:rect l="l" t="t" r="r" b="b"/>
              <a:pathLst>
                <a:path w="90170" h="7619">
                  <a:moveTo>
                    <a:pt x="89950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4861" y="7619"/>
                  </a:lnTo>
                  <a:lnTo>
                    <a:pt x="89950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135081" y="1972309"/>
              <a:ext cx="90805" cy="8890"/>
            </a:xfrm>
            <a:custGeom>
              <a:avLst/>
              <a:gdLst/>
              <a:ahLst/>
              <a:cxnLst/>
              <a:rect l="l" t="t" r="r" b="b"/>
              <a:pathLst>
                <a:path w="90804" h="8889">
                  <a:moveTo>
                    <a:pt x="90505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4569" y="8889"/>
                  </a:lnTo>
                  <a:lnTo>
                    <a:pt x="90505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131085" y="1979929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413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325" y="7620"/>
                  </a:lnTo>
                  <a:lnTo>
                    <a:pt x="89413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126289" y="1987550"/>
              <a:ext cx="89535" cy="7620"/>
            </a:xfrm>
            <a:custGeom>
              <a:avLst/>
              <a:gdLst/>
              <a:ahLst/>
              <a:cxnLst/>
              <a:rect l="l" t="t" r="r" b="b"/>
              <a:pathLst>
                <a:path w="89535" h="7619">
                  <a:moveTo>
                    <a:pt x="8912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4032" y="7620"/>
                  </a:lnTo>
                  <a:lnTo>
                    <a:pt x="89121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121493" y="1993900"/>
              <a:ext cx="90170" cy="8890"/>
            </a:xfrm>
            <a:custGeom>
              <a:avLst/>
              <a:gdLst/>
              <a:ahLst/>
              <a:cxnLst/>
              <a:rect l="l" t="t" r="r" b="b"/>
              <a:pathLst>
                <a:path w="90170" h="8889">
                  <a:moveTo>
                    <a:pt x="89676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3739" y="8889"/>
                  </a:lnTo>
                  <a:lnTo>
                    <a:pt x="89676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117497" y="2001519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58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3496" y="7619"/>
                  </a:lnTo>
                  <a:lnTo>
                    <a:pt x="8858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112701" y="2009140"/>
              <a:ext cx="88900" cy="7620"/>
            </a:xfrm>
            <a:custGeom>
              <a:avLst/>
              <a:gdLst/>
              <a:ahLst/>
              <a:cxnLst/>
              <a:rect l="l" t="t" r="r" b="b"/>
              <a:pathLst>
                <a:path w="88900" h="7619">
                  <a:moveTo>
                    <a:pt x="8829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3203" y="7620"/>
                  </a:lnTo>
                  <a:lnTo>
                    <a:pt x="88291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107905" y="2015490"/>
              <a:ext cx="88900" cy="8890"/>
            </a:xfrm>
            <a:custGeom>
              <a:avLst/>
              <a:gdLst/>
              <a:ahLst/>
              <a:cxnLst/>
              <a:rect l="l" t="t" r="r" b="b"/>
              <a:pathLst>
                <a:path w="88900" h="8889">
                  <a:moveTo>
                    <a:pt x="88847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2910" y="8889"/>
                  </a:lnTo>
                  <a:lnTo>
                    <a:pt x="88847" y="0"/>
                  </a:lnTo>
                  <a:close/>
                </a:path>
              </a:pathLst>
            </a:custGeom>
            <a:solidFill>
              <a:srgbClr val="BB80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103909" y="2023109"/>
              <a:ext cx="88265" cy="7620"/>
            </a:xfrm>
            <a:custGeom>
              <a:avLst/>
              <a:gdLst/>
              <a:ahLst/>
              <a:cxnLst/>
              <a:rect l="l" t="t" r="r" b="b"/>
              <a:pathLst>
                <a:path w="88264" h="7619">
                  <a:moveTo>
                    <a:pt x="8775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2666" y="7619"/>
                  </a:lnTo>
                  <a:lnTo>
                    <a:pt x="87755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99113" y="2030729"/>
              <a:ext cx="87630" cy="7620"/>
            </a:xfrm>
            <a:custGeom>
              <a:avLst/>
              <a:gdLst/>
              <a:ahLst/>
              <a:cxnLst/>
              <a:rect l="l" t="t" r="r" b="b"/>
              <a:pathLst>
                <a:path w="87630" h="7619">
                  <a:moveTo>
                    <a:pt x="87462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2374" y="7620"/>
                  </a:lnTo>
                  <a:lnTo>
                    <a:pt x="87462" y="0"/>
                  </a:lnTo>
                  <a:close/>
                </a:path>
              </a:pathLst>
            </a:custGeom>
            <a:solidFill>
              <a:srgbClr val="BB7F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94317" y="2037079"/>
              <a:ext cx="88265" cy="8890"/>
            </a:xfrm>
            <a:custGeom>
              <a:avLst/>
              <a:gdLst/>
              <a:ahLst/>
              <a:cxnLst/>
              <a:rect l="l" t="t" r="r" b="b"/>
              <a:pathLst>
                <a:path w="88264" h="8889">
                  <a:moveTo>
                    <a:pt x="88018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82081" y="8890"/>
                  </a:lnTo>
                  <a:lnTo>
                    <a:pt x="88018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90320" y="2044700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92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837" y="7620"/>
                  </a:lnTo>
                  <a:lnTo>
                    <a:pt x="86926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85525" y="2052319"/>
              <a:ext cx="86995" cy="7620"/>
            </a:xfrm>
            <a:custGeom>
              <a:avLst/>
              <a:gdLst/>
              <a:ahLst/>
              <a:cxnLst/>
              <a:rect l="l" t="t" r="r" b="b"/>
              <a:pathLst>
                <a:path w="86995" h="7619">
                  <a:moveTo>
                    <a:pt x="86633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1545" y="7619"/>
                  </a:lnTo>
                  <a:lnTo>
                    <a:pt x="86633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80729" y="2058669"/>
              <a:ext cx="87630" cy="8890"/>
            </a:xfrm>
            <a:custGeom>
              <a:avLst/>
              <a:gdLst/>
              <a:ahLst/>
              <a:cxnLst/>
              <a:rect l="l" t="t" r="r" b="b"/>
              <a:pathLst>
                <a:path w="87630" h="8889">
                  <a:moveTo>
                    <a:pt x="8718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1252" y="8889"/>
                  </a:lnTo>
                  <a:lnTo>
                    <a:pt x="87189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76732" y="2066290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609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1008" y="7620"/>
                  </a:lnTo>
                  <a:lnTo>
                    <a:pt x="86097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71937" y="2073909"/>
              <a:ext cx="86360" cy="7620"/>
            </a:xfrm>
            <a:custGeom>
              <a:avLst/>
              <a:gdLst/>
              <a:ahLst/>
              <a:cxnLst/>
              <a:rect l="l" t="t" r="r" b="b"/>
              <a:pathLst>
                <a:path w="86360" h="7619">
                  <a:moveTo>
                    <a:pt x="85804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80716" y="7619"/>
                  </a:lnTo>
                  <a:lnTo>
                    <a:pt x="858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67141" y="2080259"/>
              <a:ext cx="86360" cy="8890"/>
            </a:xfrm>
            <a:custGeom>
              <a:avLst/>
              <a:gdLst/>
              <a:ahLst/>
              <a:cxnLst/>
              <a:rect l="l" t="t" r="r" b="b"/>
              <a:pathLst>
                <a:path w="86360" h="8889">
                  <a:moveTo>
                    <a:pt x="86359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80423" y="8889"/>
                  </a:lnTo>
                  <a:lnTo>
                    <a:pt x="86359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63144" y="2087879"/>
              <a:ext cx="85725" cy="7620"/>
            </a:xfrm>
            <a:custGeom>
              <a:avLst/>
              <a:gdLst/>
              <a:ahLst/>
              <a:cxnLst/>
              <a:rect l="l" t="t" r="r" b="b"/>
              <a:pathLst>
                <a:path w="85725" h="7619">
                  <a:moveTo>
                    <a:pt x="85268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80179" y="7620"/>
                  </a:lnTo>
                  <a:lnTo>
                    <a:pt x="8526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58348" y="2095500"/>
              <a:ext cx="85090" cy="7620"/>
            </a:xfrm>
            <a:custGeom>
              <a:avLst/>
              <a:gdLst/>
              <a:ahLst/>
              <a:cxnLst/>
              <a:rect l="l" t="t" r="r" b="b"/>
              <a:pathLst>
                <a:path w="85089" h="7619">
                  <a:moveTo>
                    <a:pt x="84975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886" y="7620"/>
                  </a:lnTo>
                  <a:lnTo>
                    <a:pt x="84975" y="0"/>
                  </a:lnTo>
                  <a:close/>
                </a:path>
              </a:pathLst>
            </a:custGeom>
            <a:solidFill>
              <a:srgbClr val="BA7A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53553" y="2101850"/>
              <a:ext cx="85725" cy="8890"/>
            </a:xfrm>
            <a:custGeom>
              <a:avLst/>
              <a:gdLst/>
              <a:ahLst/>
              <a:cxnLst/>
              <a:rect l="l" t="t" r="r" b="b"/>
              <a:pathLst>
                <a:path w="85725" h="8889">
                  <a:moveTo>
                    <a:pt x="85530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9594" y="8889"/>
                  </a:lnTo>
                  <a:lnTo>
                    <a:pt x="85530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49556" y="2109469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43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9350" y="7619"/>
                  </a:lnTo>
                  <a:lnTo>
                    <a:pt x="8443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44760" y="2117090"/>
              <a:ext cx="84455" cy="7620"/>
            </a:xfrm>
            <a:custGeom>
              <a:avLst/>
              <a:gdLst/>
              <a:ahLst/>
              <a:cxnLst/>
              <a:rect l="l" t="t" r="r" b="b"/>
              <a:pathLst>
                <a:path w="84455" h="7619">
                  <a:moveTo>
                    <a:pt x="84146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9057" y="7620"/>
                  </a:lnTo>
                  <a:lnTo>
                    <a:pt x="84146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39965" y="2123440"/>
              <a:ext cx="85090" cy="8890"/>
            </a:xfrm>
            <a:custGeom>
              <a:avLst/>
              <a:gdLst/>
              <a:ahLst/>
              <a:cxnLst/>
              <a:rect l="l" t="t" r="r" b="b"/>
              <a:pathLst>
                <a:path w="85089" h="8889">
                  <a:moveTo>
                    <a:pt x="84701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8765" y="8889"/>
                  </a:lnTo>
                  <a:lnTo>
                    <a:pt x="84701" y="0"/>
                  </a:lnTo>
                  <a:close/>
                </a:path>
              </a:pathLst>
            </a:custGeom>
            <a:solidFill>
              <a:srgbClr val="BA78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35968" y="213105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609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8521" y="7619"/>
                  </a:lnTo>
                  <a:lnTo>
                    <a:pt x="83609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31172" y="2138679"/>
              <a:ext cx="83820" cy="7620"/>
            </a:xfrm>
            <a:custGeom>
              <a:avLst/>
              <a:gdLst/>
              <a:ahLst/>
              <a:cxnLst/>
              <a:rect l="l" t="t" r="r" b="b"/>
              <a:pathLst>
                <a:path w="83820" h="7619">
                  <a:moveTo>
                    <a:pt x="83317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8228" y="7620"/>
                  </a:lnTo>
                  <a:lnTo>
                    <a:pt x="8331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26376" y="2145029"/>
              <a:ext cx="84455" cy="8890"/>
            </a:xfrm>
            <a:custGeom>
              <a:avLst/>
              <a:gdLst/>
              <a:ahLst/>
              <a:cxnLst/>
              <a:rect l="l" t="t" r="r" b="b"/>
              <a:pathLst>
                <a:path w="84455" h="8889">
                  <a:moveTo>
                    <a:pt x="83872" y="0"/>
                  </a:moveTo>
                  <a:lnTo>
                    <a:pt x="5595" y="0"/>
                  </a:lnTo>
                  <a:lnTo>
                    <a:pt x="0" y="8890"/>
                  </a:lnTo>
                  <a:lnTo>
                    <a:pt x="77936" y="8890"/>
                  </a:lnTo>
                  <a:lnTo>
                    <a:pt x="83872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22380" y="2152650"/>
              <a:ext cx="83185" cy="7620"/>
            </a:xfrm>
            <a:custGeom>
              <a:avLst/>
              <a:gdLst/>
              <a:ahLst/>
              <a:cxnLst/>
              <a:rect l="l" t="t" r="r" b="b"/>
              <a:pathLst>
                <a:path w="83185" h="7619">
                  <a:moveTo>
                    <a:pt x="82780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7692" y="7620"/>
                  </a:lnTo>
                  <a:lnTo>
                    <a:pt x="82780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17584" y="2160269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248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7399" y="7619"/>
                  </a:lnTo>
                  <a:lnTo>
                    <a:pt x="8248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12788" y="2166619"/>
              <a:ext cx="83185" cy="8890"/>
            </a:xfrm>
            <a:custGeom>
              <a:avLst/>
              <a:gdLst/>
              <a:ahLst/>
              <a:cxnLst/>
              <a:rect l="l" t="t" r="r" b="b"/>
              <a:pathLst>
                <a:path w="83185" h="8889">
                  <a:moveTo>
                    <a:pt x="83043" y="0"/>
                  </a:moveTo>
                  <a:lnTo>
                    <a:pt x="5595" y="0"/>
                  </a:lnTo>
                  <a:lnTo>
                    <a:pt x="0" y="8889"/>
                  </a:lnTo>
                  <a:lnTo>
                    <a:pt x="77106" y="8889"/>
                  </a:lnTo>
                  <a:lnTo>
                    <a:pt x="83043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8792" y="2174240"/>
              <a:ext cx="82550" cy="7620"/>
            </a:xfrm>
            <a:custGeom>
              <a:avLst/>
              <a:gdLst/>
              <a:ahLst/>
              <a:cxnLst/>
              <a:rect l="l" t="t" r="r" b="b"/>
              <a:pathLst>
                <a:path w="82550" h="7619">
                  <a:moveTo>
                    <a:pt x="81951" y="0"/>
                  </a:moveTo>
                  <a:lnTo>
                    <a:pt x="4795" y="0"/>
                  </a:lnTo>
                  <a:lnTo>
                    <a:pt x="0" y="7620"/>
                  </a:lnTo>
                  <a:lnTo>
                    <a:pt x="76863" y="7620"/>
                  </a:lnTo>
                  <a:lnTo>
                    <a:pt x="81951" y="0"/>
                  </a:lnTo>
                  <a:close/>
                </a:path>
              </a:pathLst>
            </a:custGeom>
            <a:solidFill>
              <a:srgbClr val="B974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3996" y="2181859"/>
              <a:ext cx="81915" cy="7620"/>
            </a:xfrm>
            <a:custGeom>
              <a:avLst/>
              <a:gdLst/>
              <a:ahLst/>
              <a:cxnLst/>
              <a:rect l="l" t="t" r="r" b="b"/>
              <a:pathLst>
                <a:path w="81915" h="7619">
                  <a:moveTo>
                    <a:pt x="81658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76570" y="7619"/>
                  </a:lnTo>
                  <a:lnTo>
                    <a:pt x="81658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0" y="2188209"/>
              <a:ext cx="81915" cy="8890"/>
            </a:xfrm>
            <a:custGeom>
              <a:avLst/>
              <a:gdLst/>
              <a:ahLst/>
              <a:cxnLst/>
              <a:rect l="l" t="t" r="r" b="b"/>
              <a:pathLst>
                <a:path w="81915" h="8889">
                  <a:moveTo>
                    <a:pt x="81415" y="0"/>
                  </a:moveTo>
                  <a:lnTo>
                    <a:pt x="4795" y="0"/>
                  </a:lnTo>
                  <a:lnTo>
                    <a:pt x="0" y="7619"/>
                  </a:lnTo>
                  <a:lnTo>
                    <a:pt x="0" y="8889"/>
                  </a:lnTo>
                  <a:lnTo>
                    <a:pt x="75478" y="8889"/>
                  </a:lnTo>
                  <a:lnTo>
                    <a:pt x="81415" y="0"/>
                  </a:lnTo>
                  <a:close/>
                </a:path>
              </a:pathLst>
            </a:custGeom>
            <a:solidFill>
              <a:srgbClr val="B973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0" y="2195829"/>
              <a:ext cx="76835" cy="7620"/>
            </a:xfrm>
            <a:custGeom>
              <a:avLst/>
              <a:gdLst/>
              <a:ahLst/>
              <a:cxnLst/>
              <a:rect l="l" t="t" r="r" b="b"/>
              <a:pathLst>
                <a:path w="76835" h="7619">
                  <a:moveTo>
                    <a:pt x="76326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71238" y="7620"/>
                  </a:lnTo>
                  <a:lnTo>
                    <a:pt x="76326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0" y="2203450"/>
              <a:ext cx="71755" cy="7620"/>
            </a:xfrm>
            <a:custGeom>
              <a:avLst/>
              <a:gdLst/>
              <a:ahLst/>
              <a:cxnLst/>
              <a:rect l="l" t="t" r="r" b="b"/>
              <a:pathLst>
                <a:path w="71755" h="7619">
                  <a:moveTo>
                    <a:pt x="71238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66149" y="7620"/>
                  </a:lnTo>
                  <a:lnTo>
                    <a:pt x="71238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0" y="2209800"/>
              <a:ext cx="67310" cy="8890"/>
            </a:xfrm>
            <a:custGeom>
              <a:avLst/>
              <a:gdLst/>
              <a:ahLst/>
              <a:cxnLst/>
              <a:rect l="l" t="t" r="r" b="b"/>
              <a:pathLst>
                <a:path w="67310" h="8889">
                  <a:moveTo>
                    <a:pt x="66997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61061" y="8889"/>
                  </a:lnTo>
                  <a:lnTo>
                    <a:pt x="66997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0" y="2217419"/>
              <a:ext cx="62230" cy="7620"/>
            </a:xfrm>
            <a:custGeom>
              <a:avLst/>
              <a:gdLst/>
              <a:ahLst/>
              <a:cxnLst/>
              <a:rect l="l" t="t" r="r" b="b"/>
              <a:pathLst>
                <a:path w="62230" h="7619">
                  <a:moveTo>
                    <a:pt x="6190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56820" y="7619"/>
                  </a:lnTo>
                  <a:lnTo>
                    <a:pt x="6190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0" y="2225040"/>
              <a:ext cx="57150" cy="7620"/>
            </a:xfrm>
            <a:custGeom>
              <a:avLst/>
              <a:gdLst/>
              <a:ahLst/>
              <a:cxnLst/>
              <a:rect l="l" t="t" r="r" b="b"/>
              <a:pathLst>
                <a:path w="57150" h="7619">
                  <a:moveTo>
                    <a:pt x="5682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51732" y="7620"/>
                  </a:lnTo>
                  <a:lnTo>
                    <a:pt x="5682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0" y="2231390"/>
              <a:ext cx="52705" cy="8890"/>
            </a:xfrm>
            <a:custGeom>
              <a:avLst/>
              <a:gdLst/>
              <a:ahLst/>
              <a:cxnLst/>
              <a:rect l="l" t="t" r="r" b="b"/>
              <a:pathLst>
                <a:path w="52705" h="8889">
                  <a:moveTo>
                    <a:pt x="5258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46644" y="8889"/>
                  </a:lnTo>
                  <a:lnTo>
                    <a:pt x="52580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0" y="2239009"/>
              <a:ext cx="47625" cy="7620"/>
            </a:xfrm>
            <a:custGeom>
              <a:avLst/>
              <a:gdLst/>
              <a:ahLst/>
              <a:cxnLst/>
              <a:rect l="l" t="t" r="r" b="b"/>
              <a:pathLst>
                <a:path w="47625" h="7619">
                  <a:moveTo>
                    <a:pt x="47492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42403" y="7619"/>
                  </a:lnTo>
                  <a:lnTo>
                    <a:pt x="47492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0" y="2246629"/>
              <a:ext cx="42545" cy="7620"/>
            </a:xfrm>
            <a:custGeom>
              <a:avLst/>
              <a:gdLst/>
              <a:ahLst/>
              <a:cxnLst/>
              <a:rect l="l" t="t" r="r" b="b"/>
              <a:pathLst>
                <a:path w="42545" h="7619">
                  <a:moveTo>
                    <a:pt x="42403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7315" y="7620"/>
                  </a:lnTo>
                  <a:lnTo>
                    <a:pt x="42403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0" y="2252979"/>
              <a:ext cx="38735" cy="8890"/>
            </a:xfrm>
            <a:custGeom>
              <a:avLst/>
              <a:gdLst/>
              <a:ahLst/>
              <a:cxnLst/>
              <a:rect l="l" t="t" r="r" b="b"/>
              <a:pathLst>
                <a:path w="38735" h="8889">
                  <a:moveTo>
                    <a:pt x="38163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32226" y="8890"/>
                  </a:lnTo>
                  <a:lnTo>
                    <a:pt x="38163" y="0"/>
                  </a:lnTo>
                  <a:close/>
                </a:path>
              </a:pathLst>
            </a:custGeom>
            <a:solidFill>
              <a:srgbClr val="B86E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0" y="2260600"/>
              <a:ext cx="33655" cy="7620"/>
            </a:xfrm>
            <a:custGeom>
              <a:avLst/>
              <a:gdLst/>
              <a:ahLst/>
              <a:cxnLst/>
              <a:rect l="l" t="t" r="r" b="b"/>
              <a:pathLst>
                <a:path w="33655" h="7619">
                  <a:moveTo>
                    <a:pt x="33074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27986" y="7620"/>
                  </a:lnTo>
                  <a:lnTo>
                    <a:pt x="330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0" y="2268219"/>
              <a:ext cx="28575" cy="7620"/>
            </a:xfrm>
            <a:custGeom>
              <a:avLst/>
              <a:gdLst/>
              <a:ahLst/>
              <a:cxnLst/>
              <a:rect l="l" t="t" r="r" b="b"/>
              <a:pathLst>
                <a:path w="28575" h="7619">
                  <a:moveTo>
                    <a:pt x="27986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22897" y="7619"/>
                  </a:lnTo>
                  <a:lnTo>
                    <a:pt x="27986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0" y="2274569"/>
              <a:ext cx="24130" cy="8890"/>
            </a:xfrm>
            <a:custGeom>
              <a:avLst/>
              <a:gdLst/>
              <a:ahLst/>
              <a:cxnLst/>
              <a:rect l="l" t="t" r="r" b="b"/>
              <a:pathLst>
                <a:path w="24130" h="8889">
                  <a:moveTo>
                    <a:pt x="23746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17809" y="8889"/>
                  </a:lnTo>
                  <a:lnTo>
                    <a:pt x="23746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0" y="2282190"/>
              <a:ext cx="19050" cy="7620"/>
            </a:xfrm>
            <a:custGeom>
              <a:avLst/>
              <a:gdLst/>
              <a:ahLst/>
              <a:cxnLst/>
              <a:rect l="l" t="t" r="r" b="b"/>
              <a:pathLst>
                <a:path w="19050" h="7619">
                  <a:moveTo>
                    <a:pt x="1865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3569" y="7620"/>
                  </a:lnTo>
                  <a:lnTo>
                    <a:pt x="18657" y="0"/>
                  </a:lnTo>
                  <a:close/>
                </a:path>
              </a:pathLst>
            </a:custGeom>
            <a:solidFill>
              <a:srgbClr val="B76C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0" y="2289809"/>
              <a:ext cx="13970" cy="7620"/>
            </a:xfrm>
            <a:custGeom>
              <a:avLst/>
              <a:gdLst/>
              <a:ahLst/>
              <a:cxnLst/>
              <a:rect l="l" t="t" r="r" b="b"/>
              <a:pathLst>
                <a:path w="13970" h="7619">
                  <a:moveTo>
                    <a:pt x="13569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8480" y="7619"/>
                  </a:lnTo>
                  <a:lnTo>
                    <a:pt x="13569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0" y="2297429"/>
              <a:ext cx="8890" cy="7620"/>
            </a:xfrm>
            <a:custGeom>
              <a:avLst/>
              <a:gdLst/>
              <a:ahLst/>
              <a:cxnLst/>
              <a:rect l="l" t="t" r="r" b="b"/>
              <a:pathLst>
                <a:path w="8890" h="7619">
                  <a:moveTo>
                    <a:pt x="848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392" y="7620"/>
                  </a:lnTo>
                  <a:lnTo>
                    <a:pt x="848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0" y="2303779"/>
              <a:ext cx="4445" cy="6350"/>
            </a:xfrm>
            <a:custGeom>
              <a:avLst/>
              <a:gdLst/>
              <a:ahLst/>
              <a:cxnLst/>
              <a:rect l="l" t="t" r="r" b="b"/>
              <a:pathLst>
                <a:path w="4445" h="6350">
                  <a:moveTo>
                    <a:pt x="4240" y="0"/>
                  </a:moveTo>
                  <a:lnTo>
                    <a:pt x="0" y="0"/>
                  </a:lnTo>
                  <a:lnTo>
                    <a:pt x="0" y="6350"/>
                  </a:lnTo>
                  <a:lnTo>
                    <a:pt x="4240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1190413" y="2453640"/>
              <a:ext cx="19050" cy="2540"/>
            </a:xfrm>
            <a:custGeom>
              <a:avLst/>
              <a:gdLst/>
              <a:ahLst/>
              <a:cxnLst/>
              <a:rect l="l" t="t" r="r" b="b"/>
              <a:pathLst>
                <a:path w="19050" h="2539">
                  <a:moveTo>
                    <a:pt x="18626" y="0"/>
                  </a:moveTo>
                  <a:lnTo>
                    <a:pt x="0" y="2539"/>
                  </a:lnTo>
                  <a:lnTo>
                    <a:pt x="7010" y="2539"/>
                  </a:lnTo>
                  <a:lnTo>
                    <a:pt x="18626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1162473" y="2456179"/>
              <a:ext cx="35560" cy="3810"/>
            </a:xfrm>
            <a:custGeom>
              <a:avLst/>
              <a:gdLst/>
              <a:ahLst/>
              <a:cxnLst/>
              <a:rect l="l" t="t" r="r" b="b"/>
              <a:pathLst>
                <a:path w="35559" h="3810">
                  <a:moveTo>
                    <a:pt x="3495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7527" y="3810"/>
                  </a:lnTo>
                  <a:lnTo>
                    <a:pt x="34950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1143846" y="2458719"/>
              <a:ext cx="42545" cy="3810"/>
            </a:xfrm>
            <a:custGeom>
              <a:avLst/>
              <a:gdLst/>
              <a:ahLst/>
              <a:cxnLst/>
              <a:rect l="l" t="t" r="r" b="b"/>
              <a:pathLst>
                <a:path w="42544" h="3810">
                  <a:moveTo>
                    <a:pt x="41961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24537" y="3809"/>
                  </a:lnTo>
                  <a:lnTo>
                    <a:pt x="41961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1115906" y="2462529"/>
              <a:ext cx="52705" cy="3810"/>
            </a:xfrm>
            <a:custGeom>
              <a:avLst/>
              <a:gdLst/>
              <a:ahLst/>
              <a:cxnLst/>
              <a:rect l="l" t="t" r="r" b="b"/>
              <a:pathLst>
                <a:path w="52705" h="3810">
                  <a:moveTo>
                    <a:pt x="5247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35054" y="3810"/>
                  </a:lnTo>
                  <a:lnTo>
                    <a:pt x="5247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1087966" y="2466340"/>
              <a:ext cx="63500" cy="3810"/>
            </a:xfrm>
            <a:custGeom>
              <a:avLst/>
              <a:gdLst/>
              <a:ahLst/>
              <a:cxnLst/>
              <a:rect l="l" t="t" r="r" b="b"/>
              <a:pathLst>
                <a:path w="63500" h="3810">
                  <a:moveTo>
                    <a:pt x="6299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45570" y="3810"/>
                  </a:lnTo>
                  <a:lnTo>
                    <a:pt x="62994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1060026" y="2470150"/>
              <a:ext cx="73660" cy="3810"/>
            </a:xfrm>
            <a:custGeom>
              <a:avLst/>
              <a:gdLst/>
              <a:ahLst/>
              <a:cxnLst/>
              <a:rect l="l" t="t" r="r" b="b"/>
              <a:pathLst>
                <a:path w="73659" h="3810">
                  <a:moveTo>
                    <a:pt x="73510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56086" y="3810"/>
                  </a:lnTo>
                  <a:lnTo>
                    <a:pt x="73510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1032086" y="2473959"/>
              <a:ext cx="84455" cy="3810"/>
            </a:xfrm>
            <a:custGeom>
              <a:avLst/>
              <a:gdLst/>
              <a:ahLst/>
              <a:cxnLst/>
              <a:rect l="l" t="t" r="r" b="b"/>
              <a:pathLst>
                <a:path w="84455" h="3810">
                  <a:moveTo>
                    <a:pt x="84026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66602" y="3810"/>
                  </a:lnTo>
                  <a:lnTo>
                    <a:pt x="84026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1004146" y="2477769"/>
              <a:ext cx="94615" cy="3810"/>
            </a:xfrm>
            <a:custGeom>
              <a:avLst/>
              <a:gdLst/>
              <a:ahLst/>
              <a:cxnLst/>
              <a:rect l="l" t="t" r="r" b="b"/>
              <a:pathLst>
                <a:path w="94615" h="3810">
                  <a:moveTo>
                    <a:pt x="94542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77118" y="3809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976206" y="2481579"/>
              <a:ext cx="105410" cy="3810"/>
            </a:xfrm>
            <a:custGeom>
              <a:avLst/>
              <a:gdLst/>
              <a:ahLst/>
              <a:cxnLst/>
              <a:rect l="l" t="t" r="r" b="b"/>
              <a:pathLst>
                <a:path w="105409" h="3810">
                  <a:moveTo>
                    <a:pt x="10505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87635" y="3810"/>
                  </a:lnTo>
                  <a:lnTo>
                    <a:pt x="105058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948266" y="2484119"/>
              <a:ext cx="121920" cy="5080"/>
            </a:xfrm>
            <a:custGeom>
              <a:avLst/>
              <a:gdLst/>
              <a:ahLst/>
              <a:cxnLst/>
              <a:rect l="l" t="t" r="r" b="b"/>
              <a:pathLst>
                <a:path w="121919" h="5080">
                  <a:moveTo>
                    <a:pt x="121383" y="0"/>
                  </a:moveTo>
                  <a:lnTo>
                    <a:pt x="37253" y="0"/>
                  </a:lnTo>
                  <a:lnTo>
                    <a:pt x="0" y="5079"/>
                  </a:lnTo>
                  <a:lnTo>
                    <a:pt x="98151" y="5079"/>
                  </a:lnTo>
                  <a:lnTo>
                    <a:pt x="121383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929640" y="2487929"/>
              <a:ext cx="123189" cy="3810"/>
            </a:xfrm>
            <a:custGeom>
              <a:avLst/>
              <a:gdLst/>
              <a:ahLst/>
              <a:cxnLst/>
              <a:rect l="l" t="t" r="r" b="b"/>
              <a:pathLst>
                <a:path w="123190" h="3810">
                  <a:moveTo>
                    <a:pt x="122585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05162" y="3810"/>
                  </a:lnTo>
                  <a:lnTo>
                    <a:pt x="122585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892386" y="2491740"/>
              <a:ext cx="142875" cy="5080"/>
            </a:xfrm>
            <a:custGeom>
              <a:avLst/>
              <a:gdLst/>
              <a:ahLst/>
              <a:cxnLst/>
              <a:rect l="l" t="t" r="r" b="b"/>
              <a:pathLst>
                <a:path w="142875" h="5080">
                  <a:moveTo>
                    <a:pt x="142415" y="0"/>
                  </a:moveTo>
                  <a:lnTo>
                    <a:pt x="37253" y="0"/>
                  </a:lnTo>
                  <a:lnTo>
                    <a:pt x="0" y="5080"/>
                  </a:lnTo>
                  <a:lnTo>
                    <a:pt x="119183" y="5080"/>
                  </a:lnTo>
                  <a:lnTo>
                    <a:pt x="142415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873760" y="2495550"/>
              <a:ext cx="144145" cy="3810"/>
            </a:xfrm>
            <a:custGeom>
              <a:avLst/>
              <a:gdLst/>
              <a:ahLst/>
              <a:cxnLst/>
              <a:rect l="l" t="t" r="r" b="b"/>
              <a:pathLst>
                <a:path w="144144" h="3810">
                  <a:moveTo>
                    <a:pt x="143618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26194" y="3810"/>
                  </a:lnTo>
                  <a:lnTo>
                    <a:pt x="143618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845819" y="2499359"/>
              <a:ext cx="154305" cy="3810"/>
            </a:xfrm>
            <a:custGeom>
              <a:avLst/>
              <a:gdLst/>
              <a:ahLst/>
              <a:cxnLst/>
              <a:rect l="l" t="t" r="r" b="b"/>
              <a:pathLst>
                <a:path w="154305" h="3810">
                  <a:moveTo>
                    <a:pt x="154134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36710" y="3810"/>
                  </a:lnTo>
                  <a:lnTo>
                    <a:pt x="154134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817879" y="2503169"/>
              <a:ext cx="165100" cy="3810"/>
            </a:xfrm>
            <a:custGeom>
              <a:avLst/>
              <a:gdLst/>
              <a:ahLst/>
              <a:cxnLst/>
              <a:rect l="l" t="t" r="r" b="b"/>
              <a:pathLst>
                <a:path w="165100" h="3810">
                  <a:moveTo>
                    <a:pt x="164650" y="0"/>
                  </a:moveTo>
                  <a:lnTo>
                    <a:pt x="27939" y="0"/>
                  </a:lnTo>
                  <a:lnTo>
                    <a:pt x="0" y="3809"/>
                  </a:lnTo>
                  <a:lnTo>
                    <a:pt x="147227" y="3809"/>
                  </a:lnTo>
                  <a:lnTo>
                    <a:pt x="164650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789939" y="2506979"/>
              <a:ext cx="175260" cy="3810"/>
            </a:xfrm>
            <a:custGeom>
              <a:avLst/>
              <a:gdLst/>
              <a:ahLst/>
              <a:cxnLst/>
              <a:rect l="l" t="t" r="r" b="b"/>
              <a:pathLst>
                <a:path w="175259" h="3810">
                  <a:moveTo>
                    <a:pt x="175167" y="0"/>
                  </a:moveTo>
                  <a:lnTo>
                    <a:pt x="27940" y="0"/>
                  </a:lnTo>
                  <a:lnTo>
                    <a:pt x="0" y="3810"/>
                  </a:lnTo>
                  <a:lnTo>
                    <a:pt x="157743" y="3810"/>
                  </a:lnTo>
                  <a:lnTo>
                    <a:pt x="17516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675893" y="2510790"/>
              <a:ext cx="272415" cy="3810"/>
            </a:xfrm>
            <a:custGeom>
              <a:avLst/>
              <a:gdLst/>
              <a:ahLst/>
              <a:cxnLst/>
              <a:rect l="l" t="t" r="r" b="b"/>
              <a:pathLst>
                <a:path w="272415" h="3810">
                  <a:moveTo>
                    <a:pt x="271789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254365" y="3810"/>
                  </a:lnTo>
                  <a:lnTo>
                    <a:pt x="271789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561848" y="2513329"/>
              <a:ext cx="374650" cy="5080"/>
            </a:xfrm>
            <a:custGeom>
              <a:avLst/>
              <a:gdLst/>
              <a:ahLst/>
              <a:cxnLst/>
              <a:rect l="l" t="t" r="r" b="b"/>
              <a:pathLst>
                <a:path w="374650" h="5080">
                  <a:moveTo>
                    <a:pt x="374219" y="0"/>
                  </a:moveTo>
                  <a:lnTo>
                    <a:pt x="152061" y="0"/>
                  </a:lnTo>
                  <a:lnTo>
                    <a:pt x="0" y="5080"/>
                  </a:lnTo>
                  <a:lnTo>
                    <a:pt x="350987" y="5080"/>
                  </a:lnTo>
                  <a:lnTo>
                    <a:pt x="374219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447802" y="2518409"/>
              <a:ext cx="465455" cy="3810"/>
            </a:xfrm>
            <a:custGeom>
              <a:avLst/>
              <a:gdLst/>
              <a:ahLst/>
              <a:cxnLst/>
              <a:rect l="l" t="t" r="r" b="b"/>
              <a:pathLst>
                <a:path w="465455" h="3810">
                  <a:moveTo>
                    <a:pt x="465033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447609" y="3810"/>
                  </a:lnTo>
                  <a:lnTo>
                    <a:pt x="4650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333755" y="2520950"/>
              <a:ext cx="567690" cy="5080"/>
            </a:xfrm>
            <a:custGeom>
              <a:avLst/>
              <a:gdLst/>
              <a:ahLst/>
              <a:cxnLst/>
              <a:rect l="l" t="t" r="r" b="b"/>
              <a:pathLst>
                <a:path w="567690" h="5080">
                  <a:moveTo>
                    <a:pt x="567463" y="0"/>
                  </a:moveTo>
                  <a:lnTo>
                    <a:pt x="152061" y="0"/>
                  </a:lnTo>
                  <a:lnTo>
                    <a:pt x="0" y="5079"/>
                  </a:lnTo>
                  <a:lnTo>
                    <a:pt x="544232" y="5079"/>
                  </a:lnTo>
                  <a:lnTo>
                    <a:pt x="567463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257725" y="2524759"/>
              <a:ext cx="626110" cy="3810"/>
            </a:xfrm>
            <a:custGeom>
              <a:avLst/>
              <a:gdLst/>
              <a:ahLst/>
              <a:cxnLst/>
              <a:rect l="l" t="t" r="r" b="b"/>
              <a:pathLst>
                <a:path w="626110" h="3810">
                  <a:moveTo>
                    <a:pt x="626070" y="0"/>
                  </a:moveTo>
                  <a:lnTo>
                    <a:pt x="114046" y="0"/>
                  </a:lnTo>
                  <a:lnTo>
                    <a:pt x="0" y="3810"/>
                  </a:lnTo>
                  <a:lnTo>
                    <a:pt x="608646" y="3810"/>
                  </a:lnTo>
                  <a:lnTo>
                    <a:pt x="626070" y="0"/>
                  </a:lnTo>
                  <a:close/>
                </a:path>
              </a:pathLst>
            </a:custGeom>
            <a:solidFill>
              <a:srgbClr val="C3A3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213766" y="2528569"/>
              <a:ext cx="650240" cy="3810"/>
            </a:xfrm>
            <a:custGeom>
              <a:avLst/>
              <a:gdLst/>
              <a:ahLst/>
              <a:cxnLst/>
              <a:rect l="l" t="t" r="r" b="b"/>
              <a:pathLst>
                <a:path w="650240" h="3810">
                  <a:moveTo>
                    <a:pt x="649693" y="0"/>
                  </a:moveTo>
                  <a:lnTo>
                    <a:pt x="24942" y="0"/>
                  </a:lnTo>
                  <a:lnTo>
                    <a:pt x="24942" y="1270"/>
                  </a:lnTo>
                  <a:lnTo>
                    <a:pt x="0" y="1270"/>
                  </a:lnTo>
                  <a:lnTo>
                    <a:pt x="0" y="3810"/>
                  </a:lnTo>
                  <a:lnTo>
                    <a:pt x="640981" y="3810"/>
                  </a:lnTo>
                  <a:lnTo>
                    <a:pt x="640981" y="1270"/>
                  </a:lnTo>
                  <a:lnTo>
                    <a:pt x="649693" y="1270"/>
                  </a:lnTo>
                  <a:lnTo>
                    <a:pt x="649693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190019" y="2532379"/>
              <a:ext cx="659130" cy="3810"/>
            </a:xfrm>
            <a:custGeom>
              <a:avLst/>
              <a:gdLst/>
              <a:ahLst/>
              <a:cxnLst/>
              <a:rect l="l" t="t" r="r" b="b"/>
              <a:pathLst>
                <a:path w="659130" h="3810">
                  <a:moveTo>
                    <a:pt x="65892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505" y="3810"/>
                  </a:lnTo>
                  <a:lnTo>
                    <a:pt x="658929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172205" y="253619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319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1895" y="3810"/>
                  </a:lnTo>
                  <a:lnTo>
                    <a:pt x="659319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154390" y="2540000"/>
              <a:ext cx="659765" cy="3810"/>
            </a:xfrm>
            <a:custGeom>
              <a:avLst/>
              <a:gdLst/>
              <a:ahLst/>
              <a:cxnLst/>
              <a:rect l="l" t="t" r="r" b="b"/>
              <a:pathLst>
                <a:path w="659765" h="3810">
                  <a:moveTo>
                    <a:pt x="65971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286" y="3810"/>
                  </a:lnTo>
                  <a:lnTo>
                    <a:pt x="659710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136576" y="2543809"/>
              <a:ext cx="660400" cy="3810"/>
            </a:xfrm>
            <a:custGeom>
              <a:avLst/>
              <a:gdLst/>
              <a:ahLst/>
              <a:cxnLst/>
              <a:rect l="l" t="t" r="r" b="b"/>
              <a:pathLst>
                <a:path w="660400" h="3810">
                  <a:moveTo>
                    <a:pt x="66010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2676" y="3810"/>
                  </a:lnTo>
                  <a:lnTo>
                    <a:pt x="660100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118762" y="254761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491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067" y="3809"/>
                  </a:lnTo>
                  <a:lnTo>
                    <a:pt x="660491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106885" y="2550159"/>
              <a:ext cx="661035" cy="3810"/>
            </a:xfrm>
            <a:custGeom>
              <a:avLst/>
              <a:gdLst/>
              <a:ahLst/>
              <a:cxnLst/>
              <a:rect l="l" t="t" r="r" b="b"/>
              <a:pathLst>
                <a:path w="661035" h="3810">
                  <a:moveTo>
                    <a:pt x="660751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43327" y="3810"/>
                  </a:lnTo>
                  <a:lnTo>
                    <a:pt x="660751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89071" y="255396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142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643718" y="3809"/>
                  </a:lnTo>
                  <a:lnTo>
                    <a:pt x="661142" y="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71257" y="2557779"/>
              <a:ext cx="661670" cy="3810"/>
            </a:xfrm>
            <a:custGeom>
              <a:avLst/>
              <a:gdLst/>
              <a:ahLst/>
              <a:cxnLst/>
              <a:rect l="l" t="t" r="r" b="b"/>
              <a:pathLst>
                <a:path w="661670" h="3810">
                  <a:moveTo>
                    <a:pt x="661532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601492" y="3810"/>
                  </a:lnTo>
                  <a:lnTo>
                    <a:pt x="661532" y="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53442" y="2561590"/>
              <a:ext cx="619760" cy="3810"/>
            </a:xfrm>
            <a:custGeom>
              <a:avLst/>
              <a:gdLst/>
              <a:ahLst/>
              <a:cxnLst/>
              <a:rect l="l" t="t" r="r" b="b"/>
              <a:pathLst>
                <a:path w="619760" h="3810">
                  <a:moveTo>
                    <a:pt x="619306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59266" y="3810"/>
                  </a:lnTo>
                  <a:lnTo>
                    <a:pt x="619306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35628" y="2565400"/>
              <a:ext cx="577215" cy="3810"/>
            </a:xfrm>
            <a:custGeom>
              <a:avLst/>
              <a:gdLst/>
              <a:ahLst/>
              <a:cxnLst/>
              <a:rect l="l" t="t" r="r" b="b"/>
              <a:pathLst>
                <a:path w="577215" h="3810">
                  <a:moveTo>
                    <a:pt x="577080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517040" y="3810"/>
                  </a:lnTo>
                  <a:lnTo>
                    <a:pt x="577080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17814" y="2569209"/>
              <a:ext cx="535305" cy="3810"/>
            </a:xfrm>
            <a:custGeom>
              <a:avLst/>
              <a:gdLst/>
              <a:ahLst/>
              <a:cxnLst/>
              <a:rect l="l" t="t" r="r" b="b"/>
              <a:pathLst>
                <a:path w="535305" h="3810">
                  <a:moveTo>
                    <a:pt x="534854" y="0"/>
                  </a:moveTo>
                  <a:lnTo>
                    <a:pt x="17814" y="0"/>
                  </a:lnTo>
                  <a:lnTo>
                    <a:pt x="0" y="3810"/>
                  </a:lnTo>
                  <a:lnTo>
                    <a:pt x="474814" y="3810"/>
                  </a:lnTo>
                  <a:lnTo>
                    <a:pt x="534854" y="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0" y="2573019"/>
              <a:ext cx="492759" cy="3810"/>
            </a:xfrm>
            <a:custGeom>
              <a:avLst/>
              <a:gdLst/>
              <a:ahLst/>
              <a:cxnLst/>
              <a:rect l="l" t="t" r="r" b="b"/>
              <a:pathLst>
                <a:path w="492759" h="3810">
                  <a:moveTo>
                    <a:pt x="492628" y="0"/>
                  </a:moveTo>
                  <a:lnTo>
                    <a:pt x="17814" y="0"/>
                  </a:lnTo>
                  <a:lnTo>
                    <a:pt x="0" y="3809"/>
                  </a:lnTo>
                  <a:lnTo>
                    <a:pt x="432588" y="3809"/>
                  </a:lnTo>
                  <a:lnTo>
                    <a:pt x="492628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0" y="2575559"/>
              <a:ext cx="442595" cy="5080"/>
            </a:xfrm>
            <a:custGeom>
              <a:avLst/>
              <a:gdLst/>
              <a:ahLst/>
              <a:cxnLst/>
              <a:rect l="l" t="t" r="r" b="b"/>
              <a:pathLst>
                <a:path w="442595" h="5080">
                  <a:moveTo>
                    <a:pt x="442595" y="0"/>
                  </a:moveTo>
                  <a:lnTo>
                    <a:pt x="2959" y="0"/>
                  </a:lnTo>
                  <a:lnTo>
                    <a:pt x="2959" y="1270"/>
                  </a:lnTo>
                  <a:lnTo>
                    <a:pt x="0" y="1270"/>
                  </a:lnTo>
                  <a:lnTo>
                    <a:pt x="0" y="5080"/>
                  </a:lnTo>
                  <a:lnTo>
                    <a:pt x="402564" y="5080"/>
                  </a:lnTo>
                  <a:lnTo>
                    <a:pt x="402564" y="1270"/>
                  </a:lnTo>
                  <a:lnTo>
                    <a:pt x="442595" y="1270"/>
                  </a:lnTo>
                  <a:lnTo>
                    <a:pt x="442595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0" y="2579369"/>
              <a:ext cx="393065" cy="5080"/>
            </a:xfrm>
            <a:custGeom>
              <a:avLst/>
              <a:gdLst/>
              <a:ahLst/>
              <a:cxnLst/>
              <a:rect l="l" t="t" r="r" b="b"/>
              <a:pathLst>
                <a:path w="393065" h="5080">
                  <a:moveTo>
                    <a:pt x="392561" y="0"/>
                  </a:moveTo>
                  <a:lnTo>
                    <a:pt x="0" y="0"/>
                  </a:lnTo>
                  <a:lnTo>
                    <a:pt x="0" y="5079"/>
                  </a:lnTo>
                  <a:lnTo>
                    <a:pt x="312507" y="5079"/>
                  </a:lnTo>
                  <a:lnTo>
                    <a:pt x="392561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0" y="2583179"/>
              <a:ext cx="332740" cy="5080"/>
            </a:xfrm>
            <a:custGeom>
              <a:avLst/>
              <a:gdLst/>
              <a:ahLst/>
              <a:cxnLst/>
              <a:rect l="l" t="t" r="r" b="b"/>
              <a:pathLst>
                <a:path w="332740" h="5080">
                  <a:moveTo>
                    <a:pt x="332521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252467" y="5080"/>
                  </a:lnTo>
                  <a:lnTo>
                    <a:pt x="33252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0" y="2586990"/>
              <a:ext cx="273050" cy="3810"/>
            </a:xfrm>
            <a:custGeom>
              <a:avLst/>
              <a:gdLst/>
              <a:ahLst/>
              <a:cxnLst/>
              <a:rect l="l" t="t" r="r" b="b"/>
              <a:pathLst>
                <a:path w="273050" h="3810">
                  <a:moveTo>
                    <a:pt x="27248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212440" y="3810"/>
                  </a:lnTo>
                  <a:lnTo>
                    <a:pt x="27248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0" y="2606040"/>
              <a:ext cx="93345" cy="3810"/>
            </a:xfrm>
            <a:custGeom>
              <a:avLst/>
              <a:gdLst/>
              <a:ahLst/>
              <a:cxnLst/>
              <a:rect l="l" t="t" r="r" b="b"/>
              <a:pathLst>
                <a:path w="93345" h="3810">
                  <a:moveTo>
                    <a:pt x="92765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72886" y="3810"/>
                  </a:lnTo>
                  <a:lnTo>
                    <a:pt x="9276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0" y="2609850"/>
              <a:ext cx="73025" cy="3810"/>
            </a:xfrm>
            <a:custGeom>
              <a:avLst/>
              <a:gdLst/>
              <a:ahLst/>
              <a:cxnLst/>
              <a:rect l="l" t="t" r="r" b="b"/>
              <a:pathLst>
                <a:path w="73025" h="3810">
                  <a:moveTo>
                    <a:pt x="7288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53008" y="3810"/>
                  </a:lnTo>
                  <a:lnTo>
                    <a:pt x="72886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0" y="2612390"/>
              <a:ext cx="59690" cy="5080"/>
            </a:xfrm>
            <a:custGeom>
              <a:avLst/>
              <a:gdLst/>
              <a:ahLst/>
              <a:cxnLst/>
              <a:rect l="l" t="t" r="r" b="b"/>
              <a:pathLst>
                <a:path w="59690" h="5080">
                  <a:moveTo>
                    <a:pt x="59634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33130" y="5080"/>
                  </a:lnTo>
                  <a:lnTo>
                    <a:pt x="59634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0" y="2616200"/>
              <a:ext cx="40005" cy="3810"/>
            </a:xfrm>
            <a:custGeom>
              <a:avLst/>
              <a:gdLst/>
              <a:ahLst/>
              <a:cxnLst/>
              <a:rect l="l" t="t" r="r" b="b"/>
              <a:pathLst>
                <a:path w="40005" h="3810">
                  <a:moveTo>
                    <a:pt x="39756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3810"/>
                  </a:lnTo>
                  <a:lnTo>
                    <a:pt x="3975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0" y="2620009"/>
              <a:ext cx="20320" cy="3810"/>
            </a:xfrm>
            <a:custGeom>
              <a:avLst/>
              <a:gdLst/>
              <a:ahLst/>
              <a:cxnLst/>
              <a:rect l="l" t="t" r="r" b="b"/>
              <a:pathLst>
                <a:path w="20320" h="3810">
                  <a:moveTo>
                    <a:pt x="19878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19878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3672839" y="5447029"/>
              <a:ext cx="5052060" cy="11823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304800" y="201929"/>
              <a:ext cx="20320" cy="7620"/>
            </a:xfrm>
            <a:custGeom>
              <a:avLst/>
              <a:gdLst/>
              <a:ahLst/>
              <a:cxnLst/>
              <a:rect l="l" t="t" r="r" b="b"/>
              <a:pathLst>
                <a:path w="20320" h="7620">
                  <a:moveTo>
                    <a:pt x="1270" y="0"/>
                  </a:moveTo>
                  <a:lnTo>
                    <a:pt x="0" y="0"/>
                  </a:lnTo>
                  <a:lnTo>
                    <a:pt x="0" y="1270"/>
                  </a:lnTo>
                  <a:lnTo>
                    <a:pt x="1270" y="1270"/>
                  </a:lnTo>
                  <a:lnTo>
                    <a:pt x="1270" y="0"/>
                  </a:lnTo>
                  <a:close/>
                </a:path>
                <a:path w="20320" h="7620">
                  <a:moveTo>
                    <a:pt x="20320" y="6350"/>
                  </a:moveTo>
                  <a:lnTo>
                    <a:pt x="19050" y="6350"/>
                  </a:lnTo>
                  <a:lnTo>
                    <a:pt x="19050" y="7620"/>
                  </a:lnTo>
                  <a:lnTo>
                    <a:pt x="20320" y="7620"/>
                  </a:lnTo>
                  <a:lnTo>
                    <a:pt x="20320" y="6350"/>
                  </a:lnTo>
                  <a:close/>
                </a:path>
              </a:pathLst>
            </a:custGeom>
            <a:solidFill>
              <a:srgbClr val="991D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060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-1270" y="64287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363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-1270" y="644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-1270" y="64503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969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-1270" y="645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-1270" y="64655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C6C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-1270" y="64731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-1270" y="64795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F6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-1270" y="648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-1270" y="649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-1270" y="65023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-1270" y="65087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676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-1270" y="65163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-1270" y="65239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-1270" y="65316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-1270" y="65379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-1270" y="65455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F7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-1270" y="65531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-1270" y="656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282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-1270" y="656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-1270" y="65747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-1270" y="65824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-1270" y="659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-1270" y="659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-1270" y="66039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-1270" y="661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-1270" y="66179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-1270" y="662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-1270" y="66332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-1270" y="664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95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-1270" y="66471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-1270" y="66547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-1270" y="66624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-1270" y="667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-1270" y="66763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-1270" y="66840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-1270" y="66916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-1270" y="66992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-1270" y="67055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A5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-1270" y="671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-1270" y="672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8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-1270" y="67284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-1270" y="67348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-1270" y="67424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-1270" y="67500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-1270" y="675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-1270" y="67640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-1270" y="677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4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-1270" y="677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-1270" y="678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-1270" y="6793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-1270" y="680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BBB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-1270" y="68084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DBD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-1270" y="68160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B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-1270" y="68224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0C0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-1270" y="68300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2C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-1270" y="68376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4C4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-1270" y="6845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C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-1270" y="68516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7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-1270" y="639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D5D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-1270" y="64071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E5E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-1270" y="64147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5F5F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-1270" y="64211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161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-1270" y="6428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262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-1270" y="64363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464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-1270" y="64427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666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-1270" y="6450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767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-1270" y="64579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868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-1270" y="64643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A6A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-1270" y="64719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B6B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-1270" y="64795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D6D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-1270" y="64871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6E6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-1270" y="64935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070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-1270" y="6501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17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-1270" y="65087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373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-1270" y="65150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4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-1270" y="6522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575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-1270" y="65303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7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-1270" y="65379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878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-1270" y="65443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A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-1270" y="6551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-1270" y="65595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D7D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-1270" y="65658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7E7E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-1270" y="6573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-1270" y="65811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1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-1270" y="65874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38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-1270" y="659511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484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-1270" y="66027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68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-1270" y="66103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7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-1270" y="66166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989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-1270" y="66243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A8A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-1270" y="66319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B8B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-1270" y="66382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D8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-1270" y="66459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8E8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-1270" y="66535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090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-1270" y="66598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191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-1270" y="666749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3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-1270" y="66751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94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-1270" y="66827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6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-1270" y="66890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-1270" y="66967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-1270" y="67043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A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-1270" y="67106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-1270" y="67182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D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-1270" y="67259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F9F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-1270" y="67322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A0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-1270" y="67398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1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-1270" y="67475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-1270" y="67551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4A4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-1270" y="67614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6A6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-1270" y="67690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A7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-1270" y="67767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A9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-1270" y="67830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AA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-1270" y="67906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A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-1270" y="67983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DA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-1270" y="68059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F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-1270" y="68122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B0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-1270" y="68198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2B2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-1270" y="68275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B3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-1270" y="68338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-1270" y="68414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6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-1270" y="684911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B7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0" y="6855460"/>
              <a:ext cx="9144000" cy="2540"/>
            </a:xfrm>
            <a:custGeom>
              <a:avLst/>
              <a:gdLst/>
              <a:ahLst/>
              <a:cxnLst/>
              <a:rect l="l" t="t" r="r" b="b"/>
              <a:pathLst>
                <a:path w="9144000" h="2540">
                  <a:moveTo>
                    <a:pt x="0" y="2540"/>
                  </a:moveTo>
                  <a:lnTo>
                    <a:pt x="0" y="0"/>
                  </a:lnTo>
                  <a:lnTo>
                    <a:pt x="9144000" y="0"/>
                  </a:lnTo>
                  <a:lnTo>
                    <a:pt x="9144000" y="2540"/>
                  </a:lnTo>
                  <a:lnTo>
                    <a:pt x="0" y="2540"/>
                  </a:lnTo>
                  <a:close/>
                </a:path>
              </a:pathLst>
            </a:custGeom>
            <a:solidFill>
              <a:srgbClr val="B9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-1270" y="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-1270" y="63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DCA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-1270" y="139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BC9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-1270" y="203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9C7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-1270" y="2793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7C6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-1270" y="355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6C4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-1270" y="431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4C3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-1270" y="495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2C2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-1270" y="5714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F0C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-1270" y="6476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FB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-1270" y="723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DB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-1270" y="7874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BBC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-1270" y="8636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90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9BB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-1270" y="939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8B9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-1270" y="1016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6B8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-1270" y="10795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4B6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-1270" y="1155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2B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-1270" y="1231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E1B4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-1270" y="1308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FB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-1270" y="13715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DB1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-1270" y="1447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BAF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-1270" y="1524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AAE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-1270" y="16001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8AD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-1270" y="16636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6AB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-1270" y="17399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4AA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-1270" y="1816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3A8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-1270" y="1892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19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D1A7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-1270" y="1955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FA6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-1270" y="20320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DA4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-1270" y="2108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CA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-1270" y="21717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AA1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-1270" y="2247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8A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-1270" y="23240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69E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-1270" y="2400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59D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-1270" y="24637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39C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-1270" y="2540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C19A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-1270" y="26162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F99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-1270" y="2692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E97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-1270" y="27558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C96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-1270" y="2832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A95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-1270" y="2908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893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-1270" y="2984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792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-1270" y="30480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590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-1270" y="3124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38F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-1270" y="3200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18E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-1270" y="3276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B08C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-1270" y="33400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E8B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-1270" y="341629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90"/>
                  </a:lnTo>
                  <a:lnTo>
                    <a:pt x="9146540" y="889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C8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-1270" y="3492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A88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-1270" y="3568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987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-1270" y="363220"/>
              <a:ext cx="9146540" cy="8890"/>
            </a:xfrm>
            <a:custGeom>
              <a:avLst/>
              <a:gdLst/>
              <a:ahLst/>
              <a:cxnLst/>
              <a:rect l="l" t="t" r="r" b="b"/>
              <a:pathLst>
                <a:path w="9146540" h="8889">
                  <a:moveTo>
                    <a:pt x="9146540" y="0"/>
                  </a:moveTo>
                  <a:lnTo>
                    <a:pt x="0" y="0"/>
                  </a:lnTo>
                  <a:lnTo>
                    <a:pt x="0" y="8889"/>
                  </a:lnTo>
                  <a:lnTo>
                    <a:pt x="9146540" y="888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785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-1270" y="3708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584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-1270" y="37845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382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-1270" y="3860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281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-1270" y="39242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A08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-1270" y="40005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E7E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-1270" y="40767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C7D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-1270" y="41528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B7B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-1270" y="42163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97A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-1270" y="429260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19"/>
                  </a:lnTo>
                  <a:lnTo>
                    <a:pt x="9146540" y="7619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77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-1270" y="43687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577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-1270" y="44449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476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-1270" y="450849"/>
              <a:ext cx="9146540" cy="7620"/>
            </a:xfrm>
            <a:custGeom>
              <a:avLst/>
              <a:gdLst/>
              <a:ahLst/>
              <a:cxnLst/>
              <a:rect l="l" t="t" r="r" b="b"/>
              <a:pathLst>
                <a:path w="9146540" h="7620">
                  <a:moveTo>
                    <a:pt x="9146540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9146540" y="7620"/>
                  </a:lnTo>
                  <a:lnTo>
                    <a:pt x="9146540" y="0"/>
                  </a:lnTo>
                  <a:close/>
                </a:path>
              </a:pathLst>
            </a:custGeom>
            <a:solidFill>
              <a:srgbClr val="9274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1616710" y="1239519"/>
              <a:ext cx="109220" cy="79375"/>
            </a:xfrm>
            <a:custGeom>
              <a:avLst/>
              <a:gdLst/>
              <a:ahLst/>
              <a:cxnLst/>
              <a:rect l="l" t="t" r="r" b="b"/>
              <a:pathLst>
                <a:path w="109219" h="79375">
                  <a:moveTo>
                    <a:pt x="67309" y="0"/>
                  </a:moveTo>
                  <a:lnTo>
                    <a:pt x="0" y="29209"/>
                  </a:lnTo>
                  <a:lnTo>
                    <a:pt x="29209" y="67309"/>
                  </a:lnTo>
                  <a:lnTo>
                    <a:pt x="35136" y="79163"/>
                  </a:lnTo>
                  <a:lnTo>
                    <a:pt x="108817" y="5482"/>
                  </a:lnTo>
                  <a:lnTo>
                    <a:pt x="67309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1646766" y="378883"/>
              <a:ext cx="1107440" cy="1021715"/>
            </a:xfrm>
            <a:custGeom>
              <a:avLst/>
              <a:gdLst/>
              <a:ahLst/>
              <a:cxnLst/>
              <a:rect l="l" t="t" r="r" b="b"/>
              <a:pathLst>
                <a:path w="1107439" h="1021715">
                  <a:moveTo>
                    <a:pt x="65299" y="864340"/>
                  </a:moveTo>
                  <a:lnTo>
                    <a:pt x="0" y="929639"/>
                  </a:lnTo>
                  <a:lnTo>
                    <a:pt x="37253" y="1004146"/>
                  </a:lnTo>
                  <a:lnTo>
                    <a:pt x="86171" y="1021268"/>
                  </a:lnTo>
                  <a:lnTo>
                    <a:pt x="221059" y="886380"/>
                  </a:lnTo>
                  <a:lnTo>
                    <a:pt x="171873" y="878416"/>
                  </a:lnTo>
                  <a:lnTo>
                    <a:pt x="65299" y="864340"/>
                  </a:lnTo>
                  <a:close/>
                </a:path>
                <a:path w="1107439" h="1021715">
                  <a:moveTo>
                    <a:pt x="1107440" y="0"/>
                  </a:moveTo>
                  <a:lnTo>
                    <a:pt x="965623" y="56726"/>
                  </a:lnTo>
                  <a:lnTo>
                    <a:pt x="913872" y="193567"/>
                  </a:lnTo>
                  <a:lnTo>
                    <a:pt x="1107440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1721649" y="364489"/>
              <a:ext cx="1124585" cy="1111885"/>
            </a:xfrm>
            <a:custGeom>
              <a:avLst/>
              <a:gdLst/>
              <a:ahLst/>
              <a:cxnLst/>
              <a:rect l="l" t="t" r="r" b="b"/>
              <a:pathLst>
                <a:path w="1124585" h="1111885">
                  <a:moveTo>
                    <a:pt x="133060" y="898649"/>
                  </a:moveTo>
                  <a:lnTo>
                    <a:pt x="0" y="1031710"/>
                  </a:lnTo>
                  <a:lnTo>
                    <a:pt x="38570" y="1045210"/>
                  </a:lnTo>
                  <a:lnTo>
                    <a:pt x="98126" y="1111383"/>
                  </a:lnTo>
                  <a:lnTo>
                    <a:pt x="295110" y="914400"/>
                  </a:lnTo>
                  <a:lnTo>
                    <a:pt x="230340" y="914400"/>
                  </a:lnTo>
                  <a:lnTo>
                    <a:pt x="133060" y="898649"/>
                  </a:lnTo>
                  <a:close/>
                </a:path>
                <a:path w="1124585" h="1111885">
                  <a:moveTo>
                    <a:pt x="297650" y="904239"/>
                  </a:moveTo>
                  <a:lnTo>
                    <a:pt x="230340" y="914400"/>
                  </a:lnTo>
                  <a:lnTo>
                    <a:pt x="295110" y="914400"/>
                  </a:lnTo>
                  <a:lnTo>
                    <a:pt x="302010" y="907499"/>
                  </a:lnTo>
                  <a:lnTo>
                    <a:pt x="297650" y="904239"/>
                  </a:lnTo>
                  <a:close/>
                </a:path>
                <a:path w="1124585" h="1111885">
                  <a:moveTo>
                    <a:pt x="1068540" y="0"/>
                  </a:moveTo>
                  <a:lnTo>
                    <a:pt x="1007157" y="24553"/>
                  </a:lnTo>
                  <a:lnTo>
                    <a:pt x="848258" y="183451"/>
                  </a:lnTo>
                  <a:lnTo>
                    <a:pt x="758660" y="420370"/>
                  </a:lnTo>
                  <a:lnTo>
                    <a:pt x="585940" y="623570"/>
                  </a:lnTo>
                  <a:lnTo>
                    <a:pt x="1124028" y="85481"/>
                  </a:lnTo>
                  <a:lnTo>
                    <a:pt x="1068540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1779269" y="440249"/>
              <a:ext cx="1130935" cy="1206500"/>
            </a:xfrm>
            <a:custGeom>
              <a:avLst/>
              <a:gdLst/>
              <a:ahLst/>
              <a:cxnLst/>
              <a:rect l="l" t="t" r="r" b="b"/>
              <a:pathLst>
                <a:path w="1130935" h="1206500">
                  <a:moveTo>
                    <a:pt x="240030" y="828480"/>
                  </a:moveTo>
                  <a:lnTo>
                    <a:pt x="230421" y="829930"/>
                  </a:lnTo>
                  <a:lnTo>
                    <a:pt x="33060" y="1027351"/>
                  </a:lnTo>
                  <a:lnTo>
                    <a:pt x="49530" y="1045650"/>
                  </a:lnTo>
                  <a:lnTo>
                    <a:pt x="0" y="1152330"/>
                  </a:lnTo>
                  <a:lnTo>
                    <a:pt x="32385" y="1206305"/>
                  </a:lnTo>
                  <a:lnTo>
                    <a:pt x="337408" y="901282"/>
                  </a:lnTo>
                  <a:lnTo>
                    <a:pt x="240030" y="828480"/>
                  </a:lnTo>
                  <a:close/>
                </a:path>
                <a:path w="1130935" h="1206500">
                  <a:moveTo>
                    <a:pt x="1060097" y="0"/>
                  </a:moveTo>
                  <a:lnTo>
                    <a:pt x="618406" y="441826"/>
                  </a:lnTo>
                  <a:lnTo>
                    <a:pt x="528319" y="547810"/>
                  </a:lnTo>
                  <a:lnTo>
                    <a:pt x="572255" y="666435"/>
                  </a:lnTo>
                  <a:lnTo>
                    <a:pt x="1130394" y="108295"/>
                  </a:lnTo>
                  <a:lnTo>
                    <a:pt x="1060097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1805770" y="538826"/>
              <a:ext cx="1174115" cy="1189355"/>
            </a:xfrm>
            <a:custGeom>
              <a:avLst/>
              <a:gdLst/>
              <a:ahLst/>
              <a:cxnLst/>
              <a:rect l="l" t="t" r="r" b="b"/>
              <a:pathLst>
                <a:path w="1174114" h="1189355">
                  <a:moveTo>
                    <a:pt x="301875" y="795953"/>
                  </a:moveTo>
                  <a:lnTo>
                    <a:pt x="0" y="1097921"/>
                  </a:lnTo>
                  <a:lnTo>
                    <a:pt x="42079" y="1168053"/>
                  </a:lnTo>
                  <a:lnTo>
                    <a:pt x="86898" y="1188823"/>
                  </a:lnTo>
                  <a:lnTo>
                    <a:pt x="403611" y="872013"/>
                  </a:lnTo>
                  <a:lnTo>
                    <a:pt x="301875" y="795953"/>
                  </a:lnTo>
                  <a:close/>
                </a:path>
                <a:path w="1174114" h="1189355">
                  <a:moveTo>
                    <a:pt x="1097584" y="0"/>
                  </a:moveTo>
                  <a:lnTo>
                    <a:pt x="541468" y="556287"/>
                  </a:lnTo>
                  <a:lnTo>
                    <a:pt x="589525" y="686042"/>
                  </a:lnTo>
                  <a:lnTo>
                    <a:pt x="1174100" y="101287"/>
                  </a:lnTo>
                  <a:lnTo>
                    <a:pt x="1125389" y="42833"/>
                  </a:lnTo>
                  <a:lnTo>
                    <a:pt x="109758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1847850" y="631801"/>
              <a:ext cx="1206500" cy="1224915"/>
            </a:xfrm>
            <a:custGeom>
              <a:avLst/>
              <a:gdLst/>
              <a:ahLst/>
              <a:cxnLst/>
              <a:rect l="l" t="t" r="r" b="b"/>
              <a:pathLst>
                <a:path w="1206500" h="1224914">
                  <a:moveTo>
                    <a:pt x="352812" y="772518"/>
                  </a:moveTo>
                  <a:lnTo>
                    <a:pt x="34406" y="1091023"/>
                  </a:lnTo>
                  <a:lnTo>
                    <a:pt x="104139" y="1123338"/>
                  </a:lnTo>
                  <a:lnTo>
                    <a:pt x="0" y="1171598"/>
                  </a:lnTo>
                  <a:lnTo>
                    <a:pt x="46989" y="1209698"/>
                  </a:lnTo>
                  <a:lnTo>
                    <a:pt x="78641" y="1224601"/>
                  </a:lnTo>
                  <a:lnTo>
                    <a:pt x="452734" y="850393"/>
                  </a:lnTo>
                  <a:lnTo>
                    <a:pt x="438150" y="836318"/>
                  </a:lnTo>
                  <a:lnTo>
                    <a:pt x="352812" y="772518"/>
                  </a:lnTo>
                  <a:close/>
                </a:path>
                <a:path w="1206500" h="1224914">
                  <a:moveTo>
                    <a:pt x="1125094" y="0"/>
                  </a:moveTo>
                  <a:lnTo>
                    <a:pt x="543327" y="581945"/>
                  </a:lnTo>
                  <a:lnTo>
                    <a:pt x="561339" y="630578"/>
                  </a:lnTo>
                  <a:lnTo>
                    <a:pt x="600174" y="702908"/>
                  </a:lnTo>
                  <a:lnTo>
                    <a:pt x="1205913" y="96983"/>
                  </a:lnTo>
                  <a:lnTo>
                    <a:pt x="1125094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1914995" y="719939"/>
              <a:ext cx="1212850" cy="1188720"/>
            </a:xfrm>
            <a:custGeom>
              <a:avLst/>
              <a:gdLst/>
              <a:ahLst/>
              <a:cxnLst/>
              <a:rect l="l" t="t" r="r" b="b"/>
              <a:pathLst>
                <a:path w="1212850" h="1188720">
                  <a:moveTo>
                    <a:pt x="377101" y="754064"/>
                  </a:moveTo>
                  <a:lnTo>
                    <a:pt x="0" y="1131050"/>
                  </a:lnTo>
                  <a:lnTo>
                    <a:pt x="122012" y="1188498"/>
                  </a:lnTo>
                  <a:lnTo>
                    <a:pt x="468317" y="842087"/>
                  </a:lnTo>
                  <a:lnTo>
                    <a:pt x="377101" y="754064"/>
                  </a:lnTo>
                  <a:close/>
                </a:path>
                <a:path w="1212850" h="1188720">
                  <a:moveTo>
                    <a:pt x="1131397" y="0"/>
                  </a:moveTo>
                  <a:lnTo>
                    <a:pt x="527234" y="603977"/>
                  </a:lnTo>
                  <a:lnTo>
                    <a:pt x="589821" y="720545"/>
                  </a:lnTo>
                  <a:lnTo>
                    <a:pt x="1212660" y="97515"/>
                  </a:lnTo>
                  <a:lnTo>
                    <a:pt x="1131397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2025523" y="808607"/>
              <a:ext cx="1143000" cy="1151890"/>
            </a:xfrm>
            <a:custGeom>
              <a:avLst/>
              <a:gdLst/>
              <a:ahLst/>
              <a:cxnLst/>
              <a:rect l="l" t="t" r="r" b="b"/>
              <a:pathLst>
                <a:path w="1143000" h="1151889">
                  <a:moveTo>
                    <a:pt x="349301" y="745228"/>
                  </a:moveTo>
                  <a:lnTo>
                    <a:pt x="0" y="1094423"/>
                  </a:lnTo>
                  <a:lnTo>
                    <a:pt x="120890" y="1151342"/>
                  </a:lnTo>
                  <a:lnTo>
                    <a:pt x="439785" y="832545"/>
                  </a:lnTo>
                  <a:lnTo>
                    <a:pt x="349301" y="745228"/>
                  </a:lnTo>
                  <a:close/>
                </a:path>
                <a:path w="1143000" h="1151889">
                  <a:moveTo>
                    <a:pt x="1094758" y="0"/>
                  </a:moveTo>
                  <a:lnTo>
                    <a:pt x="473493" y="621075"/>
                  </a:lnTo>
                  <a:lnTo>
                    <a:pt x="485266" y="643002"/>
                  </a:lnTo>
                  <a:lnTo>
                    <a:pt x="499737" y="772611"/>
                  </a:lnTo>
                  <a:lnTo>
                    <a:pt x="1142717" y="129829"/>
                  </a:lnTo>
                  <a:lnTo>
                    <a:pt x="1108836" y="16892"/>
                  </a:lnTo>
                  <a:lnTo>
                    <a:pt x="109475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2135744" y="926123"/>
              <a:ext cx="1056005" cy="1078230"/>
            </a:xfrm>
            <a:custGeom>
              <a:avLst/>
              <a:gdLst/>
              <a:ahLst/>
              <a:cxnLst/>
              <a:rect l="l" t="t" r="r" b="b"/>
              <a:pathLst>
                <a:path w="1056005" h="1078230">
                  <a:moveTo>
                    <a:pt x="321528" y="707274"/>
                  </a:moveTo>
                  <a:lnTo>
                    <a:pt x="0" y="1028802"/>
                  </a:lnTo>
                  <a:lnTo>
                    <a:pt x="63895" y="1058886"/>
                  </a:lnTo>
                  <a:lnTo>
                    <a:pt x="129280" y="1077787"/>
                  </a:lnTo>
                  <a:lnTo>
                    <a:pt x="420050" y="787106"/>
                  </a:lnTo>
                  <a:lnTo>
                    <a:pt x="404255" y="787106"/>
                  </a:lnTo>
                  <a:lnTo>
                    <a:pt x="321528" y="707274"/>
                  </a:lnTo>
                  <a:close/>
                </a:path>
                <a:path w="1056005" h="1078230">
                  <a:moveTo>
                    <a:pt x="1028802" y="0"/>
                  </a:moveTo>
                  <a:lnTo>
                    <a:pt x="387928" y="640873"/>
                  </a:lnTo>
                  <a:lnTo>
                    <a:pt x="404255" y="787106"/>
                  </a:lnTo>
                  <a:lnTo>
                    <a:pt x="420050" y="787106"/>
                  </a:lnTo>
                  <a:lnTo>
                    <a:pt x="1040902" y="166444"/>
                  </a:lnTo>
                  <a:lnTo>
                    <a:pt x="1055765" y="89876"/>
                  </a:lnTo>
                  <a:lnTo>
                    <a:pt x="1028802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807720" y="1072732"/>
              <a:ext cx="2372995" cy="2505075"/>
            </a:xfrm>
            <a:custGeom>
              <a:avLst/>
              <a:gdLst/>
              <a:ahLst/>
              <a:cxnLst/>
              <a:rect l="l" t="t" r="r" b="b"/>
              <a:pathLst>
                <a:path w="2372995" h="2505075">
                  <a:moveTo>
                    <a:pt x="2372777" y="0"/>
                  </a:moveTo>
                  <a:lnTo>
                    <a:pt x="1445121" y="927655"/>
                  </a:lnTo>
                  <a:lnTo>
                    <a:pt x="1554480" y="959267"/>
                  </a:lnTo>
                  <a:lnTo>
                    <a:pt x="1570562" y="980489"/>
                  </a:lnTo>
                  <a:lnTo>
                    <a:pt x="2272610" y="278656"/>
                  </a:lnTo>
                  <a:lnTo>
                    <a:pt x="2341880" y="159167"/>
                  </a:lnTo>
                  <a:lnTo>
                    <a:pt x="2372777" y="0"/>
                  </a:lnTo>
                  <a:close/>
                </a:path>
                <a:path w="2372995" h="2505075">
                  <a:moveTo>
                    <a:pt x="146778" y="2403836"/>
                  </a:moveTo>
                  <a:lnTo>
                    <a:pt x="0" y="2504857"/>
                  </a:lnTo>
                  <a:lnTo>
                    <a:pt x="53463" y="2497123"/>
                  </a:lnTo>
                  <a:lnTo>
                    <a:pt x="146778" y="2403836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843354" y="1009468"/>
              <a:ext cx="2741295" cy="2563495"/>
            </a:xfrm>
            <a:custGeom>
              <a:avLst/>
              <a:gdLst/>
              <a:ahLst/>
              <a:cxnLst/>
              <a:rect l="l" t="t" r="r" b="b"/>
              <a:pathLst>
                <a:path w="2741295" h="2563495">
                  <a:moveTo>
                    <a:pt x="632468" y="2108298"/>
                  </a:moveTo>
                  <a:lnTo>
                    <a:pt x="62136" y="2500830"/>
                  </a:lnTo>
                  <a:lnTo>
                    <a:pt x="0" y="2562966"/>
                  </a:lnTo>
                  <a:lnTo>
                    <a:pt x="166295" y="2538911"/>
                  </a:lnTo>
                  <a:lnTo>
                    <a:pt x="290172" y="2450594"/>
                  </a:lnTo>
                  <a:lnTo>
                    <a:pt x="632468" y="2108298"/>
                  </a:lnTo>
                  <a:close/>
                </a:path>
                <a:path w="2741295" h="2563495">
                  <a:moveTo>
                    <a:pt x="2258948" y="304017"/>
                  </a:moveTo>
                  <a:lnTo>
                    <a:pt x="1528152" y="1034813"/>
                  </a:lnTo>
                  <a:lnTo>
                    <a:pt x="1604804" y="1135962"/>
                  </a:lnTo>
                  <a:lnTo>
                    <a:pt x="2167815" y="572951"/>
                  </a:lnTo>
                  <a:lnTo>
                    <a:pt x="2103045" y="572951"/>
                  </a:lnTo>
                  <a:lnTo>
                    <a:pt x="2258948" y="304017"/>
                  </a:lnTo>
                  <a:close/>
                </a:path>
                <a:path w="2741295" h="2563495">
                  <a:moveTo>
                    <a:pt x="2275974" y="464791"/>
                  </a:moveTo>
                  <a:lnTo>
                    <a:pt x="2103045" y="572951"/>
                  </a:lnTo>
                  <a:lnTo>
                    <a:pt x="2167815" y="572951"/>
                  </a:lnTo>
                  <a:lnTo>
                    <a:pt x="2275974" y="464791"/>
                  </a:lnTo>
                  <a:close/>
                </a:path>
                <a:path w="2741295" h="2563495">
                  <a:moveTo>
                    <a:pt x="2740766" y="0"/>
                  </a:moveTo>
                  <a:lnTo>
                    <a:pt x="2642795" y="87811"/>
                  </a:lnTo>
                  <a:lnTo>
                    <a:pt x="2617395" y="123371"/>
                  </a:lnTo>
                  <a:lnTo>
                    <a:pt x="2740766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080248" y="691260"/>
              <a:ext cx="2985135" cy="2807335"/>
            </a:xfrm>
            <a:custGeom>
              <a:avLst/>
              <a:gdLst/>
              <a:ahLst/>
              <a:cxnLst/>
              <a:rect l="l" t="t" r="r" b="b"/>
              <a:pathLst>
                <a:path w="2985135" h="2807335">
                  <a:moveTo>
                    <a:pt x="917020" y="2067619"/>
                  </a:moveTo>
                  <a:lnTo>
                    <a:pt x="346174" y="2460505"/>
                  </a:lnTo>
                  <a:lnTo>
                    <a:pt x="0" y="2806786"/>
                  </a:lnTo>
                  <a:lnTo>
                    <a:pt x="619573" y="2365066"/>
                  </a:lnTo>
                  <a:lnTo>
                    <a:pt x="917020" y="2067619"/>
                  </a:lnTo>
                  <a:close/>
                </a:path>
                <a:path w="2985135" h="2807335">
                  <a:moveTo>
                    <a:pt x="2984640" y="0"/>
                  </a:moveTo>
                  <a:lnTo>
                    <a:pt x="2807221" y="51688"/>
                  </a:lnTo>
                  <a:lnTo>
                    <a:pt x="2577351" y="252349"/>
                  </a:lnTo>
                  <a:lnTo>
                    <a:pt x="2405901" y="406018"/>
                  </a:lnTo>
                  <a:lnTo>
                    <a:pt x="2215401" y="672718"/>
                  </a:lnTo>
                  <a:lnTo>
                    <a:pt x="1996611" y="809562"/>
                  </a:lnTo>
                  <a:lnTo>
                    <a:pt x="1361137" y="1445231"/>
                  </a:lnTo>
                  <a:lnTo>
                    <a:pt x="1405141" y="1503299"/>
                  </a:lnTo>
                  <a:lnTo>
                    <a:pt x="1445170" y="1539469"/>
                  </a:lnTo>
                  <a:lnTo>
                    <a:pt x="2984640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646731" y="624430"/>
              <a:ext cx="2647950" cy="2470150"/>
            </a:xfrm>
            <a:custGeom>
              <a:avLst/>
              <a:gdLst/>
              <a:ahLst/>
              <a:cxnLst/>
              <a:rect l="l" t="t" r="r" b="b"/>
              <a:pathLst>
                <a:path w="2647950" h="2470150">
                  <a:moveTo>
                    <a:pt x="2647547" y="0"/>
                  </a:moveTo>
                  <a:lnTo>
                    <a:pt x="2396651" y="73095"/>
                  </a:lnTo>
                  <a:lnTo>
                    <a:pt x="870681" y="1599065"/>
                  </a:lnTo>
                  <a:lnTo>
                    <a:pt x="944068" y="1665379"/>
                  </a:lnTo>
                  <a:lnTo>
                    <a:pt x="944068" y="1674269"/>
                  </a:lnTo>
                  <a:lnTo>
                    <a:pt x="925018" y="1684429"/>
                  </a:lnTo>
                  <a:lnTo>
                    <a:pt x="884378" y="1722529"/>
                  </a:lnTo>
                  <a:lnTo>
                    <a:pt x="838658" y="1769519"/>
                  </a:lnTo>
                  <a:lnTo>
                    <a:pt x="800558" y="1798729"/>
                  </a:lnTo>
                  <a:lnTo>
                    <a:pt x="772618" y="1817779"/>
                  </a:lnTo>
                  <a:lnTo>
                    <a:pt x="734518" y="1835559"/>
                  </a:lnTo>
                  <a:lnTo>
                    <a:pt x="648158" y="1913029"/>
                  </a:lnTo>
                  <a:lnTo>
                    <a:pt x="601168" y="1951129"/>
                  </a:lnTo>
                  <a:lnTo>
                    <a:pt x="571958" y="1979069"/>
                  </a:lnTo>
                  <a:lnTo>
                    <a:pt x="544018" y="1998119"/>
                  </a:lnTo>
                  <a:lnTo>
                    <a:pt x="533858" y="2008279"/>
                  </a:lnTo>
                  <a:lnTo>
                    <a:pt x="301651" y="2168095"/>
                  </a:lnTo>
                  <a:lnTo>
                    <a:pt x="0" y="2469747"/>
                  </a:lnTo>
                  <a:lnTo>
                    <a:pt x="619385" y="2028162"/>
                  </a:lnTo>
                  <a:lnTo>
                    <a:pt x="2647547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2213027" y="596635"/>
              <a:ext cx="2272030" cy="2094230"/>
            </a:xfrm>
            <a:custGeom>
              <a:avLst/>
              <a:gdLst/>
              <a:ahLst/>
              <a:cxnLst/>
              <a:rect l="l" t="t" r="r" b="b"/>
              <a:pathLst>
                <a:path w="2272029" h="2094230">
                  <a:moveTo>
                    <a:pt x="2271607" y="0"/>
                  </a:moveTo>
                  <a:lnTo>
                    <a:pt x="2158312" y="5344"/>
                  </a:lnTo>
                  <a:lnTo>
                    <a:pt x="2059746" y="34060"/>
                  </a:lnTo>
                  <a:lnTo>
                    <a:pt x="0" y="2093807"/>
                  </a:lnTo>
                  <a:lnTo>
                    <a:pt x="415872" y="1797314"/>
                  </a:lnTo>
                  <a:lnTo>
                    <a:pt x="474292" y="1797314"/>
                  </a:lnTo>
                  <a:lnTo>
                    <a:pt x="2271607" y="0"/>
                  </a:lnTo>
                  <a:close/>
                </a:path>
                <a:path w="2272029" h="2094230">
                  <a:moveTo>
                    <a:pt x="474292" y="1797314"/>
                  </a:moveTo>
                  <a:lnTo>
                    <a:pt x="415872" y="1797314"/>
                  </a:lnTo>
                  <a:lnTo>
                    <a:pt x="465947" y="1805659"/>
                  </a:lnTo>
                  <a:lnTo>
                    <a:pt x="474292" y="1797314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2665512" y="588588"/>
              <a:ext cx="1990089" cy="1859280"/>
            </a:xfrm>
            <a:custGeom>
              <a:avLst/>
              <a:gdLst/>
              <a:ahLst/>
              <a:cxnLst/>
              <a:rect l="l" t="t" r="r" b="b"/>
              <a:pathLst>
                <a:path w="1990089" h="1859280">
                  <a:moveTo>
                    <a:pt x="1989729" y="0"/>
                  </a:moveTo>
                  <a:lnTo>
                    <a:pt x="1802058" y="8852"/>
                  </a:lnTo>
                  <a:lnTo>
                    <a:pt x="0" y="1811463"/>
                  </a:lnTo>
                  <a:lnTo>
                    <a:pt x="77687" y="1824411"/>
                  </a:lnTo>
                  <a:lnTo>
                    <a:pt x="130694" y="1859034"/>
                  </a:lnTo>
                  <a:lnTo>
                    <a:pt x="1989729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2786220" y="582929"/>
              <a:ext cx="2024380" cy="1928495"/>
            </a:xfrm>
            <a:custGeom>
              <a:avLst/>
              <a:gdLst/>
              <a:ahLst/>
              <a:cxnLst/>
              <a:rect l="l" t="t" r="r" b="b"/>
              <a:pathLst>
                <a:path w="2024379" h="1928495">
                  <a:moveTo>
                    <a:pt x="1988979" y="0"/>
                  </a:moveTo>
                  <a:lnTo>
                    <a:pt x="1851694" y="6475"/>
                  </a:lnTo>
                  <a:lnTo>
                    <a:pt x="0" y="1858169"/>
                  </a:lnTo>
                  <a:lnTo>
                    <a:pt x="107074" y="1928108"/>
                  </a:lnTo>
                  <a:lnTo>
                    <a:pt x="2023779" y="11991"/>
                  </a:lnTo>
                  <a:lnTo>
                    <a:pt x="1988979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2884551" y="591066"/>
              <a:ext cx="2047239" cy="1997075"/>
            </a:xfrm>
            <a:custGeom>
              <a:avLst/>
              <a:gdLst/>
              <a:ahLst/>
              <a:cxnLst/>
              <a:rect l="l" t="t" r="r" b="b"/>
              <a:pathLst>
                <a:path w="2047239" h="1997075">
                  <a:moveTo>
                    <a:pt x="1914261" y="0"/>
                  </a:moveTo>
                  <a:lnTo>
                    <a:pt x="0" y="1914261"/>
                  </a:lnTo>
                  <a:lnTo>
                    <a:pt x="78358" y="1965443"/>
                  </a:lnTo>
                  <a:lnTo>
                    <a:pt x="95930" y="1996915"/>
                  </a:lnTo>
                  <a:lnTo>
                    <a:pt x="2046632" y="45614"/>
                  </a:lnTo>
                  <a:lnTo>
                    <a:pt x="191426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2974459" y="616636"/>
              <a:ext cx="2139315" cy="2075180"/>
            </a:xfrm>
            <a:custGeom>
              <a:avLst/>
              <a:gdLst/>
              <a:ahLst/>
              <a:cxnLst/>
              <a:rect l="l" t="t" r="r" b="b"/>
              <a:pathLst>
                <a:path w="2139315" h="2075180">
                  <a:moveTo>
                    <a:pt x="1945112" y="16043"/>
                  </a:moveTo>
                  <a:lnTo>
                    <a:pt x="0" y="1960559"/>
                  </a:lnTo>
                  <a:lnTo>
                    <a:pt x="63984" y="2075158"/>
                  </a:lnTo>
                  <a:lnTo>
                    <a:pt x="2108080" y="31063"/>
                  </a:lnTo>
                  <a:lnTo>
                    <a:pt x="1988700" y="31063"/>
                  </a:lnTo>
                  <a:lnTo>
                    <a:pt x="1945112" y="16043"/>
                  </a:lnTo>
                  <a:close/>
                </a:path>
                <a:path w="2139315" h="2075180">
                  <a:moveTo>
                    <a:pt x="2139143" y="0"/>
                  </a:moveTo>
                  <a:lnTo>
                    <a:pt x="1988700" y="31063"/>
                  </a:lnTo>
                  <a:lnTo>
                    <a:pt x="2108080" y="31063"/>
                  </a:lnTo>
                  <a:lnTo>
                    <a:pt x="2139143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3032529" y="582929"/>
              <a:ext cx="2275840" cy="2218690"/>
            </a:xfrm>
            <a:custGeom>
              <a:avLst/>
              <a:gdLst/>
              <a:ahLst/>
              <a:cxnLst/>
              <a:rect l="l" t="t" r="r" b="b"/>
              <a:pathLst>
                <a:path w="2275840" h="2218690">
                  <a:moveTo>
                    <a:pt x="2244320" y="0"/>
                  </a:moveTo>
                  <a:lnTo>
                    <a:pt x="2060268" y="38002"/>
                  </a:lnTo>
                  <a:lnTo>
                    <a:pt x="0" y="2098270"/>
                  </a:lnTo>
                  <a:lnTo>
                    <a:pt x="15470" y="2125980"/>
                  </a:lnTo>
                  <a:lnTo>
                    <a:pt x="58130" y="2218409"/>
                  </a:lnTo>
                  <a:lnTo>
                    <a:pt x="2275618" y="1602"/>
                  </a:lnTo>
                  <a:lnTo>
                    <a:pt x="2244320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3085698" y="583734"/>
              <a:ext cx="2377440" cy="2329180"/>
            </a:xfrm>
            <a:custGeom>
              <a:avLst/>
              <a:gdLst/>
              <a:ahLst/>
              <a:cxnLst/>
              <a:rect l="l" t="t" r="r" b="b"/>
              <a:pathLst>
                <a:path w="2377440" h="2329180">
                  <a:moveTo>
                    <a:pt x="2206856" y="0"/>
                  </a:moveTo>
                  <a:lnTo>
                    <a:pt x="0" y="2206856"/>
                  </a:lnTo>
                  <a:lnTo>
                    <a:pt x="56292" y="2328824"/>
                  </a:lnTo>
                  <a:lnTo>
                    <a:pt x="876616" y="1508752"/>
                  </a:lnTo>
                  <a:lnTo>
                    <a:pt x="838601" y="1486365"/>
                  </a:lnTo>
                  <a:lnTo>
                    <a:pt x="905012" y="1480364"/>
                  </a:lnTo>
                  <a:lnTo>
                    <a:pt x="2377113" y="8716"/>
                  </a:lnTo>
                  <a:lnTo>
                    <a:pt x="2206856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3137033" y="591650"/>
              <a:ext cx="2479675" cy="2435225"/>
            </a:xfrm>
            <a:custGeom>
              <a:avLst/>
              <a:gdLst/>
              <a:ahLst/>
              <a:cxnLst/>
              <a:rect l="l" t="t" r="r" b="b"/>
              <a:pathLst>
                <a:path w="2479675" h="2435225">
                  <a:moveTo>
                    <a:pt x="815241" y="1494923"/>
                  </a:moveTo>
                  <a:lnTo>
                    <a:pt x="0" y="2310165"/>
                  </a:lnTo>
                  <a:lnTo>
                    <a:pt x="25266" y="2364909"/>
                  </a:lnTo>
                  <a:lnTo>
                    <a:pt x="53206" y="2434759"/>
                  </a:lnTo>
                  <a:lnTo>
                    <a:pt x="395340" y="2092624"/>
                  </a:lnTo>
                  <a:lnTo>
                    <a:pt x="387216" y="2079159"/>
                  </a:lnTo>
                  <a:lnTo>
                    <a:pt x="408806" y="2079159"/>
                  </a:lnTo>
                  <a:lnTo>
                    <a:pt x="942206" y="1545759"/>
                  </a:lnTo>
                  <a:lnTo>
                    <a:pt x="901566" y="1545759"/>
                  </a:lnTo>
                  <a:lnTo>
                    <a:pt x="815241" y="1494923"/>
                  </a:lnTo>
                  <a:close/>
                </a:path>
                <a:path w="2479675" h="2435225">
                  <a:moveTo>
                    <a:pt x="408806" y="2079159"/>
                  </a:moveTo>
                  <a:lnTo>
                    <a:pt x="387216" y="2079159"/>
                  </a:lnTo>
                  <a:lnTo>
                    <a:pt x="404201" y="2083763"/>
                  </a:lnTo>
                  <a:lnTo>
                    <a:pt x="408806" y="2079159"/>
                  </a:lnTo>
                  <a:close/>
                </a:path>
                <a:path w="2479675" h="2435225">
                  <a:moveTo>
                    <a:pt x="943414" y="1544550"/>
                  </a:moveTo>
                  <a:lnTo>
                    <a:pt x="901566" y="1545759"/>
                  </a:lnTo>
                  <a:lnTo>
                    <a:pt x="942206" y="1545759"/>
                  </a:lnTo>
                  <a:lnTo>
                    <a:pt x="943414" y="1544550"/>
                  </a:lnTo>
                  <a:close/>
                </a:path>
                <a:path w="2479675" h="2435225">
                  <a:moveTo>
                    <a:pt x="2310165" y="0"/>
                  </a:moveTo>
                  <a:lnTo>
                    <a:pt x="836131" y="1474033"/>
                  </a:lnTo>
                  <a:lnTo>
                    <a:pt x="998086" y="1459399"/>
                  </a:lnTo>
                  <a:lnTo>
                    <a:pt x="1048015" y="1439949"/>
                  </a:lnTo>
                  <a:lnTo>
                    <a:pt x="2257447" y="230518"/>
                  </a:lnTo>
                  <a:lnTo>
                    <a:pt x="2283326" y="189399"/>
                  </a:lnTo>
                  <a:lnTo>
                    <a:pt x="2324357" y="163608"/>
                  </a:lnTo>
                  <a:lnTo>
                    <a:pt x="2479306" y="8659"/>
                  </a:lnTo>
                  <a:lnTo>
                    <a:pt x="231016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3185885" y="599567"/>
              <a:ext cx="2576195" cy="2543175"/>
            </a:xfrm>
            <a:custGeom>
              <a:avLst/>
              <a:gdLst/>
              <a:ahLst/>
              <a:cxnLst/>
              <a:rect l="l" t="t" r="r" b="b"/>
              <a:pathLst>
                <a:path w="2576195" h="2543175">
                  <a:moveTo>
                    <a:pt x="340753" y="2075202"/>
                  </a:moveTo>
                  <a:lnTo>
                    <a:pt x="0" y="2415956"/>
                  </a:lnTo>
                  <a:lnTo>
                    <a:pt x="50800" y="2542956"/>
                  </a:lnTo>
                  <a:lnTo>
                    <a:pt x="407659" y="2186096"/>
                  </a:lnTo>
                  <a:lnTo>
                    <a:pt x="340753" y="2075202"/>
                  </a:lnTo>
                  <a:close/>
                </a:path>
                <a:path w="2576195" h="2543175">
                  <a:moveTo>
                    <a:pt x="1061957" y="1531799"/>
                  </a:moveTo>
                  <a:lnTo>
                    <a:pt x="878869" y="1537086"/>
                  </a:lnTo>
                  <a:lnTo>
                    <a:pt x="343360" y="2072596"/>
                  </a:lnTo>
                  <a:lnTo>
                    <a:pt x="483240" y="2110515"/>
                  </a:lnTo>
                  <a:lnTo>
                    <a:pt x="1061957" y="1531799"/>
                  </a:lnTo>
                  <a:close/>
                </a:path>
                <a:path w="2576195" h="2543175">
                  <a:moveTo>
                    <a:pt x="2234474" y="181482"/>
                  </a:moveTo>
                  <a:lnTo>
                    <a:pt x="974198" y="1441757"/>
                  </a:lnTo>
                  <a:lnTo>
                    <a:pt x="1167674" y="1366392"/>
                  </a:lnTo>
                  <a:lnTo>
                    <a:pt x="1277453" y="1316302"/>
                  </a:lnTo>
                  <a:lnTo>
                    <a:pt x="2040699" y="553057"/>
                  </a:lnTo>
                  <a:lnTo>
                    <a:pt x="2120174" y="363092"/>
                  </a:lnTo>
                  <a:lnTo>
                    <a:pt x="2234474" y="181482"/>
                  </a:lnTo>
                  <a:close/>
                </a:path>
                <a:path w="2576195" h="2543175">
                  <a:moveTo>
                    <a:pt x="2415956" y="0"/>
                  </a:moveTo>
                  <a:lnTo>
                    <a:pt x="2234474" y="181482"/>
                  </a:lnTo>
                  <a:lnTo>
                    <a:pt x="2367824" y="97662"/>
                  </a:lnTo>
                  <a:lnTo>
                    <a:pt x="2517947" y="75808"/>
                  </a:lnTo>
                  <a:lnTo>
                    <a:pt x="2575666" y="18089"/>
                  </a:lnTo>
                  <a:lnTo>
                    <a:pt x="2463074" y="2412"/>
                  </a:lnTo>
                  <a:lnTo>
                    <a:pt x="2415956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3232205" y="615646"/>
              <a:ext cx="2617470" cy="2583180"/>
            </a:xfrm>
            <a:custGeom>
              <a:avLst/>
              <a:gdLst/>
              <a:ahLst/>
              <a:cxnLst/>
              <a:rect l="l" t="t" r="r" b="b"/>
              <a:pathLst>
                <a:path w="2617470" h="2583180">
                  <a:moveTo>
                    <a:pt x="1158184" y="1511603"/>
                  </a:moveTo>
                  <a:lnTo>
                    <a:pt x="999174" y="1516195"/>
                  </a:lnTo>
                  <a:lnTo>
                    <a:pt x="424481" y="2091065"/>
                  </a:lnTo>
                  <a:lnTo>
                    <a:pt x="502864" y="2112313"/>
                  </a:lnTo>
                  <a:lnTo>
                    <a:pt x="553483" y="2140434"/>
                  </a:lnTo>
                  <a:lnTo>
                    <a:pt x="1180458" y="1513459"/>
                  </a:lnTo>
                  <a:lnTo>
                    <a:pt x="1158184" y="1511603"/>
                  </a:lnTo>
                  <a:close/>
                </a:path>
                <a:path w="2617470" h="2583180">
                  <a:moveTo>
                    <a:pt x="2006101" y="508960"/>
                  </a:moveTo>
                  <a:lnTo>
                    <a:pt x="1201616" y="1313691"/>
                  </a:lnTo>
                  <a:lnTo>
                    <a:pt x="1455364" y="1197913"/>
                  </a:lnTo>
                  <a:lnTo>
                    <a:pt x="1564584" y="1129333"/>
                  </a:lnTo>
                  <a:lnTo>
                    <a:pt x="1881089" y="812828"/>
                  </a:lnTo>
                  <a:lnTo>
                    <a:pt x="1864304" y="776273"/>
                  </a:lnTo>
                  <a:lnTo>
                    <a:pt x="1969714" y="595933"/>
                  </a:lnTo>
                  <a:lnTo>
                    <a:pt x="2006101" y="508960"/>
                  </a:lnTo>
                  <a:close/>
                </a:path>
                <a:path w="2617470" h="2583180">
                  <a:moveTo>
                    <a:pt x="355398" y="2160169"/>
                  </a:moveTo>
                  <a:lnTo>
                    <a:pt x="0" y="2515677"/>
                  </a:lnTo>
                  <a:lnTo>
                    <a:pt x="6294" y="2531413"/>
                  </a:lnTo>
                  <a:lnTo>
                    <a:pt x="111093" y="2582824"/>
                  </a:lnTo>
                  <a:lnTo>
                    <a:pt x="422511" y="2271406"/>
                  </a:lnTo>
                  <a:lnTo>
                    <a:pt x="355398" y="2160169"/>
                  </a:lnTo>
                  <a:close/>
                </a:path>
                <a:path w="2617470" h="2583180">
                  <a:moveTo>
                    <a:pt x="2585065" y="52373"/>
                  </a:moveTo>
                  <a:lnTo>
                    <a:pt x="2522164" y="52373"/>
                  </a:lnTo>
                  <a:lnTo>
                    <a:pt x="2560264" y="81583"/>
                  </a:lnTo>
                  <a:lnTo>
                    <a:pt x="2585065" y="52373"/>
                  </a:lnTo>
                  <a:close/>
                </a:path>
                <a:path w="2617470" h="2583180">
                  <a:moveTo>
                    <a:pt x="2514905" y="0"/>
                  </a:moveTo>
                  <a:lnTo>
                    <a:pt x="2452394" y="62529"/>
                  </a:lnTo>
                  <a:lnTo>
                    <a:pt x="2522164" y="52373"/>
                  </a:lnTo>
                  <a:lnTo>
                    <a:pt x="2585065" y="52373"/>
                  </a:lnTo>
                  <a:lnTo>
                    <a:pt x="2617414" y="14273"/>
                  </a:lnTo>
                  <a:lnTo>
                    <a:pt x="2514905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3333074" y="1418030"/>
              <a:ext cx="1821180" cy="1848485"/>
            </a:xfrm>
            <a:custGeom>
              <a:avLst/>
              <a:gdLst/>
              <a:ahLst/>
              <a:cxnLst/>
              <a:rect l="l" t="t" r="r" b="b"/>
              <a:pathLst>
                <a:path w="1821179" h="1848485">
                  <a:moveTo>
                    <a:pt x="1065521" y="709903"/>
                  </a:moveTo>
                  <a:lnTo>
                    <a:pt x="442816" y="1332608"/>
                  </a:lnTo>
                  <a:lnTo>
                    <a:pt x="557116" y="1396108"/>
                  </a:lnTo>
                  <a:lnTo>
                    <a:pt x="1229644" y="723580"/>
                  </a:lnTo>
                  <a:lnTo>
                    <a:pt x="1065521" y="709903"/>
                  </a:lnTo>
                  <a:close/>
                </a:path>
                <a:path w="1821179" h="1848485">
                  <a:moveTo>
                    <a:pt x="1775424" y="0"/>
                  </a:moveTo>
                  <a:lnTo>
                    <a:pt x="1422757" y="352667"/>
                  </a:lnTo>
                  <a:lnTo>
                    <a:pt x="1572935" y="258369"/>
                  </a:lnTo>
                  <a:lnTo>
                    <a:pt x="1820585" y="98349"/>
                  </a:lnTo>
                  <a:lnTo>
                    <a:pt x="1775424" y="0"/>
                  </a:lnTo>
                  <a:close/>
                </a:path>
                <a:path w="1821179" h="1848485">
                  <a:moveTo>
                    <a:pt x="315907" y="1459517"/>
                  </a:moveTo>
                  <a:lnTo>
                    <a:pt x="0" y="1775424"/>
                  </a:lnTo>
                  <a:lnTo>
                    <a:pt x="40045" y="1795069"/>
                  </a:lnTo>
                  <a:lnTo>
                    <a:pt x="104955" y="1848269"/>
                  </a:lnTo>
                  <a:lnTo>
                    <a:pt x="382813" y="1570411"/>
                  </a:lnTo>
                  <a:lnTo>
                    <a:pt x="315907" y="1459517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3429407" y="2140377"/>
              <a:ext cx="1283970" cy="1199515"/>
            </a:xfrm>
            <a:custGeom>
              <a:avLst/>
              <a:gdLst/>
              <a:ahLst/>
              <a:cxnLst/>
              <a:rect l="l" t="t" r="r" b="b"/>
              <a:pathLst>
                <a:path w="1283970" h="1199514">
                  <a:moveTo>
                    <a:pt x="1118511" y="0"/>
                  </a:moveTo>
                  <a:lnTo>
                    <a:pt x="450608" y="668107"/>
                  </a:lnTo>
                  <a:lnTo>
                    <a:pt x="565287" y="731818"/>
                  </a:lnTo>
                  <a:lnTo>
                    <a:pt x="1283367" y="13738"/>
                  </a:lnTo>
                  <a:lnTo>
                    <a:pt x="1118511" y="0"/>
                  </a:lnTo>
                  <a:close/>
                </a:path>
                <a:path w="1283970" h="1199514">
                  <a:moveTo>
                    <a:pt x="280544" y="838224"/>
                  </a:moveTo>
                  <a:lnTo>
                    <a:pt x="0" y="1118854"/>
                  </a:lnTo>
                  <a:lnTo>
                    <a:pt x="97962" y="1199143"/>
                  </a:lnTo>
                  <a:lnTo>
                    <a:pt x="333063" y="964041"/>
                  </a:lnTo>
                  <a:lnTo>
                    <a:pt x="324713" y="911432"/>
                  </a:lnTo>
                  <a:lnTo>
                    <a:pt x="280544" y="838224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3518744" y="2152880"/>
              <a:ext cx="1336040" cy="1259840"/>
            </a:xfrm>
            <a:custGeom>
              <a:avLst/>
              <a:gdLst/>
              <a:ahLst/>
              <a:cxnLst/>
              <a:rect l="l" t="t" r="r" b="b"/>
              <a:pathLst>
                <a:path w="1336039" h="1259839">
                  <a:moveTo>
                    <a:pt x="1179209" y="0"/>
                  </a:moveTo>
                  <a:lnTo>
                    <a:pt x="465769" y="713659"/>
                  </a:lnTo>
                  <a:lnTo>
                    <a:pt x="490645" y="727479"/>
                  </a:lnTo>
                  <a:lnTo>
                    <a:pt x="597638" y="759577"/>
                  </a:lnTo>
                  <a:lnTo>
                    <a:pt x="1335647" y="21341"/>
                  </a:lnTo>
                  <a:lnTo>
                    <a:pt x="1328845" y="12469"/>
                  </a:lnTo>
                  <a:lnTo>
                    <a:pt x="1179209" y="0"/>
                  </a:lnTo>
                  <a:close/>
                </a:path>
                <a:path w="1336039" h="1259839">
                  <a:moveTo>
                    <a:pt x="241566" y="937931"/>
                  </a:moveTo>
                  <a:lnTo>
                    <a:pt x="0" y="1179571"/>
                  </a:lnTo>
                  <a:lnTo>
                    <a:pt x="97712" y="1259655"/>
                  </a:lnTo>
                  <a:lnTo>
                    <a:pt x="265925" y="1091392"/>
                  </a:lnTo>
                  <a:lnTo>
                    <a:pt x="241566" y="937931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3607187" y="2165316"/>
              <a:ext cx="1317625" cy="1321435"/>
            </a:xfrm>
            <a:custGeom>
              <a:avLst/>
              <a:gdLst/>
              <a:ahLst/>
              <a:cxnLst/>
              <a:rect l="l" t="t" r="r" b="b"/>
              <a:pathLst>
                <a:path w="1317625" h="1321435">
                  <a:moveTo>
                    <a:pt x="1240002" y="0"/>
                  </a:moveTo>
                  <a:lnTo>
                    <a:pt x="496455" y="743319"/>
                  </a:lnTo>
                  <a:lnTo>
                    <a:pt x="633235" y="784353"/>
                  </a:lnTo>
                  <a:lnTo>
                    <a:pt x="1317371" y="100427"/>
                  </a:lnTo>
                  <a:lnTo>
                    <a:pt x="1240402" y="33"/>
                  </a:lnTo>
                  <a:lnTo>
                    <a:pt x="1240002" y="0"/>
                  </a:lnTo>
                  <a:close/>
                </a:path>
                <a:path w="1317625" h="1321435">
                  <a:moveTo>
                    <a:pt x="175186" y="1064489"/>
                  </a:moveTo>
                  <a:lnTo>
                    <a:pt x="0" y="1239622"/>
                  </a:lnTo>
                  <a:lnTo>
                    <a:pt x="12312" y="1249713"/>
                  </a:lnTo>
                  <a:lnTo>
                    <a:pt x="96354" y="1321069"/>
                  </a:lnTo>
                  <a:lnTo>
                    <a:pt x="164799" y="1252646"/>
                  </a:lnTo>
                  <a:lnTo>
                    <a:pt x="185032" y="1126523"/>
                  </a:lnTo>
                  <a:lnTo>
                    <a:pt x="175186" y="1064489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3695299" y="2257117"/>
              <a:ext cx="1318895" cy="1272540"/>
            </a:xfrm>
            <a:custGeom>
              <a:avLst/>
              <a:gdLst/>
              <a:ahLst/>
              <a:cxnLst/>
              <a:rect l="l" t="t" r="r" b="b"/>
              <a:pathLst>
                <a:path w="1318895" h="1272539">
                  <a:moveTo>
                    <a:pt x="1222645" y="0"/>
                  </a:moveTo>
                  <a:lnTo>
                    <a:pt x="533399" y="689034"/>
                  </a:lnTo>
                  <a:lnTo>
                    <a:pt x="671154" y="730361"/>
                  </a:lnTo>
                  <a:lnTo>
                    <a:pt x="1318626" y="82690"/>
                  </a:lnTo>
                  <a:lnTo>
                    <a:pt x="1239920" y="22532"/>
                  </a:lnTo>
                  <a:lnTo>
                    <a:pt x="1222645" y="0"/>
                  </a:lnTo>
                  <a:close/>
                </a:path>
                <a:path w="1318895" h="1272539">
                  <a:moveTo>
                    <a:pt x="79598" y="1142696"/>
                  </a:moveTo>
                  <a:lnTo>
                    <a:pt x="0" y="1222270"/>
                  </a:lnTo>
                  <a:lnTo>
                    <a:pt x="58820" y="1272212"/>
                  </a:lnTo>
                  <a:lnTo>
                    <a:pt x="79598" y="1142696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4353755" y="2332829"/>
              <a:ext cx="751840" cy="711200"/>
            </a:xfrm>
            <a:custGeom>
              <a:avLst/>
              <a:gdLst/>
              <a:ahLst/>
              <a:cxnLst/>
              <a:rect l="l" t="t" r="r" b="b"/>
              <a:pathLst>
                <a:path w="751839" h="711200">
                  <a:moveTo>
                    <a:pt x="651040" y="0"/>
                  </a:moveTo>
                  <a:lnTo>
                    <a:pt x="0" y="650840"/>
                  </a:lnTo>
                  <a:lnTo>
                    <a:pt x="36634" y="661830"/>
                  </a:lnTo>
                  <a:lnTo>
                    <a:pt x="46794" y="670720"/>
                  </a:lnTo>
                  <a:lnTo>
                    <a:pt x="65844" y="680880"/>
                  </a:lnTo>
                  <a:lnTo>
                    <a:pt x="112834" y="708820"/>
                  </a:lnTo>
                  <a:lnTo>
                    <a:pt x="117497" y="711152"/>
                  </a:lnTo>
                  <a:lnTo>
                    <a:pt x="751817" y="77026"/>
                  </a:lnTo>
                  <a:lnTo>
                    <a:pt x="651040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4461014" y="2402890"/>
              <a:ext cx="734695" cy="668020"/>
            </a:xfrm>
            <a:custGeom>
              <a:avLst/>
              <a:gdLst/>
              <a:ahLst/>
              <a:cxnLst/>
              <a:rect l="l" t="t" r="r" b="b"/>
              <a:pathLst>
                <a:path w="734695" h="668019">
                  <a:moveTo>
                    <a:pt x="635444" y="0"/>
                  </a:moveTo>
                  <a:lnTo>
                    <a:pt x="0" y="635444"/>
                  </a:lnTo>
                  <a:lnTo>
                    <a:pt x="5575" y="638759"/>
                  </a:lnTo>
                  <a:lnTo>
                    <a:pt x="63995" y="667969"/>
                  </a:lnTo>
                  <a:lnTo>
                    <a:pt x="93205" y="667969"/>
                  </a:lnTo>
                  <a:lnTo>
                    <a:pt x="103365" y="657809"/>
                  </a:lnTo>
                  <a:lnTo>
                    <a:pt x="121145" y="638759"/>
                  </a:lnTo>
                  <a:lnTo>
                    <a:pt x="187073" y="626844"/>
                  </a:lnTo>
                  <a:lnTo>
                    <a:pt x="734638" y="79447"/>
                  </a:lnTo>
                  <a:lnTo>
                    <a:pt x="673595" y="29159"/>
                  </a:lnTo>
                  <a:lnTo>
                    <a:pt x="635444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4628664" y="2475074"/>
              <a:ext cx="655955" cy="558800"/>
            </a:xfrm>
            <a:custGeom>
              <a:avLst/>
              <a:gdLst/>
              <a:ahLst/>
              <a:cxnLst/>
              <a:rect l="l" t="t" r="r" b="b"/>
              <a:pathLst>
                <a:path w="655954" h="558800">
                  <a:moveTo>
                    <a:pt x="558171" y="0"/>
                  </a:moveTo>
                  <a:lnTo>
                    <a:pt x="0" y="558171"/>
                  </a:lnTo>
                  <a:lnTo>
                    <a:pt x="58905" y="547525"/>
                  </a:lnTo>
                  <a:lnTo>
                    <a:pt x="199875" y="528475"/>
                  </a:lnTo>
                  <a:lnTo>
                    <a:pt x="208899" y="527072"/>
                  </a:lnTo>
                  <a:lnTo>
                    <a:pt x="655659" y="80311"/>
                  </a:lnTo>
                  <a:lnTo>
                    <a:pt x="558171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4819729" y="2548502"/>
              <a:ext cx="554355" cy="456565"/>
            </a:xfrm>
            <a:custGeom>
              <a:avLst/>
              <a:gdLst/>
              <a:ahLst/>
              <a:cxnLst/>
              <a:rect l="l" t="t" r="r" b="b"/>
              <a:pathLst>
                <a:path w="554354" h="456564">
                  <a:moveTo>
                    <a:pt x="456238" y="0"/>
                  </a:moveTo>
                  <a:lnTo>
                    <a:pt x="0" y="456238"/>
                  </a:lnTo>
                  <a:lnTo>
                    <a:pt x="8810" y="455047"/>
                  </a:lnTo>
                  <a:lnTo>
                    <a:pt x="65960" y="446157"/>
                  </a:lnTo>
                  <a:lnTo>
                    <a:pt x="124380" y="446157"/>
                  </a:lnTo>
                  <a:lnTo>
                    <a:pt x="222308" y="411730"/>
                  </a:lnTo>
                  <a:lnTo>
                    <a:pt x="553726" y="80311"/>
                  </a:lnTo>
                  <a:lnTo>
                    <a:pt x="456238" y="0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5017394" y="2621547"/>
              <a:ext cx="468630" cy="347345"/>
            </a:xfrm>
            <a:custGeom>
              <a:avLst/>
              <a:gdLst/>
              <a:ahLst/>
              <a:cxnLst/>
              <a:rect l="l" t="t" r="r" b="b"/>
              <a:pathLst>
                <a:path w="468629" h="347344">
                  <a:moveTo>
                    <a:pt x="347241" y="0"/>
                  </a:moveTo>
                  <a:lnTo>
                    <a:pt x="0" y="347347"/>
                  </a:lnTo>
                  <a:lnTo>
                    <a:pt x="89275" y="315962"/>
                  </a:lnTo>
                  <a:lnTo>
                    <a:pt x="117215" y="315962"/>
                  </a:lnTo>
                  <a:lnTo>
                    <a:pt x="155315" y="305802"/>
                  </a:lnTo>
                  <a:lnTo>
                    <a:pt x="193415" y="305802"/>
                  </a:lnTo>
                  <a:lnTo>
                    <a:pt x="223145" y="302741"/>
                  </a:lnTo>
                  <a:lnTo>
                    <a:pt x="468107" y="57779"/>
                  </a:lnTo>
                  <a:lnTo>
                    <a:pt x="383915" y="30212"/>
                  </a:lnTo>
                  <a:lnTo>
                    <a:pt x="347241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5222685" y="2675357"/>
              <a:ext cx="374650" cy="250825"/>
            </a:xfrm>
            <a:custGeom>
              <a:avLst/>
              <a:gdLst/>
              <a:ahLst/>
              <a:cxnLst/>
              <a:rect l="l" t="t" r="r" b="b"/>
              <a:pathLst>
                <a:path w="374650" h="250825">
                  <a:moveTo>
                    <a:pt x="250693" y="0"/>
                  </a:moveTo>
                  <a:lnTo>
                    <a:pt x="0" y="250770"/>
                  </a:lnTo>
                  <a:lnTo>
                    <a:pt x="74484" y="243102"/>
                  </a:lnTo>
                  <a:lnTo>
                    <a:pt x="159574" y="243102"/>
                  </a:lnTo>
                  <a:lnTo>
                    <a:pt x="195943" y="233404"/>
                  </a:lnTo>
                  <a:lnTo>
                    <a:pt x="374182" y="55165"/>
                  </a:lnTo>
                  <a:lnTo>
                    <a:pt x="322134" y="23392"/>
                  </a:lnTo>
                  <a:lnTo>
                    <a:pt x="250693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5397846" y="2724745"/>
              <a:ext cx="300355" cy="189865"/>
            </a:xfrm>
            <a:custGeom>
              <a:avLst/>
              <a:gdLst/>
              <a:ahLst/>
              <a:cxnLst/>
              <a:rect l="l" t="t" r="r" b="b"/>
              <a:pathLst>
                <a:path w="300354" h="189864">
                  <a:moveTo>
                    <a:pt x="189557" y="0"/>
                  </a:moveTo>
                  <a:lnTo>
                    <a:pt x="0" y="189557"/>
                  </a:lnTo>
                  <a:lnTo>
                    <a:pt x="22513" y="183553"/>
                  </a:lnTo>
                  <a:lnTo>
                    <a:pt x="108873" y="174663"/>
                  </a:lnTo>
                  <a:lnTo>
                    <a:pt x="146973" y="164503"/>
                  </a:lnTo>
                  <a:lnTo>
                    <a:pt x="185073" y="164503"/>
                  </a:lnTo>
                  <a:lnTo>
                    <a:pt x="211150" y="156206"/>
                  </a:lnTo>
                  <a:lnTo>
                    <a:pt x="299960" y="67397"/>
                  </a:lnTo>
                  <a:lnTo>
                    <a:pt x="189557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5585414" y="2786036"/>
              <a:ext cx="283254" cy="1024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2748648" y="46608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90">
                  <a:moveTo>
                    <a:pt x="8763" y="21590"/>
                  </a:moveTo>
                  <a:lnTo>
                    <a:pt x="8623" y="10160"/>
                  </a:lnTo>
                  <a:lnTo>
                    <a:pt x="8610" y="8890"/>
                  </a:lnTo>
                  <a:lnTo>
                    <a:pt x="8521" y="0"/>
                  </a:lnTo>
                  <a:lnTo>
                    <a:pt x="5003" y="8890"/>
                  </a:lnTo>
                  <a:lnTo>
                    <a:pt x="0" y="21590"/>
                  </a:lnTo>
                  <a:lnTo>
                    <a:pt x="8763" y="2159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2744141" y="486410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69" h="12700">
                  <a:moveTo>
                    <a:pt x="1325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3398" y="12700"/>
                  </a:lnTo>
                  <a:lnTo>
                    <a:pt x="13256" y="0"/>
                  </a:lnTo>
                  <a:close/>
                </a:path>
              </a:pathLst>
            </a:custGeom>
            <a:solidFill>
              <a:srgbClr val="CCCC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2739631" y="497839"/>
              <a:ext cx="18415" cy="12700"/>
            </a:xfrm>
            <a:custGeom>
              <a:avLst/>
              <a:gdLst/>
              <a:ahLst/>
              <a:cxnLst/>
              <a:rect l="l" t="t" r="r" b="b"/>
              <a:pathLst>
                <a:path w="18414" h="12700">
                  <a:moveTo>
                    <a:pt x="1789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18036" y="12700"/>
                  </a:lnTo>
                  <a:lnTo>
                    <a:pt x="17894" y="0"/>
                  </a:lnTo>
                  <a:close/>
                </a:path>
              </a:pathLst>
            </a:custGeom>
            <a:solidFill>
              <a:srgbClr val="CCCA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2735122" y="50927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22531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2674" y="12700"/>
                  </a:lnTo>
                  <a:lnTo>
                    <a:pt x="22531" y="0"/>
                  </a:lnTo>
                  <a:close/>
                </a:path>
              </a:pathLst>
            </a:custGeom>
            <a:solidFill>
              <a:srgbClr val="CCCA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2730612" y="520699"/>
              <a:ext cx="27940" cy="12700"/>
            </a:xfrm>
            <a:custGeom>
              <a:avLst/>
              <a:gdLst/>
              <a:ahLst/>
              <a:cxnLst/>
              <a:rect l="l" t="t" r="r" b="b"/>
              <a:pathLst>
                <a:path w="27939" h="12700">
                  <a:moveTo>
                    <a:pt x="27169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27312" y="12700"/>
                  </a:lnTo>
                  <a:lnTo>
                    <a:pt x="27169" y="0"/>
                  </a:lnTo>
                  <a:close/>
                </a:path>
              </a:pathLst>
            </a:custGeom>
            <a:solidFill>
              <a:srgbClr val="CCC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2726102" y="532129"/>
              <a:ext cx="32384" cy="12700"/>
            </a:xfrm>
            <a:custGeom>
              <a:avLst/>
              <a:gdLst/>
              <a:ahLst/>
              <a:cxnLst/>
              <a:rect l="l" t="t" r="r" b="b"/>
              <a:pathLst>
                <a:path w="32385" h="12700">
                  <a:moveTo>
                    <a:pt x="31807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31950" y="12700"/>
                  </a:lnTo>
                  <a:lnTo>
                    <a:pt x="31807" y="0"/>
                  </a:lnTo>
                  <a:close/>
                </a:path>
              </a:pathLst>
            </a:custGeom>
            <a:solidFill>
              <a:srgbClr val="CCC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2722093" y="543560"/>
              <a:ext cx="36195" cy="11430"/>
            </a:xfrm>
            <a:custGeom>
              <a:avLst/>
              <a:gdLst/>
              <a:ahLst/>
              <a:cxnLst/>
              <a:rect l="l" t="t" r="r" b="b"/>
              <a:pathLst>
                <a:path w="36194" h="11429">
                  <a:moveTo>
                    <a:pt x="3594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36072" y="11429"/>
                  </a:lnTo>
                  <a:lnTo>
                    <a:pt x="35944" y="0"/>
                  </a:lnTo>
                  <a:close/>
                </a:path>
              </a:pathLst>
            </a:custGeom>
            <a:solidFill>
              <a:srgbClr val="CCC9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2717584" y="554989"/>
              <a:ext cx="41275" cy="11430"/>
            </a:xfrm>
            <a:custGeom>
              <a:avLst/>
              <a:gdLst/>
              <a:ahLst/>
              <a:cxnLst/>
              <a:rect l="l" t="t" r="r" b="b"/>
              <a:pathLst>
                <a:path w="41275" h="11429">
                  <a:moveTo>
                    <a:pt x="4058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40710" y="11430"/>
                  </a:lnTo>
                  <a:lnTo>
                    <a:pt x="40582" y="0"/>
                  </a:lnTo>
                  <a:close/>
                </a:path>
              </a:pathLst>
            </a:custGeom>
            <a:solidFill>
              <a:srgbClr val="CCC8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2713074" y="565149"/>
              <a:ext cx="2748280" cy="12700"/>
            </a:xfrm>
            <a:custGeom>
              <a:avLst/>
              <a:gdLst/>
              <a:ahLst/>
              <a:cxnLst/>
              <a:rect l="l" t="t" r="r" b="b"/>
              <a:pathLst>
                <a:path w="2748279" h="12700">
                  <a:moveTo>
                    <a:pt x="2747925" y="10160"/>
                  </a:moveTo>
                  <a:lnTo>
                    <a:pt x="2743808" y="12700"/>
                  </a:lnTo>
                  <a:lnTo>
                    <a:pt x="2744503" y="12700"/>
                  </a:lnTo>
                  <a:lnTo>
                    <a:pt x="2747925" y="10160"/>
                  </a:lnTo>
                  <a:close/>
                </a:path>
                <a:path w="2748279" h="12700">
                  <a:moveTo>
                    <a:pt x="45206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5348" y="12700"/>
                  </a:lnTo>
                  <a:lnTo>
                    <a:pt x="45206" y="0"/>
                  </a:lnTo>
                  <a:close/>
                </a:path>
              </a:pathLst>
            </a:custGeom>
            <a:solidFill>
              <a:srgbClr val="CCC8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2708564" y="576579"/>
              <a:ext cx="2750820" cy="12700"/>
            </a:xfrm>
            <a:custGeom>
              <a:avLst/>
              <a:gdLst/>
              <a:ahLst/>
              <a:cxnLst/>
              <a:rect l="l" t="t" r="r" b="b"/>
              <a:pathLst>
                <a:path w="2750820" h="12700">
                  <a:moveTo>
                    <a:pt x="2750724" y="0"/>
                  </a:moveTo>
                  <a:lnTo>
                    <a:pt x="2750376" y="0"/>
                  </a:lnTo>
                  <a:lnTo>
                    <a:pt x="2729788" y="12700"/>
                  </a:lnTo>
                  <a:lnTo>
                    <a:pt x="2733613" y="12700"/>
                  </a:lnTo>
                  <a:lnTo>
                    <a:pt x="2750724" y="0"/>
                  </a:lnTo>
                  <a:close/>
                </a:path>
                <a:path w="2750820" h="12700">
                  <a:moveTo>
                    <a:pt x="49844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49986" y="12700"/>
                  </a:lnTo>
                  <a:lnTo>
                    <a:pt x="49844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2704054" y="588010"/>
              <a:ext cx="2740025" cy="12700"/>
            </a:xfrm>
            <a:custGeom>
              <a:avLst/>
              <a:gdLst/>
              <a:ahLst/>
              <a:cxnLst/>
              <a:rect l="l" t="t" r="r" b="b"/>
              <a:pathLst>
                <a:path w="2740025" h="12700">
                  <a:moveTo>
                    <a:pt x="2739834" y="0"/>
                  </a:moveTo>
                  <a:lnTo>
                    <a:pt x="2736357" y="0"/>
                  </a:lnTo>
                  <a:lnTo>
                    <a:pt x="2715769" y="12700"/>
                  </a:lnTo>
                  <a:lnTo>
                    <a:pt x="2722723" y="12700"/>
                  </a:lnTo>
                  <a:lnTo>
                    <a:pt x="2739834" y="0"/>
                  </a:lnTo>
                  <a:close/>
                </a:path>
                <a:path w="2740025" h="12700">
                  <a:moveTo>
                    <a:pt x="54482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4624" y="12700"/>
                  </a:lnTo>
                  <a:lnTo>
                    <a:pt x="544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2699544" y="599439"/>
              <a:ext cx="2729230" cy="12700"/>
            </a:xfrm>
            <a:custGeom>
              <a:avLst/>
              <a:gdLst/>
              <a:ahLst/>
              <a:cxnLst/>
              <a:rect l="l" t="t" r="r" b="b"/>
              <a:pathLst>
                <a:path w="2729229" h="12700">
                  <a:moveTo>
                    <a:pt x="2728944" y="0"/>
                  </a:moveTo>
                  <a:lnTo>
                    <a:pt x="2722338" y="0"/>
                  </a:lnTo>
                  <a:lnTo>
                    <a:pt x="2701750" y="12700"/>
                  </a:lnTo>
                  <a:lnTo>
                    <a:pt x="2711833" y="12700"/>
                  </a:lnTo>
                  <a:lnTo>
                    <a:pt x="2728944" y="0"/>
                  </a:lnTo>
                  <a:close/>
                </a:path>
                <a:path w="2729229" h="12700">
                  <a:moveTo>
                    <a:pt x="59120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59262" y="12700"/>
                  </a:lnTo>
                  <a:lnTo>
                    <a:pt x="59120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2695034" y="610870"/>
              <a:ext cx="2718435" cy="12700"/>
            </a:xfrm>
            <a:custGeom>
              <a:avLst/>
              <a:gdLst/>
              <a:ahLst/>
              <a:cxnLst/>
              <a:rect l="l" t="t" r="r" b="b"/>
              <a:pathLst>
                <a:path w="2718435" h="12700">
                  <a:moveTo>
                    <a:pt x="2718053" y="0"/>
                  </a:moveTo>
                  <a:lnTo>
                    <a:pt x="2708319" y="0"/>
                  </a:lnTo>
                  <a:lnTo>
                    <a:pt x="2687731" y="12700"/>
                  </a:lnTo>
                  <a:lnTo>
                    <a:pt x="2700942" y="12700"/>
                  </a:lnTo>
                  <a:lnTo>
                    <a:pt x="2718053" y="0"/>
                  </a:lnTo>
                  <a:close/>
                </a:path>
                <a:path w="2718435" h="12700">
                  <a:moveTo>
                    <a:pt x="63758" y="0"/>
                  </a:moveTo>
                  <a:lnTo>
                    <a:pt x="5010" y="0"/>
                  </a:lnTo>
                  <a:lnTo>
                    <a:pt x="0" y="12700"/>
                  </a:lnTo>
                  <a:lnTo>
                    <a:pt x="63900" y="12700"/>
                  </a:lnTo>
                  <a:lnTo>
                    <a:pt x="63758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2691026" y="622299"/>
              <a:ext cx="2707005" cy="11430"/>
            </a:xfrm>
            <a:custGeom>
              <a:avLst/>
              <a:gdLst/>
              <a:ahLst/>
              <a:cxnLst/>
              <a:rect l="l" t="t" r="r" b="b"/>
              <a:pathLst>
                <a:path w="2707004" h="11429">
                  <a:moveTo>
                    <a:pt x="2706662" y="0"/>
                  </a:moveTo>
                  <a:lnTo>
                    <a:pt x="2693798" y="0"/>
                  </a:lnTo>
                  <a:lnTo>
                    <a:pt x="2675269" y="11429"/>
                  </a:lnTo>
                  <a:lnTo>
                    <a:pt x="2691262" y="11429"/>
                  </a:lnTo>
                  <a:lnTo>
                    <a:pt x="2706662" y="0"/>
                  </a:lnTo>
                  <a:close/>
                </a:path>
                <a:path w="2707004" h="11429">
                  <a:moveTo>
                    <a:pt x="67894" y="0"/>
                  </a:moveTo>
                  <a:lnTo>
                    <a:pt x="4509" y="0"/>
                  </a:lnTo>
                  <a:lnTo>
                    <a:pt x="0" y="11429"/>
                  </a:lnTo>
                  <a:lnTo>
                    <a:pt x="68023" y="11429"/>
                  </a:lnTo>
                  <a:lnTo>
                    <a:pt x="67894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2686516" y="633729"/>
              <a:ext cx="2696210" cy="11430"/>
            </a:xfrm>
            <a:custGeom>
              <a:avLst/>
              <a:gdLst/>
              <a:ahLst/>
              <a:cxnLst/>
              <a:rect l="l" t="t" r="r" b="b"/>
              <a:pathLst>
                <a:path w="2696210" h="11429">
                  <a:moveTo>
                    <a:pt x="2695772" y="0"/>
                  </a:moveTo>
                  <a:lnTo>
                    <a:pt x="2679779" y="0"/>
                  </a:lnTo>
                  <a:lnTo>
                    <a:pt x="2661250" y="11430"/>
                  </a:lnTo>
                  <a:lnTo>
                    <a:pt x="2680372" y="11430"/>
                  </a:lnTo>
                  <a:lnTo>
                    <a:pt x="2695772" y="0"/>
                  </a:lnTo>
                  <a:close/>
                </a:path>
                <a:path w="2696210" h="11429">
                  <a:moveTo>
                    <a:pt x="72532" y="0"/>
                  </a:moveTo>
                  <a:lnTo>
                    <a:pt x="4509" y="0"/>
                  </a:lnTo>
                  <a:lnTo>
                    <a:pt x="0" y="11430"/>
                  </a:lnTo>
                  <a:lnTo>
                    <a:pt x="72660" y="11430"/>
                  </a:lnTo>
                  <a:lnTo>
                    <a:pt x="72532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2683509" y="643889"/>
              <a:ext cx="2685415" cy="12700"/>
            </a:xfrm>
            <a:custGeom>
              <a:avLst/>
              <a:gdLst/>
              <a:ahLst/>
              <a:cxnLst/>
              <a:rect l="l" t="t" r="r" b="b"/>
              <a:pathLst>
                <a:path w="2685415" h="12700">
                  <a:moveTo>
                    <a:pt x="2685090" y="0"/>
                  </a:moveTo>
                  <a:lnTo>
                    <a:pt x="2666315" y="0"/>
                  </a:lnTo>
                  <a:lnTo>
                    <a:pt x="2645728" y="12700"/>
                  </a:lnTo>
                  <a:lnTo>
                    <a:pt x="2667979" y="12700"/>
                  </a:lnTo>
                  <a:lnTo>
                    <a:pt x="2685090" y="0"/>
                  </a:lnTo>
                  <a:close/>
                </a:path>
                <a:path w="2685415" h="12700">
                  <a:moveTo>
                    <a:pt x="75653" y="0"/>
                  </a:moveTo>
                  <a:lnTo>
                    <a:pt x="3507" y="0"/>
                  </a:lnTo>
                  <a:lnTo>
                    <a:pt x="0" y="8889"/>
                  </a:lnTo>
                  <a:lnTo>
                    <a:pt x="416" y="12700"/>
                  </a:lnTo>
                  <a:lnTo>
                    <a:pt x="75795" y="12700"/>
                  </a:lnTo>
                  <a:lnTo>
                    <a:pt x="75653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2683787" y="655320"/>
              <a:ext cx="2669540" cy="12700"/>
            </a:xfrm>
            <a:custGeom>
              <a:avLst/>
              <a:gdLst/>
              <a:ahLst/>
              <a:cxnLst/>
              <a:rect l="l" t="t" r="r" b="b"/>
              <a:pathLst>
                <a:path w="2669540" h="12700">
                  <a:moveTo>
                    <a:pt x="2669412" y="0"/>
                  </a:moveTo>
                  <a:lnTo>
                    <a:pt x="2647509" y="0"/>
                  </a:lnTo>
                  <a:lnTo>
                    <a:pt x="2626921" y="12700"/>
                  </a:lnTo>
                  <a:lnTo>
                    <a:pt x="2652301" y="12700"/>
                  </a:lnTo>
                  <a:lnTo>
                    <a:pt x="2669412" y="0"/>
                  </a:lnTo>
                  <a:close/>
                </a:path>
                <a:path w="2669540" h="12700">
                  <a:moveTo>
                    <a:pt x="75503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5646" y="12700"/>
                  </a:lnTo>
                  <a:lnTo>
                    <a:pt x="75503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2685036" y="666749"/>
              <a:ext cx="2653030" cy="12700"/>
            </a:xfrm>
            <a:custGeom>
              <a:avLst/>
              <a:gdLst/>
              <a:ahLst/>
              <a:cxnLst/>
              <a:rect l="l" t="t" r="r" b="b"/>
              <a:pathLst>
                <a:path w="2653029" h="12700">
                  <a:moveTo>
                    <a:pt x="2652763" y="0"/>
                  </a:moveTo>
                  <a:lnTo>
                    <a:pt x="2627730" y="0"/>
                  </a:lnTo>
                  <a:lnTo>
                    <a:pt x="2607143" y="12700"/>
                  </a:lnTo>
                  <a:lnTo>
                    <a:pt x="2635652" y="12700"/>
                  </a:lnTo>
                  <a:lnTo>
                    <a:pt x="2652763" y="0"/>
                  </a:lnTo>
                  <a:close/>
                </a:path>
                <a:path w="2653029" h="12700">
                  <a:moveTo>
                    <a:pt x="7438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4525" y="12700"/>
                  </a:lnTo>
                  <a:lnTo>
                    <a:pt x="74382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2686285" y="678179"/>
              <a:ext cx="2636520" cy="12700"/>
            </a:xfrm>
            <a:custGeom>
              <a:avLst/>
              <a:gdLst/>
              <a:ahLst/>
              <a:cxnLst/>
              <a:rect l="l" t="t" r="r" b="b"/>
              <a:pathLst>
                <a:path w="2636520" h="12700">
                  <a:moveTo>
                    <a:pt x="2636114" y="0"/>
                  </a:moveTo>
                  <a:lnTo>
                    <a:pt x="2607952" y="0"/>
                  </a:lnTo>
                  <a:lnTo>
                    <a:pt x="2587364" y="12700"/>
                  </a:lnTo>
                  <a:lnTo>
                    <a:pt x="2619003" y="12700"/>
                  </a:lnTo>
                  <a:lnTo>
                    <a:pt x="2636114" y="0"/>
                  </a:lnTo>
                  <a:close/>
                </a:path>
                <a:path w="2636520" h="12700">
                  <a:moveTo>
                    <a:pt x="7326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3404" y="12700"/>
                  </a:lnTo>
                  <a:lnTo>
                    <a:pt x="73261" y="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2687535" y="689610"/>
              <a:ext cx="2620010" cy="12700"/>
            </a:xfrm>
            <a:custGeom>
              <a:avLst/>
              <a:gdLst/>
              <a:ahLst/>
              <a:cxnLst/>
              <a:rect l="l" t="t" r="r" b="b"/>
              <a:pathLst>
                <a:path w="2620010" h="12700">
                  <a:moveTo>
                    <a:pt x="2619465" y="0"/>
                  </a:moveTo>
                  <a:lnTo>
                    <a:pt x="2588174" y="0"/>
                  </a:lnTo>
                  <a:lnTo>
                    <a:pt x="2567586" y="12700"/>
                  </a:lnTo>
                  <a:lnTo>
                    <a:pt x="2602354" y="12700"/>
                  </a:lnTo>
                  <a:lnTo>
                    <a:pt x="2619465" y="0"/>
                  </a:lnTo>
                  <a:close/>
                </a:path>
                <a:path w="2620010" h="12700">
                  <a:moveTo>
                    <a:pt x="7214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2283" y="12700"/>
                  </a:lnTo>
                  <a:lnTo>
                    <a:pt x="72140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2688784" y="701039"/>
              <a:ext cx="2602865" cy="12700"/>
            </a:xfrm>
            <a:custGeom>
              <a:avLst/>
              <a:gdLst/>
              <a:ahLst/>
              <a:cxnLst/>
              <a:rect l="l" t="t" r="r" b="b"/>
              <a:pathLst>
                <a:path w="2602865" h="12700">
                  <a:moveTo>
                    <a:pt x="2602816" y="0"/>
                  </a:moveTo>
                  <a:lnTo>
                    <a:pt x="2568396" y="0"/>
                  </a:lnTo>
                  <a:lnTo>
                    <a:pt x="2547808" y="12700"/>
                  </a:lnTo>
                  <a:lnTo>
                    <a:pt x="2585705" y="12700"/>
                  </a:lnTo>
                  <a:lnTo>
                    <a:pt x="2602816" y="0"/>
                  </a:lnTo>
                  <a:close/>
                </a:path>
                <a:path w="2602865" h="12700">
                  <a:moveTo>
                    <a:pt x="7101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71162" y="12700"/>
                  </a:lnTo>
                  <a:lnTo>
                    <a:pt x="71019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2690033" y="712470"/>
              <a:ext cx="2586355" cy="11430"/>
            </a:xfrm>
            <a:custGeom>
              <a:avLst/>
              <a:gdLst/>
              <a:ahLst/>
              <a:cxnLst/>
              <a:rect l="l" t="t" r="r" b="b"/>
              <a:pathLst>
                <a:path w="2586354" h="11429">
                  <a:moveTo>
                    <a:pt x="2586166" y="0"/>
                  </a:moveTo>
                  <a:lnTo>
                    <a:pt x="2548618" y="0"/>
                  </a:lnTo>
                  <a:lnTo>
                    <a:pt x="2530089" y="11429"/>
                  </a:lnTo>
                  <a:lnTo>
                    <a:pt x="2570766" y="11429"/>
                  </a:lnTo>
                  <a:lnTo>
                    <a:pt x="2586166" y="0"/>
                  </a:lnTo>
                  <a:close/>
                </a:path>
                <a:path w="2586354" h="11429">
                  <a:moveTo>
                    <a:pt x="69898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70026" y="11429"/>
                  </a:lnTo>
                  <a:lnTo>
                    <a:pt x="69898" y="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2691143" y="722629"/>
              <a:ext cx="2571750" cy="12700"/>
            </a:xfrm>
            <a:custGeom>
              <a:avLst/>
              <a:gdLst/>
              <a:ahLst/>
              <a:cxnLst/>
              <a:rect l="l" t="t" r="r" b="b"/>
              <a:pathLst>
                <a:path w="2571750" h="12700">
                  <a:moveTo>
                    <a:pt x="2571367" y="0"/>
                  </a:moveTo>
                  <a:lnTo>
                    <a:pt x="2531037" y="0"/>
                  </a:lnTo>
                  <a:lnTo>
                    <a:pt x="2510449" y="12700"/>
                  </a:lnTo>
                  <a:lnTo>
                    <a:pt x="2554256" y="12700"/>
                  </a:lnTo>
                  <a:lnTo>
                    <a:pt x="2571367" y="0"/>
                  </a:lnTo>
                  <a:close/>
                </a:path>
                <a:path w="2571750" h="12700">
                  <a:moveTo>
                    <a:pt x="68902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9044" y="12700"/>
                  </a:lnTo>
                  <a:lnTo>
                    <a:pt x="68902" y="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2692393" y="734060"/>
              <a:ext cx="2555240" cy="12700"/>
            </a:xfrm>
            <a:custGeom>
              <a:avLst/>
              <a:gdLst/>
              <a:ahLst/>
              <a:cxnLst/>
              <a:rect l="l" t="t" r="r" b="b"/>
              <a:pathLst>
                <a:path w="2555240" h="12700">
                  <a:moveTo>
                    <a:pt x="2554718" y="0"/>
                  </a:moveTo>
                  <a:lnTo>
                    <a:pt x="2511259" y="0"/>
                  </a:lnTo>
                  <a:lnTo>
                    <a:pt x="2490671" y="12700"/>
                  </a:lnTo>
                  <a:lnTo>
                    <a:pt x="2537607" y="12700"/>
                  </a:lnTo>
                  <a:lnTo>
                    <a:pt x="2554718" y="0"/>
                  </a:lnTo>
                  <a:close/>
                </a:path>
                <a:path w="2555240" h="12700">
                  <a:moveTo>
                    <a:pt x="67781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7923" y="12700"/>
                  </a:lnTo>
                  <a:lnTo>
                    <a:pt x="67781" y="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2693642" y="745489"/>
              <a:ext cx="2538095" cy="12700"/>
            </a:xfrm>
            <a:custGeom>
              <a:avLst/>
              <a:gdLst/>
              <a:ahLst/>
              <a:cxnLst/>
              <a:rect l="l" t="t" r="r" b="b"/>
              <a:pathLst>
                <a:path w="2538095" h="12700">
                  <a:moveTo>
                    <a:pt x="2538069" y="0"/>
                  </a:moveTo>
                  <a:lnTo>
                    <a:pt x="2491481" y="0"/>
                  </a:lnTo>
                  <a:lnTo>
                    <a:pt x="2470893" y="12700"/>
                  </a:lnTo>
                  <a:lnTo>
                    <a:pt x="2520958" y="12700"/>
                  </a:lnTo>
                  <a:lnTo>
                    <a:pt x="2538069" y="0"/>
                  </a:lnTo>
                  <a:close/>
                </a:path>
                <a:path w="2538095" h="12700">
                  <a:moveTo>
                    <a:pt x="66660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6802" y="12700"/>
                  </a:lnTo>
                  <a:lnTo>
                    <a:pt x="66660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2694891" y="756920"/>
              <a:ext cx="2521585" cy="12700"/>
            </a:xfrm>
            <a:custGeom>
              <a:avLst/>
              <a:gdLst/>
              <a:ahLst/>
              <a:cxnLst/>
              <a:rect l="l" t="t" r="r" b="b"/>
              <a:pathLst>
                <a:path w="2521585" h="12700">
                  <a:moveTo>
                    <a:pt x="2521420" y="0"/>
                  </a:moveTo>
                  <a:lnTo>
                    <a:pt x="2471702" y="0"/>
                  </a:lnTo>
                  <a:lnTo>
                    <a:pt x="2451115" y="12700"/>
                  </a:lnTo>
                  <a:lnTo>
                    <a:pt x="2504309" y="12700"/>
                  </a:lnTo>
                  <a:lnTo>
                    <a:pt x="2521420" y="0"/>
                  </a:lnTo>
                  <a:close/>
                </a:path>
                <a:path w="2521585" h="12700">
                  <a:moveTo>
                    <a:pt x="65539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5681" y="12700"/>
                  </a:lnTo>
                  <a:lnTo>
                    <a:pt x="65539" y="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2696140" y="768349"/>
              <a:ext cx="2505075" cy="12700"/>
            </a:xfrm>
            <a:custGeom>
              <a:avLst/>
              <a:gdLst/>
              <a:ahLst/>
              <a:cxnLst/>
              <a:rect l="l" t="t" r="r" b="b"/>
              <a:pathLst>
                <a:path w="2505075" h="12700">
                  <a:moveTo>
                    <a:pt x="2504771" y="0"/>
                  </a:moveTo>
                  <a:lnTo>
                    <a:pt x="2451924" y="0"/>
                  </a:lnTo>
                  <a:lnTo>
                    <a:pt x="2431336" y="12700"/>
                  </a:lnTo>
                  <a:lnTo>
                    <a:pt x="2487660" y="12700"/>
                  </a:lnTo>
                  <a:lnTo>
                    <a:pt x="2504771" y="0"/>
                  </a:lnTo>
                  <a:close/>
                </a:path>
                <a:path w="2505075" h="12700">
                  <a:moveTo>
                    <a:pt x="6441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4560" y="12700"/>
                  </a:lnTo>
                  <a:lnTo>
                    <a:pt x="64417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2697389" y="779779"/>
              <a:ext cx="2488565" cy="12700"/>
            </a:xfrm>
            <a:custGeom>
              <a:avLst/>
              <a:gdLst/>
              <a:ahLst/>
              <a:cxnLst/>
              <a:rect l="l" t="t" r="r" b="b"/>
              <a:pathLst>
                <a:path w="2488565" h="12700">
                  <a:moveTo>
                    <a:pt x="2488122" y="0"/>
                  </a:moveTo>
                  <a:lnTo>
                    <a:pt x="2432146" y="0"/>
                  </a:lnTo>
                  <a:lnTo>
                    <a:pt x="2411558" y="12700"/>
                  </a:lnTo>
                  <a:lnTo>
                    <a:pt x="2471010" y="12700"/>
                  </a:lnTo>
                  <a:lnTo>
                    <a:pt x="2488122" y="0"/>
                  </a:lnTo>
                  <a:close/>
                </a:path>
                <a:path w="2488565" h="12700">
                  <a:moveTo>
                    <a:pt x="63296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3439" y="12700"/>
                  </a:lnTo>
                  <a:lnTo>
                    <a:pt x="63296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2698639" y="791210"/>
              <a:ext cx="2472055" cy="11430"/>
            </a:xfrm>
            <a:custGeom>
              <a:avLst/>
              <a:gdLst/>
              <a:ahLst/>
              <a:cxnLst/>
              <a:rect l="l" t="t" r="r" b="b"/>
              <a:pathLst>
                <a:path w="2472054" h="11429">
                  <a:moveTo>
                    <a:pt x="2471472" y="0"/>
                  </a:moveTo>
                  <a:lnTo>
                    <a:pt x="2412368" y="0"/>
                  </a:lnTo>
                  <a:lnTo>
                    <a:pt x="2393839" y="11429"/>
                  </a:lnTo>
                  <a:lnTo>
                    <a:pt x="2456072" y="11429"/>
                  </a:lnTo>
                  <a:lnTo>
                    <a:pt x="2471472" y="0"/>
                  </a:lnTo>
                  <a:close/>
                </a:path>
                <a:path w="2472054" h="11429">
                  <a:moveTo>
                    <a:pt x="62175" y="0"/>
                  </a:moveTo>
                  <a:lnTo>
                    <a:pt x="0" y="0"/>
                  </a:lnTo>
                  <a:lnTo>
                    <a:pt x="1249" y="11429"/>
                  </a:lnTo>
                  <a:lnTo>
                    <a:pt x="62304" y="11429"/>
                  </a:lnTo>
                  <a:lnTo>
                    <a:pt x="62175" y="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2699888" y="802639"/>
              <a:ext cx="2454910" cy="11430"/>
            </a:xfrm>
            <a:custGeom>
              <a:avLst/>
              <a:gdLst/>
              <a:ahLst/>
              <a:cxnLst/>
              <a:rect l="l" t="t" r="r" b="b"/>
              <a:pathLst>
                <a:path w="2454910" h="11430">
                  <a:moveTo>
                    <a:pt x="2454823" y="0"/>
                  </a:moveTo>
                  <a:lnTo>
                    <a:pt x="2392590" y="0"/>
                  </a:lnTo>
                  <a:lnTo>
                    <a:pt x="2374061" y="11430"/>
                  </a:lnTo>
                  <a:lnTo>
                    <a:pt x="2439423" y="11430"/>
                  </a:lnTo>
                  <a:lnTo>
                    <a:pt x="2454823" y="0"/>
                  </a:lnTo>
                  <a:close/>
                </a:path>
                <a:path w="2454910" h="11430">
                  <a:moveTo>
                    <a:pt x="61054" y="0"/>
                  </a:moveTo>
                  <a:lnTo>
                    <a:pt x="0" y="0"/>
                  </a:lnTo>
                  <a:lnTo>
                    <a:pt x="1249" y="11430"/>
                  </a:lnTo>
                  <a:lnTo>
                    <a:pt x="61182" y="11430"/>
                  </a:lnTo>
                  <a:lnTo>
                    <a:pt x="61054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2700998" y="812799"/>
              <a:ext cx="2440305" cy="12700"/>
            </a:xfrm>
            <a:custGeom>
              <a:avLst/>
              <a:gdLst/>
              <a:ahLst/>
              <a:cxnLst/>
              <a:rect l="l" t="t" r="r" b="b"/>
              <a:pathLst>
                <a:path w="2440304" h="12700">
                  <a:moveTo>
                    <a:pt x="2440024" y="0"/>
                  </a:moveTo>
                  <a:lnTo>
                    <a:pt x="2375009" y="0"/>
                  </a:lnTo>
                  <a:lnTo>
                    <a:pt x="2354421" y="12700"/>
                  </a:lnTo>
                  <a:lnTo>
                    <a:pt x="2422913" y="12700"/>
                  </a:lnTo>
                  <a:lnTo>
                    <a:pt x="2440024" y="0"/>
                  </a:lnTo>
                  <a:close/>
                </a:path>
                <a:path w="2440304" h="12700">
                  <a:moveTo>
                    <a:pt x="60058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60200" y="12700"/>
                  </a:lnTo>
                  <a:lnTo>
                    <a:pt x="60058" y="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2702247" y="824229"/>
              <a:ext cx="2423795" cy="12700"/>
            </a:xfrm>
            <a:custGeom>
              <a:avLst/>
              <a:gdLst/>
              <a:ahLst/>
              <a:cxnLst/>
              <a:rect l="l" t="t" r="r" b="b"/>
              <a:pathLst>
                <a:path w="2423795" h="12700">
                  <a:moveTo>
                    <a:pt x="2423375" y="0"/>
                  </a:moveTo>
                  <a:lnTo>
                    <a:pt x="2355231" y="0"/>
                  </a:lnTo>
                  <a:lnTo>
                    <a:pt x="2334643" y="12700"/>
                  </a:lnTo>
                  <a:lnTo>
                    <a:pt x="2406264" y="12700"/>
                  </a:lnTo>
                  <a:lnTo>
                    <a:pt x="2423375" y="0"/>
                  </a:lnTo>
                  <a:close/>
                </a:path>
                <a:path w="2423795" h="12700">
                  <a:moveTo>
                    <a:pt x="58937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9079" y="12700"/>
                  </a:lnTo>
                  <a:lnTo>
                    <a:pt x="58937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2703487" y="835659"/>
              <a:ext cx="2407285" cy="12700"/>
            </a:xfrm>
            <a:custGeom>
              <a:avLst/>
              <a:gdLst/>
              <a:ahLst/>
              <a:cxnLst/>
              <a:rect l="l" t="t" r="r" b="b"/>
              <a:pathLst>
                <a:path w="2407285" h="12700">
                  <a:moveTo>
                    <a:pt x="57962" y="12700"/>
                  </a:moveTo>
                  <a:lnTo>
                    <a:pt x="57823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57962" y="12700"/>
                  </a:lnTo>
                  <a:close/>
                </a:path>
                <a:path w="2407285" h="12700">
                  <a:moveTo>
                    <a:pt x="2406726" y="0"/>
                  </a:moveTo>
                  <a:lnTo>
                    <a:pt x="2335453" y="0"/>
                  </a:lnTo>
                  <a:lnTo>
                    <a:pt x="2314867" y="12700"/>
                  </a:lnTo>
                  <a:lnTo>
                    <a:pt x="2389619" y="12700"/>
                  </a:lnTo>
                  <a:lnTo>
                    <a:pt x="2406726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2704744" y="847089"/>
              <a:ext cx="2390140" cy="12700"/>
            </a:xfrm>
            <a:custGeom>
              <a:avLst/>
              <a:gdLst/>
              <a:ahLst/>
              <a:cxnLst/>
              <a:rect l="l" t="t" r="r" b="b"/>
              <a:pathLst>
                <a:path w="2390140" h="12700">
                  <a:moveTo>
                    <a:pt x="56832" y="12700"/>
                  </a:moveTo>
                  <a:lnTo>
                    <a:pt x="5669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6832" y="12700"/>
                  </a:lnTo>
                  <a:close/>
                </a:path>
                <a:path w="2390140" h="12700">
                  <a:moveTo>
                    <a:pt x="2390076" y="0"/>
                  </a:moveTo>
                  <a:lnTo>
                    <a:pt x="2315667" y="0"/>
                  </a:lnTo>
                  <a:lnTo>
                    <a:pt x="2295080" y="12700"/>
                  </a:lnTo>
                  <a:lnTo>
                    <a:pt x="2372957" y="12700"/>
                  </a:lnTo>
                  <a:lnTo>
                    <a:pt x="2390076" y="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2705989" y="858519"/>
              <a:ext cx="2373630" cy="12700"/>
            </a:xfrm>
            <a:custGeom>
              <a:avLst/>
              <a:gdLst/>
              <a:ahLst/>
              <a:cxnLst/>
              <a:rect l="l" t="t" r="r" b="b"/>
              <a:pathLst>
                <a:path w="2373629" h="12700">
                  <a:moveTo>
                    <a:pt x="55714" y="12700"/>
                  </a:moveTo>
                  <a:lnTo>
                    <a:pt x="55575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5714" y="12700"/>
                  </a:lnTo>
                  <a:close/>
                </a:path>
                <a:path w="2373629" h="12700">
                  <a:moveTo>
                    <a:pt x="2373426" y="0"/>
                  </a:moveTo>
                  <a:lnTo>
                    <a:pt x="2295893" y="0"/>
                  </a:lnTo>
                  <a:lnTo>
                    <a:pt x="2275306" y="12700"/>
                  </a:lnTo>
                  <a:lnTo>
                    <a:pt x="2356320" y="12700"/>
                  </a:lnTo>
                  <a:lnTo>
                    <a:pt x="2373426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2707233" y="869949"/>
              <a:ext cx="2357120" cy="11430"/>
            </a:xfrm>
            <a:custGeom>
              <a:avLst/>
              <a:gdLst/>
              <a:ahLst/>
              <a:cxnLst/>
              <a:rect l="l" t="t" r="r" b="b"/>
              <a:pathLst>
                <a:path w="2357120" h="11430">
                  <a:moveTo>
                    <a:pt x="54584" y="11430"/>
                  </a:moveTo>
                  <a:lnTo>
                    <a:pt x="54457" y="0"/>
                  </a:lnTo>
                  <a:lnTo>
                    <a:pt x="0" y="0"/>
                  </a:lnTo>
                  <a:lnTo>
                    <a:pt x="1257" y="11430"/>
                  </a:lnTo>
                  <a:lnTo>
                    <a:pt x="54584" y="11430"/>
                  </a:lnTo>
                  <a:close/>
                </a:path>
                <a:path w="2357120" h="11430">
                  <a:moveTo>
                    <a:pt x="2356777" y="0"/>
                  </a:moveTo>
                  <a:lnTo>
                    <a:pt x="2276119" y="0"/>
                  </a:lnTo>
                  <a:lnTo>
                    <a:pt x="2257590" y="11430"/>
                  </a:lnTo>
                  <a:lnTo>
                    <a:pt x="2341384" y="11430"/>
                  </a:lnTo>
                  <a:lnTo>
                    <a:pt x="2356777" y="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2708490" y="881379"/>
              <a:ext cx="2340610" cy="12700"/>
            </a:xfrm>
            <a:custGeom>
              <a:avLst/>
              <a:gdLst/>
              <a:ahLst/>
              <a:cxnLst/>
              <a:rect l="l" t="t" r="r" b="b"/>
              <a:pathLst>
                <a:path w="2340610" h="12700">
                  <a:moveTo>
                    <a:pt x="53467" y="12700"/>
                  </a:moveTo>
                  <a:lnTo>
                    <a:pt x="5332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3467" y="12700"/>
                  </a:lnTo>
                  <a:close/>
                </a:path>
                <a:path w="2340610" h="12700">
                  <a:moveTo>
                    <a:pt x="2340127" y="0"/>
                  </a:moveTo>
                  <a:lnTo>
                    <a:pt x="2256332" y="0"/>
                  </a:lnTo>
                  <a:lnTo>
                    <a:pt x="2235746" y="12700"/>
                  </a:lnTo>
                  <a:lnTo>
                    <a:pt x="2323020" y="12700"/>
                  </a:lnTo>
                  <a:lnTo>
                    <a:pt x="2340127" y="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2709735" y="892809"/>
              <a:ext cx="2324100" cy="11430"/>
            </a:xfrm>
            <a:custGeom>
              <a:avLst/>
              <a:gdLst/>
              <a:ahLst/>
              <a:cxnLst/>
              <a:rect l="l" t="t" r="r" b="b"/>
              <a:pathLst>
                <a:path w="2324100" h="11430">
                  <a:moveTo>
                    <a:pt x="52336" y="11430"/>
                  </a:moveTo>
                  <a:lnTo>
                    <a:pt x="52209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52336" y="11430"/>
                  </a:lnTo>
                  <a:close/>
                </a:path>
                <a:path w="2324100" h="11430">
                  <a:moveTo>
                    <a:pt x="2323477" y="0"/>
                  </a:moveTo>
                  <a:lnTo>
                    <a:pt x="2236559" y="0"/>
                  </a:lnTo>
                  <a:lnTo>
                    <a:pt x="2218029" y="11430"/>
                  </a:lnTo>
                  <a:lnTo>
                    <a:pt x="2308085" y="11430"/>
                  </a:lnTo>
                  <a:lnTo>
                    <a:pt x="2323477" y="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2710853" y="90296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5" h="12700">
                  <a:moveTo>
                    <a:pt x="51214" y="0"/>
                  </a:moveTo>
                  <a:lnTo>
                    <a:pt x="0" y="0"/>
                  </a:lnTo>
                  <a:lnTo>
                    <a:pt x="1387" y="12700"/>
                  </a:lnTo>
                  <a:lnTo>
                    <a:pt x="51356" y="12700"/>
                  </a:lnTo>
                  <a:lnTo>
                    <a:pt x="51214" y="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2712097" y="914399"/>
              <a:ext cx="2290445" cy="12700"/>
            </a:xfrm>
            <a:custGeom>
              <a:avLst/>
              <a:gdLst/>
              <a:ahLst/>
              <a:cxnLst/>
              <a:rect l="l" t="t" r="r" b="b"/>
              <a:pathLst>
                <a:path w="2290445" h="12700">
                  <a:moveTo>
                    <a:pt x="50228" y="12700"/>
                  </a:moveTo>
                  <a:lnTo>
                    <a:pt x="50088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50228" y="12700"/>
                  </a:lnTo>
                  <a:close/>
                </a:path>
                <a:path w="2290445" h="12700">
                  <a:moveTo>
                    <a:pt x="2290280" y="0"/>
                  </a:moveTo>
                  <a:lnTo>
                    <a:pt x="2199195" y="0"/>
                  </a:lnTo>
                  <a:lnTo>
                    <a:pt x="2178608" y="12700"/>
                  </a:lnTo>
                  <a:lnTo>
                    <a:pt x="2269680" y="12700"/>
                  </a:lnTo>
                  <a:lnTo>
                    <a:pt x="2290280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2713342" y="925829"/>
              <a:ext cx="2270760" cy="12700"/>
            </a:xfrm>
            <a:custGeom>
              <a:avLst/>
              <a:gdLst/>
              <a:ahLst/>
              <a:cxnLst/>
              <a:rect l="l" t="t" r="r" b="b"/>
              <a:pathLst>
                <a:path w="2270760" h="12700">
                  <a:moveTo>
                    <a:pt x="49123" y="12700"/>
                  </a:moveTo>
                  <a:lnTo>
                    <a:pt x="48971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9123" y="12700"/>
                  </a:lnTo>
                  <a:close/>
                </a:path>
                <a:path w="2270760" h="12700">
                  <a:moveTo>
                    <a:pt x="2270493" y="0"/>
                  </a:moveTo>
                  <a:lnTo>
                    <a:pt x="2179421" y="0"/>
                  </a:lnTo>
                  <a:lnTo>
                    <a:pt x="2158835" y="12700"/>
                  </a:lnTo>
                  <a:lnTo>
                    <a:pt x="2249894" y="12700"/>
                  </a:lnTo>
                  <a:lnTo>
                    <a:pt x="2270493" y="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2714599" y="937259"/>
              <a:ext cx="2251075" cy="12700"/>
            </a:xfrm>
            <a:custGeom>
              <a:avLst/>
              <a:gdLst/>
              <a:ahLst/>
              <a:cxnLst/>
              <a:rect l="l" t="t" r="r" b="b"/>
              <a:pathLst>
                <a:path w="2251075" h="12700">
                  <a:moveTo>
                    <a:pt x="47993" y="12700"/>
                  </a:moveTo>
                  <a:lnTo>
                    <a:pt x="4784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7993" y="12700"/>
                  </a:lnTo>
                  <a:close/>
                </a:path>
                <a:path w="2251075" h="12700">
                  <a:moveTo>
                    <a:pt x="2250694" y="0"/>
                  </a:moveTo>
                  <a:lnTo>
                    <a:pt x="2159647" y="0"/>
                  </a:lnTo>
                  <a:lnTo>
                    <a:pt x="2139048" y="12700"/>
                  </a:lnTo>
                  <a:lnTo>
                    <a:pt x="2230094" y="12700"/>
                  </a:lnTo>
                  <a:lnTo>
                    <a:pt x="2250694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2715844" y="948689"/>
              <a:ext cx="2231390" cy="12700"/>
            </a:xfrm>
            <a:custGeom>
              <a:avLst/>
              <a:gdLst/>
              <a:ahLst/>
              <a:cxnLst/>
              <a:rect l="l" t="t" r="r" b="b"/>
              <a:pathLst>
                <a:path w="2231390" h="12700">
                  <a:moveTo>
                    <a:pt x="46875" y="12700"/>
                  </a:moveTo>
                  <a:lnTo>
                    <a:pt x="46736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6875" y="12700"/>
                  </a:lnTo>
                  <a:close/>
                </a:path>
                <a:path w="2231390" h="12700">
                  <a:moveTo>
                    <a:pt x="2230907" y="0"/>
                  </a:moveTo>
                  <a:lnTo>
                    <a:pt x="2139873" y="0"/>
                  </a:lnTo>
                  <a:lnTo>
                    <a:pt x="2119274" y="12700"/>
                  </a:lnTo>
                  <a:lnTo>
                    <a:pt x="2210308" y="12700"/>
                  </a:lnTo>
                  <a:lnTo>
                    <a:pt x="2230907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2717088" y="960119"/>
              <a:ext cx="2211705" cy="12700"/>
            </a:xfrm>
            <a:custGeom>
              <a:avLst/>
              <a:gdLst/>
              <a:ahLst/>
              <a:cxnLst/>
              <a:rect l="l" t="t" r="r" b="b"/>
              <a:pathLst>
                <a:path w="2211704" h="12700">
                  <a:moveTo>
                    <a:pt x="45758" y="12700"/>
                  </a:moveTo>
                  <a:lnTo>
                    <a:pt x="45618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5758" y="12700"/>
                  </a:lnTo>
                  <a:close/>
                </a:path>
                <a:path w="2211704" h="12700">
                  <a:moveTo>
                    <a:pt x="2211120" y="0"/>
                  </a:moveTo>
                  <a:lnTo>
                    <a:pt x="2120100" y="0"/>
                  </a:lnTo>
                  <a:lnTo>
                    <a:pt x="2099500" y="12700"/>
                  </a:lnTo>
                  <a:lnTo>
                    <a:pt x="2190521" y="12700"/>
                  </a:lnTo>
                  <a:lnTo>
                    <a:pt x="2211120" y="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2718346" y="971549"/>
              <a:ext cx="2191385" cy="11430"/>
            </a:xfrm>
            <a:custGeom>
              <a:avLst/>
              <a:gdLst/>
              <a:ahLst/>
              <a:cxnLst/>
              <a:rect l="l" t="t" r="r" b="b"/>
              <a:pathLst>
                <a:path w="2191385" h="11430">
                  <a:moveTo>
                    <a:pt x="44615" y="11430"/>
                  </a:moveTo>
                  <a:lnTo>
                    <a:pt x="44488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4615" y="11430"/>
                  </a:lnTo>
                  <a:close/>
                </a:path>
                <a:path w="2191385" h="11430">
                  <a:moveTo>
                    <a:pt x="2191321" y="0"/>
                  </a:moveTo>
                  <a:lnTo>
                    <a:pt x="2100313" y="0"/>
                  </a:lnTo>
                  <a:lnTo>
                    <a:pt x="2081784" y="11430"/>
                  </a:lnTo>
                  <a:lnTo>
                    <a:pt x="2172779" y="11430"/>
                  </a:lnTo>
                  <a:lnTo>
                    <a:pt x="2191321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2719590" y="982979"/>
              <a:ext cx="2171700" cy="11430"/>
            </a:xfrm>
            <a:custGeom>
              <a:avLst/>
              <a:gdLst/>
              <a:ahLst/>
              <a:cxnLst/>
              <a:rect l="l" t="t" r="r" b="b"/>
              <a:pathLst>
                <a:path w="2171700" h="11430">
                  <a:moveTo>
                    <a:pt x="43497" y="11430"/>
                  </a:moveTo>
                  <a:lnTo>
                    <a:pt x="4337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43497" y="11430"/>
                  </a:lnTo>
                  <a:close/>
                </a:path>
                <a:path w="2171700" h="11430">
                  <a:moveTo>
                    <a:pt x="2171535" y="0"/>
                  </a:moveTo>
                  <a:lnTo>
                    <a:pt x="2080539" y="0"/>
                  </a:lnTo>
                  <a:lnTo>
                    <a:pt x="2062010" y="11430"/>
                  </a:lnTo>
                  <a:lnTo>
                    <a:pt x="2152993" y="11430"/>
                  </a:lnTo>
                  <a:lnTo>
                    <a:pt x="2171535" y="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2720695" y="993139"/>
              <a:ext cx="2154555" cy="12700"/>
            </a:xfrm>
            <a:custGeom>
              <a:avLst/>
              <a:gdLst/>
              <a:ahLst/>
              <a:cxnLst/>
              <a:rect l="l" t="t" r="r" b="b"/>
              <a:pathLst>
                <a:path w="2154554" h="12700">
                  <a:moveTo>
                    <a:pt x="42519" y="12700"/>
                  </a:moveTo>
                  <a:lnTo>
                    <a:pt x="42379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42519" y="12700"/>
                  </a:lnTo>
                  <a:close/>
                </a:path>
                <a:path w="2154554" h="12700">
                  <a:moveTo>
                    <a:pt x="2153945" y="0"/>
                  </a:moveTo>
                  <a:lnTo>
                    <a:pt x="2062962" y="0"/>
                  </a:lnTo>
                  <a:lnTo>
                    <a:pt x="2042375" y="12700"/>
                  </a:lnTo>
                  <a:lnTo>
                    <a:pt x="2133346" y="12700"/>
                  </a:lnTo>
                  <a:lnTo>
                    <a:pt x="2153945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2721953" y="1004569"/>
              <a:ext cx="2134235" cy="12700"/>
            </a:xfrm>
            <a:custGeom>
              <a:avLst/>
              <a:gdLst/>
              <a:ahLst/>
              <a:cxnLst/>
              <a:rect l="l" t="t" r="r" b="b"/>
              <a:pathLst>
                <a:path w="2134235" h="12700">
                  <a:moveTo>
                    <a:pt x="41389" y="12700"/>
                  </a:moveTo>
                  <a:lnTo>
                    <a:pt x="41249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1389" y="12700"/>
                  </a:lnTo>
                  <a:close/>
                </a:path>
                <a:path w="2134235" h="12700">
                  <a:moveTo>
                    <a:pt x="2134146" y="0"/>
                  </a:moveTo>
                  <a:lnTo>
                    <a:pt x="2043176" y="0"/>
                  </a:lnTo>
                  <a:lnTo>
                    <a:pt x="2022589" y="12700"/>
                  </a:lnTo>
                  <a:lnTo>
                    <a:pt x="2113546" y="12700"/>
                  </a:lnTo>
                  <a:lnTo>
                    <a:pt x="2134146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2723197" y="1015999"/>
              <a:ext cx="2114550" cy="12700"/>
            </a:xfrm>
            <a:custGeom>
              <a:avLst/>
              <a:gdLst/>
              <a:ahLst/>
              <a:cxnLst/>
              <a:rect l="l" t="t" r="r" b="b"/>
              <a:pathLst>
                <a:path w="2114550" h="12700">
                  <a:moveTo>
                    <a:pt x="40271" y="12700"/>
                  </a:moveTo>
                  <a:lnTo>
                    <a:pt x="40132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40271" y="12700"/>
                  </a:lnTo>
                  <a:close/>
                </a:path>
                <a:path w="2114550" h="12700">
                  <a:moveTo>
                    <a:pt x="2114359" y="0"/>
                  </a:moveTo>
                  <a:lnTo>
                    <a:pt x="2023402" y="0"/>
                  </a:lnTo>
                  <a:lnTo>
                    <a:pt x="2002815" y="12700"/>
                  </a:lnTo>
                  <a:lnTo>
                    <a:pt x="2093760" y="12700"/>
                  </a:lnTo>
                  <a:lnTo>
                    <a:pt x="2114359" y="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2724721" y="1027429"/>
              <a:ext cx="2094864" cy="12700"/>
            </a:xfrm>
            <a:custGeom>
              <a:avLst/>
              <a:gdLst/>
              <a:ahLst/>
              <a:cxnLst/>
              <a:rect l="l" t="t" r="r" b="b"/>
              <a:pathLst>
                <a:path w="2094864" h="12700">
                  <a:moveTo>
                    <a:pt x="39154" y="5080"/>
                  </a:moveTo>
                  <a:lnTo>
                    <a:pt x="38760" y="5080"/>
                  </a:lnTo>
                  <a:lnTo>
                    <a:pt x="3876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698" y="5080"/>
                  </a:lnTo>
                  <a:lnTo>
                    <a:pt x="698" y="12700"/>
                  </a:lnTo>
                  <a:lnTo>
                    <a:pt x="39154" y="12700"/>
                  </a:lnTo>
                  <a:lnTo>
                    <a:pt x="39154" y="5080"/>
                  </a:lnTo>
                  <a:close/>
                </a:path>
                <a:path w="2094864" h="12700">
                  <a:moveTo>
                    <a:pt x="2094293" y="0"/>
                  </a:moveTo>
                  <a:lnTo>
                    <a:pt x="2003348" y="0"/>
                  </a:lnTo>
                  <a:lnTo>
                    <a:pt x="1982762" y="12700"/>
                  </a:lnTo>
                  <a:lnTo>
                    <a:pt x="2073694" y="12700"/>
                  </a:lnTo>
                  <a:lnTo>
                    <a:pt x="2094293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2725699" y="1038859"/>
              <a:ext cx="2075180" cy="12700"/>
            </a:xfrm>
            <a:custGeom>
              <a:avLst/>
              <a:gdLst/>
              <a:ahLst/>
              <a:cxnLst/>
              <a:rect l="l" t="t" r="r" b="b"/>
              <a:pathLst>
                <a:path w="2075179" h="12700">
                  <a:moveTo>
                    <a:pt x="39624" y="12700"/>
                  </a:moveTo>
                  <a:lnTo>
                    <a:pt x="38417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624" y="12700"/>
                  </a:lnTo>
                  <a:close/>
                </a:path>
                <a:path w="2075179" h="12700">
                  <a:moveTo>
                    <a:pt x="2074773" y="0"/>
                  </a:moveTo>
                  <a:lnTo>
                    <a:pt x="1983841" y="0"/>
                  </a:lnTo>
                  <a:lnTo>
                    <a:pt x="1963254" y="12700"/>
                  </a:lnTo>
                  <a:lnTo>
                    <a:pt x="2054161" y="12700"/>
                  </a:lnTo>
                  <a:lnTo>
                    <a:pt x="2074773" y="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2726944" y="1050289"/>
              <a:ext cx="2055495" cy="12700"/>
            </a:xfrm>
            <a:custGeom>
              <a:avLst/>
              <a:gdLst/>
              <a:ahLst/>
              <a:cxnLst/>
              <a:rect l="l" t="t" r="r" b="b"/>
              <a:pathLst>
                <a:path w="2055495" h="12700">
                  <a:moveTo>
                    <a:pt x="39471" y="12700"/>
                  </a:moveTo>
                  <a:lnTo>
                    <a:pt x="3826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471" y="12700"/>
                  </a:lnTo>
                  <a:close/>
                </a:path>
                <a:path w="2055495" h="12700">
                  <a:moveTo>
                    <a:pt x="2054987" y="0"/>
                  </a:moveTo>
                  <a:lnTo>
                    <a:pt x="1964067" y="0"/>
                  </a:lnTo>
                  <a:lnTo>
                    <a:pt x="1943481" y="12700"/>
                  </a:lnTo>
                  <a:lnTo>
                    <a:pt x="2034374" y="12700"/>
                  </a:lnTo>
                  <a:lnTo>
                    <a:pt x="205498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2728201" y="1061719"/>
              <a:ext cx="2035810" cy="11430"/>
            </a:xfrm>
            <a:custGeom>
              <a:avLst/>
              <a:gdLst/>
              <a:ahLst/>
              <a:cxnLst/>
              <a:rect l="l" t="t" r="r" b="b"/>
              <a:pathLst>
                <a:path w="2035810" h="11430">
                  <a:moveTo>
                    <a:pt x="39179" y="11430"/>
                  </a:moveTo>
                  <a:lnTo>
                    <a:pt x="38100" y="0"/>
                  </a:lnTo>
                  <a:lnTo>
                    <a:pt x="0" y="0"/>
                  </a:lnTo>
                  <a:lnTo>
                    <a:pt x="1244" y="11430"/>
                  </a:lnTo>
                  <a:lnTo>
                    <a:pt x="39179" y="11430"/>
                  </a:lnTo>
                  <a:close/>
                </a:path>
                <a:path w="2035810" h="11430">
                  <a:moveTo>
                    <a:pt x="2035187" y="0"/>
                  </a:moveTo>
                  <a:lnTo>
                    <a:pt x="1944281" y="0"/>
                  </a:lnTo>
                  <a:lnTo>
                    <a:pt x="1925751" y="11430"/>
                  </a:lnTo>
                  <a:lnTo>
                    <a:pt x="2016645" y="11430"/>
                  </a:lnTo>
                  <a:lnTo>
                    <a:pt x="2035187" y="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2729306" y="1071879"/>
              <a:ext cx="2018030" cy="12700"/>
            </a:xfrm>
            <a:custGeom>
              <a:avLst/>
              <a:gdLst/>
              <a:ahLst/>
              <a:cxnLst/>
              <a:rect l="l" t="t" r="r" b="b"/>
              <a:pathLst>
                <a:path w="2018029" h="12700">
                  <a:moveTo>
                    <a:pt x="39166" y="12700"/>
                  </a:moveTo>
                  <a:lnTo>
                    <a:pt x="3796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9166" y="12700"/>
                  </a:lnTo>
                  <a:close/>
                </a:path>
                <a:path w="2018029" h="12700">
                  <a:moveTo>
                    <a:pt x="2017598" y="0"/>
                  </a:moveTo>
                  <a:lnTo>
                    <a:pt x="1926704" y="0"/>
                  </a:lnTo>
                  <a:lnTo>
                    <a:pt x="1906117" y="12700"/>
                  </a:lnTo>
                  <a:lnTo>
                    <a:pt x="1996998" y="12700"/>
                  </a:lnTo>
                  <a:lnTo>
                    <a:pt x="2017598" y="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2730550" y="1083309"/>
              <a:ext cx="1998345" cy="12700"/>
            </a:xfrm>
            <a:custGeom>
              <a:avLst/>
              <a:gdLst/>
              <a:ahLst/>
              <a:cxnLst/>
              <a:rect l="l" t="t" r="r" b="b"/>
              <a:pathLst>
                <a:path w="1998345" h="12700">
                  <a:moveTo>
                    <a:pt x="39014" y="12700"/>
                  </a:moveTo>
                  <a:lnTo>
                    <a:pt x="37795" y="0"/>
                  </a:lnTo>
                  <a:lnTo>
                    <a:pt x="0" y="0"/>
                  </a:lnTo>
                  <a:lnTo>
                    <a:pt x="1397" y="12700"/>
                  </a:lnTo>
                  <a:lnTo>
                    <a:pt x="39014" y="12700"/>
                  </a:lnTo>
                  <a:close/>
                </a:path>
                <a:path w="1998345" h="12700">
                  <a:moveTo>
                    <a:pt x="1997811" y="0"/>
                  </a:moveTo>
                  <a:lnTo>
                    <a:pt x="1906930" y="0"/>
                  </a:lnTo>
                  <a:lnTo>
                    <a:pt x="1886343" y="12700"/>
                  </a:lnTo>
                  <a:lnTo>
                    <a:pt x="1977199" y="12700"/>
                  </a:lnTo>
                  <a:lnTo>
                    <a:pt x="1997811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2731808" y="1094739"/>
              <a:ext cx="1978025" cy="12700"/>
            </a:xfrm>
            <a:custGeom>
              <a:avLst/>
              <a:gdLst/>
              <a:ahLst/>
              <a:cxnLst/>
              <a:rect l="l" t="t" r="r" b="b"/>
              <a:pathLst>
                <a:path w="1978025" h="12700">
                  <a:moveTo>
                    <a:pt x="38836" y="12700"/>
                  </a:moveTo>
                  <a:lnTo>
                    <a:pt x="37630" y="0"/>
                  </a:lnTo>
                  <a:lnTo>
                    <a:pt x="0" y="0"/>
                  </a:lnTo>
                  <a:lnTo>
                    <a:pt x="1384" y="12700"/>
                  </a:lnTo>
                  <a:lnTo>
                    <a:pt x="38836" y="12700"/>
                  </a:lnTo>
                  <a:close/>
                </a:path>
                <a:path w="1978025" h="12700">
                  <a:moveTo>
                    <a:pt x="1978012" y="0"/>
                  </a:moveTo>
                  <a:lnTo>
                    <a:pt x="1887143" y="0"/>
                  </a:lnTo>
                  <a:lnTo>
                    <a:pt x="1866557" y="12700"/>
                  </a:lnTo>
                  <a:lnTo>
                    <a:pt x="1957400" y="12700"/>
                  </a:lnTo>
                  <a:lnTo>
                    <a:pt x="1978012" y="0"/>
                  </a:lnTo>
                  <a:close/>
                </a:path>
              </a:pathLst>
            </a:custGeom>
            <a:solidFill>
              <a:srgbClr val="C7B6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2733675" y="1106169"/>
              <a:ext cx="1957705" cy="12700"/>
            </a:xfrm>
            <a:custGeom>
              <a:avLst/>
              <a:gdLst/>
              <a:ahLst/>
              <a:cxnLst/>
              <a:rect l="l" t="t" r="r" b="b"/>
              <a:pathLst>
                <a:path w="1957704" h="12700">
                  <a:moveTo>
                    <a:pt x="37998" y="11430"/>
                  </a:moveTo>
                  <a:lnTo>
                    <a:pt x="37401" y="11430"/>
                  </a:lnTo>
                  <a:lnTo>
                    <a:pt x="37401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596" y="11430"/>
                  </a:lnTo>
                  <a:lnTo>
                    <a:pt x="596" y="12700"/>
                  </a:lnTo>
                  <a:lnTo>
                    <a:pt x="37998" y="12700"/>
                  </a:lnTo>
                  <a:lnTo>
                    <a:pt x="37998" y="11430"/>
                  </a:lnTo>
                  <a:close/>
                </a:path>
                <a:path w="1957704" h="12700">
                  <a:moveTo>
                    <a:pt x="1957603" y="0"/>
                  </a:moveTo>
                  <a:lnTo>
                    <a:pt x="1866747" y="0"/>
                  </a:lnTo>
                  <a:lnTo>
                    <a:pt x="1846160" y="12700"/>
                  </a:lnTo>
                  <a:lnTo>
                    <a:pt x="1936991" y="12700"/>
                  </a:lnTo>
                  <a:lnTo>
                    <a:pt x="1957603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2733713" y="1117599"/>
              <a:ext cx="1939289" cy="12700"/>
            </a:xfrm>
            <a:custGeom>
              <a:avLst/>
              <a:gdLst/>
              <a:ahLst/>
              <a:cxnLst/>
              <a:rect l="l" t="t" r="r" b="b"/>
              <a:pathLst>
                <a:path w="1939289" h="12700">
                  <a:moveTo>
                    <a:pt x="39116" y="12700"/>
                  </a:moveTo>
                  <a:lnTo>
                    <a:pt x="37909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39116" y="12700"/>
                  </a:lnTo>
                  <a:close/>
                </a:path>
                <a:path w="1939289" h="12700">
                  <a:moveTo>
                    <a:pt x="1939023" y="0"/>
                  </a:moveTo>
                  <a:lnTo>
                    <a:pt x="1848180" y="0"/>
                  </a:lnTo>
                  <a:lnTo>
                    <a:pt x="1827593" y="12700"/>
                  </a:lnTo>
                  <a:lnTo>
                    <a:pt x="1918411" y="12700"/>
                  </a:lnTo>
                  <a:lnTo>
                    <a:pt x="1939023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2733192" y="1129029"/>
              <a:ext cx="1921510" cy="12700"/>
            </a:xfrm>
            <a:custGeom>
              <a:avLst/>
              <a:gdLst/>
              <a:ahLst/>
              <a:cxnLst/>
              <a:rect l="l" t="t" r="r" b="b"/>
              <a:pathLst>
                <a:path w="1921510" h="12700">
                  <a:moveTo>
                    <a:pt x="40728" y="12700"/>
                  </a:moveTo>
                  <a:lnTo>
                    <a:pt x="3950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0728" y="12700"/>
                  </a:lnTo>
                  <a:close/>
                </a:path>
                <a:path w="1921510" h="12700">
                  <a:moveTo>
                    <a:pt x="1920989" y="0"/>
                  </a:moveTo>
                  <a:lnTo>
                    <a:pt x="1830171" y="0"/>
                  </a:lnTo>
                  <a:lnTo>
                    <a:pt x="1809584" y="12700"/>
                  </a:lnTo>
                  <a:lnTo>
                    <a:pt x="1900389" y="12700"/>
                  </a:lnTo>
                  <a:lnTo>
                    <a:pt x="1920989" y="0"/>
                  </a:lnTo>
                  <a:close/>
                </a:path>
              </a:pathLst>
            </a:custGeom>
            <a:solidFill>
              <a:srgbClr val="C7B5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2732722" y="1140459"/>
              <a:ext cx="1903095" cy="11430"/>
            </a:xfrm>
            <a:custGeom>
              <a:avLst/>
              <a:gdLst/>
              <a:ahLst/>
              <a:cxnLst/>
              <a:rect l="l" t="t" r="r" b="b"/>
              <a:pathLst>
                <a:path w="1903095" h="11430">
                  <a:moveTo>
                    <a:pt x="42164" y="11430"/>
                  </a:moveTo>
                  <a:lnTo>
                    <a:pt x="41071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42164" y="11430"/>
                  </a:lnTo>
                  <a:close/>
                </a:path>
                <a:path w="1903095" h="11430">
                  <a:moveTo>
                    <a:pt x="1902917" y="0"/>
                  </a:moveTo>
                  <a:lnTo>
                    <a:pt x="1812112" y="0"/>
                  </a:lnTo>
                  <a:lnTo>
                    <a:pt x="1793582" y="11430"/>
                  </a:lnTo>
                  <a:lnTo>
                    <a:pt x="1884375" y="11430"/>
                  </a:lnTo>
                  <a:lnTo>
                    <a:pt x="1902917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2732189" y="1151889"/>
              <a:ext cx="1885314" cy="11430"/>
            </a:xfrm>
            <a:custGeom>
              <a:avLst/>
              <a:gdLst/>
              <a:ahLst/>
              <a:cxnLst/>
              <a:rect l="l" t="t" r="r" b="b"/>
              <a:pathLst>
                <a:path w="1885314" h="11430">
                  <a:moveTo>
                    <a:pt x="43776" y="11430"/>
                  </a:moveTo>
                  <a:lnTo>
                    <a:pt x="42697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43776" y="11430"/>
                  </a:lnTo>
                  <a:close/>
                </a:path>
                <a:path w="1885314" h="11430">
                  <a:moveTo>
                    <a:pt x="1884908" y="0"/>
                  </a:moveTo>
                  <a:lnTo>
                    <a:pt x="1794116" y="0"/>
                  </a:lnTo>
                  <a:lnTo>
                    <a:pt x="1775587" y="11430"/>
                  </a:lnTo>
                  <a:lnTo>
                    <a:pt x="1866366" y="11430"/>
                  </a:lnTo>
                  <a:lnTo>
                    <a:pt x="1884908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2731655" y="1162049"/>
              <a:ext cx="1869439" cy="12700"/>
            </a:xfrm>
            <a:custGeom>
              <a:avLst/>
              <a:gdLst/>
              <a:ahLst/>
              <a:cxnLst/>
              <a:rect l="l" t="t" r="r" b="b"/>
              <a:pathLst>
                <a:path w="1869439" h="12700">
                  <a:moveTo>
                    <a:pt x="45402" y="12700"/>
                  </a:moveTo>
                  <a:lnTo>
                    <a:pt x="44196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5402" y="12700"/>
                  </a:lnTo>
                  <a:close/>
                </a:path>
                <a:path w="1869439" h="12700">
                  <a:moveTo>
                    <a:pt x="1868957" y="0"/>
                  </a:moveTo>
                  <a:lnTo>
                    <a:pt x="1778177" y="0"/>
                  </a:lnTo>
                  <a:lnTo>
                    <a:pt x="1757591" y="12700"/>
                  </a:lnTo>
                  <a:lnTo>
                    <a:pt x="1848358" y="12700"/>
                  </a:lnTo>
                  <a:lnTo>
                    <a:pt x="1868957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2731135" y="1173479"/>
              <a:ext cx="1851025" cy="12700"/>
            </a:xfrm>
            <a:custGeom>
              <a:avLst/>
              <a:gdLst/>
              <a:ahLst/>
              <a:cxnLst/>
              <a:rect l="l" t="t" r="r" b="b"/>
              <a:pathLst>
                <a:path w="1851025" h="12700">
                  <a:moveTo>
                    <a:pt x="47015" y="12700"/>
                  </a:moveTo>
                  <a:lnTo>
                    <a:pt x="4580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7015" y="12700"/>
                  </a:lnTo>
                  <a:close/>
                </a:path>
                <a:path w="1851025" h="12700">
                  <a:moveTo>
                    <a:pt x="1850936" y="0"/>
                  </a:moveTo>
                  <a:lnTo>
                    <a:pt x="1760169" y="0"/>
                  </a:lnTo>
                  <a:lnTo>
                    <a:pt x="1739582" y="12700"/>
                  </a:lnTo>
                  <a:lnTo>
                    <a:pt x="1830336" y="12700"/>
                  </a:lnTo>
                  <a:lnTo>
                    <a:pt x="1850936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2730601" y="1184909"/>
              <a:ext cx="1833245" cy="12700"/>
            </a:xfrm>
            <a:custGeom>
              <a:avLst/>
              <a:gdLst/>
              <a:ahLst/>
              <a:cxnLst/>
              <a:rect l="l" t="t" r="r" b="b"/>
              <a:pathLst>
                <a:path w="1833245" h="12700">
                  <a:moveTo>
                    <a:pt x="48641" y="12700"/>
                  </a:moveTo>
                  <a:lnTo>
                    <a:pt x="4742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48641" y="12700"/>
                  </a:lnTo>
                  <a:close/>
                </a:path>
                <a:path w="1833245" h="12700">
                  <a:moveTo>
                    <a:pt x="1832927" y="0"/>
                  </a:moveTo>
                  <a:lnTo>
                    <a:pt x="1742173" y="0"/>
                  </a:lnTo>
                  <a:lnTo>
                    <a:pt x="1721586" y="12700"/>
                  </a:lnTo>
                  <a:lnTo>
                    <a:pt x="1812328" y="12700"/>
                  </a:lnTo>
                  <a:lnTo>
                    <a:pt x="1832927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2730068" y="1196339"/>
              <a:ext cx="1815464" cy="12700"/>
            </a:xfrm>
            <a:custGeom>
              <a:avLst/>
              <a:gdLst/>
              <a:ahLst/>
              <a:cxnLst/>
              <a:rect l="l" t="t" r="r" b="b"/>
              <a:pathLst>
                <a:path w="1815464" h="12700">
                  <a:moveTo>
                    <a:pt x="50253" y="12700"/>
                  </a:moveTo>
                  <a:lnTo>
                    <a:pt x="4904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0253" y="12700"/>
                  </a:lnTo>
                  <a:close/>
                </a:path>
                <a:path w="1815464" h="12700">
                  <a:moveTo>
                    <a:pt x="1814918" y="0"/>
                  </a:moveTo>
                  <a:lnTo>
                    <a:pt x="1724177" y="0"/>
                  </a:lnTo>
                  <a:lnTo>
                    <a:pt x="1703590" y="12700"/>
                  </a:lnTo>
                  <a:lnTo>
                    <a:pt x="1794319" y="12700"/>
                  </a:lnTo>
                  <a:lnTo>
                    <a:pt x="1814918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2729547" y="1207769"/>
              <a:ext cx="1797050" cy="12700"/>
            </a:xfrm>
            <a:custGeom>
              <a:avLst/>
              <a:gdLst/>
              <a:ahLst/>
              <a:cxnLst/>
              <a:rect l="l" t="t" r="r" b="b"/>
              <a:pathLst>
                <a:path w="1797050" h="12700">
                  <a:moveTo>
                    <a:pt x="51866" y="12700"/>
                  </a:moveTo>
                  <a:lnTo>
                    <a:pt x="50660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1866" y="12700"/>
                  </a:lnTo>
                  <a:close/>
                </a:path>
                <a:path w="1797050" h="12700">
                  <a:moveTo>
                    <a:pt x="1796897" y="0"/>
                  </a:moveTo>
                  <a:lnTo>
                    <a:pt x="1706168" y="0"/>
                  </a:lnTo>
                  <a:lnTo>
                    <a:pt x="1685582" y="12700"/>
                  </a:lnTo>
                  <a:lnTo>
                    <a:pt x="1776298" y="12700"/>
                  </a:lnTo>
                  <a:lnTo>
                    <a:pt x="1796897" y="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2729065" y="1219199"/>
              <a:ext cx="1779270" cy="11430"/>
            </a:xfrm>
            <a:custGeom>
              <a:avLst/>
              <a:gdLst/>
              <a:ahLst/>
              <a:cxnLst/>
              <a:rect l="l" t="t" r="r" b="b"/>
              <a:pathLst>
                <a:path w="1779270" h="11430">
                  <a:moveTo>
                    <a:pt x="53314" y="11430"/>
                  </a:moveTo>
                  <a:lnTo>
                    <a:pt x="5223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53314" y="11430"/>
                  </a:lnTo>
                  <a:close/>
                </a:path>
                <a:path w="1779270" h="11430">
                  <a:moveTo>
                    <a:pt x="1778838" y="0"/>
                  </a:moveTo>
                  <a:lnTo>
                    <a:pt x="1688122" y="0"/>
                  </a:lnTo>
                  <a:lnTo>
                    <a:pt x="1669592" y="11430"/>
                  </a:lnTo>
                  <a:lnTo>
                    <a:pt x="1760296" y="11430"/>
                  </a:lnTo>
                  <a:lnTo>
                    <a:pt x="1778838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2728544" y="1230629"/>
              <a:ext cx="1760855" cy="11430"/>
            </a:xfrm>
            <a:custGeom>
              <a:avLst/>
              <a:gdLst/>
              <a:ahLst/>
              <a:cxnLst/>
              <a:rect l="l" t="t" r="r" b="b"/>
              <a:pathLst>
                <a:path w="1760854" h="11430">
                  <a:moveTo>
                    <a:pt x="54927" y="11430"/>
                  </a:moveTo>
                  <a:lnTo>
                    <a:pt x="53835" y="0"/>
                  </a:lnTo>
                  <a:lnTo>
                    <a:pt x="520" y="0"/>
                  </a:lnTo>
                  <a:lnTo>
                    <a:pt x="0" y="11430"/>
                  </a:lnTo>
                  <a:lnTo>
                    <a:pt x="54927" y="11430"/>
                  </a:lnTo>
                  <a:close/>
                </a:path>
                <a:path w="1760854" h="11430">
                  <a:moveTo>
                    <a:pt x="1760816" y="0"/>
                  </a:moveTo>
                  <a:lnTo>
                    <a:pt x="1670113" y="0"/>
                  </a:lnTo>
                  <a:lnTo>
                    <a:pt x="1651584" y="11430"/>
                  </a:lnTo>
                  <a:lnTo>
                    <a:pt x="1742274" y="11430"/>
                  </a:lnTo>
                  <a:lnTo>
                    <a:pt x="1760816" y="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2728010" y="1240789"/>
              <a:ext cx="1744980" cy="12700"/>
            </a:xfrm>
            <a:custGeom>
              <a:avLst/>
              <a:gdLst/>
              <a:ahLst/>
              <a:cxnLst/>
              <a:rect l="l" t="t" r="r" b="b"/>
              <a:pathLst>
                <a:path w="1744979" h="12700">
                  <a:moveTo>
                    <a:pt x="56553" y="12700"/>
                  </a:moveTo>
                  <a:lnTo>
                    <a:pt x="5533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6553" y="12700"/>
                  </a:lnTo>
                  <a:close/>
                </a:path>
                <a:path w="1744979" h="12700">
                  <a:moveTo>
                    <a:pt x="1744865" y="0"/>
                  </a:moveTo>
                  <a:lnTo>
                    <a:pt x="1654187" y="0"/>
                  </a:lnTo>
                  <a:lnTo>
                    <a:pt x="1633588" y="12700"/>
                  </a:lnTo>
                  <a:lnTo>
                    <a:pt x="1724266" y="12700"/>
                  </a:lnTo>
                  <a:lnTo>
                    <a:pt x="1744865" y="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2727489" y="1252219"/>
              <a:ext cx="58419" cy="12700"/>
            </a:xfrm>
            <a:custGeom>
              <a:avLst/>
              <a:gdLst/>
              <a:ahLst/>
              <a:cxnLst/>
              <a:rect l="l" t="t" r="r" b="b"/>
              <a:pathLst>
                <a:path w="58419" h="12700">
                  <a:moveTo>
                    <a:pt x="56955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58164" y="12700"/>
                  </a:lnTo>
                  <a:lnTo>
                    <a:pt x="56955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2726956" y="1263649"/>
              <a:ext cx="1708785" cy="12700"/>
            </a:xfrm>
            <a:custGeom>
              <a:avLst/>
              <a:gdLst/>
              <a:ahLst/>
              <a:cxnLst/>
              <a:rect l="l" t="t" r="r" b="b"/>
              <a:pathLst>
                <a:path w="1708785" h="12700">
                  <a:moveTo>
                    <a:pt x="59778" y="12700"/>
                  </a:moveTo>
                  <a:lnTo>
                    <a:pt x="58572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59778" y="12700"/>
                  </a:lnTo>
                  <a:close/>
                </a:path>
                <a:path w="1708785" h="12700">
                  <a:moveTo>
                    <a:pt x="1708746" y="0"/>
                  </a:moveTo>
                  <a:lnTo>
                    <a:pt x="1618183" y="0"/>
                  </a:lnTo>
                  <a:lnTo>
                    <a:pt x="1597583" y="12700"/>
                  </a:lnTo>
                  <a:lnTo>
                    <a:pt x="1687677" y="12700"/>
                  </a:lnTo>
                  <a:lnTo>
                    <a:pt x="1708746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2726423" y="1275079"/>
              <a:ext cx="1690370" cy="12700"/>
            </a:xfrm>
            <a:custGeom>
              <a:avLst/>
              <a:gdLst/>
              <a:ahLst/>
              <a:cxnLst/>
              <a:rect l="l" t="t" r="r" b="b"/>
              <a:pathLst>
                <a:path w="1690370" h="12700">
                  <a:moveTo>
                    <a:pt x="61404" y="12700"/>
                  </a:moveTo>
                  <a:lnTo>
                    <a:pt x="60198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1404" y="12700"/>
                  </a:lnTo>
                  <a:close/>
                </a:path>
                <a:path w="1690370" h="12700">
                  <a:moveTo>
                    <a:pt x="1690319" y="0"/>
                  </a:moveTo>
                  <a:lnTo>
                    <a:pt x="1600187" y="0"/>
                  </a:lnTo>
                  <a:lnTo>
                    <a:pt x="1579600" y="12700"/>
                  </a:lnTo>
                  <a:lnTo>
                    <a:pt x="1669249" y="12700"/>
                  </a:lnTo>
                  <a:lnTo>
                    <a:pt x="1690319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2725890" y="1286509"/>
              <a:ext cx="1671955" cy="12700"/>
            </a:xfrm>
            <a:custGeom>
              <a:avLst/>
              <a:gdLst/>
              <a:ahLst/>
              <a:cxnLst/>
              <a:rect l="l" t="t" r="r" b="b"/>
              <a:pathLst>
                <a:path w="1671954" h="12700">
                  <a:moveTo>
                    <a:pt x="63030" y="12700"/>
                  </a:moveTo>
                  <a:lnTo>
                    <a:pt x="61810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63030" y="12700"/>
                  </a:lnTo>
                  <a:close/>
                </a:path>
                <a:path w="1671954" h="12700">
                  <a:moveTo>
                    <a:pt x="1671891" y="0"/>
                  </a:moveTo>
                  <a:lnTo>
                    <a:pt x="1582191" y="0"/>
                  </a:lnTo>
                  <a:lnTo>
                    <a:pt x="1561604" y="12700"/>
                  </a:lnTo>
                  <a:lnTo>
                    <a:pt x="1650834" y="12700"/>
                  </a:lnTo>
                  <a:lnTo>
                    <a:pt x="1671891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2725369" y="1297939"/>
              <a:ext cx="1653539" cy="12700"/>
            </a:xfrm>
            <a:custGeom>
              <a:avLst/>
              <a:gdLst/>
              <a:ahLst/>
              <a:cxnLst/>
              <a:rect l="l" t="t" r="r" b="b"/>
              <a:pathLst>
                <a:path w="1653539" h="12700">
                  <a:moveTo>
                    <a:pt x="64630" y="12700"/>
                  </a:moveTo>
                  <a:lnTo>
                    <a:pt x="63423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4630" y="12700"/>
                  </a:lnTo>
                  <a:close/>
                </a:path>
                <a:path w="1653539" h="12700">
                  <a:moveTo>
                    <a:pt x="1653451" y="0"/>
                  </a:moveTo>
                  <a:lnTo>
                    <a:pt x="1564182" y="0"/>
                  </a:lnTo>
                  <a:lnTo>
                    <a:pt x="1543596" y="12700"/>
                  </a:lnTo>
                  <a:lnTo>
                    <a:pt x="1632394" y="12700"/>
                  </a:lnTo>
                  <a:lnTo>
                    <a:pt x="1653451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2724835" y="1309369"/>
              <a:ext cx="1635125" cy="12700"/>
            </a:xfrm>
            <a:custGeom>
              <a:avLst/>
              <a:gdLst/>
              <a:ahLst/>
              <a:cxnLst/>
              <a:rect l="l" t="t" r="r" b="b"/>
              <a:pathLst>
                <a:path w="1635125" h="12700">
                  <a:moveTo>
                    <a:pt x="66255" y="12700"/>
                  </a:moveTo>
                  <a:lnTo>
                    <a:pt x="65049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66255" y="12700"/>
                  </a:lnTo>
                  <a:close/>
                </a:path>
                <a:path w="1635125" h="12700">
                  <a:moveTo>
                    <a:pt x="1635036" y="0"/>
                  </a:moveTo>
                  <a:lnTo>
                    <a:pt x="1546186" y="0"/>
                  </a:lnTo>
                  <a:lnTo>
                    <a:pt x="1525600" y="12700"/>
                  </a:lnTo>
                  <a:lnTo>
                    <a:pt x="1613966" y="12700"/>
                  </a:lnTo>
                  <a:lnTo>
                    <a:pt x="1635036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2724365" y="1320799"/>
              <a:ext cx="1616710" cy="11430"/>
            </a:xfrm>
            <a:custGeom>
              <a:avLst/>
              <a:gdLst/>
              <a:ahLst/>
              <a:cxnLst/>
              <a:rect l="l" t="t" r="r" b="b"/>
              <a:pathLst>
                <a:path w="1616710" h="11430">
                  <a:moveTo>
                    <a:pt x="67691" y="11430"/>
                  </a:moveTo>
                  <a:lnTo>
                    <a:pt x="66598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7691" y="11430"/>
                  </a:lnTo>
                  <a:close/>
                </a:path>
                <a:path w="1616710" h="11430">
                  <a:moveTo>
                    <a:pt x="1616544" y="0"/>
                  </a:moveTo>
                  <a:lnTo>
                    <a:pt x="1528127" y="0"/>
                  </a:lnTo>
                  <a:lnTo>
                    <a:pt x="1509598" y="11430"/>
                  </a:lnTo>
                  <a:lnTo>
                    <a:pt x="1597583" y="11430"/>
                  </a:lnTo>
                  <a:lnTo>
                    <a:pt x="1616544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2723832" y="1332229"/>
              <a:ext cx="1598295" cy="11430"/>
            </a:xfrm>
            <a:custGeom>
              <a:avLst/>
              <a:gdLst/>
              <a:ahLst/>
              <a:cxnLst/>
              <a:rect l="l" t="t" r="r" b="b"/>
              <a:pathLst>
                <a:path w="1598295" h="11430">
                  <a:moveTo>
                    <a:pt x="69316" y="11430"/>
                  </a:moveTo>
                  <a:lnTo>
                    <a:pt x="68224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69316" y="11430"/>
                  </a:lnTo>
                  <a:close/>
                </a:path>
                <a:path w="1598295" h="11430">
                  <a:moveTo>
                    <a:pt x="1598117" y="0"/>
                  </a:moveTo>
                  <a:lnTo>
                    <a:pt x="1510131" y="0"/>
                  </a:lnTo>
                  <a:lnTo>
                    <a:pt x="1491602" y="11430"/>
                  </a:lnTo>
                  <a:lnTo>
                    <a:pt x="1579156" y="11430"/>
                  </a:lnTo>
                  <a:lnTo>
                    <a:pt x="1598117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2723315" y="1342390"/>
              <a:ext cx="1581785" cy="12700"/>
            </a:xfrm>
            <a:custGeom>
              <a:avLst/>
              <a:gdLst/>
              <a:ahLst/>
              <a:cxnLst/>
              <a:rect l="l" t="t" r="r" b="b"/>
              <a:pathLst>
                <a:path w="1581785" h="12700">
                  <a:moveTo>
                    <a:pt x="1581791" y="0"/>
                  </a:moveTo>
                  <a:lnTo>
                    <a:pt x="1494181" y="0"/>
                  </a:lnTo>
                  <a:lnTo>
                    <a:pt x="1488004" y="3810"/>
                  </a:lnTo>
                  <a:lnTo>
                    <a:pt x="1471278" y="12700"/>
                  </a:lnTo>
                  <a:lnTo>
                    <a:pt x="1560726" y="12700"/>
                  </a:lnTo>
                  <a:lnTo>
                    <a:pt x="1581791" y="0"/>
                  </a:lnTo>
                  <a:close/>
                </a:path>
                <a:path w="1581785" h="12700">
                  <a:moveTo>
                    <a:pt x="69717" y="0"/>
                  </a:moveTo>
                  <a:lnTo>
                    <a:pt x="587" y="0"/>
                  </a:lnTo>
                  <a:lnTo>
                    <a:pt x="0" y="12700"/>
                  </a:lnTo>
                  <a:lnTo>
                    <a:pt x="70926" y="12700"/>
                  </a:lnTo>
                  <a:lnTo>
                    <a:pt x="69717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2722778" y="1353819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72542" y="12700"/>
                  </a:moveTo>
                  <a:lnTo>
                    <a:pt x="71335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2542" y="12700"/>
                  </a:lnTo>
                  <a:close/>
                </a:path>
                <a:path w="1563370" h="12700">
                  <a:moveTo>
                    <a:pt x="1563357" y="0"/>
                  </a:moveTo>
                  <a:lnTo>
                    <a:pt x="1474203" y="0"/>
                  </a:lnTo>
                  <a:lnTo>
                    <a:pt x="1450301" y="12700"/>
                  </a:lnTo>
                  <a:lnTo>
                    <a:pt x="1542300" y="12700"/>
                  </a:lnTo>
                  <a:lnTo>
                    <a:pt x="1563357" y="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2722245" y="1365249"/>
              <a:ext cx="1544955" cy="12700"/>
            </a:xfrm>
            <a:custGeom>
              <a:avLst/>
              <a:gdLst/>
              <a:ahLst/>
              <a:cxnLst/>
              <a:rect l="l" t="t" r="r" b="b"/>
              <a:pathLst>
                <a:path w="1544954" h="12700">
                  <a:moveTo>
                    <a:pt x="74168" y="12700"/>
                  </a:moveTo>
                  <a:lnTo>
                    <a:pt x="72961" y="0"/>
                  </a:lnTo>
                  <a:lnTo>
                    <a:pt x="596" y="0"/>
                  </a:lnTo>
                  <a:lnTo>
                    <a:pt x="0" y="12700"/>
                  </a:lnTo>
                  <a:lnTo>
                    <a:pt x="74168" y="12700"/>
                  </a:lnTo>
                  <a:close/>
                </a:path>
                <a:path w="1544954" h="12700">
                  <a:moveTo>
                    <a:pt x="1544942" y="0"/>
                  </a:moveTo>
                  <a:lnTo>
                    <a:pt x="1453222" y="0"/>
                  </a:lnTo>
                  <a:lnTo>
                    <a:pt x="1429334" y="12700"/>
                  </a:lnTo>
                  <a:lnTo>
                    <a:pt x="1523873" y="12700"/>
                  </a:lnTo>
                  <a:lnTo>
                    <a:pt x="1544942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2721724" y="1376679"/>
              <a:ext cx="1526540" cy="12700"/>
            </a:xfrm>
            <a:custGeom>
              <a:avLst/>
              <a:gdLst/>
              <a:ahLst/>
              <a:cxnLst/>
              <a:rect l="l" t="t" r="r" b="b"/>
              <a:pathLst>
                <a:path w="1526539" h="12700">
                  <a:moveTo>
                    <a:pt x="75780" y="12700"/>
                  </a:moveTo>
                  <a:lnTo>
                    <a:pt x="74561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5780" y="12700"/>
                  </a:lnTo>
                  <a:close/>
                </a:path>
                <a:path w="1526539" h="12700">
                  <a:moveTo>
                    <a:pt x="1526501" y="0"/>
                  </a:moveTo>
                  <a:lnTo>
                    <a:pt x="1432242" y="0"/>
                  </a:lnTo>
                  <a:lnTo>
                    <a:pt x="1408341" y="12700"/>
                  </a:lnTo>
                  <a:lnTo>
                    <a:pt x="1505432" y="12700"/>
                  </a:lnTo>
                  <a:lnTo>
                    <a:pt x="1526501" y="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2721190" y="1388109"/>
              <a:ext cx="1508125" cy="12700"/>
            </a:xfrm>
            <a:custGeom>
              <a:avLst/>
              <a:gdLst/>
              <a:ahLst/>
              <a:cxnLst/>
              <a:rect l="l" t="t" r="r" b="b"/>
              <a:pathLst>
                <a:path w="1508125" h="12700">
                  <a:moveTo>
                    <a:pt x="77393" y="12700"/>
                  </a:moveTo>
                  <a:lnTo>
                    <a:pt x="76187" y="0"/>
                  </a:lnTo>
                  <a:lnTo>
                    <a:pt x="584" y="0"/>
                  </a:lnTo>
                  <a:lnTo>
                    <a:pt x="0" y="12700"/>
                  </a:lnTo>
                  <a:lnTo>
                    <a:pt x="77393" y="12700"/>
                  </a:lnTo>
                  <a:close/>
                </a:path>
                <a:path w="1508125" h="12700">
                  <a:moveTo>
                    <a:pt x="1508074" y="0"/>
                  </a:moveTo>
                  <a:lnTo>
                    <a:pt x="1411262" y="0"/>
                  </a:lnTo>
                  <a:lnTo>
                    <a:pt x="1387373" y="12700"/>
                  </a:lnTo>
                  <a:lnTo>
                    <a:pt x="1487017" y="12700"/>
                  </a:lnTo>
                  <a:lnTo>
                    <a:pt x="1508074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2720721" y="1399539"/>
              <a:ext cx="1489710" cy="11430"/>
            </a:xfrm>
            <a:custGeom>
              <a:avLst/>
              <a:gdLst/>
              <a:ahLst/>
              <a:cxnLst/>
              <a:rect l="l" t="t" r="r" b="b"/>
              <a:pathLst>
                <a:path w="1489710" h="11430">
                  <a:moveTo>
                    <a:pt x="78841" y="11430"/>
                  </a:moveTo>
                  <a:lnTo>
                    <a:pt x="77749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78841" y="11430"/>
                  </a:lnTo>
                  <a:close/>
                </a:path>
                <a:path w="1489710" h="11430">
                  <a:moveTo>
                    <a:pt x="1489583" y="0"/>
                  </a:moveTo>
                  <a:lnTo>
                    <a:pt x="1390230" y="0"/>
                  </a:lnTo>
                  <a:lnTo>
                    <a:pt x="1368729" y="11430"/>
                  </a:lnTo>
                  <a:lnTo>
                    <a:pt x="1470634" y="11430"/>
                  </a:lnTo>
                  <a:lnTo>
                    <a:pt x="1489583" y="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2720187" y="1410969"/>
              <a:ext cx="1471295" cy="11430"/>
            </a:xfrm>
            <a:custGeom>
              <a:avLst/>
              <a:gdLst/>
              <a:ahLst/>
              <a:cxnLst/>
              <a:rect l="l" t="t" r="r" b="b"/>
              <a:pathLst>
                <a:path w="1471295" h="11430">
                  <a:moveTo>
                    <a:pt x="80454" y="11430"/>
                  </a:moveTo>
                  <a:lnTo>
                    <a:pt x="79375" y="0"/>
                  </a:lnTo>
                  <a:lnTo>
                    <a:pt x="533" y="0"/>
                  </a:lnTo>
                  <a:lnTo>
                    <a:pt x="0" y="11430"/>
                  </a:lnTo>
                  <a:lnTo>
                    <a:pt x="80454" y="11430"/>
                  </a:lnTo>
                  <a:close/>
                </a:path>
                <a:path w="1471295" h="11430">
                  <a:moveTo>
                    <a:pt x="1471168" y="0"/>
                  </a:moveTo>
                  <a:lnTo>
                    <a:pt x="1369263" y="0"/>
                  </a:lnTo>
                  <a:lnTo>
                    <a:pt x="1347749" y="11430"/>
                  </a:lnTo>
                  <a:lnTo>
                    <a:pt x="1452206" y="11430"/>
                  </a:lnTo>
                  <a:lnTo>
                    <a:pt x="1471168" y="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2719692" y="1421129"/>
              <a:ext cx="1455420" cy="12700"/>
            </a:xfrm>
            <a:custGeom>
              <a:avLst/>
              <a:gdLst/>
              <a:ahLst/>
              <a:cxnLst/>
              <a:rect l="l" t="t" r="r" b="b"/>
              <a:pathLst>
                <a:path w="1455420" h="12700">
                  <a:moveTo>
                    <a:pt x="81813" y="11430"/>
                  </a:moveTo>
                  <a:lnTo>
                    <a:pt x="81381" y="11430"/>
                  </a:lnTo>
                  <a:lnTo>
                    <a:pt x="81381" y="0"/>
                  </a:lnTo>
                  <a:lnTo>
                    <a:pt x="292" y="0"/>
                  </a:lnTo>
                  <a:lnTo>
                    <a:pt x="292" y="11430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81813" y="12700"/>
                  </a:lnTo>
                  <a:lnTo>
                    <a:pt x="81813" y="11430"/>
                  </a:lnTo>
                  <a:close/>
                </a:path>
                <a:path w="1455420" h="12700">
                  <a:moveTo>
                    <a:pt x="1454810" y="0"/>
                  </a:moveTo>
                  <a:lnTo>
                    <a:pt x="1350632" y="0"/>
                  </a:lnTo>
                  <a:lnTo>
                    <a:pt x="1326743" y="12700"/>
                  </a:lnTo>
                  <a:lnTo>
                    <a:pt x="1433741" y="12700"/>
                  </a:lnTo>
                  <a:lnTo>
                    <a:pt x="1454810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2719133" y="1432559"/>
              <a:ext cx="1437005" cy="12700"/>
            </a:xfrm>
            <a:custGeom>
              <a:avLst/>
              <a:gdLst/>
              <a:ahLst/>
              <a:cxnLst/>
              <a:rect l="l" t="t" r="r" b="b"/>
              <a:pathLst>
                <a:path w="1437004" h="12700">
                  <a:moveTo>
                    <a:pt x="82486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80365" y="12700"/>
                  </a:lnTo>
                  <a:lnTo>
                    <a:pt x="82486" y="0"/>
                  </a:lnTo>
                  <a:close/>
                </a:path>
                <a:path w="1437004" h="12700">
                  <a:moveTo>
                    <a:pt x="1436408" y="0"/>
                  </a:moveTo>
                  <a:lnTo>
                    <a:pt x="1329690" y="0"/>
                  </a:lnTo>
                  <a:lnTo>
                    <a:pt x="1305801" y="12700"/>
                  </a:lnTo>
                  <a:lnTo>
                    <a:pt x="1415338" y="12700"/>
                  </a:lnTo>
                  <a:lnTo>
                    <a:pt x="1436408" y="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2718600" y="1443989"/>
              <a:ext cx="1418590" cy="12700"/>
            </a:xfrm>
            <a:custGeom>
              <a:avLst/>
              <a:gdLst/>
              <a:ahLst/>
              <a:cxnLst/>
              <a:rect l="l" t="t" r="r" b="b"/>
              <a:pathLst>
                <a:path w="1418589" h="12700">
                  <a:moveTo>
                    <a:pt x="81114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9006" y="12700"/>
                  </a:lnTo>
                  <a:lnTo>
                    <a:pt x="81114" y="0"/>
                  </a:lnTo>
                  <a:close/>
                </a:path>
                <a:path w="1418589" h="12700">
                  <a:moveTo>
                    <a:pt x="1417980" y="0"/>
                  </a:moveTo>
                  <a:lnTo>
                    <a:pt x="1308722" y="0"/>
                  </a:lnTo>
                  <a:lnTo>
                    <a:pt x="1284820" y="12700"/>
                  </a:lnTo>
                  <a:lnTo>
                    <a:pt x="1396923" y="12700"/>
                  </a:lnTo>
                  <a:lnTo>
                    <a:pt x="1417980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2718079" y="1455419"/>
              <a:ext cx="1399540" cy="12700"/>
            </a:xfrm>
            <a:custGeom>
              <a:avLst/>
              <a:gdLst/>
              <a:ahLst/>
              <a:cxnLst/>
              <a:rect l="l" t="t" r="r" b="b"/>
              <a:pathLst>
                <a:path w="1399539" h="12700">
                  <a:moveTo>
                    <a:pt x="79743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7635" y="12700"/>
                  </a:lnTo>
                  <a:lnTo>
                    <a:pt x="79743" y="0"/>
                  </a:lnTo>
                  <a:close/>
                </a:path>
                <a:path w="1399539" h="12700">
                  <a:moveTo>
                    <a:pt x="1399540" y="0"/>
                  </a:moveTo>
                  <a:lnTo>
                    <a:pt x="1287729" y="0"/>
                  </a:lnTo>
                  <a:lnTo>
                    <a:pt x="1263840" y="12700"/>
                  </a:lnTo>
                  <a:lnTo>
                    <a:pt x="1378483" y="12700"/>
                  </a:lnTo>
                  <a:lnTo>
                    <a:pt x="1399540" y="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2717546" y="1466849"/>
              <a:ext cx="1381125" cy="12700"/>
            </a:xfrm>
            <a:custGeom>
              <a:avLst/>
              <a:gdLst/>
              <a:ahLst/>
              <a:cxnLst/>
              <a:rect l="l" t="t" r="r" b="b"/>
              <a:pathLst>
                <a:path w="1381125" h="12700">
                  <a:moveTo>
                    <a:pt x="78371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6263" y="12700"/>
                  </a:lnTo>
                  <a:lnTo>
                    <a:pt x="78371" y="0"/>
                  </a:lnTo>
                  <a:close/>
                </a:path>
                <a:path w="1381125" h="12700">
                  <a:moveTo>
                    <a:pt x="1381125" y="0"/>
                  </a:moveTo>
                  <a:lnTo>
                    <a:pt x="1266761" y="0"/>
                  </a:lnTo>
                  <a:lnTo>
                    <a:pt x="1242860" y="12700"/>
                  </a:lnTo>
                  <a:lnTo>
                    <a:pt x="1360055" y="12700"/>
                  </a:lnTo>
                  <a:lnTo>
                    <a:pt x="1381125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2717012" y="1478279"/>
              <a:ext cx="1362710" cy="12700"/>
            </a:xfrm>
            <a:custGeom>
              <a:avLst/>
              <a:gdLst/>
              <a:ahLst/>
              <a:cxnLst/>
              <a:rect l="l" t="t" r="r" b="b"/>
              <a:pathLst>
                <a:path w="1362710" h="12700">
                  <a:moveTo>
                    <a:pt x="77012" y="0"/>
                  </a:moveTo>
                  <a:lnTo>
                    <a:pt x="596" y="0"/>
                  </a:lnTo>
                  <a:lnTo>
                    <a:pt x="0" y="12700"/>
                  </a:lnTo>
                  <a:lnTo>
                    <a:pt x="74904" y="12700"/>
                  </a:lnTo>
                  <a:lnTo>
                    <a:pt x="77012" y="0"/>
                  </a:lnTo>
                  <a:close/>
                </a:path>
                <a:path w="1362710" h="12700">
                  <a:moveTo>
                    <a:pt x="1362697" y="0"/>
                  </a:moveTo>
                  <a:lnTo>
                    <a:pt x="1245793" y="0"/>
                  </a:lnTo>
                  <a:lnTo>
                    <a:pt x="1221892" y="12700"/>
                  </a:lnTo>
                  <a:lnTo>
                    <a:pt x="1341628" y="12700"/>
                  </a:lnTo>
                  <a:lnTo>
                    <a:pt x="1362697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2716542" y="1489709"/>
              <a:ext cx="1344295" cy="11430"/>
            </a:xfrm>
            <a:custGeom>
              <a:avLst/>
              <a:gdLst/>
              <a:ahLst/>
              <a:cxnLst/>
              <a:rect l="l" t="t" r="r" b="b"/>
              <a:pathLst>
                <a:path w="1344295" h="11430">
                  <a:moveTo>
                    <a:pt x="75577" y="0"/>
                  </a:moveTo>
                  <a:lnTo>
                    <a:pt x="533" y="0"/>
                  </a:lnTo>
                  <a:lnTo>
                    <a:pt x="0" y="11430"/>
                  </a:lnTo>
                  <a:lnTo>
                    <a:pt x="73685" y="11430"/>
                  </a:lnTo>
                  <a:lnTo>
                    <a:pt x="75577" y="0"/>
                  </a:lnTo>
                  <a:close/>
                </a:path>
                <a:path w="1344295" h="11430">
                  <a:moveTo>
                    <a:pt x="1344206" y="0"/>
                  </a:moveTo>
                  <a:lnTo>
                    <a:pt x="1224749" y="0"/>
                  </a:lnTo>
                  <a:lnTo>
                    <a:pt x="1203248" y="11430"/>
                  </a:lnTo>
                  <a:lnTo>
                    <a:pt x="1325245" y="11430"/>
                  </a:lnTo>
                  <a:lnTo>
                    <a:pt x="1344206" y="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2716022" y="1499869"/>
              <a:ext cx="1328420" cy="12700"/>
            </a:xfrm>
            <a:custGeom>
              <a:avLst/>
              <a:gdLst/>
              <a:ahLst/>
              <a:cxnLst/>
              <a:rect l="l" t="t" r="r" b="b"/>
              <a:pathLst>
                <a:path w="1328420" h="12700">
                  <a:moveTo>
                    <a:pt x="74409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2301" y="12700"/>
                  </a:lnTo>
                  <a:lnTo>
                    <a:pt x="74409" y="0"/>
                  </a:lnTo>
                  <a:close/>
                </a:path>
                <a:path w="1328420" h="12700">
                  <a:moveTo>
                    <a:pt x="1327873" y="0"/>
                  </a:moveTo>
                  <a:lnTo>
                    <a:pt x="1206157" y="0"/>
                  </a:lnTo>
                  <a:lnTo>
                    <a:pt x="1182255" y="12700"/>
                  </a:lnTo>
                  <a:lnTo>
                    <a:pt x="1306817" y="12700"/>
                  </a:lnTo>
                  <a:lnTo>
                    <a:pt x="1327873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2715488" y="1511299"/>
              <a:ext cx="1310005" cy="12700"/>
            </a:xfrm>
            <a:custGeom>
              <a:avLst/>
              <a:gdLst/>
              <a:ahLst/>
              <a:cxnLst/>
              <a:rect l="l" t="t" r="r" b="b"/>
              <a:pathLst>
                <a:path w="1310004" h="12700">
                  <a:moveTo>
                    <a:pt x="73050" y="0"/>
                  </a:moveTo>
                  <a:lnTo>
                    <a:pt x="584" y="0"/>
                  </a:lnTo>
                  <a:lnTo>
                    <a:pt x="0" y="12700"/>
                  </a:lnTo>
                  <a:lnTo>
                    <a:pt x="70942" y="12700"/>
                  </a:lnTo>
                  <a:lnTo>
                    <a:pt x="73050" y="0"/>
                  </a:lnTo>
                  <a:close/>
                </a:path>
                <a:path w="1310004" h="12700">
                  <a:moveTo>
                    <a:pt x="1309446" y="0"/>
                  </a:moveTo>
                  <a:lnTo>
                    <a:pt x="1185189" y="0"/>
                  </a:lnTo>
                  <a:lnTo>
                    <a:pt x="1161288" y="12700"/>
                  </a:lnTo>
                  <a:lnTo>
                    <a:pt x="1288389" y="12700"/>
                  </a:lnTo>
                  <a:lnTo>
                    <a:pt x="13094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2714561" y="1522729"/>
              <a:ext cx="1291590" cy="12700"/>
            </a:xfrm>
            <a:custGeom>
              <a:avLst/>
              <a:gdLst/>
              <a:ahLst/>
              <a:cxnLst/>
              <a:rect l="l" t="t" r="r" b="b"/>
              <a:pathLst>
                <a:path w="1291589" h="12700">
                  <a:moveTo>
                    <a:pt x="71551" y="0"/>
                  </a:moveTo>
                  <a:lnTo>
                    <a:pt x="838" y="0"/>
                  </a:lnTo>
                  <a:lnTo>
                    <a:pt x="838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70497" y="12700"/>
                  </a:lnTo>
                  <a:lnTo>
                    <a:pt x="70497" y="6350"/>
                  </a:lnTo>
                  <a:lnTo>
                    <a:pt x="71551" y="6350"/>
                  </a:lnTo>
                  <a:lnTo>
                    <a:pt x="71551" y="0"/>
                  </a:lnTo>
                  <a:close/>
                </a:path>
                <a:path w="1291589" h="12700">
                  <a:moveTo>
                    <a:pt x="1291424" y="0"/>
                  </a:moveTo>
                  <a:lnTo>
                    <a:pt x="1164602" y="0"/>
                  </a:lnTo>
                  <a:lnTo>
                    <a:pt x="1140714" y="12700"/>
                  </a:lnTo>
                  <a:lnTo>
                    <a:pt x="1270355" y="12700"/>
                  </a:lnTo>
                  <a:lnTo>
                    <a:pt x="1291424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2711399" y="1534159"/>
              <a:ext cx="1275715" cy="12700"/>
            </a:xfrm>
            <a:custGeom>
              <a:avLst/>
              <a:gdLst/>
              <a:ahLst/>
              <a:cxnLst/>
              <a:rect l="l" t="t" r="r" b="b"/>
              <a:pathLst>
                <a:path w="1275714" h="12700">
                  <a:moveTo>
                    <a:pt x="73342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234" y="12700"/>
                  </a:lnTo>
                  <a:lnTo>
                    <a:pt x="73342" y="0"/>
                  </a:lnTo>
                  <a:close/>
                </a:path>
                <a:path w="1275714" h="12700">
                  <a:moveTo>
                    <a:pt x="1275626" y="0"/>
                  </a:moveTo>
                  <a:lnTo>
                    <a:pt x="1146263" y="0"/>
                  </a:lnTo>
                  <a:lnTo>
                    <a:pt x="1122362" y="12700"/>
                  </a:lnTo>
                  <a:lnTo>
                    <a:pt x="1254556" y="12700"/>
                  </a:lnTo>
                  <a:lnTo>
                    <a:pt x="1275626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2708922" y="1545589"/>
              <a:ext cx="1259205" cy="12700"/>
            </a:xfrm>
            <a:custGeom>
              <a:avLst/>
              <a:gdLst/>
              <a:ahLst/>
              <a:cxnLst/>
              <a:rect l="l" t="t" r="r" b="b"/>
              <a:pathLst>
                <a:path w="1259204" h="12700">
                  <a:moveTo>
                    <a:pt x="73926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1818" y="12700"/>
                  </a:lnTo>
                  <a:lnTo>
                    <a:pt x="73926" y="0"/>
                  </a:lnTo>
                  <a:close/>
                </a:path>
                <a:path w="1259204" h="12700">
                  <a:moveTo>
                    <a:pt x="1259141" y="0"/>
                  </a:moveTo>
                  <a:lnTo>
                    <a:pt x="1127226" y="0"/>
                  </a:lnTo>
                  <a:lnTo>
                    <a:pt x="1103337" y="12700"/>
                  </a:lnTo>
                  <a:lnTo>
                    <a:pt x="1238072" y="12700"/>
                  </a:lnTo>
                  <a:lnTo>
                    <a:pt x="1259141" y="0"/>
                  </a:lnTo>
                  <a:close/>
                </a:path>
              </a:pathLst>
            </a:custGeom>
            <a:solidFill>
              <a:srgbClr val="C4A6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2706446" y="1557019"/>
              <a:ext cx="1242695" cy="12700"/>
            </a:xfrm>
            <a:custGeom>
              <a:avLst/>
              <a:gdLst/>
              <a:ahLst/>
              <a:cxnLst/>
              <a:rect l="l" t="t" r="r" b="b"/>
              <a:pathLst>
                <a:path w="1242695" h="12700">
                  <a:moveTo>
                    <a:pt x="74498" y="0"/>
                  </a:moveTo>
                  <a:lnTo>
                    <a:pt x="2755" y="0"/>
                  </a:lnTo>
                  <a:lnTo>
                    <a:pt x="0" y="12700"/>
                  </a:lnTo>
                  <a:lnTo>
                    <a:pt x="72390" y="12700"/>
                  </a:lnTo>
                  <a:lnTo>
                    <a:pt x="74498" y="0"/>
                  </a:lnTo>
                  <a:close/>
                </a:path>
                <a:path w="1242695" h="12700">
                  <a:moveTo>
                    <a:pt x="1242656" y="0"/>
                  </a:moveTo>
                  <a:lnTo>
                    <a:pt x="1108202" y="0"/>
                  </a:lnTo>
                  <a:lnTo>
                    <a:pt x="1084313" y="12700"/>
                  </a:lnTo>
                  <a:lnTo>
                    <a:pt x="1221600" y="12700"/>
                  </a:lnTo>
                  <a:lnTo>
                    <a:pt x="1242656" y="0"/>
                  </a:lnTo>
                  <a:close/>
                </a:path>
              </a:pathLst>
            </a:custGeom>
            <a:solidFill>
              <a:srgbClr val="C3A6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2133600" y="1568449"/>
              <a:ext cx="1789430" cy="11430"/>
            </a:xfrm>
            <a:custGeom>
              <a:avLst/>
              <a:gdLst/>
              <a:ahLst/>
              <a:cxnLst/>
              <a:rect l="l" t="t" r="r" b="b"/>
              <a:pathLst>
                <a:path w="1789429" h="11430">
                  <a:moveTo>
                    <a:pt x="2654" y="11430"/>
                  </a:moveTo>
                  <a:lnTo>
                    <a:pt x="0" y="8890"/>
                  </a:lnTo>
                  <a:lnTo>
                    <a:pt x="2146" y="11430"/>
                  </a:lnTo>
                  <a:lnTo>
                    <a:pt x="2654" y="11430"/>
                  </a:lnTo>
                  <a:close/>
                </a:path>
                <a:path w="1789429" h="11430">
                  <a:moveTo>
                    <a:pt x="645452" y="0"/>
                  </a:moveTo>
                  <a:lnTo>
                    <a:pt x="573125" y="0"/>
                  </a:lnTo>
                  <a:lnTo>
                    <a:pt x="570649" y="11430"/>
                  </a:lnTo>
                  <a:lnTo>
                    <a:pt x="643547" y="11430"/>
                  </a:lnTo>
                  <a:lnTo>
                    <a:pt x="645452" y="0"/>
                  </a:lnTo>
                  <a:close/>
                </a:path>
                <a:path w="1789429" h="11430">
                  <a:moveTo>
                    <a:pt x="1789176" y="0"/>
                  </a:moveTo>
                  <a:lnTo>
                    <a:pt x="1651177" y="0"/>
                  </a:lnTo>
                  <a:lnTo>
                    <a:pt x="1651177" y="8890"/>
                  </a:lnTo>
                  <a:lnTo>
                    <a:pt x="1640420" y="8890"/>
                  </a:lnTo>
                  <a:lnTo>
                    <a:pt x="1640420" y="11430"/>
                  </a:lnTo>
                  <a:lnTo>
                    <a:pt x="1779333" y="11430"/>
                  </a:lnTo>
                  <a:lnTo>
                    <a:pt x="1779333" y="8890"/>
                  </a:lnTo>
                  <a:lnTo>
                    <a:pt x="1789176" y="8890"/>
                  </a:lnTo>
                  <a:lnTo>
                    <a:pt x="1789176" y="0"/>
                  </a:lnTo>
                  <a:close/>
                </a:path>
              </a:pathLst>
            </a:custGeom>
            <a:solidFill>
              <a:srgbClr val="C3A69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2135746" y="1579879"/>
              <a:ext cx="1774825" cy="11430"/>
            </a:xfrm>
            <a:custGeom>
              <a:avLst/>
              <a:gdLst/>
              <a:ahLst/>
              <a:cxnLst/>
              <a:rect l="l" t="t" r="r" b="b"/>
              <a:pathLst>
                <a:path w="1774825" h="11430">
                  <a:moveTo>
                    <a:pt x="12471" y="11430"/>
                  </a:moveTo>
                  <a:lnTo>
                    <a:pt x="508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12471" y="11430"/>
                  </a:lnTo>
                  <a:close/>
                </a:path>
                <a:path w="1774825" h="11430">
                  <a:moveTo>
                    <a:pt x="641400" y="0"/>
                  </a:moveTo>
                  <a:lnTo>
                    <a:pt x="568502" y="0"/>
                  </a:lnTo>
                  <a:lnTo>
                    <a:pt x="566026" y="11430"/>
                  </a:lnTo>
                  <a:lnTo>
                    <a:pt x="639508" y="11430"/>
                  </a:lnTo>
                  <a:lnTo>
                    <a:pt x="641400" y="0"/>
                  </a:lnTo>
                  <a:close/>
                </a:path>
                <a:path w="1774825" h="11430">
                  <a:moveTo>
                    <a:pt x="1774723" y="0"/>
                  </a:moveTo>
                  <a:lnTo>
                    <a:pt x="1635887" y="0"/>
                  </a:lnTo>
                  <a:lnTo>
                    <a:pt x="1614385" y="11430"/>
                  </a:lnTo>
                  <a:lnTo>
                    <a:pt x="1752511" y="11430"/>
                  </a:lnTo>
                  <a:lnTo>
                    <a:pt x="1774723" y="0"/>
                  </a:lnTo>
                  <a:close/>
                </a:path>
              </a:pathLst>
            </a:custGeom>
            <a:solidFill>
              <a:srgbClr val="C3A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2144344" y="1590039"/>
              <a:ext cx="1746885" cy="12700"/>
            </a:xfrm>
            <a:custGeom>
              <a:avLst/>
              <a:gdLst/>
              <a:ahLst/>
              <a:cxnLst/>
              <a:rect l="l" t="t" r="r" b="b"/>
              <a:pathLst>
                <a:path w="1746885" h="12700">
                  <a:moveTo>
                    <a:pt x="15836" y="12700"/>
                  </a:moveTo>
                  <a:lnTo>
                    <a:pt x="2540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5836" y="12700"/>
                  </a:lnTo>
                  <a:close/>
                </a:path>
                <a:path w="1746885" h="12700">
                  <a:moveTo>
                    <a:pt x="631113" y="0"/>
                  </a:moveTo>
                  <a:lnTo>
                    <a:pt x="557707" y="0"/>
                  </a:lnTo>
                  <a:lnTo>
                    <a:pt x="554951" y="12700"/>
                  </a:lnTo>
                  <a:lnTo>
                    <a:pt x="629005" y="12700"/>
                  </a:lnTo>
                  <a:lnTo>
                    <a:pt x="631113" y="0"/>
                  </a:lnTo>
                  <a:close/>
                </a:path>
                <a:path w="1746885" h="12700">
                  <a:moveTo>
                    <a:pt x="1746377" y="0"/>
                  </a:moveTo>
                  <a:lnTo>
                    <a:pt x="1608175" y="0"/>
                  </a:lnTo>
                  <a:lnTo>
                    <a:pt x="1584286" y="12700"/>
                  </a:lnTo>
                  <a:lnTo>
                    <a:pt x="1721700" y="12700"/>
                  </a:lnTo>
                  <a:lnTo>
                    <a:pt x="1746377" y="0"/>
                  </a:lnTo>
                  <a:close/>
                </a:path>
              </a:pathLst>
            </a:custGeom>
            <a:solidFill>
              <a:srgbClr val="C3A5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2154008" y="160146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18135" y="12700"/>
                  </a:moveTo>
                  <a:lnTo>
                    <a:pt x="4838" y="0"/>
                  </a:lnTo>
                  <a:lnTo>
                    <a:pt x="0" y="0"/>
                  </a:lnTo>
                  <a:lnTo>
                    <a:pt x="10744" y="12700"/>
                  </a:lnTo>
                  <a:lnTo>
                    <a:pt x="18135" y="12700"/>
                  </a:lnTo>
                  <a:close/>
                </a:path>
                <a:path w="1714500" h="12700">
                  <a:moveTo>
                    <a:pt x="619556" y="0"/>
                  </a:moveTo>
                  <a:lnTo>
                    <a:pt x="545566" y="0"/>
                  </a:lnTo>
                  <a:lnTo>
                    <a:pt x="542810" y="12700"/>
                  </a:lnTo>
                  <a:lnTo>
                    <a:pt x="617448" y="12700"/>
                  </a:lnTo>
                  <a:lnTo>
                    <a:pt x="619556" y="0"/>
                  </a:lnTo>
                  <a:close/>
                </a:path>
                <a:path w="1714500" h="12700">
                  <a:moveTo>
                    <a:pt x="1714500" y="0"/>
                  </a:moveTo>
                  <a:lnTo>
                    <a:pt x="1577009" y="0"/>
                  </a:lnTo>
                  <a:lnTo>
                    <a:pt x="1553108" y="12700"/>
                  </a:lnTo>
                  <a:lnTo>
                    <a:pt x="1689823" y="12700"/>
                  </a:lnTo>
                  <a:lnTo>
                    <a:pt x="1714500" y="0"/>
                  </a:lnTo>
                  <a:close/>
                </a:path>
              </a:pathLst>
            </a:custGeom>
            <a:solidFill>
              <a:srgbClr val="C3A4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2163686" y="1612899"/>
              <a:ext cx="1682750" cy="24130"/>
            </a:xfrm>
            <a:custGeom>
              <a:avLst/>
              <a:gdLst/>
              <a:ahLst/>
              <a:cxnLst/>
              <a:rect l="l" t="t" r="r" b="b"/>
              <a:pathLst>
                <a:path w="1682750" h="24130">
                  <a:moveTo>
                    <a:pt x="32372" y="24130"/>
                  </a:moveTo>
                  <a:lnTo>
                    <a:pt x="20408" y="12700"/>
                  </a:lnTo>
                  <a:lnTo>
                    <a:pt x="19088" y="11430"/>
                  </a:lnTo>
                  <a:lnTo>
                    <a:pt x="7124" y="0"/>
                  </a:lnTo>
                  <a:lnTo>
                    <a:pt x="0" y="0"/>
                  </a:lnTo>
                  <a:lnTo>
                    <a:pt x="9664" y="11430"/>
                  </a:lnTo>
                  <a:lnTo>
                    <a:pt x="20408" y="24130"/>
                  </a:lnTo>
                  <a:lnTo>
                    <a:pt x="32372" y="24130"/>
                  </a:lnTo>
                  <a:close/>
                </a:path>
                <a:path w="1682750" h="24130">
                  <a:moveTo>
                    <a:pt x="607987" y="0"/>
                  </a:moveTo>
                  <a:lnTo>
                    <a:pt x="533412" y="0"/>
                  </a:lnTo>
                  <a:lnTo>
                    <a:pt x="530656" y="12700"/>
                  </a:lnTo>
                  <a:lnTo>
                    <a:pt x="528180" y="24130"/>
                  </a:lnTo>
                  <a:lnTo>
                    <a:pt x="603973" y="24130"/>
                  </a:lnTo>
                  <a:lnTo>
                    <a:pt x="605866" y="12700"/>
                  </a:lnTo>
                  <a:lnTo>
                    <a:pt x="606082" y="11430"/>
                  </a:lnTo>
                  <a:lnTo>
                    <a:pt x="607987" y="0"/>
                  </a:lnTo>
                  <a:close/>
                </a:path>
                <a:path w="1682750" h="24130">
                  <a:moveTo>
                    <a:pt x="1682610" y="0"/>
                  </a:moveTo>
                  <a:lnTo>
                    <a:pt x="1545818" y="0"/>
                  </a:lnTo>
                  <a:lnTo>
                    <a:pt x="1524317" y="11430"/>
                  </a:lnTo>
                  <a:lnTo>
                    <a:pt x="1521929" y="12700"/>
                  </a:lnTo>
                  <a:lnTo>
                    <a:pt x="1500416" y="24130"/>
                  </a:lnTo>
                  <a:lnTo>
                    <a:pt x="1635721" y="24130"/>
                  </a:lnTo>
                  <a:lnTo>
                    <a:pt x="1657921" y="12700"/>
                  </a:lnTo>
                  <a:lnTo>
                    <a:pt x="1660398" y="11430"/>
                  </a:lnTo>
                  <a:lnTo>
                    <a:pt x="1682610" y="0"/>
                  </a:lnTo>
                  <a:close/>
                </a:path>
              </a:pathLst>
            </a:custGeom>
            <a:solidFill>
              <a:srgbClr val="C3A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2186254" y="1635759"/>
              <a:ext cx="1616075" cy="12700"/>
            </a:xfrm>
            <a:custGeom>
              <a:avLst/>
              <a:gdLst/>
              <a:ahLst/>
              <a:cxnLst/>
              <a:rect l="l" t="t" r="r" b="b"/>
              <a:pathLst>
                <a:path w="1616075" h="12700">
                  <a:moveTo>
                    <a:pt x="19113" y="7620"/>
                  </a:moveTo>
                  <a:lnTo>
                    <a:pt x="12471" y="7620"/>
                  </a:lnTo>
                  <a:lnTo>
                    <a:pt x="12471" y="0"/>
                  </a:lnTo>
                  <a:lnTo>
                    <a:pt x="0" y="0"/>
                  </a:lnTo>
                  <a:lnTo>
                    <a:pt x="0" y="7620"/>
                  </a:lnTo>
                  <a:lnTo>
                    <a:pt x="5753" y="7620"/>
                  </a:lnTo>
                  <a:lnTo>
                    <a:pt x="5753" y="12700"/>
                  </a:lnTo>
                  <a:lnTo>
                    <a:pt x="19113" y="12700"/>
                  </a:lnTo>
                  <a:lnTo>
                    <a:pt x="19113" y="7620"/>
                  </a:lnTo>
                  <a:close/>
                </a:path>
                <a:path w="1616075" h="12700">
                  <a:moveTo>
                    <a:pt x="581621" y="0"/>
                  </a:moveTo>
                  <a:lnTo>
                    <a:pt x="505891" y="0"/>
                  </a:lnTo>
                  <a:lnTo>
                    <a:pt x="503135" y="12700"/>
                  </a:lnTo>
                  <a:lnTo>
                    <a:pt x="579513" y="12700"/>
                  </a:lnTo>
                  <a:lnTo>
                    <a:pt x="581621" y="0"/>
                  </a:lnTo>
                  <a:close/>
                </a:path>
                <a:path w="1616075" h="12700">
                  <a:moveTo>
                    <a:pt x="1615617" y="0"/>
                  </a:moveTo>
                  <a:lnTo>
                    <a:pt x="1480248" y="0"/>
                  </a:lnTo>
                  <a:lnTo>
                    <a:pt x="1456347" y="12700"/>
                  </a:lnTo>
                  <a:lnTo>
                    <a:pt x="1590941" y="12700"/>
                  </a:lnTo>
                  <a:lnTo>
                    <a:pt x="1615617" y="0"/>
                  </a:lnTo>
                  <a:close/>
                </a:path>
              </a:pathLst>
            </a:custGeom>
            <a:solidFill>
              <a:srgbClr val="C3A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2193290" y="1647189"/>
              <a:ext cx="1586865" cy="11430"/>
            </a:xfrm>
            <a:custGeom>
              <a:avLst/>
              <a:gdLst/>
              <a:ahLst/>
              <a:cxnLst/>
              <a:rect l="l" t="t" r="r" b="b"/>
              <a:pathLst>
                <a:path w="1586864" h="11430">
                  <a:moveTo>
                    <a:pt x="25374" y="11430"/>
                  </a:moveTo>
                  <a:lnTo>
                    <a:pt x="13411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374" y="11430"/>
                  </a:lnTo>
                  <a:close/>
                </a:path>
                <a:path w="1586864" h="11430">
                  <a:moveTo>
                    <a:pt x="572681" y="0"/>
                  </a:moveTo>
                  <a:lnTo>
                    <a:pt x="496379" y="0"/>
                  </a:lnTo>
                  <a:lnTo>
                    <a:pt x="493890" y="11430"/>
                  </a:lnTo>
                  <a:lnTo>
                    <a:pt x="570788" y="11430"/>
                  </a:lnTo>
                  <a:lnTo>
                    <a:pt x="572681" y="0"/>
                  </a:lnTo>
                  <a:close/>
                </a:path>
                <a:path w="1586864" h="11430">
                  <a:moveTo>
                    <a:pt x="1586369" y="0"/>
                  </a:moveTo>
                  <a:lnTo>
                    <a:pt x="1451698" y="0"/>
                  </a:lnTo>
                  <a:lnTo>
                    <a:pt x="1430197" y="11430"/>
                  </a:lnTo>
                  <a:lnTo>
                    <a:pt x="1564157" y="11430"/>
                  </a:lnTo>
                  <a:lnTo>
                    <a:pt x="1586369" y="0"/>
                  </a:lnTo>
                  <a:close/>
                </a:path>
              </a:pathLst>
            </a:custGeom>
            <a:solidFill>
              <a:srgbClr val="C3A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2204720" y="1658619"/>
              <a:ext cx="1553210" cy="11430"/>
            </a:xfrm>
            <a:custGeom>
              <a:avLst/>
              <a:gdLst/>
              <a:ahLst/>
              <a:cxnLst/>
              <a:rect l="l" t="t" r="r" b="b"/>
              <a:pathLst>
                <a:path w="1553210" h="11430">
                  <a:moveTo>
                    <a:pt x="25908" y="11430"/>
                  </a:moveTo>
                  <a:lnTo>
                    <a:pt x="13944" y="0"/>
                  </a:lnTo>
                  <a:lnTo>
                    <a:pt x="0" y="0"/>
                  </a:lnTo>
                  <a:lnTo>
                    <a:pt x="11430" y="11430"/>
                  </a:lnTo>
                  <a:lnTo>
                    <a:pt x="25908" y="11430"/>
                  </a:lnTo>
                  <a:close/>
                </a:path>
                <a:path w="1553210" h="11430">
                  <a:moveTo>
                    <a:pt x="559358" y="0"/>
                  </a:moveTo>
                  <a:lnTo>
                    <a:pt x="482473" y="0"/>
                  </a:lnTo>
                  <a:lnTo>
                    <a:pt x="479996" y="11430"/>
                  </a:lnTo>
                  <a:lnTo>
                    <a:pt x="557453" y="11430"/>
                  </a:lnTo>
                  <a:lnTo>
                    <a:pt x="559358" y="0"/>
                  </a:lnTo>
                  <a:close/>
                </a:path>
                <a:path w="1553210" h="11430">
                  <a:moveTo>
                    <a:pt x="1552727" y="0"/>
                  </a:moveTo>
                  <a:lnTo>
                    <a:pt x="1418767" y="0"/>
                  </a:lnTo>
                  <a:lnTo>
                    <a:pt x="1397254" y="11430"/>
                  </a:lnTo>
                  <a:lnTo>
                    <a:pt x="1530515" y="11430"/>
                  </a:lnTo>
                  <a:lnTo>
                    <a:pt x="1552727" y="0"/>
                  </a:lnTo>
                  <a:close/>
                </a:path>
              </a:pathLst>
            </a:custGeom>
            <a:solidFill>
              <a:srgbClr val="C3A2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2214880" y="1668779"/>
              <a:ext cx="1523365" cy="12700"/>
            </a:xfrm>
            <a:custGeom>
              <a:avLst/>
              <a:gdLst/>
              <a:ahLst/>
              <a:cxnLst/>
              <a:rect l="l" t="t" r="r" b="b"/>
              <a:pathLst>
                <a:path w="1523364" h="12700">
                  <a:moveTo>
                    <a:pt x="27698" y="12700"/>
                  </a:moveTo>
                  <a:lnTo>
                    <a:pt x="144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7698" y="12700"/>
                  </a:lnTo>
                  <a:close/>
                </a:path>
                <a:path w="1523364" h="12700">
                  <a:moveTo>
                    <a:pt x="547509" y="0"/>
                  </a:moveTo>
                  <a:lnTo>
                    <a:pt x="470103" y="0"/>
                  </a:lnTo>
                  <a:lnTo>
                    <a:pt x="467360" y="12700"/>
                  </a:lnTo>
                  <a:lnTo>
                    <a:pt x="545401" y="12700"/>
                  </a:lnTo>
                  <a:lnTo>
                    <a:pt x="547509" y="0"/>
                  </a:lnTo>
                  <a:close/>
                </a:path>
                <a:path w="1523364" h="12700">
                  <a:moveTo>
                    <a:pt x="1522831" y="0"/>
                  </a:moveTo>
                  <a:lnTo>
                    <a:pt x="1389494" y="0"/>
                  </a:lnTo>
                  <a:lnTo>
                    <a:pt x="1365592" y="12700"/>
                  </a:lnTo>
                  <a:lnTo>
                    <a:pt x="1498142" y="12700"/>
                  </a:lnTo>
                  <a:lnTo>
                    <a:pt x="1522831" y="0"/>
                  </a:lnTo>
                  <a:close/>
                </a:path>
              </a:pathLst>
            </a:custGeom>
            <a:solidFill>
              <a:srgbClr val="C3A2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2226310" y="1680209"/>
              <a:ext cx="1489710" cy="12700"/>
            </a:xfrm>
            <a:custGeom>
              <a:avLst/>
              <a:gdLst/>
              <a:ahLst/>
              <a:cxnLst/>
              <a:rect l="l" t="t" r="r" b="b"/>
              <a:pathLst>
                <a:path w="1489710" h="12700">
                  <a:moveTo>
                    <a:pt x="28232" y="12700"/>
                  </a:moveTo>
                  <a:lnTo>
                    <a:pt x="14947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232" y="12700"/>
                  </a:lnTo>
                  <a:close/>
                </a:path>
                <a:path w="1489710" h="12700">
                  <a:moveTo>
                    <a:pt x="534174" y="0"/>
                  </a:moveTo>
                  <a:lnTo>
                    <a:pt x="456196" y="0"/>
                  </a:lnTo>
                  <a:lnTo>
                    <a:pt x="453453" y="12700"/>
                  </a:lnTo>
                  <a:lnTo>
                    <a:pt x="532066" y="12700"/>
                  </a:lnTo>
                  <a:lnTo>
                    <a:pt x="534174" y="0"/>
                  </a:lnTo>
                  <a:close/>
                </a:path>
                <a:path w="1489710" h="12700">
                  <a:moveTo>
                    <a:pt x="1489189" y="0"/>
                  </a:moveTo>
                  <a:lnTo>
                    <a:pt x="1356550" y="0"/>
                  </a:lnTo>
                  <a:lnTo>
                    <a:pt x="1332661" y="12700"/>
                  </a:lnTo>
                  <a:lnTo>
                    <a:pt x="1464500" y="12700"/>
                  </a:lnTo>
                  <a:lnTo>
                    <a:pt x="1489189" y="0"/>
                  </a:lnTo>
                  <a:close/>
                </a:path>
              </a:pathLst>
            </a:custGeom>
            <a:solidFill>
              <a:srgbClr val="C3A2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2237740" y="1691639"/>
              <a:ext cx="1456055" cy="12700"/>
            </a:xfrm>
            <a:custGeom>
              <a:avLst/>
              <a:gdLst/>
              <a:ahLst/>
              <a:cxnLst/>
              <a:rect l="l" t="t" r="r" b="b"/>
              <a:pathLst>
                <a:path w="1456054" h="12700">
                  <a:moveTo>
                    <a:pt x="28765" y="12700"/>
                  </a:moveTo>
                  <a:lnTo>
                    <a:pt x="15481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8765" y="12700"/>
                  </a:lnTo>
                  <a:close/>
                </a:path>
                <a:path w="1456054" h="12700">
                  <a:moveTo>
                    <a:pt x="520852" y="0"/>
                  </a:moveTo>
                  <a:lnTo>
                    <a:pt x="442290" y="0"/>
                  </a:lnTo>
                  <a:lnTo>
                    <a:pt x="439547" y="12700"/>
                  </a:lnTo>
                  <a:lnTo>
                    <a:pt x="518744" y="12700"/>
                  </a:lnTo>
                  <a:lnTo>
                    <a:pt x="520852" y="0"/>
                  </a:lnTo>
                  <a:close/>
                </a:path>
                <a:path w="1456054" h="12700">
                  <a:moveTo>
                    <a:pt x="1455547" y="0"/>
                  </a:moveTo>
                  <a:lnTo>
                    <a:pt x="1323619" y="0"/>
                  </a:lnTo>
                  <a:lnTo>
                    <a:pt x="1299718" y="12700"/>
                  </a:lnTo>
                  <a:lnTo>
                    <a:pt x="1430858" y="12700"/>
                  </a:lnTo>
                  <a:lnTo>
                    <a:pt x="1455547" y="0"/>
                  </a:lnTo>
                  <a:close/>
                </a:path>
              </a:pathLst>
            </a:custGeom>
            <a:solidFill>
              <a:srgbClr val="C2A1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2249170" y="170306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29298" y="12700"/>
                  </a:moveTo>
                  <a:lnTo>
                    <a:pt x="1601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298" y="12700"/>
                  </a:lnTo>
                  <a:close/>
                </a:path>
                <a:path w="1414779" h="12700">
                  <a:moveTo>
                    <a:pt x="507530" y="0"/>
                  </a:moveTo>
                  <a:lnTo>
                    <a:pt x="428383" y="0"/>
                  </a:lnTo>
                  <a:lnTo>
                    <a:pt x="425627" y="12700"/>
                  </a:lnTo>
                  <a:lnTo>
                    <a:pt x="505421" y="12700"/>
                  </a:lnTo>
                  <a:lnTo>
                    <a:pt x="507530" y="0"/>
                  </a:lnTo>
                  <a:close/>
                </a:path>
                <a:path w="1414779" h="12700">
                  <a:moveTo>
                    <a:pt x="1414500" y="0"/>
                  </a:moveTo>
                  <a:lnTo>
                    <a:pt x="1283512" y="0"/>
                  </a:lnTo>
                  <a:lnTo>
                    <a:pt x="1283512" y="7620"/>
                  </a:lnTo>
                  <a:lnTo>
                    <a:pt x="1271384" y="7620"/>
                  </a:lnTo>
                  <a:lnTo>
                    <a:pt x="1271384" y="12700"/>
                  </a:lnTo>
                  <a:lnTo>
                    <a:pt x="1402156" y="12700"/>
                  </a:lnTo>
                  <a:lnTo>
                    <a:pt x="1402156" y="7620"/>
                  </a:lnTo>
                  <a:lnTo>
                    <a:pt x="1414500" y="7620"/>
                  </a:lnTo>
                  <a:lnTo>
                    <a:pt x="1414500" y="0"/>
                  </a:lnTo>
                  <a:close/>
                </a:path>
              </a:pathLst>
            </a:custGeom>
            <a:solidFill>
              <a:srgbClr val="C2A1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2260600" y="1714499"/>
              <a:ext cx="1388745" cy="12700"/>
            </a:xfrm>
            <a:custGeom>
              <a:avLst/>
              <a:gdLst/>
              <a:ahLst/>
              <a:cxnLst/>
              <a:rect l="l" t="t" r="r" b="b"/>
              <a:pathLst>
                <a:path w="1388745" h="12700">
                  <a:moveTo>
                    <a:pt x="29832" y="12700"/>
                  </a:moveTo>
                  <a:lnTo>
                    <a:pt x="16548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29832" y="12700"/>
                  </a:lnTo>
                  <a:close/>
                </a:path>
                <a:path w="1388745" h="12700">
                  <a:moveTo>
                    <a:pt x="494195" y="0"/>
                  </a:moveTo>
                  <a:lnTo>
                    <a:pt x="414477" y="0"/>
                  </a:lnTo>
                  <a:lnTo>
                    <a:pt x="411734" y="12700"/>
                  </a:lnTo>
                  <a:lnTo>
                    <a:pt x="492086" y="12700"/>
                  </a:lnTo>
                  <a:lnTo>
                    <a:pt x="494195" y="0"/>
                  </a:lnTo>
                  <a:close/>
                </a:path>
                <a:path w="1388745" h="12700">
                  <a:moveTo>
                    <a:pt x="1388262" y="0"/>
                  </a:moveTo>
                  <a:lnTo>
                    <a:pt x="1257477" y="0"/>
                  </a:lnTo>
                  <a:lnTo>
                    <a:pt x="1232674" y="12700"/>
                  </a:lnTo>
                  <a:lnTo>
                    <a:pt x="1363573" y="12700"/>
                  </a:lnTo>
                  <a:lnTo>
                    <a:pt x="1388262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2272017" y="1725929"/>
              <a:ext cx="1355090" cy="12700"/>
            </a:xfrm>
            <a:custGeom>
              <a:avLst/>
              <a:gdLst/>
              <a:ahLst/>
              <a:cxnLst/>
              <a:rect l="l" t="t" r="r" b="b"/>
              <a:pathLst>
                <a:path w="1355089" h="12700">
                  <a:moveTo>
                    <a:pt x="30378" y="12700"/>
                  </a:moveTo>
                  <a:lnTo>
                    <a:pt x="17094" y="0"/>
                  </a:lnTo>
                  <a:lnTo>
                    <a:pt x="0" y="0"/>
                  </a:lnTo>
                  <a:lnTo>
                    <a:pt x="12700" y="12700"/>
                  </a:lnTo>
                  <a:lnTo>
                    <a:pt x="30378" y="12700"/>
                  </a:lnTo>
                  <a:close/>
                </a:path>
                <a:path w="1355089" h="12700">
                  <a:moveTo>
                    <a:pt x="480885" y="0"/>
                  </a:moveTo>
                  <a:lnTo>
                    <a:pt x="400583" y="0"/>
                  </a:lnTo>
                  <a:lnTo>
                    <a:pt x="397840" y="12700"/>
                  </a:lnTo>
                  <a:lnTo>
                    <a:pt x="478777" y="12700"/>
                  </a:lnTo>
                  <a:lnTo>
                    <a:pt x="480885" y="0"/>
                  </a:lnTo>
                  <a:close/>
                </a:path>
                <a:path w="1355089" h="12700">
                  <a:moveTo>
                    <a:pt x="1354632" y="0"/>
                  </a:moveTo>
                  <a:lnTo>
                    <a:pt x="1223746" y="0"/>
                  </a:lnTo>
                  <a:lnTo>
                    <a:pt x="1198943" y="12700"/>
                  </a:lnTo>
                  <a:lnTo>
                    <a:pt x="1329944" y="12700"/>
                  </a:lnTo>
                  <a:lnTo>
                    <a:pt x="1354632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2289175" y="1737359"/>
              <a:ext cx="1315720" cy="12700"/>
            </a:xfrm>
            <a:custGeom>
              <a:avLst/>
              <a:gdLst/>
              <a:ahLst/>
              <a:cxnLst/>
              <a:rect l="l" t="t" r="r" b="b"/>
              <a:pathLst>
                <a:path w="1315720" h="12700">
                  <a:moveTo>
                    <a:pt x="24523" y="11430"/>
                  </a:moveTo>
                  <a:lnTo>
                    <a:pt x="17868" y="11430"/>
                  </a:lnTo>
                  <a:lnTo>
                    <a:pt x="17868" y="0"/>
                  </a:lnTo>
                  <a:lnTo>
                    <a:pt x="0" y="0"/>
                  </a:lnTo>
                  <a:lnTo>
                    <a:pt x="0" y="11430"/>
                  </a:lnTo>
                  <a:lnTo>
                    <a:pt x="6324" y="11430"/>
                  </a:lnTo>
                  <a:lnTo>
                    <a:pt x="6324" y="12700"/>
                  </a:lnTo>
                  <a:lnTo>
                    <a:pt x="24523" y="12700"/>
                  </a:lnTo>
                  <a:lnTo>
                    <a:pt x="24523" y="11430"/>
                  </a:lnTo>
                  <a:close/>
                </a:path>
                <a:path w="1315720" h="12700">
                  <a:moveTo>
                    <a:pt x="461822" y="0"/>
                  </a:moveTo>
                  <a:lnTo>
                    <a:pt x="380949" y="0"/>
                  </a:lnTo>
                  <a:lnTo>
                    <a:pt x="378206" y="12700"/>
                  </a:lnTo>
                  <a:lnTo>
                    <a:pt x="459714" y="12700"/>
                  </a:lnTo>
                  <a:lnTo>
                    <a:pt x="461822" y="0"/>
                  </a:lnTo>
                  <a:close/>
                </a:path>
                <a:path w="1315720" h="12700">
                  <a:moveTo>
                    <a:pt x="1315262" y="0"/>
                  </a:moveTo>
                  <a:lnTo>
                    <a:pt x="1184262" y="0"/>
                  </a:lnTo>
                  <a:lnTo>
                    <a:pt x="1159471" y="12700"/>
                  </a:lnTo>
                  <a:lnTo>
                    <a:pt x="1290574" y="12700"/>
                  </a:lnTo>
                  <a:lnTo>
                    <a:pt x="131526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2294890" y="1748789"/>
              <a:ext cx="1287780" cy="11430"/>
            </a:xfrm>
            <a:custGeom>
              <a:avLst/>
              <a:gdLst/>
              <a:ahLst/>
              <a:cxnLst/>
              <a:rect l="l" t="t" r="r" b="b"/>
              <a:pathLst>
                <a:path w="1287779" h="11430">
                  <a:moveTo>
                    <a:pt x="30099" y="11430"/>
                  </a:moveTo>
                  <a:lnTo>
                    <a:pt x="18135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0099" y="11430"/>
                  </a:lnTo>
                  <a:close/>
                </a:path>
                <a:path w="1287779" h="11430">
                  <a:moveTo>
                    <a:pt x="454215" y="0"/>
                  </a:moveTo>
                  <a:lnTo>
                    <a:pt x="372757" y="0"/>
                  </a:lnTo>
                  <a:lnTo>
                    <a:pt x="370281" y="11430"/>
                  </a:lnTo>
                  <a:lnTo>
                    <a:pt x="452310" y="11430"/>
                  </a:lnTo>
                  <a:lnTo>
                    <a:pt x="454215" y="0"/>
                  </a:lnTo>
                  <a:close/>
                </a:path>
                <a:path w="1287779" h="11430">
                  <a:moveTo>
                    <a:pt x="1287335" y="0"/>
                  </a:moveTo>
                  <a:lnTo>
                    <a:pt x="1156233" y="0"/>
                  </a:lnTo>
                  <a:lnTo>
                    <a:pt x="1133919" y="11430"/>
                  </a:lnTo>
                  <a:lnTo>
                    <a:pt x="1265123" y="1143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2305862" y="1760219"/>
              <a:ext cx="1254760" cy="11430"/>
            </a:xfrm>
            <a:custGeom>
              <a:avLst/>
              <a:gdLst/>
              <a:ahLst/>
              <a:cxnLst/>
              <a:rect l="l" t="t" r="r" b="b"/>
              <a:pathLst>
                <a:path w="1254760" h="11430">
                  <a:moveTo>
                    <a:pt x="31089" y="11430"/>
                  </a:moveTo>
                  <a:lnTo>
                    <a:pt x="1912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1089" y="11430"/>
                  </a:lnTo>
                  <a:close/>
                </a:path>
                <a:path w="1254760" h="11430">
                  <a:moveTo>
                    <a:pt x="441337" y="0"/>
                  </a:moveTo>
                  <a:lnTo>
                    <a:pt x="359308" y="0"/>
                  </a:lnTo>
                  <a:lnTo>
                    <a:pt x="356831" y="11430"/>
                  </a:lnTo>
                  <a:lnTo>
                    <a:pt x="439445" y="11430"/>
                  </a:lnTo>
                  <a:lnTo>
                    <a:pt x="441337" y="0"/>
                  </a:lnTo>
                  <a:close/>
                </a:path>
                <a:path w="1254760" h="11430">
                  <a:moveTo>
                    <a:pt x="1254150" y="0"/>
                  </a:moveTo>
                  <a:lnTo>
                    <a:pt x="1122946" y="0"/>
                  </a:lnTo>
                  <a:lnTo>
                    <a:pt x="1100632" y="11430"/>
                  </a:lnTo>
                  <a:lnTo>
                    <a:pt x="1231938" y="11430"/>
                  </a:lnTo>
                  <a:lnTo>
                    <a:pt x="1254150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2315603" y="1770379"/>
              <a:ext cx="1224915" cy="12700"/>
            </a:xfrm>
            <a:custGeom>
              <a:avLst/>
              <a:gdLst/>
              <a:ahLst/>
              <a:cxnLst/>
              <a:rect l="l" t="t" r="r" b="b"/>
              <a:pathLst>
                <a:path w="1224914" h="12700">
                  <a:moveTo>
                    <a:pt x="33312" y="12700"/>
                  </a:moveTo>
                  <a:lnTo>
                    <a:pt x="20027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3312" y="12700"/>
                  </a:lnTo>
                  <a:close/>
                </a:path>
                <a:path w="1224914" h="12700">
                  <a:moveTo>
                    <a:pt x="429387" y="0"/>
                  </a:moveTo>
                  <a:lnTo>
                    <a:pt x="346684" y="0"/>
                  </a:lnTo>
                  <a:lnTo>
                    <a:pt x="346684" y="6350"/>
                  </a:lnTo>
                  <a:lnTo>
                    <a:pt x="345300" y="6350"/>
                  </a:lnTo>
                  <a:lnTo>
                    <a:pt x="345300" y="12700"/>
                  </a:lnTo>
                  <a:lnTo>
                    <a:pt x="428866" y="12700"/>
                  </a:lnTo>
                  <a:lnTo>
                    <a:pt x="428866" y="6350"/>
                  </a:lnTo>
                  <a:lnTo>
                    <a:pt x="429387" y="6350"/>
                  </a:lnTo>
                  <a:lnTo>
                    <a:pt x="429387" y="0"/>
                  </a:lnTo>
                  <a:close/>
                </a:path>
                <a:path w="1224914" h="12700">
                  <a:moveTo>
                    <a:pt x="1224661" y="0"/>
                  </a:moveTo>
                  <a:lnTo>
                    <a:pt x="1093368" y="0"/>
                  </a:lnTo>
                  <a:lnTo>
                    <a:pt x="1068578" y="12700"/>
                  </a:lnTo>
                  <a:lnTo>
                    <a:pt x="1199984" y="12700"/>
                  </a:lnTo>
                  <a:lnTo>
                    <a:pt x="1224661" y="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2326589" y="1781809"/>
              <a:ext cx="1191895" cy="12700"/>
            </a:xfrm>
            <a:custGeom>
              <a:avLst/>
              <a:gdLst/>
              <a:ahLst/>
              <a:cxnLst/>
              <a:rect l="l" t="t" r="r" b="b"/>
              <a:pathLst>
                <a:path w="1191895" h="12700">
                  <a:moveTo>
                    <a:pt x="34290" y="12700"/>
                  </a:moveTo>
                  <a:lnTo>
                    <a:pt x="2100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4290" y="12700"/>
                  </a:lnTo>
                  <a:close/>
                </a:path>
                <a:path w="1191895" h="12700">
                  <a:moveTo>
                    <a:pt x="417880" y="0"/>
                  </a:moveTo>
                  <a:lnTo>
                    <a:pt x="333908" y="0"/>
                  </a:lnTo>
                  <a:lnTo>
                    <a:pt x="331152" y="12700"/>
                  </a:lnTo>
                  <a:lnTo>
                    <a:pt x="417880" y="12700"/>
                  </a:lnTo>
                  <a:lnTo>
                    <a:pt x="417880" y="0"/>
                  </a:lnTo>
                  <a:close/>
                </a:path>
                <a:path w="1191895" h="12700">
                  <a:moveTo>
                    <a:pt x="1191463" y="0"/>
                  </a:moveTo>
                  <a:lnTo>
                    <a:pt x="1060069" y="0"/>
                  </a:lnTo>
                  <a:lnTo>
                    <a:pt x="1035278" y="12700"/>
                  </a:lnTo>
                  <a:lnTo>
                    <a:pt x="1166787" y="12700"/>
                  </a:lnTo>
                  <a:lnTo>
                    <a:pt x="1191463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2337562" y="1793239"/>
              <a:ext cx="1158875" cy="12700"/>
            </a:xfrm>
            <a:custGeom>
              <a:avLst/>
              <a:gdLst/>
              <a:ahLst/>
              <a:cxnLst/>
              <a:rect l="l" t="t" r="r" b="b"/>
              <a:pathLst>
                <a:path w="1158875" h="12700">
                  <a:moveTo>
                    <a:pt x="35280" y="12700"/>
                  </a:moveTo>
                  <a:lnTo>
                    <a:pt x="2198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5280" y="12700"/>
                  </a:lnTo>
                  <a:close/>
                </a:path>
                <a:path w="1158875" h="12700">
                  <a:moveTo>
                    <a:pt x="406908" y="0"/>
                  </a:moveTo>
                  <a:lnTo>
                    <a:pt x="320459" y="0"/>
                  </a:lnTo>
                  <a:lnTo>
                    <a:pt x="317703" y="12700"/>
                  </a:lnTo>
                  <a:lnTo>
                    <a:pt x="406908" y="12700"/>
                  </a:lnTo>
                  <a:lnTo>
                    <a:pt x="406908" y="0"/>
                  </a:lnTo>
                  <a:close/>
                </a:path>
                <a:path w="1158875" h="12700">
                  <a:moveTo>
                    <a:pt x="1158278" y="0"/>
                  </a:moveTo>
                  <a:lnTo>
                    <a:pt x="1026782" y="0"/>
                  </a:lnTo>
                  <a:lnTo>
                    <a:pt x="1001991" y="12700"/>
                  </a:lnTo>
                  <a:lnTo>
                    <a:pt x="1133602" y="12700"/>
                  </a:lnTo>
                  <a:lnTo>
                    <a:pt x="1158278" y="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2348534" y="1804669"/>
              <a:ext cx="1125220" cy="12700"/>
            </a:xfrm>
            <a:custGeom>
              <a:avLst/>
              <a:gdLst/>
              <a:ahLst/>
              <a:cxnLst/>
              <a:rect l="l" t="t" r="r" b="b"/>
              <a:pathLst>
                <a:path w="1125220" h="12700">
                  <a:moveTo>
                    <a:pt x="36271" y="12700"/>
                  </a:moveTo>
                  <a:lnTo>
                    <a:pt x="2297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6271" y="12700"/>
                  </a:lnTo>
                  <a:close/>
                </a:path>
                <a:path w="1125220" h="12700">
                  <a:moveTo>
                    <a:pt x="395935" y="0"/>
                  </a:moveTo>
                  <a:lnTo>
                    <a:pt x="307009" y="0"/>
                  </a:lnTo>
                  <a:lnTo>
                    <a:pt x="304253" y="12700"/>
                  </a:lnTo>
                  <a:lnTo>
                    <a:pt x="395935" y="12700"/>
                  </a:lnTo>
                  <a:lnTo>
                    <a:pt x="395935" y="0"/>
                  </a:lnTo>
                  <a:close/>
                </a:path>
                <a:path w="1125220" h="12700">
                  <a:moveTo>
                    <a:pt x="1125093" y="0"/>
                  </a:moveTo>
                  <a:lnTo>
                    <a:pt x="993495" y="0"/>
                  </a:lnTo>
                  <a:lnTo>
                    <a:pt x="968692" y="12700"/>
                  </a:lnTo>
                  <a:lnTo>
                    <a:pt x="1100416" y="12700"/>
                  </a:lnTo>
                  <a:lnTo>
                    <a:pt x="1125093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2359507" y="1816099"/>
              <a:ext cx="1092200" cy="12700"/>
            </a:xfrm>
            <a:custGeom>
              <a:avLst/>
              <a:gdLst/>
              <a:ahLst/>
              <a:cxnLst/>
              <a:rect l="l" t="t" r="r" b="b"/>
              <a:pathLst>
                <a:path w="1092200" h="12700">
                  <a:moveTo>
                    <a:pt x="37261" y="12700"/>
                  </a:moveTo>
                  <a:lnTo>
                    <a:pt x="2396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7261" y="12700"/>
                  </a:lnTo>
                  <a:close/>
                </a:path>
                <a:path w="1092200" h="12700">
                  <a:moveTo>
                    <a:pt x="384962" y="0"/>
                  </a:moveTo>
                  <a:lnTo>
                    <a:pt x="293560" y="0"/>
                  </a:lnTo>
                  <a:lnTo>
                    <a:pt x="290804" y="12700"/>
                  </a:lnTo>
                  <a:lnTo>
                    <a:pt x="384962" y="12700"/>
                  </a:lnTo>
                  <a:lnTo>
                    <a:pt x="384962" y="0"/>
                  </a:lnTo>
                  <a:close/>
                </a:path>
                <a:path w="1092200" h="12700">
                  <a:moveTo>
                    <a:pt x="1091907" y="0"/>
                  </a:moveTo>
                  <a:lnTo>
                    <a:pt x="960208" y="0"/>
                  </a:lnTo>
                  <a:lnTo>
                    <a:pt x="935405" y="12700"/>
                  </a:lnTo>
                  <a:lnTo>
                    <a:pt x="1067231" y="12700"/>
                  </a:lnTo>
                  <a:lnTo>
                    <a:pt x="109190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2370480" y="1827529"/>
              <a:ext cx="1059180" cy="12700"/>
            </a:xfrm>
            <a:custGeom>
              <a:avLst/>
              <a:gdLst/>
              <a:ahLst/>
              <a:cxnLst/>
              <a:rect l="l" t="t" r="r" b="b"/>
              <a:pathLst>
                <a:path w="1059179" h="12700">
                  <a:moveTo>
                    <a:pt x="38252" y="12700"/>
                  </a:moveTo>
                  <a:lnTo>
                    <a:pt x="2495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38252" y="12700"/>
                  </a:lnTo>
                  <a:close/>
                </a:path>
                <a:path w="1059179" h="12700">
                  <a:moveTo>
                    <a:pt x="373989" y="0"/>
                  </a:moveTo>
                  <a:lnTo>
                    <a:pt x="280111" y="0"/>
                  </a:lnTo>
                  <a:lnTo>
                    <a:pt x="277355" y="12700"/>
                  </a:lnTo>
                  <a:lnTo>
                    <a:pt x="373989" y="12700"/>
                  </a:lnTo>
                  <a:lnTo>
                    <a:pt x="373989" y="0"/>
                  </a:lnTo>
                  <a:close/>
                </a:path>
                <a:path w="1059179" h="12700">
                  <a:moveTo>
                    <a:pt x="1058722" y="0"/>
                  </a:moveTo>
                  <a:lnTo>
                    <a:pt x="926922" y="0"/>
                  </a:lnTo>
                  <a:lnTo>
                    <a:pt x="902119" y="12700"/>
                  </a:lnTo>
                  <a:lnTo>
                    <a:pt x="1034046" y="12700"/>
                  </a:lnTo>
                  <a:lnTo>
                    <a:pt x="1058722" y="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2381453" y="1838959"/>
              <a:ext cx="1026160" cy="11430"/>
            </a:xfrm>
            <a:custGeom>
              <a:avLst/>
              <a:gdLst/>
              <a:ahLst/>
              <a:cxnLst/>
              <a:rect l="l" t="t" r="r" b="b"/>
              <a:pathLst>
                <a:path w="1026160" h="11430">
                  <a:moveTo>
                    <a:pt x="37909" y="11430"/>
                  </a:moveTo>
                  <a:lnTo>
                    <a:pt x="2594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37909" y="11430"/>
                  </a:lnTo>
                  <a:close/>
                </a:path>
                <a:path w="1026160" h="11430">
                  <a:moveTo>
                    <a:pt x="363016" y="0"/>
                  </a:moveTo>
                  <a:lnTo>
                    <a:pt x="266661" y="0"/>
                  </a:lnTo>
                  <a:lnTo>
                    <a:pt x="264185" y="11430"/>
                  </a:lnTo>
                  <a:lnTo>
                    <a:pt x="363016" y="11430"/>
                  </a:lnTo>
                  <a:lnTo>
                    <a:pt x="363016" y="0"/>
                  </a:lnTo>
                  <a:close/>
                </a:path>
                <a:path w="1026160" h="11430">
                  <a:moveTo>
                    <a:pt x="1025537" y="0"/>
                  </a:moveTo>
                  <a:lnTo>
                    <a:pt x="893622" y="0"/>
                  </a:lnTo>
                  <a:lnTo>
                    <a:pt x="871308" y="11430"/>
                  </a:lnTo>
                  <a:lnTo>
                    <a:pt x="1003325" y="11430"/>
                  </a:lnTo>
                  <a:lnTo>
                    <a:pt x="1025537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2391206" y="1849119"/>
              <a:ext cx="996315" cy="12700"/>
            </a:xfrm>
            <a:custGeom>
              <a:avLst/>
              <a:gdLst/>
              <a:ahLst/>
              <a:cxnLst/>
              <a:rect l="l" t="t" r="r" b="b"/>
              <a:pathLst>
                <a:path w="996314" h="12700">
                  <a:moveTo>
                    <a:pt x="40119" y="12700"/>
                  </a:moveTo>
                  <a:lnTo>
                    <a:pt x="26822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0119" y="12700"/>
                  </a:lnTo>
                  <a:close/>
                </a:path>
                <a:path w="996314" h="12700">
                  <a:moveTo>
                    <a:pt x="353263" y="0"/>
                  </a:moveTo>
                  <a:lnTo>
                    <a:pt x="254698" y="0"/>
                  </a:lnTo>
                  <a:lnTo>
                    <a:pt x="251955" y="12700"/>
                  </a:lnTo>
                  <a:lnTo>
                    <a:pt x="353263" y="12700"/>
                  </a:lnTo>
                  <a:lnTo>
                    <a:pt x="353263" y="0"/>
                  </a:lnTo>
                  <a:close/>
                </a:path>
                <a:path w="996314" h="12700">
                  <a:moveTo>
                    <a:pt x="996035" y="0"/>
                  </a:moveTo>
                  <a:lnTo>
                    <a:pt x="864044" y="0"/>
                  </a:lnTo>
                  <a:lnTo>
                    <a:pt x="839241" y="12700"/>
                  </a:lnTo>
                  <a:lnTo>
                    <a:pt x="971359" y="12700"/>
                  </a:lnTo>
                  <a:lnTo>
                    <a:pt x="996035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2402179" y="1860549"/>
              <a:ext cx="963294" cy="12700"/>
            </a:xfrm>
            <a:custGeom>
              <a:avLst/>
              <a:gdLst/>
              <a:ahLst/>
              <a:cxnLst/>
              <a:rect l="l" t="t" r="r" b="b"/>
              <a:pathLst>
                <a:path w="963295" h="12700">
                  <a:moveTo>
                    <a:pt x="41109" y="12700"/>
                  </a:moveTo>
                  <a:lnTo>
                    <a:pt x="27813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1109" y="12700"/>
                  </a:lnTo>
                  <a:close/>
                </a:path>
                <a:path w="963295" h="12700">
                  <a:moveTo>
                    <a:pt x="342290" y="0"/>
                  </a:moveTo>
                  <a:lnTo>
                    <a:pt x="241249" y="0"/>
                  </a:lnTo>
                  <a:lnTo>
                    <a:pt x="238506" y="12700"/>
                  </a:lnTo>
                  <a:lnTo>
                    <a:pt x="342290" y="12700"/>
                  </a:lnTo>
                  <a:lnTo>
                    <a:pt x="342290" y="0"/>
                  </a:lnTo>
                  <a:close/>
                </a:path>
                <a:path w="963295" h="12700">
                  <a:moveTo>
                    <a:pt x="962850" y="0"/>
                  </a:moveTo>
                  <a:lnTo>
                    <a:pt x="830745" y="0"/>
                  </a:lnTo>
                  <a:lnTo>
                    <a:pt x="805954" y="12700"/>
                  </a:lnTo>
                  <a:lnTo>
                    <a:pt x="938174" y="12700"/>
                  </a:lnTo>
                  <a:lnTo>
                    <a:pt x="962850" y="0"/>
                  </a:lnTo>
                  <a:close/>
                </a:path>
              </a:pathLst>
            </a:custGeom>
            <a:solidFill>
              <a:srgbClr val="C19B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2413139" y="1871979"/>
              <a:ext cx="930275" cy="12700"/>
            </a:xfrm>
            <a:custGeom>
              <a:avLst/>
              <a:gdLst/>
              <a:ahLst/>
              <a:cxnLst/>
              <a:rect l="l" t="t" r="r" b="b"/>
              <a:pathLst>
                <a:path w="930275" h="12700">
                  <a:moveTo>
                    <a:pt x="42113" y="12700"/>
                  </a:moveTo>
                  <a:lnTo>
                    <a:pt x="28816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2113" y="12700"/>
                  </a:lnTo>
                  <a:close/>
                </a:path>
                <a:path w="930275" h="12700">
                  <a:moveTo>
                    <a:pt x="331330" y="0"/>
                  </a:moveTo>
                  <a:lnTo>
                    <a:pt x="227825" y="0"/>
                  </a:lnTo>
                  <a:lnTo>
                    <a:pt x="225069" y="12700"/>
                  </a:lnTo>
                  <a:lnTo>
                    <a:pt x="331330" y="12700"/>
                  </a:lnTo>
                  <a:lnTo>
                    <a:pt x="331330" y="0"/>
                  </a:lnTo>
                  <a:close/>
                </a:path>
                <a:path w="930275" h="12700">
                  <a:moveTo>
                    <a:pt x="929678" y="0"/>
                  </a:moveTo>
                  <a:lnTo>
                    <a:pt x="797471" y="0"/>
                  </a:lnTo>
                  <a:lnTo>
                    <a:pt x="772680" y="12700"/>
                  </a:lnTo>
                  <a:lnTo>
                    <a:pt x="905002" y="12700"/>
                  </a:lnTo>
                  <a:lnTo>
                    <a:pt x="929678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2424125" y="1883409"/>
              <a:ext cx="889635" cy="12700"/>
            </a:xfrm>
            <a:custGeom>
              <a:avLst/>
              <a:gdLst/>
              <a:ahLst/>
              <a:cxnLst/>
              <a:rect l="l" t="t" r="r" b="b"/>
              <a:pathLst>
                <a:path w="889635" h="12700">
                  <a:moveTo>
                    <a:pt x="43091" y="12700"/>
                  </a:moveTo>
                  <a:lnTo>
                    <a:pt x="29794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3091" y="12700"/>
                  </a:lnTo>
                  <a:close/>
                </a:path>
                <a:path w="889635" h="12700">
                  <a:moveTo>
                    <a:pt x="320344" y="0"/>
                  </a:moveTo>
                  <a:lnTo>
                    <a:pt x="214363" y="0"/>
                  </a:lnTo>
                  <a:lnTo>
                    <a:pt x="211607" y="12700"/>
                  </a:lnTo>
                  <a:lnTo>
                    <a:pt x="320344" y="12700"/>
                  </a:lnTo>
                  <a:lnTo>
                    <a:pt x="320344" y="0"/>
                  </a:lnTo>
                  <a:close/>
                </a:path>
                <a:path w="889635" h="12700">
                  <a:moveTo>
                    <a:pt x="889076" y="0"/>
                  </a:moveTo>
                  <a:lnTo>
                    <a:pt x="756729" y="0"/>
                  </a:lnTo>
                  <a:lnTo>
                    <a:pt x="756729" y="7620"/>
                  </a:lnTo>
                  <a:lnTo>
                    <a:pt x="744334" y="7620"/>
                  </a:lnTo>
                  <a:lnTo>
                    <a:pt x="744334" y="12700"/>
                  </a:lnTo>
                  <a:lnTo>
                    <a:pt x="877912" y="12700"/>
                  </a:lnTo>
                  <a:lnTo>
                    <a:pt x="877912" y="7620"/>
                  </a:lnTo>
                  <a:lnTo>
                    <a:pt x="889076" y="7620"/>
                  </a:lnTo>
                  <a:lnTo>
                    <a:pt x="889076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2435085" y="1894839"/>
              <a:ext cx="865505" cy="12700"/>
            </a:xfrm>
            <a:custGeom>
              <a:avLst/>
              <a:gdLst/>
              <a:ahLst/>
              <a:cxnLst/>
              <a:rect l="l" t="t" r="r" b="b"/>
              <a:pathLst>
                <a:path w="865504" h="12700">
                  <a:moveTo>
                    <a:pt x="44094" y="12700"/>
                  </a:moveTo>
                  <a:lnTo>
                    <a:pt x="30797" y="0"/>
                  </a:lnTo>
                  <a:lnTo>
                    <a:pt x="0" y="0"/>
                  </a:lnTo>
                  <a:lnTo>
                    <a:pt x="12204" y="12700"/>
                  </a:lnTo>
                  <a:lnTo>
                    <a:pt x="44094" y="12700"/>
                  </a:lnTo>
                  <a:close/>
                </a:path>
                <a:path w="865504" h="12700">
                  <a:moveTo>
                    <a:pt x="309384" y="0"/>
                  </a:moveTo>
                  <a:lnTo>
                    <a:pt x="200926" y="0"/>
                  </a:lnTo>
                  <a:lnTo>
                    <a:pt x="198170" y="12700"/>
                  </a:lnTo>
                  <a:lnTo>
                    <a:pt x="309384" y="12700"/>
                  </a:lnTo>
                  <a:lnTo>
                    <a:pt x="309384" y="0"/>
                  </a:lnTo>
                  <a:close/>
                </a:path>
                <a:path w="865504" h="12700">
                  <a:moveTo>
                    <a:pt x="865073" y="0"/>
                  </a:moveTo>
                  <a:lnTo>
                    <a:pt x="730897" y="0"/>
                  </a:lnTo>
                  <a:lnTo>
                    <a:pt x="706107" y="12700"/>
                  </a:lnTo>
                  <a:lnTo>
                    <a:pt x="846277" y="12700"/>
                  </a:lnTo>
                  <a:lnTo>
                    <a:pt x="865073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2446070" y="1906269"/>
              <a:ext cx="837565" cy="12700"/>
            </a:xfrm>
            <a:custGeom>
              <a:avLst/>
              <a:gdLst/>
              <a:ahLst/>
              <a:cxnLst/>
              <a:rect l="l" t="t" r="r" b="b"/>
              <a:pathLst>
                <a:path w="837564" h="12700">
                  <a:moveTo>
                    <a:pt x="45072" y="12700"/>
                  </a:moveTo>
                  <a:lnTo>
                    <a:pt x="31775" y="0"/>
                  </a:lnTo>
                  <a:lnTo>
                    <a:pt x="0" y="0"/>
                  </a:lnTo>
                  <a:lnTo>
                    <a:pt x="12192" y="12700"/>
                  </a:lnTo>
                  <a:lnTo>
                    <a:pt x="45072" y="12700"/>
                  </a:lnTo>
                  <a:close/>
                </a:path>
                <a:path w="837564" h="12700">
                  <a:moveTo>
                    <a:pt x="298399" y="0"/>
                  </a:moveTo>
                  <a:lnTo>
                    <a:pt x="187452" y="0"/>
                  </a:lnTo>
                  <a:lnTo>
                    <a:pt x="184708" y="12700"/>
                  </a:lnTo>
                  <a:lnTo>
                    <a:pt x="298399" y="12700"/>
                  </a:lnTo>
                  <a:lnTo>
                    <a:pt x="298399" y="0"/>
                  </a:lnTo>
                  <a:close/>
                </a:path>
                <a:path w="837564" h="12700">
                  <a:moveTo>
                    <a:pt x="837171" y="0"/>
                  </a:moveTo>
                  <a:lnTo>
                    <a:pt x="697598" y="0"/>
                  </a:lnTo>
                  <a:lnTo>
                    <a:pt x="672795" y="12700"/>
                  </a:lnTo>
                  <a:lnTo>
                    <a:pt x="818362" y="12700"/>
                  </a:lnTo>
                  <a:lnTo>
                    <a:pt x="837171" y="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2457043" y="1917699"/>
              <a:ext cx="809625" cy="11430"/>
            </a:xfrm>
            <a:custGeom>
              <a:avLst/>
              <a:gdLst/>
              <a:ahLst/>
              <a:cxnLst/>
              <a:rect l="l" t="t" r="r" b="b"/>
              <a:pathLst>
                <a:path w="809625" h="11430">
                  <a:moveTo>
                    <a:pt x="44729" y="11430"/>
                  </a:moveTo>
                  <a:lnTo>
                    <a:pt x="32766" y="0"/>
                  </a:lnTo>
                  <a:lnTo>
                    <a:pt x="0" y="0"/>
                  </a:lnTo>
                  <a:lnTo>
                    <a:pt x="10972" y="11430"/>
                  </a:lnTo>
                  <a:lnTo>
                    <a:pt x="44729" y="11430"/>
                  </a:lnTo>
                  <a:close/>
                </a:path>
                <a:path w="809625" h="11430">
                  <a:moveTo>
                    <a:pt x="287426" y="0"/>
                  </a:moveTo>
                  <a:lnTo>
                    <a:pt x="174015" y="0"/>
                  </a:lnTo>
                  <a:lnTo>
                    <a:pt x="171526" y="11430"/>
                  </a:lnTo>
                  <a:lnTo>
                    <a:pt x="287426" y="11430"/>
                  </a:lnTo>
                  <a:lnTo>
                    <a:pt x="287426" y="0"/>
                  </a:lnTo>
                  <a:close/>
                </a:path>
                <a:path w="809625" h="11430">
                  <a:moveTo>
                    <a:pt x="809269" y="0"/>
                  </a:moveTo>
                  <a:lnTo>
                    <a:pt x="664311" y="0"/>
                  </a:lnTo>
                  <a:lnTo>
                    <a:pt x="641997" y="11430"/>
                  </a:lnTo>
                  <a:lnTo>
                    <a:pt x="792340" y="11430"/>
                  </a:lnTo>
                  <a:lnTo>
                    <a:pt x="809269" y="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2472880" y="1929129"/>
              <a:ext cx="776605" cy="11430"/>
            </a:xfrm>
            <a:custGeom>
              <a:avLst/>
              <a:gdLst/>
              <a:ahLst/>
              <a:cxnLst/>
              <a:rect l="l" t="t" r="r" b="b"/>
              <a:pathLst>
                <a:path w="776605" h="11430">
                  <a:moveTo>
                    <a:pt x="40182" y="10160"/>
                  </a:moveTo>
                  <a:lnTo>
                    <a:pt x="34213" y="10160"/>
                  </a:lnTo>
                  <a:lnTo>
                    <a:pt x="34213" y="0"/>
                  </a:lnTo>
                  <a:lnTo>
                    <a:pt x="0" y="0"/>
                  </a:lnTo>
                  <a:lnTo>
                    <a:pt x="0" y="10160"/>
                  </a:lnTo>
                  <a:lnTo>
                    <a:pt x="5308" y="10160"/>
                  </a:lnTo>
                  <a:lnTo>
                    <a:pt x="5308" y="11430"/>
                  </a:lnTo>
                  <a:lnTo>
                    <a:pt x="40182" y="11430"/>
                  </a:lnTo>
                  <a:lnTo>
                    <a:pt x="40182" y="10160"/>
                  </a:lnTo>
                  <a:close/>
                </a:path>
                <a:path w="776605" h="11430">
                  <a:moveTo>
                    <a:pt x="271589" y="0"/>
                  </a:moveTo>
                  <a:lnTo>
                    <a:pt x="155702" y="0"/>
                  </a:lnTo>
                  <a:lnTo>
                    <a:pt x="153212" y="11430"/>
                  </a:lnTo>
                  <a:lnTo>
                    <a:pt x="271589" y="11430"/>
                  </a:lnTo>
                  <a:lnTo>
                    <a:pt x="271589" y="0"/>
                  </a:lnTo>
                  <a:close/>
                </a:path>
                <a:path w="776605" h="11430">
                  <a:moveTo>
                    <a:pt x="776503" y="0"/>
                  </a:moveTo>
                  <a:lnTo>
                    <a:pt x="626160" y="0"/>
                  </a:lnTo>
                  <a:lnTo>
                    <a:pt x="603834" y="11430"/>
                  </a:lnTo>
                  <a:lnTo>
                    <a:pt x="759587" y="11430"/>
                  </a:lnTo>
                  <a:lnTo>
                    <a:pt x="776503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2477770" y="1939289"/>
              <a:ext cx="756920" cy="12700"/>
            </a:xfrm>
            <a:custGeom>
              <a:avLst/>
              <a:gdLst/>
              <a:ahLst/>
              <a:cxnLst/>
              <a:rect l="l" t="t" r="r" b="b"/>
              <a:pathLst>
                <a:path w="756919" h="12700">
                  <a:moveTo>
                    <a:pt x="47929" y="12700"/>
                  </a:moveTo>
                  <a:lnTo>
                    <a:pt x="34632" y="0"/>
                  </a:lnTo>
                  <a:lnTo>
                    <a:pt x="0" y="0"/>
                  </a:lnTo>
                  <a:lnTo>
                    <a:pt x="8547" y="12700"/>
                  </a:lnTo>
                  <a:lnTo>
                    <a:pt x="47929" y="12700"/>
                  </a:lnTo>
                  <a:close/>
                </a:path>
                <a:path w="756919" h="12700">
                  <a:moveTo>
                    <a:pt x="266700" y="0"/>
                  </a:moveTo>
                  <a:lnTo>
                    <a:pt x="148602" y="0"/>
                  </a:lnTo>
                  <a:lnTo>
                    <a:pt x="145859" y="12700"/>
                  </a:lnTo>
                  <a:lnTo>
                    <a:pt x="266700" y="12700"/>
                  </a:lnTo>
                  <a:lnTo>
                    <a:pt x="266700" y="0"/>
                  </a:lnTo>
                  <a:close/>
                </a:path>
                <a:path w="756919" h="12700">
                  <a:moveTo>
                    <a:pt x="756577" y="0"/>
                  </a:moveTo>
                  <a:lnTo>
                    <a:pt x="601433" y="0"/>
                  </a:lnTo>
                  <a:lnTo>
                    <a:pt x="576630" y="12700"/>
                  </a:lnTo>
                  <a:lnTo>
                    <a:pt x="737768" y="12700"/>
                  </a:lnTo>
                  <a:lnTo>
                    <a:pt x="756577" y="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2485466" y="1950719"/>
              <a:ext cx="732155" cy="12700"/>
            </a:xfrm>
            <a:custGeom>
              <a:avLst/>
              <a:gdLst/>
              <a:ahLst/>
              <a:cxnLst/>
              <a:rect l="l" t="t" r="r" b="b"/>
              <a:pathLst>
                <a:path w="732155" h="12700">
                  <a:moveTo>
                    <a:pt x="52197" y="12700"/>
                  </a:moveTo>
                  <a:lnTo>
                    <a:pt x="38900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197" y="12700"/>
                  </a:lnTo>
                  <a:close/>
                </a:path>
                <a:path w="732155" h="12700">
                  <a:moveTo>
                    <a:pt x="259003" y="0"/>
                  </a:moveTo>
                  <a:lnTo>
                    <a:pt x="138430" y="0"/>
                  </a:lnTo>
                  <a:lnTo>
                    <a:pt x="135686" y="12700"/>
                  </a:lnTo>
                  <a:lnTo>
                    <a:pt x="259003" y="12700"/>
                  </a:lnTo>
                  <a:lnTo>
                    <a:pt x="259003" y="0"/>
                  </a:lnTo>
                  <a:close/>
                </a:path>
                <a:path w="732155" h="12700">
                  <a:moveTo>
                    <a:pt x="731951" y="0"/>
                  </a:moveTo>
                  <a:lnTo>
                    <a:pt x="571411" y="0"/>
                  </a:lnTo>
                  <a:lnTo>
                    <a:pt x="546620" y="12700"/>
                  </a:lnTo>
                  <a:lnTo>
                    <a:pt x="713155" y="12700"/>
                  </a:lnTo>
                  <a:lnTo>
                    <a:pt x="731951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2493162" y="1962149"/>
              <a:ext cx="707390" cy="12700"/>
            </a:xfrm>
            <a:custGeom>
              <a:avLst/>
              <a:gdLst/>
              <a:ahLst/>
              <a:cxnLst/>
              <a:rect l="l" t="t" r="r" b="b"/>
              <a:pathLst>
                <a:path w="707389" h="12700">
                  <a:moveTo>
                    <a:pt x="56464" y="12700"/>
                  </a:moveTo>
                  <a:lnTo>
                    <a:pt x="4316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6464" y="12700"/>
                  </a:lnTo>
                  <a:close/>
                </a:path>
                <a:path w="707389" h="12700">
                  <a:moveTo>
                    <a:pt x="251307" y="0"/>
                  </a:moveTo>
                  <a:lnTo>
                    <a:pt x="128257" y="0"/>
                  </a:lnTo>
                  <a:lnTo>
                    <a:pt x="125514" y="12700"/>
                  </a:lnTo>
                  <a:lnTo>
                    <a:pt x="251307" y="12700"/>
                  </a:lnTo>
                  <a:lnTo>
                    <a:pt x="251307" y="0"/>
                  </a:lnTo>
                  <a:close/>
                </a:path>
                <a:path w="707389" h="12700">
                  <a:moveTo>
                    <a:pt x="707339" y="0"/>
                  </a:moveTo>
                  <a:lnTo>
                    <a:pt x="541401" y="0"/>
                  </a:lnTo>
                  <a:lnTo>
                    <a:pt x="516610" y="12700"/>
                  </a:lnTo>
                  <a:lnTo>
                    <a:pt x="688530" y="12700"/>
                  </a:lnTo>
                  <a:lnTo>
                    <a:pt x="707339" y="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2500871" y="1973579"/>
              <a:ext cx="683260" cy="12700"/>
            </a:xfrm>
            <a:custGeom>
              <a:avLst/>
              <a:gdLst/>
              <a:ahLst/>
              <a:cxnLst/>
              <a:rect l="l" t="t" r="r" b="b"/>
              <a:pathLst>
                <a:path w="683260" h="12700">
                  <a:moveTo>
                    <a:pt x="60718" y="12700"/>
                  </a:moveTo>
                  <a:lnTo>
                    <a:pt x="47421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60718" y="12700"/>
                  </a:lnTo>
                  <a:close/>
                </a:path>
                <a:path w="683260" h="12700">
                  <a:moveTo>
                    <a:pt x="243598" y="0"/>
                  </a:moveTo>
                  <a:lnTo>
                    <a:pt x="118071" y="0"/>
                  </a:lnTo>
                  <a:lnTo>
                    <a:pt x="115328" y="12700"/>
                  </a:lnTo>
                  <a:lnTo>
                    <a:pt x="243598" y="12700"/>
                  </a:lnTo>
                  <a:lnTo>
                    <a:pt x="243598" y="0"/>
                  </a:lnTo>
                  <a:close/>
                </a:path>
                <a:path w="683260" h="12700">
                  <a:moveTo>
                    <a:pt x="682701" y="0"/>
                  </a:moveTo>
                  <a:lnTo>
                    <a:pt x="511378" y="0"/>
                  </a:lnTo>
                  <a:lnTo>
                    <a:pt x="486587" y="12700"/>
                  </a:lnTo>
                  <a:lnTo>
                    <a:pt x="663892" y="12700"/>
                  </a:lnTo>
                  <a:lnTo>
                    <a:pt x="682701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2508999" y="1985009"/>
              <a:ext cx="657860" cy="12700"/>
            </a:xfrm>
            <a:custGeom>
              <a:avLst/>
              <a:gdLst/>
              <a:ahLst/>
              <a:cxnLst/>
              <a:rect l="l" t="t" r="r" b="b"/>
              <a:pathLst>
                <a:path w="657860" h="12700">
                  <a:moveTo>
                    <a:pt x="55435" y="1270"/>
                  </a:moveTo>
                  <a:lnTo>
                    <a:pt x="51917" y="1270"/>
                  </a:lnTo>
                  <a:lnTo>
                    <a:pt x="51917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4279" y="1270"/>
                  </a:lnTo>
                  <a:lnTo>
                    <a:pt x="4279" y="12700"/>
                  </a:lnTo>
                  <a:lnTo>
                    <a:pt x="55435" y="12700"/>
                  </a:lnTo>
                  <a:lnTo>
                    <a:pt x="55435" y="1270"/>
                  </a:lnTo>
                  <a:close/>
                </a:path>
                <a:path w="657860" h="12700">
                  <a:moveTo>
                    <a:pt x="235470" y="0"/>
                  </a:moveTo>
                  <a:lnTo>
                    <a:pt x="107467" y="0"/>
                  </a:lnTo>
                  <a:lnTo>
                    <a:pt x="104711" y="12700"/>
                  </a:lnTo>
                  <a:lnTo>
                    <a:pt x="235470" y="12700"/>
                  </a:lnTo>
                  <a:lnTo>
                    <a:pt x="235470" y="0"/>
                  </a:lnTo>
                  <a:close/>
                </a:path>
                <a:path w="657860" h="12700">
                  <a:moveTo>
                    <a:pt x="657644" y="0"/>
                  </a:moveTo>
                  <a:lnTo>
                    <a:pt x="480936" y="0"/>
                  </a:lnTo>
                  <a:lnTo>
                    <a:pt x="456145" y="12700"/>
                  </a:lnTo>
                  <a:lnTo>
                    <a:pt x="638848" y="12700"/>
                  </a:lnTo>
                  <a:lnTo>
                    <a:pt x="657644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2516276" y="1996439"/>
              <a:ext cx="633730" cy="11430"/>
            </a:xfrm>
            <a:custGeom>
              <a:avLst/>
              <a:gdLst/>
              <a:ahLst/>
              <a:cxnLst/>
              <a:rect l="l" t="t" r="r" b="b"/>
              <a:pathLst>
                <a:path w="633730" h="11430">
                  <a:moveTo>
                    <a:pt x="56108" y="11430"/>
                  </a:moveTo>
                  <a:lnTo>
                    <a:pt x="50393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6108" y="11430"/>
                  </a:lnTo>
                  <a:close/>
                </a:path>
                <a:path w="633730" h="11430">
                  <a:moveTo>
                    <a:pt x="228193" y="0"/>
                  </a:moveTo>
                  <a:lnTo>
                    <a:pt x="97713" y="0"/>
                  </a:lnTo>
                  <a:lnTo>
                    <a:pt x="95237" y="11430"/>
                  </a:lnTo>
                  <a:lnTo>
                    <a:pt x="228193" y="11430"/>
                  </a:lnTo>
                  <a:lnTo>
                    <a:pt x="228193" y="0"/>
                  </a:lnTo>
                  <a:close/>
                </a:path>
                <a:path w="633730" h="11430">
                  <a:moveTo>
                    <a:pt x="633450" y="0"/>
                  </a:moveTo>
                  <a:lnTo>
                    <a:pt x="451345" y="0"/>
                  </a:lnTo>
                  <a:lnTo>
                    <a:pt x="429031" y="11430"/>
                  </a:lnTo>
                  <a:lnTo>
                    <a:pt x="616521" y="11430"/>
                  </a:lnTo>
                  <a:lnTo>
                    <a:pt x="633450" y="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2523972" y="2007869"/>
              <a:ext cx="608965" cy="11430"/>
            </a:xfrm>
            <a:custGeom>
              <a:avLst/>
              <a:gdLst/>
              <a:ahLst/>
              <a:cxnLst/>
              <a:rect l="l" t="t" r="r" b="b"/>
              <a:pathLst>
                <a:path w="608964" h="11430">
                  <a:moveTo>
                    <a:pt x="54127" y="11430"/>
                  </a:moveTo>
                  <a:lnTo>
                    <a:pt x="48412" y="0"/>
                  </a:lnTo>
                  <a:lnTo>
                    <a:pt x="0" y="0"/>
                  </a:lnTo>
                  <a:lnTo>
                    <a:pt x="7696" y="11430"/>
                  </a:lnTo>
                  <a:lnTo>
                    <a:pt x="54127" y="11430"/>
                  </a:lnTo>
                  <a:close/>
                </a:path>
                <a:path w="608964" h="11430">
                  <a:moveTo>
                    <a:pt x="220497" y="0"/>
                  </a:moveTo>
                  <a:lnTo>
                    <a:pt x="87541" y="0"/>
                  </a:lnTo>
                  <a:lnTo>
                    <a:pt x="85064" y="11430"/>
                  </a:lnTo>
                  <a:lnTo>
                    <a:pt x="220497" y="11430"/>
                  </a:lnTo>
                  <a:lnTo>
                    <a:pt x="220497" y="0"/>
                  </a:lnTo>
                  <a:close/>
                </a:path>
                <a:path w="608964" h="11430">
                  <a:moveTo>
                    <a:pt x="608825" y="0"/>
                  </a:moveTo>
                  <a:lnTo>
                    <a:pt x="421335" y="0"/>
                  </a:lnTo>
                  <a:lnTo>
                    <a:pt x="399021" y="11430"/>
                  </a:lnTo>
                  <a:lnTo>
                    <a:pt x="591908" y="11430"/>
                  </a:lnTo>
                  <a:lnTo>
                    <a:pt x="608825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2530818" y="2018029"/>
              <a:ext cx="587375" cy="12700"/>
            </a:xfrm>
            <a:custGeom>
              <a:avLst/>
              <a:gdLst/>
              <a:ahLst/>
              <a:cxnLst/>
              <a:rect l="l" t="t" r="r" b="b"/>
              <a:pathLst>
                <a:path w="587375" h="12700">
                  <a:moveTo>
                    <a:pt x="52997" y="12700"/>
                  </a:moveTo>
                  <a:lnTo>
                    <a:pt x="46647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2997" y="12700"/>
                  </a:lnTo>
                  <a:close/>
                </a:path>
                <a:path w="587375" h="12700">
                  <a:moveTo>
                    <a:pt x="213652" y="0"/>
                  </a:moveTo>
                  <a:lnTo>
                    <a:pt x="78498" y="0"/>
                  </a:lnTo>
                  <a:lnTo>
                    <a:pt x="75742" y="12700"/>
                  </a:lnTo>
                  <a:lnTo>
                    <a:pt x="213652" y="12700"/>
                  </a:lnTo>
                  <a:lnTo>
                    <a:pt x="213652" y="0"/>
                  </a:lnTo>
                  <a:close/>
                </a:path>
                <a:path w="587375" h="12700">
                  <a:moveTo>
                    <a:pt x="586943" y="0"/>
                  </a:moveTo>
                  <a:lnTo>
                    <a:pt x="394652" y="0"/>
                  </a:lnTo>
                  <a:lnTo>
                    <a:pt x="369862" y="12700"/>
                  </a:lnTo>
                  <a:lnTo>
                    <a:pt x="568134" y="12700"/>
                  </a:lnTo>
                  <a:lnTo>
                    <a:pt x="58694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2538514" y="2029459"/>
              <a:ext cx="562610" cy="12700"/>
            </a:xfrm>
            <a:custGeom>
              <a:avLst/>
              <a:gdLst/>
              <a:ahLst/>
              <a:cxnLst/>
              <a:rect l="l" t="t" r="r" b="b"/>
              <a:pathLst>
                <a:path w="562610" h="12700">
                  <a:moveTo>
                    <a:pt x="51015" y="12700"/>
                  </a:moveTo>
                  <a:lnTo>
                    <a:pt x="44665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51015" y="12700"/>
                  </a:lnTo>
                  <a:close/>
                </a:path>
                <a:path w="562610" h="12700">
                  <a:moveTo>
                    <a:pt x="205955" y="0"/>
                  </a:moveTo>
                  <a:lnTo>
                    <a:pt x="68326" y="0"/>
                  </a:lnTo>
                  <a:lnTo>
                    <a:pt x="65570" y="12700"/>
                  </a:lnTo>
                  <a:lnTo>
                    <a:pt x="205955" y="12700"/>
                  </a:lnTo>
                  <a:lnTo>
                    <a:pt x="205955" y="0"/>
                  </a:lnTo>
                  <a:close/>
                </a:path>
                <a:path w="562610" h="12700">
                  <a:moveTo>
                    <a:pt x="562317" y="0"/>
                  </a:moveTo>
                  <a:lnTo>
                    <a:pt x="364642" y="0"/>
                  </a:lnTo>
                  <a:lnTo>
                    <a:pt x="339839" y="12700"/>
                  </a:lnTo>
                  <a:lnTo>
                    <a:pt x="543509" y="12700"/>
                  </a:lnTo>
                  <a:lnTo>
                    <a:pt x="562317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2546223" y="2040889"/>
              <a:ext cx="537845" cy="12700"/>
            </a:xfrm>
            <a:custGeom>
              <a:avLst/>
              <a:gdLst/>
              <a:ahLst/>
              <a:cxnLst/>
              <a:rect l="l" t="t" r="r" b="b"/>
              <a:pathLst>
                <a:path w="537844" h="12700">
                  <a:moveTo>
                    <a:pt x="49022" y="12700"/>
                  </a:moveTo>
                  <a:lnTo>
                    <a:pt x="42672" y="0"/>
                  </a:lnTo>
                  <a:lnTo>
                    <a:pt x="0" y="0"/>
                  </a:lnTo>
                  <a:lnTo>
                    <a:pt x="8559" y="12700"/>
                  </a:lnTo>
                  <a:lnTo>
                    <a:pt x="49022" y="12700"/>
                  </a:lnTo>
                  <a:close/>
                </a:path>
                <a:path w="537844" h="12700">
                  <a:moveTo>
                    <a:pt x="198247" y="0"/>
                  </a:moveTo>
                  <a:lnTo>
                    <a:pt x="58140" y="0"/>
                  </a:lnTo>
                  <a:lnTo>
                    <a:pt x="55384" y="12700"/>
                  </a:lnTo>
                  <a:lnTo>
                    <a:pt x="198247" y="12700"/>
                  </a:lnTo>
                  <a:lnTo>
                    <a:pt x="198247" y="0"/>
                  </a:lnTo>
                  <a:close/>
                </a:path>
                <a:path w="537844" h="12700">
                  <a:moveTo>
                    <a:pt x="537679" y="0"/>
                  </a:moveTo>
                  <a:lnTo>
                    <a:pt x="334619" y="0"/>
                  </a:lnTo>
                  <a:lnTo>
                    <a:pt x="309816" y="12700"/>
                  </a:lnTo>
                  <a:lnTo>
                    <a:pt x="518883" y="12700"/>
                  </a:lnTo>
                  <a:lnTo>
                    <a:pt x="537679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2553929" y="2052319"/>
              <a:ext cx="513080" cy="12700"/>
            </a:xfrm>
            <a:custGeom>
              <a:avLst/>
              <a:gdLst/>
              <a:ahLst/>
              <a:cxnLst/>
              <a:rect l="l" t="t" r="r" b="b"/>
              <a:pathLst>
                <a:path w="513080" h="12700">
                  <a:moveTo>
                    <a:pt x="40680" y="0"/>
                  </a:moveTo>
                  <a:lnTo>
                    <a:pt x="0" y="0"/>
                  </a:lnTo>
                  <a:lnTo>
                    <a:pt x="8557" y="12700"/>
                  </a:lnTo>
                  <a:lnTo>
                    <a:pt x="190540" y="12700"/>
                  </a:lnTo>
                  <a:lnTo>
                    <a:pt x="190540" y="10159"/>
                  </a:lnTo>
                  <a:lnTo>
                    <a:pt x="45760" y="10159"/>
                  </a:lnTo>
                  <a:lnTo>
                    <a:pt x="40680" y="0"/>
                  </a:lnTo>
                  <a:close/>
                </a:path>
                <a:path w="513080" h="12700">
                  <a:moveTo>
                    <a:pt x="190540" y="0"/>
                  </a:moveTo>
                  <a:lnTo>
                    <a:pt x="47962" y="0"/>
                  </a:lnTo>
                  <a:lnTo>
                    <a:pt x="45760" y="10159"/>
                  </a:lnTo>
                  <a:lnTo>
                    <a:pt x="190540" y="10159"/>
                  </a:lnTo>
                  <a:lnTo>
                    <a:pt x="190540" y="0"/>
                  </a:lnTo>
                  <a:close/>
                </a:path>
                <a:path w="513080" h="12700">
                  <a:moveTo>
                    <a:pt x="513060" y="0"/>
                  </a:moveTo>
                  <a:lnTo>
                    <a:pt x="304598" y="0"/>
                  </a:lnTo>
                  <a:lnTo>
                    <a:pt x="279803" y="12700"/>
                  </a:lnTo>
                  <a:lnTo>
                    <a:pt x="494256" y="12700"/>
                  </a:lnTo>
                  <a:lnTo>
                    <a:pt x="513060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2561628" y="2063749"/>
              <a:ext cx="488950" cy="12700"/>
            </a:xfrm>
            <a:custGeom>
              <a:avLst/>
              <a:gdLst/>
              <a:ahLst/>
              <a:cxnLst/>
              <a:rect l="l" t="t" r="r" b="b"/>
              <a:pathLst>
                <a:path w="488950" h="12700">
                  <a:moveTo>
                    <a:pt x="182841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82841" y="12700"/>
                  </a:lnTo>
                  <a:lnTo>
                    <a:pt x="182841" y="0"/>
                  </a:lnTo>
                  <a:close/>
                </a:path>
                <a:path w="488950" h="12700">
                  <a:moveTo>
                    <a:pt x="488429" y="0"/>
                  </a:moveTo>
                  <a:lnTo>
                    <a:pt x="274574" y="0"/>
                  </a:lnTo>
                  <a:lnTo>
                    <a:pt x="249783" y="12700"/>
                  </a:lnTo>
                  <a:lnTo>
                    <a:pt x="469620" y="12700"/>
                  </a:lnTo>
                  <a:lnTo>
                    <a:pt x="4884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2569324" y="2075179"/>
              <a:ext cx="464184" cy="12700"/>
            </a:xfrm>
            <a:custGeom>
              <a:avLst/>
              <a:gdLst/>
              <a:ahLst/>
              <a:cxnLst/>
              <a:rect l="l" t="t" r="r" b="b"/>
              <a:pathLst>
                <a:path w="464185" h="12700">
                  <a:moveTo>
                    <a:pt x="175145" y="0"/>
                  </a:moveTo>
                  <a:lnTo>
                    <a:pt x="0" y="0"/>
                  </a:lnTo>
                  <a:lnTo>
                    <a:pt x="8559" y="12700"/>
                  </a:lnTo>
                  <a:lnTo>
                    <a:pt x="175145" y="12700"/>
                  </a:lnTo>
                  <a:lnTo>
                    <a:pt x="175145" y="0"/>
                  </a:lnTo>
                  <a:close/>
                </a:path>
                <a:path w="464185" h="12700">
                  <a:moveTo>
                    <a:pt x="463816" y="0"/>
                  </a:moveTo>
                  <a:lnTo>
                    <a:pt x="244563" y="0"/>
                  </a:lnTo>
                  <a:lnTo>
                    <a:pt x="219773" y="12700"/>
                  </a:lnTo>
                  <a:lnTo>
                    <a:pt x="445008" y="12700"/>
                  </a:lnTo>
                  <a:lnTo>
                    <a:pt x="463816" y="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2577033" y="2086609"/>
              <a:ext cx="439420" cy="12700"/>
            </a:xfrm>
            <a:custGeom>
              <a:avLst/>
              <a:gdLst/>
              <a:ahLst/>
              <a:cxnLst/>
              <a:rect l="l" t="t" r="r" b="b"/>
              <a:pathLst>
                <a:path w="439419" h="12700">
                  <a:moveTo>
                    <a:pt x="167436" y="0"/>
                  </a:moveTo>
                  <a:lnTo>
                    <a:pt x="0" y="0"/>
                  </a:lnTo>
                  <a:lnTo>
                    <a:pt x="8547" y="12700"/>
                  </a:lnTo>
                  <a:lnTo>
                    <a:pt x="167436" y="12700"/>
                  </a:lnTo>
                  <a:lnTo>
                    <a:pt x="167436" y="0"/>
                  </a:lnTo>
                  <a:close/>
                </a:path>
                <a:path w="439419" h="12700">
                  <a:moveTo>
                    <a:pt x="439178" y="0"/>
                  </a:moveTo>
                  <a:lnTo>
                    <a:pt x="214541" y="0"/>
                  </a:lnTo>
                  <a:lnTo>
                    <a:pt x="189750" y="12700"/>
                  </a:lnTo>
                  <a:lnTo>
                    <a:pt x="420370" y="12700"/>
                  </a:lnTo>
                  <a:lnTo>
                    <a:pt x="439178" y="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2584729" y="2098039"/>
              <a:ext cx="414655" cy="11430"/>
            </a:xfrm>
            <a:custGeom>
              <a:avLst/>
              <a:gdLst/>
              <a:ahLst/>
              <a:cxnLst/>
              <a:rect l="l" t="t" r="r" b="b"/>
              <a:pathLst>
                <a:path w="414655" h="11430">
                  <a:moveTo>
                    <a:pt x="159740" y="0"/>
                  </a:moveTo>
                  <a:lnTo>
                    <a:pt x="0" y="0"/>
                  </a:lnTo>
                  <a:lnTo>
                    <a:pt x="7696" y="11430"/>
                  </a:lnTo>
                  <a:lnTo>
                    <a:pt x="159740" y="11430"/>
                  </a:lnTo>
                  <a:lnTo>
                    <a:pt x="159740" y="0"/>
                  </a:lnTo>
                  <a:close/>
                </a:path>
                <a:path w="414655" h="11430">
                  <a:moveTo>
                    <a:pt x="414553" y="0"/>
                  </a:moveTo>
                  <a:lnTo>
                    <a:pt x="184531" y="0"/>
                  </a:lnTo>
                  <a:lnTo>
                    <a:pt x="162217" y="11430"/>
                  </a:lnTo>
                  <a:lnTo>
                    <a:pt x="397637" y="11430"/>
                  </a:lnTo>
                  <a:lnTo>
                    <a:pt x="414553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2592857" y="2109469"/>
              <a:ext cx="389890" cy="11430"/>
            </a:xfrm>
            <a:custGeom>
              <a:avLst/>
              <a:gdLst/>
              <a:ahLst/>
              <a:cxnLst/>
              <a:rect l="l" t="t" r="r" b="b"/>
              <a:pathLst>
                <a:path w="389889" h="11430">
                  <a:moveTo>
                    <a:pt x="389509" y="0"/>
                  </a:moveTo>
                  <a:lnTo>
                    <a:pt x="154089" y="0"/>
                  </a:lnTo>
                  <a:lnTo>
                    <a:pt x="151612" y="1270"/>
                  </a:lnTo>
                  <a:lnTo>
                    <a:pt x="151612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3848" y="1270"/>
                  </a:lnTo>
                  <a:lnTo>
                    <a:pt x="3848" y="11430"/>
                  </a:lnTo>
                  <a:lnTo>
                    <a:pt x="380098" y="11430"/>
                  </a:lnTo>
                  <a:lnTo>
                    <a:pt x="380098" y="1270"/>
                  </a:lnTo>
                  <a:lnTo>
                    <a:pt x="387629" y="1270"/>
                  </a:lnTo>
                  <a:lnTo>
                    <a:pt x="389509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2653551" y="2176779"/>
              <a:ext cx="222250" cy="10160"/>
            </a:xfrm>
            <a:custGeom>
              <a:avLst/>
              <a:gdLst/>
              <a:ahLst/>
              <a:cxnLst/>
              <a:rect l="l" t="t" r="r" b="b"/>
              <a:pathLst>
                <a:path w="222250" h="10160">
                  <a:moveTo>
                    <a:pt x="0" y="10160"/>
                  </a:moveTo>
                  <a:lnTo>
                    <a:pt x="221630" y="10160"/>
                  </a:lnTo>
                  <a:lnTo>
                    <a:pt x="221630" y="0"/>
                  </a:lnTo>
                  <a:lnTo>
                    <a:pt x="0" y="0"/>
                  </a:lnTo>
                  <a:lnTo>
                    <a:pt x="0" y="1016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2673248" y="2188209"/>
              <a:ext cx="273050" cy="22860"/>
            </a:xfrm>
            <a:custGeom>
              <a:avLst/>
              <a:gdLst/>
              <a:ahLst/>
              <a:cxnLst/>
              <a:rect l="l" t="t" r="r" b="b"/>
              <a:pathLst>
                <a:path w="273050" h="22860">
                  <a:moveTo>
                    <a:pt x="272999" y="22860"/>
                  </a:moveTo>
                  <a:lnTo>
                    <a:pt x="235762" y="11430"/>
                  </a:lnTo>
                  <a:lnTo>
                    <a:pt x="231635" y="10160"/>
                  </a:lnTo>
                  <a:lnTo>
                    <a:pt x="198539" y="0"/>
                  </a:lnTo>
                  <a:lnTo>
                    <a:pt x="0" y="0"/>
                  </a:lnTo>
                  <a:lnTo>
                    <a:pt x="35458" y="11430"/>
                  </a:lnTo>
                  <a:lnTo>
                    <a:pt x="70916" y="22860"/>
                  </a:lnTo>
                  <a:lnTo>
                    <a:pt x="272999" y="2286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2740236" y="2209800"/>
              <a:ext cx="243840" cy="12700"/>
            </a:xfrm>
            <a:custGeom>
              <a:avLst/>
              <a:gdLst/>
              <a:ahLst/>
              <a:cxnLst/>
              <a:rect l="l" t="t" r="r" b="b"/>
              <a:pathLst>
                <a:path w="243839" h="12700">
                  <a:moveTo>
                    <a:pt x="201886" y="0"/>
                  </a:moveTo>
                  <a:lnTo>
                    <a:pt x="0" y="0"/>
                  </a:lnTo>
                  <a:lnTo>
                    <a:pt x="39402" y="12700"/>
                  </a:lnTo>
                  <a:lnTo>
                    <a:pt x="243254" y="12700"/>
                  </a:lnTo>
                  <a:lnTo>
                    <a:pt x="20188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2783573" y="2221229"/>
              <a:ext cx="224790" cy="12700"/>
            </a:xfrm>
            <a:custGeom>
              <a:avLst/>
              <a:gdLst/>
              <a:ahLst/>
              <a:cxnLst/>
              <a:rect l="l" t="t" r="r" b="b"/>
              <a:pathLst>
                <a:path w="224789" h="12700">
                  <a:moveTo>
                    <a:pt x="224726" y="5080"/>
                  </a:moveTo>
                  <a:lnTo>
                    <a:pt x="204050" y="5080"/>
                  </a:lnTo>
                  <a:lnTo>
                    <a:pt x="204050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1620" y="5080"/>
                  </a:lnTo>
                  <a:lnTo>
                    <a:pt x="11620" y="12700"/>
                  </a:lnTo>
                  <a:lnTo>
                    <a:pt x="224726" y="12700"/>
                  </a:lnTo>
                  <a:lnTo>
                    <a:pt x="224726" y="508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2797694" y="2232659"/>
              <a:ext cx="260350" cy="12700"/>
            </a:xfrm>
            <a:custGeom>
              <a:avLst/>
              <a:gdLst/>
              <a:ahLst/>
              <a:cxnLst/>
              <a:rect l="l" t="t" r="r" b="b"/>
              <a:pathLst>
                <a:path w="260350" h="12700">
                  <a:moveTo>
                    <a:pt x="21889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60260" y="12700"/>
                  </a:lnTo>
                  <a:lnTo>
                    <a:pt x="218891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2808915" y="2244090"/>
              <a:ext cx="286385" cy="12700"/>
            </a:xfrm>
            <a:custGeom>
              <a:avLst/>
              <a:gdLst/>
              <a:ahLst/>
              <a:cxnLst/>
              <a:rect l="l" t="t" r="r" b="b"/>
              <a:pathLst>
                <a:path w="286385" h="12700">
                  <a:moveTo>
                    <a:pt x="24490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286270" y="12700"/>
                  </a:lnTo>
                  <a:lnTo>
                    <a:pt x="244901" y="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2820137" y="2255519"/>
              <a:ext cx="312420" cy="12700"/>
            </a:xfrm>
            <a:custGeom>
              <a:avLst/>
              <a:gdLst/>
              <a:ahLst/>
              <a:cxnLst/>
              <a:rect l="l" t="t" r="r" b="b"/>
              <a:pathLst>
                <a:path w="312419" h="12700">
                  <a:moveTo>
                    <a:pt x="27091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312280" y="12700"/>
                  </a:lnTo>
                  <a:lnTo>
                    <a:pt x="270911" y="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2831358" y="2266950"/>
              <a:ext cx="334645" cy="11430"/>
            </a:xfrm>
            <a:custGeom>
              <a:avLst/>
              <a:gdLst/>
              <a:ahLst/>
              <a:cxnLst/>
              <a:rect l="l" t="t" r="r" b="b"/>
              <a:pathLst>
                <a:path w="334644" h="11430">
                  <a:moveTo>
                    <a:pt x="296921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334153" y="11429"/>
                  </a:lnTo>
                  <a:lnTo>
                    <a:pt x="296921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2841333" y="2277109"/>
              <a:ext cx="361950" cy="12700"/>
            </a:xfrm>
            <a:custGeom>
              <a:avLst/>
              <a:gdLst/>
              <a:ahLst/>
              <a:cxnLst/>
              <a:rect l="l" t="t" r="r" b="b"/>
              <a:pathLst>
                <a:path w="361950" h="12700">
                  <a:moveTo>
                    <a:pt x="320041" y="0"/>
                  </a:moveTo>
                  <a:lnTo>
                    <a:pt x="0" y="0"/>
                  </a:lnTo>
                  <a:lnTo>
                    <a:pt x="12468" y="12700"/>
                  </a:lnTo>
                  <a:lnTo>
                    <a:pt x="99855" y="12700"/>
                  </a:lnTo>
                  <a:lnTo>
                    <a:pt x="93636" y="6350"/>
                  </a:lnTo>
                  <a:lnTo>
                    <a:pt x="340726" y="6350"/>
                  </a:lnTo>
                  <a:lnTo>
                    <a:pt x="320041" y="0"/>
                  </a:lnTo>
                  <a:close/>
                </a:path>
                <a:path w="361950" h="12700">
                  <a:moveTo>
                    <a:pt x="340726" y="6350"/>
                  </a:moveTo>
                  <a:lnTo>
                    <a:pt x="93636" y="6350"/>
                  </a:lnTo>
                  <a:lnTo>
                    <a:pt x="117661" y="12700"/>
                  </a:lnTo>
                  <a:lnTo>
                    <a:pt x="361410" y="12700"/>
                  </a:lnTo>
                  <a:lnTo>
                    <a:pt x="340726" y="635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2852547" y="2288539"/>
              <a:ext cx="387985" cy="12700"/>
            </a:xfrm>
            <a:custGeom>
              <a:avLst/>
              <a:gdLst/>
              <a:ahLst/>
              <a:cxnLst/>
              <a:rect l="l" t="t" r="r" b="b"/>
              <a:pathLst>
                <a:path w="387985" h="12700">
                  <a:moveTo>
                    <a:pt x="99834" y="12700"/>
                  </a:moveTo>
                  <a:lnTo>
                    <a:pt x="873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834" y="12700"/>
                  </a:lnTo>
                  <a:close/>
                </a:path>
                <a:path w="387985" h="12700">
                  <a:moveTo>
                    <a:pt x="387426" y="12700"/>
                  </a:moveTo>
                  <a:lnTo>
                    <a:pt x="346049" y="0"/>
                  </a:lnTo>
                  <a:lnTo>
                    <a:pt x="101638" y="0"/>
                  </a:lnTo>
                  <a:lnTo>
                    <a:pt x="149682" y="12700"/>
                  </a:lnTo>
                  <a:lnTo>
                    <a:pt x="387426" y="1270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2863773" y="2299969"/>
              <a:ext cx="414020" cy="12700"/>
            </a:xfrm>
            <a:custGeom>
              <a:avLst/>
              <a:gdLst/>
              <a:ahLst/>
              <a:cxnLst/>
              <a:rect l="l" t="t" r="r" b="b"/>
              <a:pathLst>
                <a:path w="414020" h="12700">
                  <a:moveTo>
                    <a:pt x="99796" y="12700"/>
                  </a:moveTo>
                  <a:lnTo>
                    <a:pt x="87363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796" y="12700"/>
                  </a:lnTo>
                  <a:close/>
                </a:path>
                <a:path w="414020" h="12700">
                  <a:moveTo>
                    <a:pt x="413423" y="12700"/>
                  </a:moveTo>
                  <a:lnTo>
                    <a:pt x="372059" y="0"/>
                  </a:lnTo>
                  <a:lnTo>
                    <a:pt x="133654" y="0"/>
                  </a:lnTo>
                  <a:lnTo>
                    <a:pt x="181711" y="12700"/>
                  </a:lnTo>
                  <a:lnTo>
                    <a:pt x="413423" y="1270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2874987" y="2311399"/>
              <a:ext cx="440055" cy="12700"/>
            </a:xfrm>
            <a:custGeom>
              <a:avLst/>
              <a:gdLst/>
              <a:ahLst/>
              <a:cxnLst/>
              <a:rect l="l" t="t" r="r" b="b"/>
              <a:pathLst>
                <a:path w="440054" h="12700">
                  <a:moveTo>
                    <a:pt x="99783" y="12700"/>
                  </a:moveTo>
                  <a:lnTo>
                    <a:pt x="8733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83" y="12700"/>
                  </a:lnTo>
                  <a:close/>
                </a:path>
                <a:path w="440054" h="12700">
                  <a:moveTo>
                    <a:pt x="439445" y="12700"/>
                  </a:moveTo>
                  <a:lnTo>
                    <a:pt x="398081" y="0"/>
                  </a:lnTo>
                  <a:lnTo>
                    <a:pt x="165684" y="0"/>
                  </a:lnTo>
                  <a:lnTo>
                    <a:pt x="213741" y="12700"/>
                  </a:lnTo>
                  <a:lnTo>
                    <a:pt x="439445" y="1270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2886214" y="2322829"/>
              <a:ext cx="465455" cy="12700"/>
            </a:xfrm>
            <a:custGeom>
              <a:avLst/>
              <a:gdLst/>
              <a:ahLst/>
              <a:cxnLst/>
              <a:rect l="l" t="t" r="r" b="b"/>
              <a:pathLst>
                <a:path w="465454" h="12700">
                  <a:moveTo>
                    <a:pt x="99745" y="12700"/>
                  </a:moveTo>
                  <a:lnTo>
                    <a:pt x="8731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45" y="12700"/>
                  </a:lnTo>
                  <a:close/>
                </a:path>
                <a:path w="465454" h="12700">
                  <a:moveTo>
                    <a:pt x="465455" y="12700"/>
                  </a:moveTo>
                  <a:lnTo>
                    <a:pt x="424078" y="0"/>
                  </a:lnTo>
                  <a:lnTo>
                    <a:pt x="197700" y="0"/>
                  </a:lnTo>
                  <a:lnTo>
                    <a:pt x="245757" y="12700"/>
                  </a:lnTo>
                  <a:lnTo>
                    <a:pt x="465455" y="1270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2897428" y="2334259"/>
              <a:ext cx="491490" cy="12700"/>
            </a:xfrm>
            <a:custGeom>
              <a:avLst/>
              <a:gdLst/>
              <a:ahLst/>
              <a:cxnLst/>
              <a:rect l="l" t="t" r="r" b="b"/>
              <a:pathLst>
                <a:path w="491489" h="12700">
                  <a:moveTo>
                    <a:pt x="99720" y="12700"/>
                  </a:moveTo>
                  <a:lnTo>
                    <a:pt x="8728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720" y="12700"/>
                  </a:lnTo>
                  <a:close/>
                </a:path>
                <a:path w="491489" h="12700">
                  <a:moveTo>
                    <a:pt x="491464" y="12700"/>
                  </a:moveTo>
                  <a:lnTo>
                    <a:pt x="450100" y="0"/>
                  </a:lnTo>
                  <a:lnTo>
                    <a:pt x="229743" y="0"/>
                  </a:lnTo>
                  <a:lnTo>
                    <a:pt x="277787" y="12700"/>
                  </a:lnTo>
                  <a:lnTo>
                    <a:pt x="491464" y="1270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2908655" y="2345689"/>
              <a:ext cx="513715" cy="11430"/>
            </a:xfrm>
            <a:custGeom>
              <a:avLst/>
              <a:gdLst/>
              <a:ahLst/>
              <a:cxnLst/>
              <a:rect l="l" t="t" r="r" b="b"/>
              <a:pathLst>
                <a:path w="513714" h="11430">
                  <a:moveTo>
                    <a:pt x="98450" y="11430"/>
                  </a:moveTo>
                  <a:lnTo>
                    <a:pt x="8724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450" y="11430"/>
                  </a:lnTo>
                  <a:close/>
                </a:path>
                <a:path w="513714" h="11430">
                  <a:moveTo>
                    <a:pt x="513334" y="11430"/>
                  </a:moveTo>
                  <a:lnTo>
                    <a:pt x="476097" y="0"/>
                  </a:lnTo>
                  <a:lnTo>
                    <a:pt x="261759" y="0"/>
                  </a:lnTo>
                  <a:lnTo>
                    <a:pt x="305003" y="11430"/>
                  </a:lnTo>
                  <a:lnTo>
                    <a:pt x="513334" y="1143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2919884" y="2357119"/>
              <a:ext cx="1311275" cy="11430"/>
            </a:xfrm>
            <a:custGeom>
              <a:avLst/>
              <a:gdLst/>
              <a:ahLst/>
              <a:cxnLst/>
              <a:rect l="l" t="t" r="r" b="b"/>
              <a:pathLst>
                <a:path w="1311275" h="11430">
                  <a:moveTo>
                    <a:pt x="87226" y="0"/>
                  </a:moveTo>
                  <a:lnTo>
                    <a:pt x="0" y="0"/>
                  </a:lnTo>
                  <a:lnTo>
                    <a:pt x="11221" y="11429"/>
                  </a:lnTo>
                  <a:lnTo>
                    <a:pt x="98421" y="11429"/>
                  </a:lnTo>
                  <a:lnTo>
                    <a:pt x="87226" y="0"/>
                  </a:lnTo>
                  <a:close/>
                </a:path>
                <a:path w="1311275" h="11430">
                  <a:moveTo>
                    <a:pt x="502111" y="0"/>
                  </a:moveTo>
                  <a:lnTo>
                    <a:pt x="293778" y="0"/>
                  </a:lnTo>
                  <a:lnTo>
                    <a:pt x="337024" y="11429"/>
                  </a:lnTo>
                  <a:lnTo>
                    <a:pt x="1310703" y="11429"/>
                  </a:lnTo>
                  <a:lnTo>
                    <a:pt x="1283931" y="2539"/>
                  </a:lnTo>
                  <a:lnTo>
                    <a:pt x="510385" y="2539"/>
                  </a:lnTo>
                  <a:lnTo>
                    <a:pt x="502111" y="0"/>
                  </a:lnTo>
                  <a:close/>
                </a:path>
                <a:path w="1311275" h="11430">
                  <a:moveTo>
                    <a:pt x="1276282" y="0"/>
                  </a:moveTo>
                  <a:lnTo>
                    <a:pt x="696123" y="0"/>
                  </a:lnTo>
                  <a:lnTo>
                    <a:pt x="510385" y="2539"/>
                  </a:lnTo>
                  <a:lnTo>
                    <a:pt x="1283931" y="2539"/>
                  </a:lnTo>
                  <a:lnTo>
                    <a:pt x="1276282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2929852" y="2367279"/>
              <a:ext cx="1335405" cy="12700"/>
            </a:xfrm>
            <a:custGeom>
              <a:avLst/>
              <a:gdLst/>
              <a:ahLst/>
              <a:cxnLst/>
              <a:rect l="l" t="t" r="r" b="b"/>
              <a:pathLst>
                <a:path w="1335404" h="12700">
                  <a:moveTo>
                    <a:pt x="99644" y="12700"/>
                  </a:moveTo>
                  <a:lnTo>
                    <a:pt x="8719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644" y="12700"/>
                  </a:lnTo>
                  <a:close/>
                </a:path>
                <a:path w="1335404" h="12700">
                  <a:moveTo>
                    <a:pt x="1335151" y="12700"/>
                  </a:moveTo>
                  <a:lnTo>
                    <a:pt x="1296911" y="0"/>
                  </a:lnTo>
                  <a:lnTo>
                    <a:pt x="322249" y="0"/>
                  </a:lnTo>
                  <a:lnTo>
                    <a:pt x="370293" y="12700"/>
                  </a:lnTo>
                  <a:lnTo>
                    <a:pt x="1335151" y="12700"/>
                  </a:lnTo>
                  <a:close/>
                </a:path>
              </a:pathLst>
            </a:custGeom>
            <a:solidFill>
              <a:srgbClr val="BD8A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2941078" y="2378709"/>
              <a:ext cx="1358900" cy="12700"/>
            </a:xfrm>
            <a:custGeom>
              <a:avLst/>
              <a:gdLst/>
              <a:ahLst/>
              <a:cxnLst/>
              <a:rect l="l" t="t" r="r" b="b"/>
              <a:pathLst>
                <a:path w="1358900" h="12700">
                  <a:moveTo>
                    <a:pt x="99606" y="12700"/>
                  </a:moveTo>
                  <a:lnTo>
                    <a:pt x="8717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606" y="12700"/>
                  </a:lnTo>
                  <a:close/>
                </a:path>
                <a:path w="1358900" h="12700">
                  <a:moveTo>
                    <a:pt x="1358341" y="12700"/>
                  </a:moveTo>
                  <a:lnTo>
                    <a:pt x="1320101" y="0"/>
                  </a:lnTo>
                  <a:lnTo>
                    <a:pt x="354266" y="0"/>
                  </a:lnTo>
                  <a:lnTo>
                    <a:pt x="402310" y="12700"/>
                  </a:lnTo>
                  <a:lnTo>
                    <a:pt x="1358341" y="1270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2952292" y="2390139"/>
              <a:ext cx="1381760" cy="12700"/>
            </a:xfrm>
            <a:custGeom>
              <a:avLst/>
              <a:gdLst/>
              <a:ahLst/>
              <a:cxnLst/>
              <a:rect l="l" t="t" r="r" b="b"/>
              <a:pathLst>
                <a:path w="1381760" h="12700">
                  <a:moveTo>
                    <a:pt x="99593" y="12700"/>
                  </a:moveTo>
                  <a:lnTo>
                    <a:pt x="87147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93" y="12700"/>
                  </a:lnTo>
                  <a:close/>
                </a:path>
                <a:path w="1381760" h="12700">
                  <a:moveTo>
                    <a:pt x="1381556" y="12700"/>
                  </a:moveTo>
                  <a:lnTo>
                    <a:pt x="1343304" y="0"/>
                  </a:lnTo>
                  <a:lnTo>
                    <a:pt x="386295" y="0"/>
                  </a:lnTo>
                  <a:lnTo>
                    <a:pt x="434340" y="12700"/>
                  </a:lnTo>
                  <a:lnTo>
                    <a:pt x="1381556" y="1270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2963519" y="2401569"/>
              <a:ext cx="1393825" cy="12700"/>
            </a:xfrm>
            <a:custGeom>
              <a:avLst/>
              <a:gdLst/>
              <a:ahLst/>
              <a:cxnLst/>
              <a:rect l="l" t="t" r="r" b="b"/>
              <a:pathLst>
                <a:path w="1393825" h="12700">
                  <a:moveTo>
                    <a:pt x="99555" y="12700"/>
                  </a:moveTo>
                  <a:lnTo>
                    <a:pt x="87122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55" y="12700"/>
                  </a:lnTo>
                  <a:close/>
                </a:path>
                <a:path w="1393825" h="12700">
                  <a:moveTo>
                    <a:pt x="1393266" y="5080"/>
                  </a:moveTo>
                  <a:lnTo>
                    <a:pt x="1374152" y="5080"/>
                  </a:lnTo>
                  <a:lnTo>
                    <a:pt x="1374152" y="0"/>
                  </a:lnTo>
                  <a:lnTo>
                    <a:pt x="427926" y="0"/>
                  </a:lnTo>
                  <a:lnTo>
                    <a:pt x="427926" y="5080"/>
                  </a:lnTo>
                  <a:lnTo>
                    <a:pt x="687565" y="5080"/>
                  </a:lnTo>
                  <a:lnTo>
                    <a:pt x="687565" y="12700"/>
                  </a:lnTo>
                  <a:lnTo>
                    <a:pt x="1393266" y="12700"/>
                  </a:lnTo>
                  <a:lnTo>
                    <a:pt x="1393266" y="508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2974733" y="2412999"/>
              <a:ext cx="1414780" cy="12700"/>
            </a:xfrm>
            <a:custGeom>
              <a:avLst/>
              <a:gdLst/>
              <a:ahLst/>
              <a:cxnLst/>
              <a:rect l="l" t="t" r="r" b="b"/>
              <a:pathLst>
                <a:path w="1414779" h="12700">
                  <a:moveTo>
                    <a:pt x="99542" y="12700"/>
                  </a:moveTo>
                  <a:lnTo>
                    <a:pt x="8709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542" y="12700"/>
                  </a:lnTo>
                  <a:close/>
                </a:path>
                <a:path w="1414779" h="12700">
                  <a:moveTo>
                    <a:pt x="1414564" y="3810"/>
                  </a:moveTo>
                  <a:lnTo>
                    <a:pt x="1395437" y="3810"/>
                  </a:lnTo>
                  <a:lnTo>
                    <a:pt x="1395437" y="0"/>
                  </a:lnTo>
                  <a:lnTo>
                    <a:pt x="968057" y="0"/>
                  </a:lnTo>
                  <a:lnTo>
                    <a:pt x="968057" y="3810"/>
                  </a:lnTo>
                  <a:lnTo>
                    <a:pt x="1109294" y="3810"/>
                  </a:lnTo>
                  <a:lnTo>
                    <a:pt x="1109294" y="12700"/>
                  </a:lnTo>
                  <a:lnTo>
                    <a:pt x="1414564" y="12700"/>
                  </a:lnTo>
                  <a:lnTo>
                    <a:pt x="1414564" y="381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2985960" y="2424429"/>
              <a:ext cx="1447800" cy="11430"/>
            </a:xfrm>
            <a:custGeom>
              <a:avLst/>
              <a:gdLst/>
              <a:ahLst/>
              <a:cxnLst/>
              <a:rect l="l" t="t" r="r" b="b"/>
              <a:pathLst>
                <a:path w="1447800" h="11430">
                  <a:moveTo>
                    <a:pt x="98259" y="11430"/>
                  </a:moveTo>
                  <a:lnTo>
                    <a:pt x="87071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259" y="11430"/>
                  </a:lnTo>
                  <a:close/>
                </a:path>
                <a:path w="1447800" h="11430">
                  <a:moveTo>
                    <a:pt x="1447317" y="11430"/>
                  </a:moveTo>
                  <a:lnTo>
                    <a:pt x="1412900" y="0"/>
                  </a:lnTo>
                  <a:lnTo>
                    <a:pt x="1109649" y="0"/>
                  </a:lnTo>
                  <a:lnTo>
                    <a:pt x="1151343" y="11430"/>
                  </a:lnTo>
                  <a:lnTo>
                    <a:pt x="1447317" y="1143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2997187" y="2435859"/>
              <a:ext cx="1470660" cy="11430"/>
            </a:xfrm>
            <a:custGeom>
              <a:avLst/>
              <a:gdLst/>
              <a:ahLst/>
              <a:cxnLst/>
              <a:rect l="l" t="t" r="r" b="b"/>
              <a:pathLst>
                <a:path w="1470660" h="11430">
                  <a:moveTo>
                    <a:pt x="98234" y="11430"/>
                  </a:moveTo>
                  <a:lnTo>
                    <a:pt x="87033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8234" y="11430"/>
                  </a:lnTo>
                  <a:close/>
                </a:path>
                <a:path w="1470660" h="11430">
                  <a:moveTo>
                    <a:pt x="1470520" y="11430"/>
                  </a:moveTo>
                  <a:lnTo>
                    <a:pt x="1436090" y="0"/>
                  </a:lnTo>
                  <a:lnTo>
                    <a:pt x="1140117" y="0"/>
                  </a:lnTo>
                  <a:lnTo>
                    <a:pt x="1181823" y="11430"/>
                  </a:lnTo>
                  <a:lnTo>
                    <a:pt x="1470520" y="1143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3007157" y="2446019"/>
              <a:ext cx="1495425" cy="12700"/>
            </a:xfrm>
            <a:custGeom>
              <a:avLst/>
              <a:gdLst/>
              <a:ahLst/>
              <a:cxnLst/>
              <a:rect l="l" t="t" r="r" b="b"/>
              <a:pathLst>
                <a:path w="1495425" h="12700">
                  <a:moveTo>
                    <a:pt x="99453" y="12700"/>
                  </a:moveTo>
                  <a:lnTo>
                    <a:pt x="8702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53" y="12700"/>
                  </a:lnTo>
                  <a:close/>
                </a:path>
                <a:path w="1495425" h="12700">
                  <a:moveTo>
                    <a:pt x="1494967" y="12700"/>
                  </a:moveTo>
                  <a:lnTo>
                    <a:pt x="1456728" y="0"/>
                  </a:lnTo>
                  <a:lnTo>
                    <a:pt x="1167218" y="0"/>
                  </a:lnTo>
                  <a:lnTo>
                    <a:pt x="1213561" y="12700"/>
                  </a:lnTo>
                  <a:lnTo>
                    <a:pt x="1494967" y="1270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3018383" y="2457449"/>
              <a:ext cx="1518285" cy="12700"/>
            </a:xfrm>
            <a:custGeom>
              <a:avLst/>
              <a:gdLst/>
              <a:ahLst/>
              <a:cxnLst/>
              <a:rect l="l" t="t" r="r" b="b"/>
              <a:pathLst>
                <a:path w="1518285" h="12700">
                  <a:moveTo>
                    <a:pt x="99415" y="12700"/>
                  </a:moveTo>
                  <a:lnTo>
                    <a:pt x="8698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415" y="12700"/>
                  </a:lnTo>
                  <a:close/>
                </a:path>
                <a:path w="1518285" h="12700">
                  <a:moveTo>
                    <a:pt x="1518158" y="12700"/>
                  </a:moveTo>
                  <a:lnTo>
                    <a:pt x="1479918" y="0"/>
                  </a:lnTo>
                  <a:lnTo>
                    <a:pt x="1197698" y="0"/>
                  </a:lnTo>
                  <a:lnTo>
                    <a:pt x="1244041" y="12700"/>
                  </a:lnTo>
                  <a:lnTo>
                    <a:pt x="1518158" y="1270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3029597" y="2468879"/>
              <a:ext cx="1541780" cy="12700"/>
            </a:xfrm>
            <a:custGeom>
              <a:avLst/>
              <a:gdLst/>
              <a:ahLst/>
              <a:cxnLst/>
              <a:rect l="l" t="t" r="r" b="b"/>
              <a:pathLst>
                <a:path w="1541779" h="12700">
                  <a:moveTo>
                    <a:pt x="99402" y="12700"/>
                  </a:moveTo>
                  <a:lnTo>
                    <a:pt x="8695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402" y="12700"/>
                  </a:lnTo>
                  <a:close/>
                </a:path>
                <a:path w="1541779" h="12700">
                  <a:moveTo>
                    <a:pt x="1541373" y="12700"/>
                  </a:moveTo>
                  <a:lnTo>
                    <a:pt x="1503121" y="0"/>
                  </a:lnTo>
                  <a:lnTo>
                    <a:pt x="1228191" y="0"/>
                  </a:lnTo>
                  <a:lnTo>
                    <a:pt x="1274533" y="12700"/>
                  </a:lnTo>
                  <a:lnTo>
                    <a:pt x="1541373" y="1270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3040824" y="2480309"/>
              <a:ext cx="1564640" cy="12700"/>
            </a:xfrm>
            <a:custGeom>
              <a:avLst/>
              <a:gdLst/>
              <a:ahLst/>
              <a:cxnLst/>
              <a:rect l="l" t="t" r="r" b="b"/>
              <a:pathLst>
                <a:path w="1564639" h="12700">
                  <a:moveTo>
                    <a:pt x="99364" y="12700"/>
                  </a:moveTo>
                  <a:lnTo>
                    <a:pt x="86931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64" y="12700"/>
                  </a:lnTo>
                  <a:close/>
                </a:path>
                <a:path w="1564639" h="12700">
                  <a:moveTo>
                    <a:pt x="1564563" y="12700"/>
                  </a:moveTo>
                  <a:lnTo>
                    <a:pt x="1526311" y="0"/>
                  </a:lnTo>
                  <a:lnTo>
                    <a:pt x="1258671" y="0"/>
                  </a:lnTo>
                  <a:lnTo>
                    <a:pt x="1305001" y="12700"/>
                  </a:lnTo>
                  <a:lnTo>
                    <a:pt x="1564563" y="1270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3052038" y="2491739"/>
              <a:ext cx="1588135" cy="12700"/>
            </a:xfrm>
            <a:custGeom>
              <a:avLst/>
              <a:gdLst/>
              <a:ahLst/>
              <a:cxnLst/>
              <a:rect l="l" t="t" r="r" b="b"/>
              <a:pathLst>
                <a:path w="1588135" h="12700">
                  <a:moveTo>
                    <a:pt x="99352" y="12700"/>
                  </a:moveTo>
                  <a:lnTo>
                    <a:pt x="86906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52" y="12700"/>
                  </a:lnTo>
                  <a:close/>
                </a:path>
                <a:path w="1588135" h="12700">
                  <a:moveTo>
                    <a:pt x="1587766" y="12700"/>
                  </a:moveTo>
                  <a:lnTo>
                    <a:pt x="1549527" y="0"/>
                  </a:lnTo>
                  <a:lnTo>
                    <a:pt x="1289164" y="0"/>
                  </a:lnTo>
                  <a:lnTo>
                    <a:pt x="1335493" y="12700"/>
                  </a:lnTo>
                  <a:lnTo>
                    <a:pt x="1587766" y="1270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3063265" y="2503169"/>
              <a:ext cx="1603375" cy="12700"/>
            </a:xfrm>
            <a:custGeom>
              <a:avLst/>
              <a:gdLst/>
              <a:ahLst/>
              <a:cxnLst/>
              <a:rect l="l" t="t" r="r" b="b"/>
              <a:pathLst>
                <a:path w="1603375" h="12700">
                  <a:moveTo>
                    <a:pt x="99314" y="12700"/>
                  </a:moveTo>
                  <a:lnTo>
                    <a:pt x="8688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314" y="12700"/>
                  </a:lnTo>
                  <a:close/>
                </a:path>
                <a:path w="1603375" h="12700">
                  <a:moveTo>
                    <a:pt x="1603311" y="7620"/>
                  </a:moveTo>
                  <a:lnTo>
                    <a:pt x="1584185" y="7620"/>
                  </a:lnTo>
                  <a:lnTo>
                    <a:pt x="1584185" y="0"/>
                  </a:lnTo>
                  <a:lnTo>
                    <a:pt x="1333538" y="0"/>
                  </a:lnTo>
                  <a:lnTo>
                    <a:pt x="1333538" y="7620"/>
                  </a:lnTo>
                  <a:lnTo>
                    <a:pt x="1355458" y="7620"/>
                  </a:lnTo>
                  <a:lnTo>
                    <a:pt x="1355458" y="12700"/>
                  </a:lnTo>
                  <a:lnTo>
                    <a:pt x="1603311" y="12700"/>
                  </a:lnTo>
                  <a:lnTo>
                    <a:pt x="1603311" y="762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3074492" y="2514599"/>
              <a:ext cx="1634489" cy="12700"/>
            </a:xfrm>
            <a:custGeom>
              <a:avLst/>
              <a:gdLst/>
              <a:ahLst/>
              <a:cxnLst/>
              <a:rect l="l" t="t" r="r" b="b"/>
              <a:pathLst>
                <a:path w="1634489" h="12700">
                  <a:moveTo>
                    <a:pt x="99288" y="12700"/>
                  </a:moveTo>
                  <a:lnTo>
                    <a:pt x="86842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288" y="12700"/>
                  </a:lnTo>
                  <a:close/>
                </a:path>
                <a:path w="1634489" h="12700">
                  <a:moveTo>
                    <a:pt x="1634159" y="12700"/>
                  </a:moveTo>
                  <a:lnTo>
                    <a:pt x="1595907" y="0"/>
                  </a:lnTo>
                  <a:lnTo>
                    <a:pt x="1348257" y="0"/>
                  </a:lnTo>
                  <a:lnTo>
                    <a:pt x="1388389" y="12700"/>
                  </a:lnTo>
                  <a:lnTo>
                    <a:pt x="1634159" y="1270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3085706" y="2526029"/>
              <a:ext cx="1653539" cy="11430"/>
            </a:xfrm>
            <a:custGeom>
              <a:avLst/>
              <a:gdLst/>
              <a:ahLst/>
              <a:cxnLst/>
              <a:rect l="l" t="t" r="r" b="b"/>
              <a:pathLst>
                <a:path w="1653539" h="11430">
                  <a:moveTo>
                    <a:pt x="98018" y="11430"/>
                  </a:moveTo>
                  <a:lnTo>
                    <a:pt x="86829" y="0"/>
                  </a:lnTo>
                  <a:lnTo>
                    <a:pt x="0" y="0"/>
                  </a:lnTo>
                  <a:lnTo>
                    <a:pt x="11226" y="11430"/>
                  </a:lnTo>
                  <a:lnTo>
                    <a:pt x="98018" y="11430"/>
                  </a:lnTo>
                  <a:close/>
                </a:path>
                <a:path w="1653539" h="11430">
                  <a:moveTo>
                    <a:pt x="1653540" y="11430"/>
                  </a:moveTo>
                  <a:lnTo>
                    <a:pt x="1619123" y="0"/>
                  </a:lnTo>
                  <a:lnTo>
                    <a:pt x="1373162" y="0"/>
                  </a:lnTo>
                  <a:lnTo>
                    <a:pt x="1409280" y="11430"/>
                  </a:lnTo>
                  <a:lnTo>
                    <a:pt x="1653540" y="1143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3096933" y="2537459"/>
              <a:ext cx="1677035" cy="11430"/>
            </a:xfrm>
            <a:custGeom>
              <a:avLst/>
              <a:gdLst/>
              <a:ahLst/>
              <a:cxnLst/>
              <a:rect l="l" t="t" r="r" b="b"/>
              <a:pathLst>
                <a:path w="1677035" h="11430">
                  <a:moveTo>
                    <a:pt x="97993" y="11430"/>
                  </a:moveTo>
                  <a:lnTo>
                    <a:pt x="8679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993" y="11430"/>
                  </a:lnTo>
                  <a:close/>
                </a:path>
                <a:path w="1677035" h="11430">
                  <a:moveTo>
                    <a:pt x="1676730" y="11430"/>
                  </a:moveTo>
                  <a:lnTo>
                    <a:pt x="1642313" y="0"/>
                  </a:lnTo>
                  <a:lnTo>
                    <a:pt x="1398054" y="0"/>
                  </a:lnTo>
                  <a:lnTo>
                    <a:pt x="1434172" y="11430"/>
                  </a:lnTo>
                  <a:lnTo>
                    <a:pt x="1676730" y="1143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3106902" y="25476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99212" y="12700"/>
                  </a:moveTo>
                  <a:lnTo>
                    <a:pt x="8677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212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62938" y="0"/>
                  </a:lnTo>
                  <a:lnTo>
                    <a:pt x="1420190" y="0"/>
                  </a:lnTo>
                  <a:lnTo>
                    <a:pt x="1460322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3118129" y="2559049"/>
              <a:ext cx="1724660" cy="12700"/>
            </a:xfrm>
            <a:custGeom>
              <a:avLst/>
              <a:gdLst/>
              <a:ahLst/>
              <a:cxnLst/>
              <a:rect l="l" t="t" r="r" b="b"/>
              <a:pathLst>
                <a:path w="1724660" h="12700">
                  <a:moveTo>
                    <a:pt x="99174" y="12700"/>
                  </a:moveTo>
                  <a:lnTo>
                    <a:pt x="86741" y="0"/>
                  </a:lnTo>
                  <a:lnTo>
                    <a:pt x="0" y="0"/>
                  </a:lnTo>
                  <a:lnTo>
                    <a:pt x="12458" y="12700"/>
                  </a:lnTo>
                  <a:lnTo>
                    <a:pt x="99174" y="12700"/>
                  </a:lnTo>
                  <a:close/>
                </a:path>
                <a:path w="1724660" h="12700">
                  <a:moveTo>
                    <a:pt x="1724380" y="12700"/>
                  </a:moveTo>
                  <a:lnTo>
                    <a:pt x="1686128" y="0"/>
                  </a:lnTo>
                  <a:lnTo>
                    <a:pt x="1445082" y="0"/>
                  </a:lnTo>
                  <a:lnTo>
                    <a:pt x="1485214" y="12700"/>
                  </a:lnTo>
                  <a:lnTo>
                    <a:pt x="1724380" y="1270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3129343" y="2570479"/>
              <a:ext cx="1748155" cy="12700"/>
            </a:xfrm>
            <a:custGeom>
              <a:avLst/>
              <a:gdLst/>
              <a:ahLst/>
              <a:cxnLst/>
              <a:rect l="l" t="t" r="r" b="b"/>
              <a:pathLst>
                <a:path w="1748154" h="12700">
                  <a:moveTo>
                    <a:pt x="99161" y="12700"/>
                  </a:moveTo>
                  <a:lnTo>
                    <a:pt x="8672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61" y="12700"/>
                  </a:lnTo>
                  <a:close/>
                </a:path>
                <a:path w="1748154" h="12700">
                  <a:moveTo>
                    <a:pt x="1747583" y="12700"/>
                  </a:moveTo>
                  <a:lnTo>
                    <a:pt x="1709343" y="0"/>
                  </a:lnTo>
                  <a:lnTo>
                    <a:pt x="1469974" y="0"/>
                  </a:lnTo>
                  <a:lnTo>
                    <a:pt x="1510106" y="12700"/>
                  </a:lnTo>
                  <a:lnTo>
                    <a:pt x="1747583" y="1270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3140570" y="2581909"/>
              <a:ext cx="1771014" cy="12700"/>
            </a:xfrm>
            <a:custGeom>
              <a:avLst/>
              <a:gdLst/>
              <a:ahLst/>
              <a:cxnLst/>
              <a:rect l="l" t="t" r="r" b="b"/>
              <a:pathLst>
                <a:path w="1771014" h="12700">
                  <a:moveTo>
                    <a:pt x="99123" y="12700"/>
                  </a:moveTo>
                  <a:lnTo>
                    <a:pt x="86690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23" y="12700"/>
                  </a:lnTo>
                  <a:close/>
                </a:path>
                <a:path w="1771014" h="12700">
                  <a:moveTo>
                    <a:pt x="1770773" y="12700"/>
                  </a:moveTo>
                  <a:lnTo>
                    <a:pt x="1732534" y="0"/>
                  </a:lnTo>
                  <a:lnTo>
                    <a:pt x="1494878" y="0"/>
                  </a:lnTo>
                  <a:lnTo>
                    <a:pt x="1535010" y="12700"/>
                  </a:lnTo>
                  <a:lnTo>
                    <a:pt x="1770773" y="1270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3151784" y="2593339"/>
              <a:ext cx="1794510" cy="12700"/>
            </a:xfrm>
            <a:custGeom>
              <a:avLst/>
              <a:gdLst/>
              <a:ahLst/>
              <a:cxnLst/>
              <a:rect l="l" t="t" r="r" b="b"/>
              <a:pathLst>
                <a:path w="1794510" h="12700">
                  <a:moveTo>
                    <a:pt x="99110" y="12700"/>
                  </a:moveTo>
                  <a:lnTo>
                    <a:pt x="86664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110" y="12700"/>
                  </a:lnTo>
                  <a:close/>
                </a:path>
                <a:path w="1794510" h="12700">
                  <a:moveTo>
                    <a:pt x="1793989" y="12700"/>
                  </a:moveTo>
                  <a:lnTo>
                    <a:pt x="1755736" y="0"/>
                  </a:lnTo>
                  <a:lnTo>
                    <a:pt x="1519783" y="0"/>
                  </a:lnTo>
                  <a:lnTo>
                    <a:pt x="1559915" y="12700"/>
                  </a:lnTo>
                  <a:lnTo>
                    <a:pt x="1793989" y="1270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3163011" y="2604769"/>
              <a:ext cx="1817370" cy="12700"/>
            </a:xfrm>
            <a:custGeom>
              <a:avLst/>
              <a:gdLst/>
              <a:ahLst/>
              <a:cxnLst/>
              <a:rect l="l" t="t" r="r" b="b"/>
              <a:pathLst>
                <a:path w="1817370" h="12700">
                  <a:moveTo>
                    <a:pt x="99072" y="12700"/>
                  </a:moveTo>
                  <a:lnTo>
                    <a:pt x="86639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72" y="12700"/>
                  </a:lnTo>
                  <a:close/>
                </a:path>
                <a:path w="1817370" h="12700">
                  <a:moveTo>
                    <a:pt x="1817179" y="12700"/>
                  </a:moveTo>
                  <a:lnTo>
                    <a:pt x="1778939" y="0"/>
                  </a:lnTo>
                  <a:lnTo>
                    <a:pt x="1544675" y="0"/>
                  </a:lnTo>
                  <a:lnTo>
                    <a:pt x="1584807" y="12700"/>
                  </a:lnTo>
                  <a:lnTo>
                    <a:pt x="1817179" y="1270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3174238" y="2616199"/>
              <a:ext cx="1837055" cy="11430"/>
            </a:xfrm>
            <a:custGeom>
              <a:avLst/>
              <a:gdLst/>
              <a:ahLst/>
              <a:cxnLst/>
              <a:rect l="l" t="t" r="r" b="b"/>
              <a:pathLst>
                <a:path w="1837054" h="11430">
                  <a:moveTo>
                    <a:pt x="97802" y="11430"/>
                  </a:moveTo>
                  <a:lnTo>
                    <a:pt x="86601" y="0"/>
                  </a:lnTo>
                  <a:lnTo>
                    <a:pt x="0" y="0"/>
                  </a:lnTo>
                  <a:lnTo>
                    <a:pt x="11214" y="11430"/>
                  </a:lnTo>
                  <a:lnTo>
                    <a:pt x="97802" y="11430"/>
                  </a:lnTo>
                  <a:close/>
                </a:path>
                <a:path w="1837054" h="11430">
                  <a:moveTo>
                    <a:pt x="1836547" y="11430"/>
                  </a:moveTo>
                  <a:lnTo>
                    <a:pt x="1802130" y="0"/>
                  </a:lnTo>
                  <a:lnTo>
                    <a:pt x="1569567" y="0"/>
                  </a:lnTo>
                  <a:lnTo>
                    <a:pt x="1605673" y="11430"/>
                  </a:lnTo>
                  <a:lnTo>
                    <a:pt x="1836547" y="1143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3184207" y="2626359"/>
              <a:ext cx="1861185" cy="12700"/>
            </a:xfrm>
            <a:custGeom>
              <a:avLst/>
              <a:gdLst/>
              <a:ahLst/>
              <a:cxnLst/>
              <a:rect l="l" t="t" r="r" b="b"/>
              <a:pathLst>
                <a:path w="1861185" h="12700">
                  <a:moveTo>
                    <a:pt x="99021" y="12700"/>
                  </a:moveTo>
                  <a:lnTo>
                    <a:pt x="86588" y="0"/>
                  </a:lnTo>
                  <a:lnTo>
                    <a:pt x="0" y="0"/>
                  </a:lnTo>
                  <a:lnTo>
                    <a:pt x="12471" y="12700"/>
                  </a:lnTo>
                  <a:lnTo>
                    <a:pt x="99021" y="12700"/>
                  </a:lnTo>
                  <a:close/>
                </a:path>
                <a:path w="1861185" h="12700">
                  <a:moveTo>
                    <a:pt x="1861007" y="12700"/>
                  </a:moveTo>
                  <a:lnTo>
                    <a:pt x="1822754" y="0"/>
                  </a:lnTo>
                  <a:lnTo>
                    <a:pt x="1591703" y="0"/>
                  </a:lnTo>
                  <a:lnTo>
                    <a:pt x="1631835" y="12700"/>
                  </a:lnTo>
                  <a:lnTo>
                    <a:pt x="1861007" y="1270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3198545" y="2637789"/>
              <a:ext cx="1881505" cy="12700"/>
            </a:xfrm>
            <a:custGeom>
              <a:avLst/>
              <a:gdLst/>
              <a:ahLst/>
              <a:cxnLst/>
              <a:rect l="l" t="t" r="r" b="b"/>
              <a:pathLst>
                <a:path w="1881504" h="12700">
                  <a:moveTo>
                    <a:pt x="92773" y="6350"/>
                  </a:moveTo>
                  <a:lnTo>
                    <a:pt x="86550" y="6350"/>
                  </a:lnTo>
                  <a:lnTo>
                    <a:pt x="86550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5067" y="6350"/>
                  </a:lnTo>
                  <a:lnTo>
                    <a:pt x="5067" y="12700"/>
                  </a:lnTo>
                  <a:lnTo>
                    <a:pt x="92773" y="12700"/>
                  </a:lnTo>
                  <a:lnTo>
                    <a:pt x="92773" y="6350"/>
                  </a:lnTo>
                  <a:close/>
                </a:path>
                <a:path w="1881504" h="12700">
                  <a:moveTo>
                    <a:pt x="1881085" y="12700"/>
                  </a:moveTo>
                  <a:lnTo>
                    <a:pt x="1842833" y="0"/>
                  </a:lnTo>
                  <a:lnTo>
                    <a:pt x="1613484" y="0"/>
                  </a:lnTo>
                  <a:lnTo>
                    <a:pt x="1653616" y="12700"/>
                  </a:lnTo>
                  <a:lnTo>
                    <a:pt x="1881085" y="1270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3205937" y="2649219"/>
              <a:ext cx="1908175" cy="12700"/>
            </a:xfrm>
            <a:custGeom>
              <a:avLst/>
              <a:gdLst/>
              <a:ahLst/>
              <a:cxnLst/>
              <a:rect l="l" t="t" r="r" b="b"/>
              <a:pathLst>
                <a:path w="1908175" h="12700">
                  <a:moveTo>
                    <a:pt x="93637" y="3810"/>
                  </a:moveTo>
                  <a:lnTo>
                    <a:pt x="89115" y="3810"/>
                  </a:lnTo>
                  <a:lnTo>
                    <a:pt x="89115" y="0"/>
                  </a:lnTo>
                  <a:lnTo>
                    <a:pt x="0" y="0"/>
                  </a:lnTo>
                  <a:lnTo>
                    <a:pt x="0" y="3810"/>
                  </a:lnTo>
                  <a:lnTo>
                    <a:pt x="3886" y="3810"/>
                  </a:lnTo>
                  <a:lnTo>
                    <a:pt x="3886" y="12700"/>
                  </a:lnTo>
                  <a:lnTo>
                    <a:pt x="93637" y="12700"/>
                  </a:lnTo>
                  <a:lnTo>
                    <a:pt x="93637" y="3810"/>
                  </a:lnTo>
                  <a:close/>
                </a:path>
                <a:path w="1908175" h="12700">
                  <a:moveTo>
                    <a:pt x="1908111" y="12700"/>
                  </a:moveTo>
                  <a:lnTo>
                    <a:pt x="1869871" y="0"/>
                  </a:lnTo>
                  <a:lnTo>
                    <a:pt x="1642211" y="0"/>
                  </a:lnTo>
                  <a:lnTo>
                    <a:pt x="1682343" y="12700"/>
                  </a:lnTo>
                  <a:lnTo>
                    <a:pt x="1908111" y="1270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3211766" y="2660649"/>
              <a:ext cx="1936750" cy="12700"/>
            </a:xfrm>
            <a:custGeom>
              <a:avLst/>
              <a:gdLst/>
              <a:ahLst/>
              <a:cxnLst/>
              <a:rect l="l" t="t" r="r" b="b"/>
              <a:pathLst>
                <a:path w="1936750" h="12700">
                  <a:moveTo>
                    <a:pt x="97294" y="12700"/>
                  </a:moveTo>
                  <a:lnTo>
                    <a:pt x="89700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294" y="12700"/>
                  </a:lnTo>
                  <a:close/>
                </a:path>
                <a:path w="1936750" h="12700">
                  <a:moveTo>
                    <a:pt x="1936699" y="12700"/>
                  </a:moveTo>
                  <a:lnTo>
                    <a:pt x="1898459" y="0"/>
                  </a:lnTo>
                  <a:lnTo>
                    <a:pt x="1672488" y="0"/>
                  </a:lnTo>
                  <a:lnTo>
                    <a:pt x="1712633" y="12700"/>
                  </a:lnTo>
                  <a:lnTo>
                    <a:pt x="1936699" y="1270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3218764" y="2672079"/>
              <a:ext cx="1969135" cy="12700"/>
            </a:xfrm>
            <a:custGeom>
              <a:avLst/>
              <a:gdLst/>
              <a:ahLst/>
              <a:cxnLst/>
              <a:rect l="l" t="t" r="r" b="b"/>
              <a:pathLst>
                <a:path w="1969135" h="12700">
                  <a:moveTo>
                    <a:pt x="97142" y="12700"/>
                  </a:moveTo>
                  <a:lnTo>
                    <a:pt x="89547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7142" y="12700"/>
                  </a:lnTo>
                  <a:close/>
                </a:path>
                <a:path w="1969135" h="12700">
                  <a:moveTo>
                    <a:pt x="1968538" y="10160"/>
                  </a:moveTo>
                  <a:lnTo>
                    <a:pt x="1941182" y="10160"/>
                  </a:lnTo>
                  <a:lnTo>
                    <a:pt x="1941182" y="0"/>
                  </a:lnTo>
                  <a:lnTo>
                    <a:pt x="1717662" y="0"/>
                  </a:lnTo>
                  <a:lnTo>
                    <a:pt x="1717662" y="10160"/>
                  </a:lnTo>
                  <a:lnTo>
                    <a:pt x="1737728" y="10160"/>
                  </a:lnTo>
                  <a:lnTo>
                    <a:pt x="1737728" y="12700"/>
                  </a:lnTo>
                  <a:lnTo>
                    <a:pt x="1968538" y="12700"/>
                  </a:lnTo>
                  <a:lnTo>
                    <a:pt x="1968538" y="1016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3225762" y="2683509"/>
              <a:ext cx="2082800" cy="12700"/>
            </a:xfrm>
            <a:custGeom>
              <a:avLst/>
              <a:gdLst/>
              <a:ahLst/>
              <a:cxnLst/>
              <a:rect l="l" t="t" r="r" b="b"/>
              <a:pathLst>
                <a:path w="2082800" h="12700">
                  <a:moveTo>
                    <a:pt x="96977" y="12700"/>
                  </a:moveTo>
                  <a:lnTo>
                    <a:pt x="8938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977" y="12700"/>
                  </a:lnTo>
                  <a:close/>
                </a:path>
                <a:path w="2082800" h="12700">
                  <a:moveTo>
                    <a:pt x="2082203" y="12700"/>
                  </a:moveTo>
                  <a:lnTo>
                    <a:pt x="1961553" y="0"/>
                  </a:lnTo>
                  <a:lnTo>
                    <a:pt x="1730743" y="0"/>
                  </a:lnTo>
                  <a:lnTo>
                    <a:pt x="1770875" y="12700"/>
                  </a:lnTo>
                  <a:lnTo>
                    <a:pt x="2082203" y="1270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3232759" y="2694939"/>
              <a:ext cx="2148205" cy="11430"/>
            </a:xfrm>
            <a:custGeom>
              <a:avLst/>
              <a:gdLst/>
              <a:ahLst/>
              <a:cxnLst/>
              <a:rect l="l" t="t" r="r" b="b"/>
              <a:pathLst>
                <a:path w="2148204" h="11430">
                  <a:moveTo>
                    <a:pt x="96050" y="11430"/>
                  </a:moveTo>
                  <a:lnTo>
                    <a:pt x="89217" y="0"/>
                  </a:lnTo>
                  <a:lnTo>
                    <a:pt x="0" y="0"/>
                  </a:lnTo>
                  <a:lnTo>
                    <a:pt x="7010" y="11430"/>
                  </a:lnTo>
                  <a:lnTo>
                    <a:pt x="96050" y="11430"/>
                  </a:lnTo>
                  <a:close/>
                </a:path>
                <a:path w="2148204" h="11430">
                  <a:moveTo>
                    <a:pt x="2147582" y="6350"/>
                  </a:moveTo>
                  <a:lnTo>
                    <a:pt x="2093302" y="6350"/>
                  </a:lnTo>
                  <a:lnTo>
                    <a:pt x="2093302" y="0"/>
                  </a:lnTo>
                  <a:lnTo>
                    <a:pt x="1769884" y="0"/>
                  </a:lnTo>
                  <a:lnTo>
                    <a:pt x="1769884" y="6350"/>
                  </a:lnTo>
                  <a:lnTo>
                    <a:pt x="1849856" y="6350"/>
                  </a:lnTo>
                  <a:lnTo>
                    <a:pt x="1849856" y="11430"/>
                  </a:lnTo>
                  <a:lnTo>
                    <a:pt x="2147582" y="11430"/>
                  </a:lnTo>
                  <a:lnTo>
                    <a:pt x="2147582" y="635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3239770" y="2706369"/>
              <a:ext cx="2273300" cy="11430"/>
            </a:xfrm>
            <a:custGeom>
              <a:avLst/>
              <a:gdLst/>
              <a:ahLst/>
              <a:cxnLst/>
              <a:rect l="l" t="t" r="r" b="b"/>
              <a:pathLst>
                <a:path w="2273300" h="11430">
                  <a:moveTo>
                    <a:pt x="95872" y="11430"/>
                  </a:moveTo>
                  <a:lnTo>
                    <a:pt x="89039" y="0"/>
                  </a:lnTo>
                  <a:lnTo>
                    <a:pt x="0" y="0"/>
                  </a:lnTo>
                  <a:lnTo>
                    <a:pt x="6997" y="11430"/>
                  </a:lnTo>
                  <a:lnTo>
                    <a:pt x="95872" y="11430"/>
                  </a:lnTo>
                  <a:close/>
                </a:path>
                <a:path w="2273300" h="11430">
                  <a:moveTo>
                    <a:pt x="2273300" y="11430"/>
                  </a:moveTo>
                  <a:lnTo>
                    <a:pt x="2164715" y="0"/>
                  </a:lnTo>
                  <a:lnTo>
                    <a:pt x="1912785" y="0"/>
                  </a:lnTo>
                  <a:lnTo>
                    <a:pt x="2227491" y="11430"/>
                  </a:lnTo>
                  <a:lnTo>
                    <a:pt x="2273300" y="1143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3245980" y="2716529"/>
              <a:ext cx="2291715" cy="12700"/>
            </a:xfrm>
            <a:custGeom>
              <a:avLst/>
              <a:gdLst/>
              <a:ahLst/>
              <a:cxnLst/>
              <a:rect l="l" t="t" r="r" b="b"/>
              <a:pathLst>
                <a:path w="2291715" h="12700">
                  <a:moveTo>
                    <a:pt x="96507" y="12700"/>
                  </a:moveTo>
                  <a:lnTo>
                    <a:pt x="88912" y="0"/>
                  </a:lnTo>
                  <a:lnTo>
                    <a:pt x="0" y="0"/>
                  </a:lnTo>
                  <a:lnTo>
                    <a:pt x="7785" y="12700"/>
                  </a:lnTo>
                  <a:lnTo>
                    <a:pt x="96507" y="12700"/>
                  </a:lnTo>
                  <a:close/>
                </a:path>
                <a:path w="2291715" h="12700">
                  <a:moveTo>
                    <a:pt x="2291219" y="3810"/>
                  </a:moveTo>
                  <a:lnTo>
                    <a:pt x="2255012" y="0"/>
                  </a:lnTo>
                  <a:lnTo>
                    <a:pt x="2186305" y="0"/>
                  </a:lnTo>
                  <a:lnTo>
                    <a:pt x="2291219" y="381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3252988" y="272795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74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334" y="12700"/>
                  </a:lnTo>
                  <a:lnTo>
                    <a:pt x="88740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3259986" y="2739390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57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172" y="12700"/>
                  </a:lnTo>
                  <a:lnTo>
                    <a:pt x="88577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3266984" y="2750819"/>
              <a:ext cx="96520" cy="12700"/>
            </a:xfrm>
            <a:custGeom>
              <a:avLst/>
              <a:gdLst/>
              <a:ahLst/>
              <a:cxnLst/>
              <a:rect l="l" t="t" r="r" b="b"/>
              <a:pathLst>
                <a:path w="96520" h="12700">
                  <a:moveTo>
                    <a:pt x="884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6009" y="12700"/>
                  </a:lnTo>
                  <a:lnTo>
                    <a:pt x="88414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3273982" y="2762250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825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846" y="12700"/>
                  </a:lnTo>
                  <a:lnTo>
                    <a:pt x="88252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3280980" y="277367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8089" y="0"/>
                  </a:moveTo>
                  <a:lnTo>
                    <a:pt x="0" y="0"/>
                  </a:lnTo>
                  <a:lnTo>
                    <a:pt x="6997" y="11430"/>
                  </a:lnTo>
                  <a:lnTo>
                    <a:pt x="94924" y="11430"/>
                  </a:lnTo>
                  <a:lnTo>
                    <a:pt x="88089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3287978" y="2785109"/>
              <a:ext cx="95250" cy="11430"/>
            </a:xfrm>
            <a:custGeom>
              <a:avLst/>
              <a:gdLst/>
              <a:ahLst/>
              <a:cxnLst/>
              <a:rect l="l" t="t" r="r" b="b"/>
              <a:pathLst>
                <a:path w="95250" h="11430">
                  <a:moveTo>
                    <a:pt x="87926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4761" y="11429"/>
                  </a:lnTo>
                  <a:lnTo>
                    <a:pt x="87926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3294198" y="2795269"/>
              <a:ext cx="95885" cy="12700"/>
            </a:xfrm>
            <a:custGeom>
              <a:avLst/>
              <a:gdLst/>
              <a:ahLst/>
              <a:cxnLst/>
              <a:rect l="l" t="t" r="r" b="b"/>
              <a:pathLst>
                <a:path w="95885" h="12700">
                  <a:moveTo>
                    <a:pt x="8778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376" y="12700"/>
                  </a:lnTo>
                  <a:lnTo>
                    <a:pt x="87781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3301196" y="280670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61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213" y="12700"/>
                  </a:lnTo>
                  <a:lnTo>
                    <a:pt x="8761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3308194" y="281812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456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5051" y="12700"/>
                  </a:lnTo>
                  <a:lnTo>
                    <a:pt x="87456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3315192" y="2829559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293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888" y="12700"/>
                  </a:lnTo>
                  <a:lnTo>
                    <a:pt x="87293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3322190" y="2840990"/>
              <a:ext cx="95250" cy="12700"/>
            </a:xfrm>
            <a:custGeom>
              <a:avLst/>
              <a:gdLst/>
              <a:ahLst/>
              <a:cxnLst/>
              <a:rect l="l" t="t" r="r" b="b"/>
              <a:pathLst>
                <a:path w="95250" h="12700">
                  <a:moveTo>
                    <a:pt x="8713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725" y="12700"/>
                  </a:lnTo>
                  <a:lnTo>
                    <a:pt x="87130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3329188" y="285241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96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562" y="12700"/>
                  </a:lnTo>
                  <a:lnTo>
                    <a:pt x="8696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3336186" y="2863850"/>
              <a:ext cx="93980" cy="11430"/>
            </a:xfrm>
            <a:custGeom>
              <a:avLst/>
              <a:gdLst/>
              <a:ahLst/>
              <a:cxnLst/>
              <a:rect l="l" t="t" r="r" b="b"/>
              <a:pathLst>
                <a:path w="93979" h="11430">
                  <a:moveTo>
                    <a:pt x="86805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640" y="11429"/>
                  </a:lnTo>
                  <a:lnTo>
                    <a:pt x="86805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3342406" y="2874009"/>
              <a:ext cx="94615" cy="12700"/>
            </a:xfrm>
            <a:custGeom>
              <a:avLst/>
              <a:gdLst/>
              <a:ahLst/>
              <a:cxnLst/>
              <a:rect l="l" t="t" r="r" b="b"/>
              <a:pathLst>
                <a:path w="94614" h="12700">
                  <a:moveTo>
                    <a:pt x="86660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4255" y="12700"/>
                  </a:lnTo>
                  <a:lnTo>
                    <a:pt x="86660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3350182" y="2886709"/>
              <a:ext cx="93345" cy="11430"/>
            </a:xfrm>
            <a:custGeom>
              <a:avLst/>
              <a:gdLst/>
              <a:ahLst/>
              <a:cxnLst/>
              <a:rect l="l" t="t" r="r" b="b"/>
              <a:pathLst>
                <a:path w="93345" h="11430">
                  <a:moveTo>
                    <a:pt x="86479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3315" y="11429"/>
                  </a:lnTo>
                  <a:lnTo>
                    <a:pt x="86479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3356402" y="289686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335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929" y="12700"/>
                  </a:lnTo>
                  <a:lnTo>
                    <a:pt x="8633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3363400" y="2908300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172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767" y="12700"/>
                  </a:lnTo>
                  <a:lnTo>
                    <a:pt x="86172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3370398" y="291972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6009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604" y="12700"/>
                  </a:lnTo>
                  <a:lnTo>
                    <a:pt x="8600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3377396" y="2931159"/>
              <a:ext cx="93980" cy="12700"/>
            </a:xfrm>
            <a:custGeom>
              <a:avLst/>
              <a:gdLst/>
              <a:ahLst/>
              <a:cxnLst/>
              <a:rect l="l" t="t" r="r" b="b"/>
              <a:pathLst>
                <a:path w="93979" h="12700">
                  <a:moveTo>
                    <a:pt x="85847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441" y="12700"/>
                  </a:lnTo>
                  <a:lnTo>
                    <a:pt x="85847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3384394" y="2942590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68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3278" y="12700"/>
                  </a:lnTo>
                  <a:lnTo>
                    <a:pt x="85684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3391392" y="2954019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521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356" y="11429"/>
                  </a:lnTo>
                  <a:lnTo>
                    <a:pt x="85521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3398390" y="2965450"/>
              <a:ext cx="92710" cy="11430"/>
            </a:xfrm>
            <a:custGeom>
              <a:avLst/>
              <a:gdLst/>
              <a:ahLst/>
              <a:cxnLst/>
              <a:rect l="l" t="t" r="r" b="b"/>
              <a:pathLst>
                <a:path w="92710" h="11430">
                  <a:moveTo>
                    <a:pt x="85358" y="0"/>
                  </a:moveTo>
                  <a:lnTo>
                    <a:pt x="0" y="0"/>
                  </a:lnTo>
                  <a:lnTo>
                    <a:pt x="6997" y="11429"/>
                  </a:lnTo>
                  <a:lnTo>
                    <a:pt x="92194" y="11429"/>
                  </a:lnTo>
                  <a:lnTo>
                    <a:pt x="85358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3404610" y="2975609"/>
              <a:ext cx="93345" cy="12700"/>
            </a:xfrm>
            <a:custGeom>
              <a:avLst/>
              <a:gdLst/>
              <a:ahLst/>
              <a:cxnLst/>
              <a:rect l="l" t="t" r="r" b="b"/>
              <a:pathLst>
                <a:path w="93345" h="12700">
                  <a:moveTo>
                    <a:pt x="85214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808" y="12700"/>
                  </a:lnTo>
                  <a:lnTo>
                    <a:pt x="85214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3411608" y="298704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5051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646" y="12700"/>
                  </a:lnTo>
                  <a:lnTo>
                    <a:pt x="8505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1385"/>
            <p:cNvSpPr/>
            <p:nvPr/>
          </p:nvSpPr>
          <p:spPr>
            <a:xfrm>
              <a:off x="3418606" y="2998469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888" y="0"/>
                  </a:moveTo>
                  <a:lnTo>
                    <a:pt x="0" y="0"/>
                  </a:lnTo>
                  <a:lnTo>
                    <a:pt x="7775" y="12700"/>
                  </a:lnTo>
                  <a:lnTo>
                    <a:pt x="92483" y="12700"/>
                  </a:lnTo>
                  <a:lnTo>
                    <a:pt x="84888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1386"/>
            <p:cNvSpPr/>
            <p:nvPr/>
          </p:nvSpPr>
          <p:spPr>
            <a:xfrm>
              <a:off x="3425604" y="3009900"/>
              <a:ext cx="92710" cy="12700"/>
            </a:xfrm>
            <a:custGeom>
              <a:avLst/>
              <a:gdLst/>
              <a:ahLst/>
              <a:cxnLst/>
              <a:rect l="l" t="t" r="r" b="b"/>
              <a:pathLst>
                <a:path w="92710" h="12700">
                  <a:moveTo>
                    <a:pt x="84725" y="0"/>
                  </a:moveTo>
                  <a:lnTo>
                    <a:pt x="0" y="0"/>
                  </a:lnTo>
                  <a:lnTo>
                    <a:pt x="4665" y="7620"/>
                  </a:lnTo>
                  <a:lnTo>
                    <a:pt x="10108" y="12700"/>
                  </a:lnTo>
                  <a:lnTo>
                    <a:pt x="92320" y="12700"/>
                  </a:lnTo>
                  <a:lnTo>
                    <a:pt x="84725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3434352" y="3021329"/>
              <a:ext cx="90805" cy="12700"/>
            </a:xfrm>
            <a:custGeom>
              <a:avLst/>
              <a:gdLst/>
              <a:ahLst/>
              <a:cxnLst/>
              <a:rect l="l" t="t" r="r" b="b"/>
              <a:pathLst>
                <a:path w="90804" h="12700">
                  <a:moveTo>
                    <a:pt x="82813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90408" y="12700"/>
                  </a:lnTo>
                  <a:lnTo>
                    <a:pt x="82813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3446598" y="3032759"/>
              <a:ext cx="86995" cy="12700"/>
            </a:xfrm>
            <a:custGeom>
              <a:avLst/>
              <a:gdLst/>
              <a:ahLst/>
              <a:cxnLst/>
              <a:rect l="l" t="t" r="r" b="b"/>
              <a:pathLst>
                <a:path w="86995" h="12700">
                  <a:moveTo>
                    <a:pt x="7740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6904" y="12700"/>
                  </a:lnTo>
                  <a:lnTo>
                    <a:pt x="78921" y="2539"/>
                  </a:lnTo>
                  <a:lnTo>
                    <a:pt x="77402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3458845" y="3044190"/>
              <a:ext cx="83185" cy="11430"/>
            </a:xfrm>
            <a:custGeom>
              <a:avLst/>
              <a:gdLst/>
              <a:ahLst/>
              <a:cxnLst/>
              <a:rect l="l" t="t" r="r" b="b"/>
              <a:pathLst>
                <a:path w="83185" h="11430">
                  <a:moveTo>
                    <a:pt x="73659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82640" y="11430"/>
                  </a:lnTo>
                  <a:lnTo>
                    <a:pt x="73659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3469730" y="3054350"/>
              <a:ext cx="81280" cy="12700"/>
            </a:xfrm>
            <a:custGeom>
              <a:avLst/>
              <a:gdLst/>
              <a:ahLst/>
              <a:cxnLst/>
              <a:rect l="l" t="t" r="r" b="b"/>
              <a:pathLst>
                <a:path w="81279" h="12700">
                  <a:moveTo>
                    <a:pt x="7075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80735" y="12700"/>
                  </a:lnTo>
                  <a:lnTo>
                    <a:pt x="70757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3481977" y="3065779"/>
              <a:ext cx="77470" cy="12700"/>
            </a:xfrm>
            <a:custGeom>
              <a:avLst/>
              <a:gdLst/>
              <a:ahLst/>
              <a:cxnLst/>
              <a:rect l="l" t="t" r="r" b="b"/>
              <a:pathLst>
                <a:path w="77470" h="12700">
                  <a:moveTo>
                    <a:pt x="6749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7469" y="12700"/>
                  </a:lnTo>
                  <a:lnTo>
                    <a:pt x="67491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3494223" y="3077209"/>
              <a:ext cx="74295" cy="12700"/>
            </a:xfrm>
            <a:custGeom>
              <a:avLst/>
              <a:gdLst/>
              <a:ahLst/>
              <a:cxnLst/>
              <a:rect l="l" t="t" r="r" b="b"/>
              <a:pathLst>
                <a:path w="74295" h="12700">
                  <a:moveTo>
                    <a:pt x="6422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4204" y="12700"/>
                  </a:lnTo>
                  <a:lnTo>
                    <a:pt x="64225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3506470" y="3088640"/>
              <a:ext cx="71120" cy="12700"/>
            </a:xfrm>
            <a:custGeom>
              <a:avLst/>
              <a:gdLst/>
              <a:ahLst/>
              <a:cxnLst/>
              <a:rect l="l" t="t" r="r" b="b"/>
              <a:pathLst>
                <a:path w="71120" h="12700">
                  <a:moveTo>
                    <a:pt x="60959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70938" y="12700"/>
                  </a:lnTo>
                  <a:lnTo>
                    <a:pt x="60959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3518716" y="3100069"/>
              <a:ext cx="67945" cy="12700"/>
            </a:xfrm>
            <a:custGeom>
              <a:avLst/>
              <a:gdLst/>
              <a:ahLst/>
              <a:cxnLst/>
              <a:rect l="l" t="t" r="r" b="b"/>
              <a:pathLst>
                <a:path w="67945" h="12700">
                  <a:moveTo>
                    <a:pt x="576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7672" y="12700"/>
                  </a:lnTo>
                  <a:lnTo>
                    <a:pt x="57694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3530962" y="3111500"/>
              <a:ext cx="64769" cy="12700"/>
            </a:xfrm>
            <a:custGeom>
              <a:avLst/>
              <a:gdLst/>
              <a:ahLst/>
              <a:cxnLst/>
              <a:rect l="l" t="t" r="r" b="b"/>
              <a:pathLst>
                <a:path w="64770" h="12700">
                  <a:moveTo>
                    <a:pt x="544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64407" y="12700"/>
                  </a:lnTo>
                  <a:lnTo>
                    <a:pt x="54428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3543209" y="3122929"/>
              <a:ext cx="60325" cy="11430"/>
            </a:xfrm>
            <a:custGeom>
              <a:avLst/>
              <a:gdLst/>
              <a:ahLst/>
              <a:cxnLst/>
              <a:rect l="l" t="t" r="r" b="b"/>
              <a:pathLst>
                <a:path w="60325" h="11430">
                  <a:moveTo>
                    <a:pt x="51162" y="0"/>
                  </a:moveTo>
                  <a:lnTo>
                    <a:pt x="0" y="0"/>
                  </a:lnTo>
                  <a:lnTo>
                    <a:pt x="12246" y="11430"/>
                  </a:lnTo>
                  <a:lnTo>
                    <a:pt x="60143" y="11430"/>
                  </a:lnTo>
                  <a:lnTo>
                    <a:pt x="51162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3555455" y="3134359"/>
              <a:ext cx="57150" cy="11430"/>
            </a:xfrm>
            <a:custGeom>
              <a:avLst/>
              <a:gdLst/>
              <a:ahLst/>
              <a:cxnLst/>
              <a:rect l="l" t="t" r="r" b="b"/>
              <a:pathLst>
                <a:path w="57150" h="11430">
                  <a:moveTo>
                    <a:pt x="47897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56877" y="11429"/>
                  </a:lnTo>
                  <a:lnTo>
                    <a:pt x="47897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3566341" y="3144519"/>
              <a:ext cx="55244" cy="12700"/>
            </a:xfrm>
            <a:custGeom>
              <a:avLst/>
              <a:gdLst/>
              <a:ahLst/>
              <a:cxnLst/>
              <a:rect l="l" t="t" r="r" b="b"/>
              <a:pathLst>
                <a:path w="55245" h="12700">
                  <a:moveTo>
                    <a:pt x="4499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4972" y="12700"/>
                  </a:lnTo>
                  <a:lnTo>
                    <a:pt x="44994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3578587" y="3155950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4172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51707" y="12700"/>
                  </a:lnTo>
                  <a:lnTo>
                    <a:pt x="41728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3590834" y="31673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38462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8441" y="12700"/>
                  </a:lnTo>
                  <a:lnTo>
                    <a:pt x="3846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3603080" y="317880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351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5175" y="12700"/>
                  </a:lnTo>
                  <a:lnTo>
                    <a:pt x="35197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3615327" y="3190240"/>
              <a:ext cx="41910" cy="12700"/>
            </a:xfrm>
            <a:custGeom>
              <a:avLst/>
              <a:gdLst/>
              <a:ahLst/>
              <a:cxnLst/>
              <a:rect l="l" t="t" r="r" b="b"/>
              <a:pathLst>
                <a:path w="41910" h="12700">
                  <a:moveTo>
                    <a:pt x="319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41909" y="12700"/>
                  </a:lnTo>
                  <a:lnTo>
                    <a:pt x="31931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3627573" y="3201669"/>
              <a:ext cx="38100" cy="11430"/>
            </a:xfrm>
            <a:custGeom>
              <a:avLst/>
              <a:gdLst/>
              <a:ahLst/>
              <a:cxnLst/>
              <a:rect l="l" t="t" r="r" b="b"/>
              <a:pathLst>
                <a:path w="38100" h="11430">
                  <a:moveTo>
                    <a:pt x="28665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7646" y="11429"/>
                  </a:lnTo>
                  <a:lnTo>
                    <a:pt x="28665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3639820" y="3213100"/>
              <a:ext cx="34925" cy="11430"/>
            </a:xfrm>
            <a:custGeom>
              <a:avLst/>
              <a:gdLst/>
              <a:ahLst/>
              <a:cxnLst/>
              <a:rect l="l" t="t" r="r" b="b"/>
              <a:pathLst>
                <a:path w="34925" h="11430">
                  <a:moveTo>
                    <a:pt x="25400" y="0"/>
                  </a:moveTo>
                  <a:lnTo>
                    <a:pt x="0" y="0"/>
                  </a:lnTo>
                  <a:lnTo>
                    <a:pt x="12246" y="11429"/>
                  </a:lnTo>
                  <a:lnTo>
                    <a:pt x="34380" y="11429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3650705" y="3223259"/>
              <a:ext cx="33020" cy="12700"/>
            </a:xfrm>
            <a:custGeom>
              <a:avLst/>
              <a:gdLst/>
              <a:ahLst/>
              <a:cxnLst/>
              <a:rect l="l" t="t" r="r" b="b"/>
              <a:pathLst>
                <a:path w="33020" h="12700">
                  <a:moveTo>
                    <a:pt x="22497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32475" y="12700"/>
                  </a:lnTo>
                  <a:lnTo>
                    <a:pt x="22497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3662952" y="3234690"/>
              <a:ext cx="29209" cy="12700"/>
            </a:xfrm>
            <a:custGeom>
              <a:avLst/>
              <a:gdLst/>
              <a:ahLst/>
              <a:cxnLst/>
              <a:rect l="l" t="t" r="r" b="b"/>
              <a:pathLst>
                <a:path w="29210" h="12700">
                  <a:moveTo>
                    <a:pt x="19231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9209" y="12700"/>
                  </a:lnTo>
                  <a:lnTo>
                    <a:pt x="19231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3675198" y="3246119"/>
              <a:ext cx="26034" cy="12700"/>
            </a:xfrm>
            <a:custGeom>
              <a:avLst/>
              <a:gdLst/>
              <a:ahLst/>
              <a:cxnLst/>
              <a:rect l="l" t="t" r="r" b="b"/>
              <a:pathLst>
                <a:path w="26035" h="12700">
                  <a:moveTo>
                    <a:pt x="15965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5944" y="12700"/>
                  </a:lnTo>
                  <a:lnTo>
                    <a:pt x="15965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3687445" y="3257550"/>
              <a:ext cx="22860" cy="12700"/>
            </a:xfrm>
            <a:custGeom>
              <a:avLst/>
              <a:gdLst/>
              <a:ahLst/>
              <a:cxnLst/>
              <a:rect l="l" t="t" r="r" b="b"/>
              <a:pathLst>
                <a:path w="22860" h="12700">
                  <a:moveTo>
                    <a:pt x="12700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22678" y="1270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3699691" y="3268979"/>
              <a:ext cx="19685" cy="12700"/>
            </a:xfrm>
            <a:custGeom>
              <a:avLst/>
              <a:gdLst/>
              <a:ahLst/>
              <a:cxnLst/>
              <a:rect l="l" t="t" r="r" b="b"/>
              <a:pathLst>
                <a:path w="19685" h="12700">
                  <a:moveTo>
                    <a:pt x="9434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9412" y="12700"/>
                  </a:lnTo>
                  <a:lnTo>
                    <a:pt x="9434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3711937" y="3280409"/>
              <a:ext cx="16510" cy="12700"/>
            </a:xfrm>
            <a:custGeom>
              <a:avLst/>
              <a:gdLst/>
              <a:ahLst/>
              <a:cxnLst/>
              <a:rect l="l" t="t" r="r" b="b"/>
              <a:pathLst>
                <a:path w="16510" h="12700">
                  <a:moveTo>
                    <a:pt x="6168" y="0"/>
                  </a:moveTo>
                  <a:lnTo>
                    <a:pt x="0" y="0"/>
                  </a:lnTo>
                  <a:lnTo>
                    <a:pt x="13607" y="12700"/>
                  </a:lnTo>
                  <a:lnTo>
                    <a:pt x="16147" y="12700"/>
                  </a:lnTo>
                  <a:lnTo>
                    <a:pt x="616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3724184" y="3291839"/>
              <a:ext cx="11430" cy="10160"/>
            </a:xfrm>
            <a:custGeom>
              <a:avLst/>
              <a:gdLst/>
              <a:ahLst/>
              <a:cxnLst/>
              <a:rect l="l" t="t" r="r" b="b"/>
              <a:pathLst>
                <a:path w="11429" h="10160">
                  <a:moveTo>
                    <a:pt x="2902" y="0"/>
                  </a:moveTo>
                  <a:lnTo>
                    <a:pt x="0" y="0"/>
                  </a:lnTo>
                  <a:lnTo>
                    <a:pt x="10885" y="10160"/>
                  </a:lnTo>
                  <a:lnTo>
                    <a:pt x="2902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4662170" y="2932021"/>
              <a:ext cx="48895" cy="19050"/>
            </a:xfrm>
            <a:custGeom>
              <a:avLst/>
              <a:gdLst/>
              <a:ahLst/>
              <a:cxnLst/>
              <a:rect l="l" t="t" r="r" b="b"/>
              <a:pathLst>
                <a:path w="48895" h="19050">
                  <a:moveTo>
                    <a:pt x="48668" y="0"/>
                  </a:moveTo>
                  <a:lnTo>
                    <a:pt x="0" y="1678"/>
                  </a:lnTo>
                  <a:lnTo>
                    <a:pt x="29923" y="18744"/>
                  </a:lnTo>
                  <a:lnTo>
                    <a:pt x="48668" y="0"/>
                  </a:lnTo>
                  <a:close/>
                </a:path>
              </a:pathLst>
            </a:custGeom>
            <a:solidFill>
              <a:srgbClr val="F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4687241" y="2929164"/>
              <a:ext cx="106680" cy="50800"/>
            </a:xfrm>
            <a:custGeom>
              <a:avLst/>
              <a:gdLst/>
              <a:ahLst/>
              <a:cxnLst/>
              <a:rect l="l" t="t" r="r" b="b"/>
              <a:pathLst>
                <a:path w="106679" h="50800">
                  <a:moveTo>
                    <a:pt x="106464" y="0"/>
                  </a:moveTo>
                  <a:lnTo>
                    <a:pt x="15705" y="3129"/>
                  </a:lnTo>
                  <a:lnTo>
                    <a:pt x="0" y="18834"/>
                  </a:lnTo>
                  <a:lnTo>
                    <a:pt x="55803" y="50661"/>
                  </a:lnTo>
                  <a:lnTo>
                    <a:pt x="106464" y="0"/>
                  </a:lnTo>
                  <a:close/>
                </a:path>
              </a:pathLst>
            </a:custGeom>
            <a:solidFill>
              <a:srgbClr val="F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4738646" y="2926306"/>
              <a:ext cx="138430" cy="83185"/>
            </a:xfrm>
            <a:custGeom>
              <a:avLst/>
              <a:gdLst/>
              <a:ahLst/>
              <a:cxnLst/>
              <a:rect l="l" t="t" r="r" b="b"/>
              <a:pathLst>
                <a:path w="138429" h="83185">
                  <a:moveTo>
                    <a:pt x="137926" y="0"/>
                  </a:moveTo>
                  <a:lnTo>
                    <a:pt x="47891" y="3104"/>
                  </a:lnTo>
                  <a:lnTo>
                    <a:pt x="0" y="51011"/>
                  </a:lnTo>
                  <a:lnTo>
                    <a:pt x="55348" y="82578"/>
                  </a:lnTo>
                  <a:lnTo>
                    <a:pt x="137926" y="0"/>
                  </a:lnTo>
                  <a:close/>
                </a:path>
              </a:pathLst>
            </a:custGeom>
            <a:solidFill>
              <a:srgbClr val="F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4789142" y="2924809"/>
              <a:ext cx="161925" cy="113030"/>
            </a:xfrm>
            <a:custGeom>
              <a:avLst/>
              <a:gdLst/>
              <a:ahLst/>
              <a:cxnLst/>
              <a:rect l="l" t="t" r="r" b="b"/>
              <a:pathLst>
                <a:path w="161925" h="113030">
                  <a:moveTo>
                    <a:pt x="140997" y="0"/>
                  </a:moveTo>
                  <a:lnTo>
                    <a:pt x="130837" y="0"/>
                  </a:lnTo>
                  <a:lnTo>
                    <a:pt x="79538" y="1768"/>
                  </a:lnTo>
                  <a:lnTo>
                    <a:pt x="0" y="81307"/>
                  </a:lnTo>
                  <a:lnTo>
                    <a:pt x="55352" y="112877"/>
                  </a:lnTo>
                  <a:lnTo>
                    <a:pt x="161681" y="6581"/>
                  </a:lnTo>
                  <a:lnTo>
                    <a:pt x="140997" y="0"/>
                  </a:lnTo>
                  <a:close/>
                </a:path>
              </a:pathLst>
            </a:custGeom>
            <a:solidFill>
              <a:srgbClr val="F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4840093" y="2929714"/>
              <a:ext cx="183515" cy="137795"/>
            </a:xfrm>
            <a:custGeom>
              <a:avLst/>
              <a:gdLst/>
              <a:ahLst/>
              <a:cxnLst/>
              <a:rect l="l" t="t" r="r" b="b"/>
              <a:pathLst>
                <a:path w="183514" h="137794">
                  <a:moveTo>
                    <a:pt x="105462" y="0"/>
                  </a:moveTo>
                  <a:lnTo>
                    <a:pt x="0" y="105462"/>
                  </a:lnTo>
                  <a:lnTo>
                    <a:pt x="55803" y="137289"/>
                  </a:lnTo>
                  <a:lnTo>
                    <a:pt x="183236" y="9855"/>
                  </a:lnTo>
                  <a:lnTo>
                    <a:pt x="156086" y="3985"/>
                  </a:lnTo>
                  <a:lnTo>
                    <a:pt x="117986" y="3985"/>
                  </a:lnTo>
                  <a:lnTo>
                    <a:pt x="105462" y="0"/>
                  </a:lnTo>
                  <a:close/>
                </a:path>
              </a:pathLst>
            </a:custGeom>
            <a:solidFill>
              <a:srgbClr val="F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4891043" y="2938215"/>
              <a:ext cx="203200" cy="158115"/>
            </a:xfrm>
            <a:custGeom>
              <a:avLst/>
              <a:gdLst/>
              <a:ahLst/>
              <a:cxnLst/>
              <a:rect l="l" t="t" r="r" b="b"/>
              <a:pathLst>
                <a:path w="203200" h="158114">
                  <a:moveTo>
                    <a:pt x="126020" y="0"/>
                  </a:moveTo>
                  <a:lnTo>
                    <a:pt x="0" y="126020"/>
                  </a:lnTo>
                  <a:lnTo>
                    <a:pt x="55803" y="157847"/>
                  </a:lnTo>
                  <a:lnTo>
                    <a:pt x="202859" y="10791"/>
                  </a:lnTo>
                  <a:lnTo>
                    <a:pt x="152126" y="5644"/>
                  </a:lnTo>
                  <a:lnTo>
                    <a:pt x="126020" y="0"/>
                  </a:lnTo>
                  <a:close/>
                </a:path>
              </a:pathLst>
            </a:custGeom>
            <a:solidFill>
              <a:srgbClr val="F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4942803" y="2948422"/>
              <a:ext cx="219075" cy="177165"/>
            </a:xfrm>
            <a:custGeom>
              <a:avLst/>
              <a:gdLst/>
              <a:ahLst/>
              <a:cxnLst/>
              <a:rect l="l" t="t" r="r" b="b"/>
              <a:pathLst>
                <a:path w="219075" h="177164">
                  <a:moveTo>
                    <a:pt x="145334" y="0"/>
                  </a:moveTo>
                  <a:lnTo>
                    <a:pt x="0" y="145334"/>
                  </a:lnTo>
                  <a:lnTo>
                    <a:pt x="53376" y="175778"/>
                  </a:lnTo>
                  <a:lnTo>
                    <a:pt x="54962" y="176732"/>
                  </a:lnTo>
                  <a:lnTo>
                    <a:pt x="219078" y="12616"/>
                  </a:lnTo>
                  <a:lnTo>
                    <a:pt x="187996" y="4328"/>
                  </a:lnTo>
                  <a:lnTo>
                    <a:pt x="145334" y="0"/>
                  </a:lnTo>
                  <a:close/>
                </a:path>
              </a:pathLst>
            </a:custGeom>
            <a:solidFill>
              <a:srgbClr val="F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4992944" y="2959434"/>
              <a:ext cx="245110" cy="196850"/>
            </a:xfrm>
            <a:custGeom>
              <a:avLst/>
              <a:gdLst/>
              <a:ahLst/>
              <a:cxnLst/>
              <a:rect l="l" t="t" r="r" b="b"/>
              <a:pathLst>
                <a:path w="245110" h="196850">
                  <a:moveTo>
                    <a:pt x="162920" y="0"/>
                  </a:moveTo>
                  <a:lnTo>
                    <a:pt x="0" y="162920"/>
                  </a:lnTo>
                  <a:lnTo>
                    <a:pt x="3234" y="164765"/>
                  </a:lnTo>
                  <a:lnTo>
                    <a:pt x="55564" y="196256"/>
                  </a:lnTo>
                  <a:lnTo>
                    <a:pt x="244788" y="7031"/>
                  </a:lnTo>
                  <a:lnTo>
                    <a:pt x="233104" y="3475"/>
                  </a:lnTo>
                  <a:lnTo>
                    <a:pt x="175954" y="3475"/>
                  </a:lnTo>
                  <a:lnTo>
                    <a:pt x="162920" y="0"/>
                  </a:lnTo>
                  <a:close/>
                </a:path>
              </a:pathLst>
            </a:custGeom>
            <a:solidFill>
              <a:srgbClr val="F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5043752" y="2964687"/>
              <a:ext cx="261620" cy="220979"/>
            </a:xfrm>
            <a:custGeom>
              <a:avLst/>
              <a:gdLst/>
              <a:ahLst/>
              <a:cxnLst/>
              <a:rect l="l" t="t" r="r" b="b"/>
              <a:pathLst>
                <a:path w="261620" h="220980">
                  <a:moveTo>
                    <a:pt x="188139" y="0"/>
                  </a:moveTo>
                  <a:lnTo>
                    <a:pt x="0" y="188139"/>
                  </a:lnTo>
                  <a:lnTo>
                    <a:pt x="53915" y="220584"/>
                  </a:lnTo>
                  <a:lnTo>
                    <a:pt x="261346" y="13153"/>
                  </a:lnTo>
                  <a:lnTo>
                    <a:pt x="211507" y="7111"/>
                  </a:lnTo>
                  <a:lnTo>
                    <a:pt x="188139" y="0"/>
                  </a:lnTo>
                  <a:close/>
                </a:path>
              </a:pathLst>
            </a:custGeom>
            <a:solidFill>
              <a:srgbClr val="F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5092910" y="2977017"/>
              <a:ext cx="281305" cy="240665"/>
            </a:xfrm>
            <a:custGeom>
              <a:avLst/>
              <a:gdLst/>
              <a:ahLst/>
              <a:cxnLst/>
              <a:rect l="l" t="t" r="r" b="b"/>
              <a:pathLst>
                <a:path w="281304" h="240664">
                  <a:moveTo>
                    <a:pt x="205392" y="0"/>
                  </a:moveTo>
                  <a:lnTo>
                    <a:pt x="0" y="205392"/>
                  </a:lnTo>
                  <a:lnTo>
                    <a:pt x="46779" y="233542"/>
                  </a:lnTo>
                  <a:lnTo>
                    <a:pt x="53879" y="240413"/>
                  </a:lnTo>
                  <a:lnTo>
                    <a:pt x="281180" y="13111"/>
                  </a:lnTo>
                  <a:lnTo>
                    <a:pt x="246169" y="4942"/>
                  </a:lnTo>
                  <a:lnTo>
                    <a:pt x="205392" y="0"/>
                  </a:lnTo>
                  <a:close/>
                </a:path>
              </a:pathLst>
            </a:custGeom>
            <a:solidFill>
              <a:srgbClr val="F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5142621" y="2988564"/>
              <a:ext cx="305435" cy="268605"/>
            </a:xfrm>
            <a:custGeom>
              <a:avLst/>
              <a:gdLst/>
              <a:ahLst/>
              <a:cxnLst/>
              <a:rect l="l" t="t" r="r" b="b"/>
              <a:pathLst>
                <a:path w="305435" h="268604">
                  <a:moveTo>
                    <a:pt x="224763" y="0"/>
                  </a:moveTo>
                  <a:lnTo>
                    <a:pt x="0" y="224832"/>
                  </a:lnTo>
                  <a:lnTo>
                    <a:pt x="44828" y="268215"/>
                  </a:lnTo>
                  <a:lnTo>
                    <a:pt x="304408" y="8635"/>
                  </a:lnTo>
                  <a:lnTo>
                    <a:pt x="292978" y="8635"/>
                  </a:lnTo>
                  <a:lnTo>
                    <a:pt x="272658" y="2285"/>
                  </a:lnTo>
                  <a:lnTo>
                    <a:pt x="234558" y="2285"/>
                  </a:lnTo>
                  <a:lnTo>
                    <a:pt x="224763" y="0"/>
                  </a:lnTo>
                  <a:close/>
                </a:path>
                <a:path w="305435" h="268604">
                  <a:moveTo>
                    <a:pt x="304878" y="8165"/>
                  </a:moveTo>
                  <a:lnTo>
                    <a:pt x="301868" y="8635"/>
                  </a:lnTo>
                  <a:lnTo>
                    <a:pt x="304408" y="8635"/>
                  </a:lnTo>
                  <a:lnTo>
                    <a:pt x="304878" y="8165"/>
                  </a:lnTo>
                  <a:close/>
                </a:path>
              </a:pathLst>
            </a:custGeom>
            <a:solidFill>
              <a:srgbClr val="F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5183227" y="2981913"/>
              <a:ext cx="359410" cy="314325"/>
            </a:xfrm>
            <a:custGeom>
              <a:avLst/>
              <a:gdLst/>
              <a:ahLst/>
              <a:cxnLst/>
              <a:rect l="l" t="t" r="r" b="b"/>
              <a:pathLst>
                <a:path w="359410" h="314325">
                  <a:moveTo>
                    <a:pt x="359099" y="0"/>
                  </a:moveTo>
                  <a:lnTo>
                    <a:pt x="261262" y="15287"/>
                  </a:lnTo>
                  <a:lnTo>
                    <a:pt x="255572" y="15287"/>
                  </a:lnTo>
                  <a:lnTo>
                    <a:pt x="0" y="270780"/>
                  </a:lnTo>
                  <a:lnTo>
                    <a:pt x="44883" y="314215"/>
                  </a:lnTo>
                  <a:lnTo>
                    <a:pt x="359099" y="0"/>
                  </a:lnTo>
                  <a:close/>
                </a:path>
              </a:pathLst>
            </a:custGeom>
            <a:solidFill>
              <a:srgbClr val="F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5224238" y="2971800"/>
              <a:ext cx="407034" cy="363855"/>
            </a:xfrm>
            <a:custGeom>
              <a:avLst/>
              <a:gdLst/>
              <a:ahLst/>
              <a:cxnLst/>
              <a:rect l="l" t="t" r="r" b="b"/>
              <a:pathLst>
                <a:path w="407035" h="363854">
                  <a:moveTo>
                    <a:pt x="401861" y="0"/>
                  </a:moveTo>
                  <a:lnTo>
                    <a:pt x="382811" y="0"/>
                  </a:lnTo>
                  <a:lnTo>
                    <a:pt x="309057" y="11524"/>
                  </a:lnTo>
                  <a:lnTo>
                    <a:pt x="0" y="320581"/>
                  </a:lnTo>
                  <a:lnTo>
                    <a:pt x="44183" y="363339"/>
                  </a:lnTo>
                  <a:lnTo>
                    <a:pt x="406419" y="1215"/>
                  </a:lnTo>
                  <a:lnTo>
                    <a:pt x="401861" y="0"/>
                  </a:lnTo>
                  <a:close/>
                </a:path>
              </a:pathLst>
            </a:custGeom>
            <a:solidFill>
              <a:srgbClr val="F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5264253" y="2971800"/>
              <a:ext cx="433705" cy="403225"/>
            </a:xfrm>
            <a:custGeom>
              <a:avLst/>
              <a:gdLst/>
              <a:ahLst/>
              <a:cxnLst/>
              <a:rect l="l" t="t" r="r" b="b"/>
              <a:pathLst>
                <a:path w="433704" h="403225">
                  <a:moveTo>
                    <a:pt x="361845" y="0"/>
                  </a:moveTo>
                  <a:lnTo>
                    <a:pt x="359305" y="0"/>
                  </a:lnTo>
                  <a:lnTo>
                    <a:pt x="0" y="359305"/>
                  </a:lnTo>
                  <a:lnTo>
                    <a:pt x="45178" y="403027"/>
                  </a:lnTo>
                  <a:lnTo>
                    <a:pt x="433525" y="14680"/>
                  </a:lnTo>
                  <a:lnTo>
                    <a:pt x="399945" y="10160"/>
                  </a:lnTo>
                  <a:lnTo>
                    <a:pt x="361845" y="0"/>
                  </a:lnTo>
                  <a:close/>
                </a:path>
              </a:pathLst>
            </a:custGeom>
            <a:solidFill>
              <a:srgbClr val="F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5305560" y="2985576"/>
              <a:ext cx="462915" cy="427990"/>
            </a:xfrm>
            <a:custGeom>
              <a:avLst/>
              <a:gdLst/>
              <a:ahLst/>
              <a:cxnLst/>
              <a:rect l="l" t="t" r="r" b="b"/>
              <a:pathLst>
                <a:path w="462914" h="427989">
                  <a:moveTo>
                    <a:pt x="385503" y="0"/>
                  </a:moveTo>
                  <a:lnTo>
                    <a:pt x="0" y="385503"/>
                  </a:lnTo>
                  <a:lnTo>
                    <a:pt x="43887" y="427975"/>
                  </a:lnTo>
                  <a:lnTo>
                    <a:pt x="462913" y="8950"/>
                  </a:lnTo>
                  <a:lnTo>
                    <a:pt x="424679" y="5273"/>
                  </a:lnTo>
                  <a:lnTo>
                    <a:pt x="385503" y="0"/>
                  </a:lnTo>
                  <a:close/>
                </a:path>
              </a:pathLst>
            </a:custGeom>
            <a:solidFill>
              <a:srgbClr val="E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5346221" y="2993969"/>
              <a:ext cx="494665" cy="459740"/>
            </a:xfrm>
            <a:custGeom>
              <a:avLst/>
              <a:gdLst/>
              <a:ahLst/>
              <a:cxnLst/>
              <a:rect l="l" t="t" r="r" b="b"/>
              <a:pathLst>
                <a:path w="494664" h="459739">
                  <a:moveTo>
                    <a:pt x="416459" y="0"/>
                  </a:moveTo>
                  <a:lnTo>
                    <a:pt x="0" y="416459"/>
                  </a:lnTo>
                  <a:lnTo>
                    <a:pt x="44533" y="459556"/>
                  </a:lnTo>
                  <a:lnTo>
                    <a:pt x="494232" y="9856"/>
                  </a:lnTo>
                  <a:lnTo>
                    <a:pt x="450058" y="3230"/>
                  </a:lnTo>
                  <a:lnTo>
                    <a:pt x="416459" y="0"/>
                  </a:lnTo>
                  <a:close/>
                </a:path>
              </a:pathLst>
            </a:custGeom>
            <a:solidFill>
              <a:srgbClr val="E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5386882" y="3002832"/>
              <a:ext cx="523875" cy="490220"/>
            </a:xfrm>
            <a:custGeom>
              <a:avLst/>
              <a:gdLst/>
              <a:ahLst/>
              <a:cxnLst/>
              <a:rect l="l" t="t" r="r" b="b"/>
              <a:pathLst>
                <a:path w="523875" h="490220">
                  <a:moveTo>
                    <a:pt x="446945" y="0"/>
                  </a:moveTo>
                  <a:lnTo>
                    <a:pt x="0" y="446945"/>
                  </a:lnTo>
                  <a:lnTo>
                    <a:pt x="28398" y="474427"/>
                  </a:lnTo>
                  <a:lnTo>
                    <a:pt x="44373" y="490202"/>
                  </a:lnTo>
                  <a:lnTo>
                    <a:pt x="523740" y="10835"/>
                  </a:lnTo>
                  <a:lnTo>
                    <a:pt x="485598" y="5797"/>
                  </a:lnTo>
                  <a:lnTo>
                    <a:pt x="446945" y="0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5428060" y="2997200"/>
              <a:ext cx="579120" cy="535940"/>
            </a:xfrm>
            <a:custGeom>
              <a:avLst/>
              <a:gdLst/>
              <a:ahLst/>
              <a:cxnLst/>
              <a:rect l="l" t="t" r="r" b="b"/>
              <a:pathLst>
                <a:path w="579120" h="535939">
                  <a:moveTo>
                    <a:pt x="476952" y="15726"/>
                  </a:moveTo>
                  <a:lnTo>
                    <a:pt x="0" y="492679"/>
                  </a:lnTo>
                  <a:lnTo>
                    <a:pt x="43453" y="535586"/>
                  </a:lnTo>
                  <a:lnTo>
                    <a:pt x="558719" y="20320"/>
                  </a:lnTo>
                  <a:lnTo>
                    <a:pt x="511729" y="20320"/>
                  </a:lnTo>
                  <a:lnTo>
                    <a:pt x="476952" y="15726"/>
                  </a:lnTo>
                  <a:close/>
                </a:path>
                <a:path w="579120" h="535939">
                  <a:moveTo>
                    <a:pt x="579039" y="0"/>
                  </a:moveTo>
                  <a:lnTo>
                    <a:pt x="559989" y="11430"/>
                  </a:lnTo>
                  <a:lnTo>
                    <a:pt x="511729" y="20320"/>
                  </a:lnTo>
                  <a:lnTo>
                    <a:pt x="558719" y="20320"/>
                  </a:lnTo>
                  <a:lnTo>
                    <a:pt x="57903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5467679" y="2990850"/>
              <a:ext cx="603250" cy="582295"/>
            </a:xfrm>
            <a:custGeom>
              <a:avLst/>
              <a:gdLst/>
              <a:ahLst/>
              <a:cxnLst/>
              <a:rect l="l" t="t" r="r" b="b"/>
              <a:pathLst>
                <a:path w="603250" h="582295">
                  <a:moveTo>
                    <a:pt x="549580" y="0"/>
                  </a:moveTo>
                  <a:lnTo>
                    <a:pt x="539420" y="6350"/>
                  </a:lnTo>
                  <a:lnTo>
                    <a:pt x="520370" y="17779"/>
                  </a:lnTo>
                  <a:lnTo>
                    <a:pt x="0" y="538150"/>
                  </a:lnTo>
                  <a:lnTo>
                    <a:pt x="44092" y="581688"/>
                  </a:lnTo>
                  <a:lnTo>
                    <a:pt x="602666" y="23114"/>
                  </a:lnTo>
                  <a:lnTo>
                    <a:pt x="577520" y="6350"/>
                  </a:lnTo>
                  <a:lnTo>
                    <a:pt x="549580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5508283" y="3011122"/>
              <a:ext cx="608965" cy="601345"/>
            </a:xfrm>
            <a:custGeom>
              <a:avLst/>
              <a:gdLst/>
              <a:ahLst/>
              <a:cxnLst/>
              <a:rect l="l" t="t" r="r" b="b"/>
              <a:pathLst>
                <a:path w="608964" h="601345">
                  <a:moveTo>
                    <a:pt x="557799" y="0"/>
                  </a:moveTo>
                  <a:lnTo>
                    <a:pt x="0" y="557971"/>
                  </a:lnTo>
                  <a:lnTo>
                    <a:pt x="43746" y="601167"/>
                  </a:lnTo>
                  <a:lnTo>
                    <a:pt x="608344" y="36569"/>
                  </a:lnTo>
                  <a:lnTo>
                    <a:pt x="594066" y="24177"/>
                  </a:lnTo>
                  <a:lnTo>
                    <a:pt x="557799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5548195" y="3044151"/>
              <a:ext cx="612140" cy="608965"/>
            </a:xfrm>
            <a:custGeom>
              <a:avLst/>
              <a:gdLst/>
              <a:ahLst/>
              <a:cxnLst/>
              <a:rect l="l" t="t" r="r" b="b"/>
              <a:pathLst>
                <a:path w="612139" h="608964">
                  <a:moveTo>
                    <a:pt x="564352" y="0"/>
                  </a:moveTo>
                  <a:lnTo>
                    <a:pt x="0" y="564352"/>
                  </a:lnTo>
                  <a:lnTo>
                    <a:pt x="44731" y="608521"/>
                  </a:lnTo>
                  <a:lnTo>
                    <a:pt x="611945" y="41307"/>
                  </a:lnTo>
                  <a:lnTo>
                    <a:pt x="564352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5588454" y="3081327"/>
              <a:ext cx="617220" cy="615315"/>
            </a:xfrm>
            <a:custGeom>
              <a:avLst/>
              <a:gdLst/>
              <a:ahLst/>
              <a:cxnLst/>
              <a:rect l="l" t="t" r="r" b="b"/>
              <a:pathLst>
                <a:path w="617220" h="615314">
                  <a:moveTo>
                    <a:pt x="566927" y="0"/>
                  </a:moveTo>
                  <a:lnTo>
                    <a:pt x="0" y="566927"/>
                  </a:lnTo>
                  <a:lnTo>
                    <a:pt x="28755" y="595322"/>
                  </a:lnTo>
                  <a:lnTo>
                    <a:pt x="39839" y="614718"/>
                  </a:lnTo>
                  <a:lnTo>
                    <a:pt x="617076" y="37481"/>
                  </a:lnTo>
                  <a:lnTo>
                    <a:pt x="590095" y="22552"/>
                  </a:lnTo>
                  <a:lnTo>
                    <a:pt x="581205" y="12392"/>
                  </a:lnTo>
                  <a:lnTo>
                    <a:pt x="566927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5625522" y="3116094"/>
              <a:ext cx="632460" cy="631825"/>
            </a:xfrm>
            <a:custGeom>
              <a:avLst/>
              <a:gdLst/>
              <a:ahLst/>
              <a:cxnLst/>
              <a:rect l="l" t="t" r="r" b="b"/>
              <a:pathLst>
                <a:path w="632460" h="631825">
                  <a:moveTo>
                    <a:pt x="575102" y="0"/>
                  </a:moveTo>
                  <a:lnTo>
                    <a:pt x="0" y="575102"/>
                  </a:lnTo>
                  <a:lnTo>
                    <a:pt x="32327" y="631675"/>
                  </a:lnTo>
                  <a:lnTo>
                    <a:pt x="632334" y="31668"/>
                  </a:lnTo>
                  <a:lnTo>
                    <a:pt x="575102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5655078" y="3145048"/>
              <a:ext cx="654050" cy="653415"/>
            </a:xfrm>
            <a:custGeom>
              <a:avLst/>
              <a:gdLst/>
              <a:ahLst/>
              <a:cxnLst/>
              <a:rect l="l" t="t" r="r" b="b"/>
              <a:pathLst>
                <a:path w="654050" h="653414">
                  <a:moveTo>
                    <a:pt x="597872" y="0"/>
                  </a:moveTo>
                  <a:lnTo>
                    <a:pt x="0" y="597872"/>
                  </a:lnTo>
                  <a:lnTo>
                    <a:pt x="31612" y="653194"/>
                  </a:lnTo>
                  <a:lnTo>
                    <a:pt x="653962" y="31036"/>
                  </a:lnTo>
                  <a:lnTo>
                    <a:pt x="597872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5683711" y="3173097"/>
              <a:ext cx="677545" cy="652780"/>
            </a:xfrm>
            <a:custGeom>
              <a:avLst/>
              <a:gdLst/>
              <a:ahLst/>
              <a:cxnLst/>
              <a:rect l="l" t="t" r="r" b="b"/>
              <a:pathLst>
                <a:path w="677545" h="652779">
                  <a:moveTo>
                    <a:pt x="619930" y="0"/>
                  </a:moveTo>
                  <a:lnTo>
                    <a:pt x="0" y="619930"/>
                  </a:lnTo>
                  <a:lnTo>
                    <a:pt x="9698" y="636902"/>
                  </a:lnTo>
                  <a:lnTo>
                    <a:pt x="56594" y="652236"/>
                  </a:lnTo>
                  <a:lnTo>
                    <a:pt x="677162" y="31668"/>
                  </a:lnTo>
                  <a:lnTo>
                    <a:pt x="619930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5734563" y="2743200"/>
              <a:ext cx="1133475" cy="1101725"/>
            </a:xfrm>
            <a:custGeom>
              <a:avLst/>
              <a:gdLst/>
              <a:ahLst/>
              <a:cxnLst/>
              <a:rect l="l" t="t" r="r" b="b"/>
              <a:pathLst>
                <a:path w="1133475" h="1101725">
                  <a:moveTo>
                    <a:pt x="621404" y="458851"/>
                  </a:moveTo>
                  <a:lnTo>
                    <a:pt x="0" y="1080256"/>
                  </a:lnTo>
                  <a:lnTo>
                    <a:pt x="65080" y="1101535"/>
                  </a:lnTo>
                  <a:lnTo>
                    <a:pt x="677001" y="489614"/>
                  </a:lnTo>
                  <a:lnTo>
                    <a:pt x="621404" y="458851"/>
                  </a:lnTo>
                  <a:close/>
                </a:path>
                <a:path w="1133475" h="1101725">
                  <a:moveTo>
                    <a:pt x="1101846" y="0"/>
                  </a:moveTo>
                  <a:lnTo>
                    <a:pt x="1082466" y="84150"/>
                  </a:lnTo>
                  <a:lnTo>
                    <a:pt x="1132948" y="33667"/>
                  </a:lnTo>
                  <a:lnTo>
                    <a:pt x="1101846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5794858" y="2773566"/>
              <a:ext cx="1111885" cy="1091565"/>
            </a:xfrm>
            <a:custGeom>
              <a:avLst/>
              <a:gdLst/>
              <a:ahLst/>
              <a:cxnLst/>
              <a:rect l="l" t="t" r="r" b="b"/>
              <a:pathLst>
                <a:path w="1111884" h="1091564">
                  <a:moveTo>
                    <a:pt x="612618" y="456986"/>
                  </a:moveTo>
                  <a:lnTo>
                    <a:pt x="0" y="1069604"/>
                  </a:lnTo>
                  <a:lnTo>
                    <a:pt x="66037" y="1091197"/>
                  </a:lnTo>
                  <a:lnTo>
                    <a:pt x="669032" y="488201"/>
                  </a:lnTo>
                  <a:lnTo>
                    <a:pt x="612618" y="456986"/>
                  </a:lnTo>
                  <a:close/>
                </a:path>
                <a:path w="1111884" h="1091564">
                  <a:moveTo>
                    <a:pt x="1069604" y="0"/>
                  </a:moveTo>
                  <a:lnTo>
                    <a:pt x="1024067" y="45550"/>
                  </a:lnTo>
                  <a:lnTo>
                    <a:pt x="997851" y="159383"/>
                  </a:lnTo>
                  <a:lnTo>
                    <a:pt x="1111684" y="45550"/>
                  </a:lnTo>
                  <a:lnTo>
                    <a:pt x="1069604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4653279" y="2815156"/>
              <a:ext cx="2291080" cy="2284095"/>
            </a:xfrm>
            <a:custGeom>
              <a:avLst/>
              <a:gdLst/>
              <a:ahLst/>
              <a:cxnLst/>
              <a:rect l="l" t="t" r="r" b="b"/>
              <a:pathLst>
                <a:path w="2291079" h="2284095">
                  <a:moveTo>
                    <a:pt x="67310" y="2214043"/>
                  </a:moveTo>
                  <a:lnTo>
                    <a:pt x="0" y="2263573"/>
                  </a:lnTo>
                  <a:lnTo>
                    <a:pt x="52374" y="2283589"/>
                  </a:lnTo>
                  <a:lnTo>
                    <a:pt x="94615" y="2241348"/>
                  </a:lnTo>
                  <a:lnTo>
                    <a:pt x="67310" y="2214043"/>
                  </a:lnTo>
                  <a:close/>
                </a:path>
                <a:path w="2291079" h="2284095">
                  <a:moveTo>
                    <a:pt x="1805705" y="443898"/>
                  </a:moveTo>
                  <a:lnTo>
                    <a:pt x="1201873" y="1047730"/>
                  </a:lnTo>
                  <a:lnTo>
                    <a:pt x="1266954" y="1069009"/>
                  </a:lnTo>
                  <a:lnTo>
                    <a:pt x="1861302" y="474661"/>
                  </a:lnTo>
                  <a:lnTo>
                    <a:pt x="1805705" y="443898"/>
                  </a:lnTo>
                  <a:close/>
                </a:path>
                <a:path w="2291079" h="2284095">
                  <a:moveTo>
                    <a:pt x="2249603" y="0"/>
                  </a:moveTo>
                  <a:lnTo>
                    <a:pt x="2141710" y="107893"/>
                  </a:lnTo>
                  <a:lnTo>
                    <a:pt x="2134870" y="137593"/>
                  </a:lnTo>
                  <a:lnTo>
                    <a:pt x="2143045" y="192917"/>
                  </a:lnTo>
                  <a:lnTo>
                    <a:pt x="2291073" y="44890"/>
                  </a:lnTo>
                  <a:lnTo>
                    <a:pt x="2249603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4700302" y="2856560"/>
              <a:ext cx="2284095" cy="2265045"/>
            </a:xfrm>
            <a:custGeom>
              <a:avLst/>
              <a:gdLst/>
              <a:ahLst/>
              <a:cxnLst/>
              <a:rect l="l" t="t" r="r" b="b"/>
              <a:pathLst>
                <a:path w="2284095" h="2265045">
                  <a:moveTo>
                    <a:pt x="43900" y="2196253"/>
                  </a:moveTo>
                  <a:lnTo>
                    <a:pt x="0" y="2240140"/>
                  </a:lnTo>
                  <a:lnTo>
                    <a:pt x="64157" y="2264659"/>
                  </a:lnTo>
                  <a:lnTo>
                    <a:pt x="114841" y="2213976"/>
                  </a:lnTo>
                  <a:lnTo>
                    <a:pt x="58387" y="2210739"/>
                  </a:lnTo>
                  <a:lnTo>
                    <a:pt x="43900" y="2196253"/>
                  </a:lnTo>
                  <a:close/>
                </a:path>
                <a:path w="2284095" h="2265045">
                  <a:moveTo>
                    <a:pt x="1809876" y="430821"/>
                  </a:moveTo>
                  <a:lnTo>
                    <a:pt x="1214638" y="1025875"/>
                  </a:lnTo>
                  <a:lnTo>
                    <a:pt x="1281183" y="1047633"/>
                  </a:lnTo>
                  <a:lnTo>
                    <a:pt x="1865841" y="462975"/>
                  </a:lnTo>
                  <a:lnTo>
                    <a:pt x="1859247" y="458139"/>
                  </a:lnTo>
                  <a:lnTo>
                    <a:pt x="1809876" y="430821"/>
                  </a:lnTo>
                  <a:close/>
                </a:path>
                <a:path w="2284095" h="2265045">
                  <a:moveTo>
                    <a:pt x="2240830" y="0"/>
                  </a:moveTo>
                  <a:lnTo>
                    <a:pt x="2095153" y="145631"/>
                  </a:lnTo>
                  <a:lnTo>
                    <a:pt x="2106488" y="222328"/>
                  </a:lnTo>
                  <a:lnTo>
                    <a:pt x="2283642" y="45174"/>
                  </a:lnTo>
                  <a:lnTo>
                    <a:pt x="2259297" y="19989"/>
                  </a:lnTo>
                  <a:lnTo>
                    <a:pt x="2240830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4758947" y="2897860"/>
              <a:ext cx="2264410" cy="2245995"/>
            </a:xfrm>
            <a:custGeom>
              <a:avLst/>
              <a:gdLst/>
              <a:ahLst/>
              <a:cxnLst/>
              <a:rect l="l" t="t" r="r" b="b"/>
              <a:pathLst>
                <a:path w="2264409" h="2245995">
                  <a:moveTo>
                    <a:pt x="48989" y="2172262"/>
                  </a:moveTo>
                  <a:lnTo>
                    <a:pt x="0" y="2221252"/>
                  </a:lnTo>
                  <a:lnTo>
                    <a:pt x="63400" y="2245481"/>
                  </a:lnTo>
                  <a:lnTo>
                    <a:pt x="131868" y="2177013"/>
                  </a:lnTo>
                  <a:lnTo>
                    <a:pt x="48989" y="2172262"/>
                  </a:lnTo>
                  <a:close/>
                </a:path>
                <a:path w="2264409" h="2245995">
                  <a:moveTo>
                    <a:pt x="965771" y="1343110"/>
                  </a:moveTo>
                  <a:lnTo>
                    <a:pt x="877312" y="1369339"/>
                  </a:lnTo>
                  <a:lnTo>
                    <a:pt x="676652" y="1609369"/>
                  </a:lnTo>
                  <a:lnTo>
                    <a:pt x="623898" y="1684983"/>
                  </a:lnTo>
                  <a:lnTo>
                    <a:pt x="965771" y="1343110"/>
                  </a:lnTo>
                  <a:close/>
                </a:path>
                <a:path w="2264409" h="2245995">
                  <a:moveTo>
                    <a:pt x="1802800" y="418451"/>
                  </a:moveTo>
                  <a:lnTo>
                    <a:pt x="1216796" y="1004456"/>
                  </a:lnTo>
                  <a:lnTo>
                    <a:pt x="1282833" y="1026048"/>
                  </a:lnTo>
                  <a:lnTo>
                    <a:pt x="1853356" y="455525"/>
                  </a:lnTo>
                  <a:lnTo>
                    <a:pt x="1802800" y="418451"/>
                  </a:lnTo>
                  <a:close/>
                </a:path>
                <a:path w="2264409" h="2245995">
                  <a:moveTo>
                    <a:pt x="2221252" y="0"/>
                  </a:moveTo>
                  <a:lnTo>
                    <a:pt x="2046862" y="174389"/>
                  </a:lnTo>
                  <a:lnTo>
                    <a:pt x="2058145" y="250736"/>
                  </a:lnTo>
                  <a:lnTo>
                    <a:pt x="2264324" y="44557"/>
                  </a:lnTo>
                  <a:lnTo>
                    <a:pt x="2221252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4817584" y="2938724"/>
              <a:ext cx="2245360" cy="2224405"/>
            </a:xfrm>
            <a:custGeom>
              <a:avLst/>
              <a:gdLst/>
              <a:ahLst/>
              <a:cxnLst/>
              <a:rect l="l" t="t" r="r" b="b"/>
              <a:pathLst>
                <a:path w="2245359" h="2224404">
                  <a:moveTo>
                    <a:pt x="66984" y="2135791"/>
                  </a:moveTo>
                  <a:lnTo>
                    <a:pt x="0" y="2202796"/>
                  </a:lnTo>
                  <a:lnTo>
                    <a:pt x="35085" y="2216205"/>
                  </a:lnTo>
                  <a:lnTo>
                    <a:pt x="65128" y="2224262"/>
                  </a:lnTo>
                  <a:lnTo>
                    <a:pt x="149385" y="2140005"/>
                  </a:lnTo>
                  <a:lnTo>
                    <a:pt x="140495" y="2140005"/>
                  </a:lnTo>
                  <a:lnTo>
                    <a:pt x="66984" y="2135791"/>
                  </a:lnTo>
                  <a:close/>
                </a:path>
                <a:path w="2245359" h="2224404">
                  <a:moveTo>
                    <a:pt x="154560" y="2134830"/>
                  </a:moveTo>
                  <a:lnTo>
                    <a:pt x="140495" y="2140005"/>
                  </a:lnTo>
                  <a:lnTo>
                    <a:pt x="149385" y="2140005"/>
                  </a:lnTo>
                  <a:lnTo>
                    <a:pt x="154560" y="2134830"/>
                  </a:lnTo>
                  <a:close/>
                </a:path>
                <a:path w="2245359" h="2224404">
                  <a:moveTo>
                    <a:pt x="1020868" y="1268522"/>
                  </a:moveTo>
                  <a:lnTo>
                    <a:pt x="897382" y="1305137"/>
                  </a:lnTo>
                  <a:lnTo>
                    <a:pt x="580869" y="1621747"/>
                  </a:lnTo>
                  <a:lnTo>
                    <a:pt x="503715" y="1732335"/>
                  </a:lnTo>
                  <a:lnTo>
                    <a:pt x="437040" y="1852350"/>
                  </a:lnTo>
                  <a:lnTo>
                    <a:pt x="1020868" y="1268522"/>
                  </a:lnTo>
                  <a:close/>
                </a:path>
                <a:path w="2245359" h="2224404">
                  <a:moveTo>
                    <a:pt x="1790602" y="411642"/>
                  </a:moveTo>
                  <a:lnTo>
                    <a:pt x="1218952" y="983468"/>
                  </a:lnTo>
                  <a:lnTo>
                    <a:pt x="1284492" y="1004898"/>
                  </a:lnTo>
                  <a:lnTo>
                    <a:pt x="1840879" y="448511"/>
                  </a:lnTo>
                  <a:lnTo>
                    <a:pt x="1790602" y="411642"/>
                  </a:lnTo>
                  <a:close/>
                </a:path>
                <a:path w="2245359" h="2224404">
                  <a:moveTo>
                    <a:pt x="2202118" y="0"/>
                  </a:moveTo>
                  <a:lnTo>
                    <a:pt x="1998581" y="203599"/>
                  </a:lnTo>
                  <a:lnTo>
                    <a:pt x="2008665" y="271835"/>
                  </a:lnTo>
                  <a:lnTo>
                    <a:pt x="2011803" y="277587"/>
                  </a:lnTo>
                  <a:lnTo>
                    <a:pt x="2245014" y="44375"/>
                  </a:lnTo>
                  <a:lnTo>
                    <a:pt x="2202118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4876703" y="2979226"/>
              <a:ext cx="2225675" cy="2200910"/>
            </a:xfrm>
            <a:custGeom>
              <a:avLst/>
              <a:gdLst/>
              <a:ahLst/>
              <a:cxnLst/>
              <a:rect l="l" t="t" r="r" b="b"/>
              <a:pathLst>
                <a:path w="2225675" h="2200910">
                  <a:moveTo>
                    <a:pt x="1067089" y="1203405"/>
                  </a:moveTo>
                  <a:lnTo>
                    <a:pt x="977996" y="1223203"/>
                  </a:lnTo>
                  <a:lnTo>
                    <a:pt x="950916" y="1231233"/>
                  </a:lnTo>
                  <a:lnTo>
                    <a:pt x="387446" y="1794703"/>
                  </a:lnTo>
                  <a:lnTo>
                    <a:pt x="330296" y="1897573"/>
                  </a:lnTo>
                  <a:lnTo>
                    <a:pt x="215996" y="2049973"/>
                  </a:lnTo>
                  <a:lnTo>
                    <a:pt x="83385" y="2098764"/>
                  </a:lnTo>
                  <a:lnTo>
                    <a:pt x="0" y="2182149"/>
                  </a:lnTo>
                  <a:lnTo>
                    <a:pt x="69902" y="2200898"/>
                  </a:lnTo>
                  <a:lnTo>
                    <a:pt x="1067089" y="1203405"/>
                  </a:lnTo>
                  <a:close/>
                </a:path>
                <a:path w="2225675" h="2200910">
                  <a:moveTo>
                    <a:pt x="1777363" y="404786"/>
                  </a:moveTo>
                  <a:lnTo>
                    <a:pt x="1219629" y="962519"/>
                  </a:lnTo>
                  <a:lnTo>
                    <a:pt x="1282796" y="983173"/>
                  </a:lnTo>
                  <a:lnTo>
                    <a:pt x="1286478" y="983948"/>
                  </a:lnTo>
                  <a:lnTo>
                    <a:pt x="1828196" y="442063"/>
                  </a:lnTo>
                  <a:lnTo>
                    <a:pt x="1777363" y="404786"/>
                  </a:lnTo>
                  <a:close/>
                </a:path>
                <a:path w="2225675" h="2200910">
                  <a:moveTo>
                    <a:pt x="2182149" y="0"/>
                  </a:moveTo>
                  <a:lnTo>
                    <a:pt x="1949994" y="232155"/>
                  </a:lnTo>
                  <a:lnTo>
                    <a:pt x="1981075" y="289137"/>
                  </a:lnTo>
                  <a:lnTo>
                    <a:pt x="2225398" y="44739"/>
                  </a:lnTo>
                  <a:lnTo>
                    <a:pt x="2182149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4939792" y="3019909"/>
              <a:ext cx="2201545" cy="2177415"/>
            </a:xfrm>
            <a:custGeom>
              <a:avLst/>
              <a:gdLst/>
              <a:ahLst/>
              <a:cxnLst/>
              <a:rect l="l" t="t" r="r" b="b"/>
              <a:pathLst>
                <a:path w="2201545" h="2177415">
                  <a:moveTo>
                    <a:pt x="1105951" y="1140066"/>
                  </a:moveTo>
                  <a:lnTo>
                    <a:pt x="993284" y="1165103"/>
                  </a:lnTo>
                  <a:lnTo>
                    <a:pt x="164337" y="1994050"/>
                  </a:lnTo>
                  <a:lnTo>
                    <a:pt x="152907" y="2009290"/>
                  </a:lnTo>
                  <a:lnTo>
                    <a:pt x="146879" y="2011508"/>
                  </a:lnTo>
                  <a:lnTo>
                    <a:pt x="0" y="2158388"/>
                  </a:lnTo>
                  <a:lnTo>
                    <a:pt x="69097" y="2176920"/>
                  </a:lnTo>
                  <a:lnTo>
                    <a:pt x="1105951" y="1140066"/>
                  </a:lnTo>
                  <a:close/>
                </a:path>
                <a:path w="2201545" h="2177415">
                  <a:moveTo>
                    <a:pt x="1760434" y="397953"/>
                  </a:moveTo>
                  <a:lnTo>
                    <a:pt x="1216836" y="941551"/>
                  </a:lnTo>
                  <a:lnTo>
                    <a:pt x="1219707" y="942490"/>
                  </a:lnTo>
                  <a:lnTo>
                    <a:pt x="1288949" y="957068"/>
                  </a:lnTo>
                  <a:lnTo>
                    <a:pt x="1810990" y="435027"/>
                  </a:lnTo>
                  <a:lnTo>
                    <a:pt x="1760434" y="397953"/>
                  </a:lnTo>
                  <a:close/>
                </a:path>
                <a:path w="2201545" h="2177415">
                  <a:moveTo>
                    <a:pt x="2158388" y="0"/>
                  </a:moveTo>
                  <a:lnTo>
                    <a:pt x="1915144" y="243243"/>
                  </a:lnTo>
                  <a:lnTo>
                    <a:pt x="1946072" y="299945"/>
                  </a:lnTo>
                  <a:lnTo>
                    <a:pt x="2201460" y="44557"/>
                  </a:lnTo>
                  <a:lnTo>
                    <a:pt x="2158388" y="0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5002873" y="3060598"/>
              <a:ext cx="2218055" cy="2170430"/>
            </a:xfrm>
            <a:custGeom>
              <a:avLst/>
              <a:gdLst/>
              <a:ahLst/>
              <a:cxnLst/>
              <a:rect l="l" t="t" r="r" b="b"/>
              <a:pathLst>
                <a:path w="2218054" h="2170429">
                  <a:moveTo>
                    <a:pt x="1242771" y="1059497"/>
                  </a:moveTo>
                  <a:lnTo>
                    <a:pt x="1194727" y="1065631"/>
                  </a:lnTo>
                  <a:lnTo>
                    <a:pt x="1145730" y="1076528"/>
                  </a:lnTo>
                  <a:lnTo>
                    <a:pt x="1135938" y="1078699"/>
                  </a:lnTo>
                  <a:lnTo>
                    <a:pt x="1033068" y="1101559"/>
                  </a:lnTo>
                  <a:lnTo>
                    <a:pt x="0" y="2134628"/>
                  </a:lnTo>
                  <a:lnTo>
                    <a:pt x="69100" y="2153158"/>
                  </a:lnTo>
                  <a:lnTo>
                    <a:pt x="132194" y="2170074"/>
                  </a:lnTo>
                  <a:lnTo>
                    <a:pt x="1242771" y="1059497"/>
                  </a:lnTo>
                  <a:close/>
                </a:path>
                <a:path w="2218054" h="2170429">
                  <a:moveTo>
                    <a:pt x="1840217" y="462051"/>
                  </a:moveTo>
                  <a:lnTo>
                    <a:pt x="1794065" y="428193"/>
                  </a:lnTo>
                  <a:lnTo>
                    <a:pt x="1789671" y="424967"/>
                  </a:lnTo>
                  <a:lnTo>
                    <a:pt x="1743506" y="391121"/>
                  </a:lnTo>
                  <a:lnTo>
                    <a:pt x="1219568" y="915060"/>
                  </a:lnTo>
                  <a:lnTo>
                    <a:pt x="1285659" y="928979"/>
                  </a:lnTo>
                  <a:lnTo>
                    <a:pt x="1358049" y="944219"/>
                  </a:lnTo>
                  <a:lnTo>
                    <a:pt x="1840217" y="462051"/>
                  </a:lnTo>
                  <a:close/>
                </a:path>
                <a:path w="2218054" h="2170429">
                  <a:moveTo>
                    <a:pt x="2217496" y="84772"/>
                  </a:moveTo>
                  <a:lnTo>
                    <a:pt x="2214537" y="82651"/>
                  </a:lnTo>
                  <a:lnTo>
                    <a:pt x="2177694" y="44564"/>
                  </a:lnTo>
                  <a:lnTo>
                    <a:pt x="2173960" y="40678"/>
                  </a:lnTo>
                  <a:lnTo>
                    <a:pt x="2134628" y="0"/>
                  </a:lnTo>
                  <a:lnTo>
                    <a:pt x="1880298" y="254330"/>
                  </a:lnTo>
                  <a:lnTo>
                    <a:pt x="1908530" y="306108"/>
                  </a:lnTo>
                  <a:lnTo>
                    <a:pt x="1939467" y="362800"/>
                  </a:lnTo>
                  <a:lnTo>
                    <a:pt x="2217496" y="84772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5129059" y="3141958"/>
              <a:ext cx="2139315" cy="2106295"/>
            </a:xfrm>
            <a:custGeom>
              <a:avLst/>
              <a:gdLst/>
              <a:ahLst/>
              <a:cxnLst/>
              <a:rect l="l" t="t" r="r" b="b"/>
              <a:pathLst>
                <a:path w="2139315" h="2106295">
                  <a:moveTo>
                    <a:pt x="1209777" y="966224"/>
                  </a:moveTo>
                  <a:lnTo>
                    <a:pt x="1107854" y="979248"/>
                  </a:lnTo>
                  <a:lnTo>
                    <a:pt x="0" y="2087102"/>
                  </a:lnTo>
                  <a:lnTo>
                    <a:pt x="70098" y="2105903"/>
                  </a:lnTo>
                  <a:lnTo>
                    <a:pt x="1209777" y="966224"/>
                  </a:lnTo>
                  <a:close/>
                </a:path>
                <a:path w="2139315" h="2106295">
                  <a:moveTo>
                    <a:pt x="1709646" y="377455"/>
                  </a:moveTo>
                  <a:lnTo>
                    <a:pt x="1225579" y="861523"/>
                  </a:lnTo>
                  <a:lnTo>
                    <a:pt x="1299018" y="876984"/>
                  </a:lnTo>
                  <a:lnTo>
                    <a:pt x="1767783" y="408218"/>
                  </a:lnTo>
                  <a:lnTo>
                    <a:pt x="1716240" y="382291"/>
                  </a:lnTo>
                  <a:lnTo>
                    <a:pt x="1709646" y="377455"/>
                  </a:lnTo>
                  <a:close/>
                </a:path>
                <a:path w="2139315" h="2106295">
                  <a:moveTo>
                    <a:pt x="2087102" y="0"/>
                  </a:moveTo>
                  <a:lnTo>
                    <a:pt x="1810594" y="276507"/>
                  </a:lnTo>
                  <a:lnTo>
                    <a:pt x="1841970" y="334031"/>
                  </a:lnTo>
                  <a:lnTo>
                    <a:pt x="2138727" y="37274"/>
                  </a:lnTo>
                  <a:lnTo>
                    <a:pt x="2088350" y="1291"/>
                  </a:lnTo>
                  <a:lnTo>
                    <a:pt x="2087102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5193149" y="3176058"/>
              <a:ext cx="2120900" cy="2083435"/>
            </a:xfrm>
            <a:custGeom>
              <a:avLst/>
              <a:gdLst/>
              <a:ahLst/>
              <a:cxnLst/>
              <a:rect l="l" t="t" r="r" b="b"/>
              <a:pathLst>
                <a:path w="2120900" h="2083435">
                  <a:moveTo>
                    <a:pt x="1233050" y="920961"/>
                  </a:moveTo>
                  <a:lnTo>
                    <a:pt x="1136951" y="933241"/>
                  </a:lnTo>
                  <a:lnTo>
                    <a:pt x="0" y="2070192"/>
                  </a:lnTo>
                  <a:lnTo>
                    <a:pt x="43060" y="2081741"/>
                  </a:lnTo>
                  <a:lnTo>
                    <a:pt x="73719" y="2082832"/>
                  </a:lnTo>
                  <a:lnTo>
                    <a:pt x="1235279" y="921272"/>
                  </a:lnTo>
                  <a:lnTo>
                    <a:pt x="1233050" y="920961"/>
                  </a:lnTo>
                  <a:close/>
                </a:path>
                <a:path w="2120900" h="2083435">
                  <a:moveTo>
                    <a:pt x="1698623" y="371568"/>
                  </a:moveTo>
                  <a:lnTo>
                    <a:pt x="1228633" y="841559"/>
                  </a:lnTo>
                  <a:lnTo>
                    <a:pt x="1299974" y="856578"/>
                  </a:lnTo>
                  <a:lnTo>
                    <a:pt x="1756080" y="400471"/>
                  </a:lnTo>
                  <a:lnTo>
                    <a:pt x="1698623" y="371568"/>
                  </a:lnTo>
                  <a:close/>
                </a:path>
                <a:path w="2120900" h="2083435">
                  <a:moveTo>
                    <a:pt x="2070192" y="0"/>
                  </a:moveTo>
                  <a:lnTo>
                    <a:pt x="1775191" y="295001"/>
                  </a:lnTo>
                  <a:lnTo>
                    <a:pt x="1805671" y="350881"/>
                  </a:lnTo>
                  <a:lnTo>
                    <a:pt x="2120568" y="35983"/>
                  </a:lnTo>
                  <a:lnTo>
                    <a:pt x="2070192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5259511" y="3208866"/>
              <a:ext cx="2096770" cy="2052955"/>
            </a:xfrm>
            <a:custGeom>
              <a:avLst/>
              <a:gdLst/>
              <a:ahLst/>
              <a:cxnLst/>
              <a:rect l="l" t="t" r="r" b="b"/>
              <a:pathLst>
                <a:path w="2096770" h="2052954">
                  <a:moveTo>
                    <a:pt x="1166688" y="888153"/>
                  </a:moveTo>
                  <a:lnTo>
                    <a:pt x="1160864" y="888897"/>
                  </a:lnTo>
                  <a:lnTo>
                    <a:pt x="0" y="2049762"/>
                  </a:lnTo>
                  <a:lnTo>
                    <a:pt x="85846" y="2052816"/>
                  </a:lnTo>
                  <a:lnTo>
                    <a:pt x="1240254" y="898407"/>
                  </a:lnTo>
                  <a:lnTo>
                    <a:pt x="1166688" y="888153"/>
                  </a:lnTo>
                  <a:close/>
                </a:path>
                <a:path w="2096770" h="2052954">
                  <a:moveTo>
                    <a:pt x="1684649" y="365113"/>
                  </a:moveTo>
                  <a:lnTo>
                    <a:pt x="1227317" y="822444"/>
                  </a:lnTo>
                  <a:lnTo>
                    <a:pt x="1261938" y="829733"/>
                  </a:lnTo>
                  <a:lnTo>
                    <a:pt x="1288537" y="850125"/>
                  </a:lnTo>
                  <a:lnTo>
                    <a:pt x="1743796" y="394865"/>
                  </a:lnTo>
                  <a:lnTo>
                    <a:pt x="1684649" y="365113"/>
                  </a:lnTo>
                  <a:close/>
                </a:path>
                <a:path w="2096770" h="2052954">
                  <a:moveTo>
                    <a:pt x="2049762" y="0"/>
                  </a:moveTo>
                  <a:lnTo>
                    <a:pt x="1736620" y="313142"/>
                  </a:lnTo>
                  <a:lnTo>
                    <a:pt x="1767996" y="370665"/>
                  </a:lnTo>
                  <a:lnTo>
                    <a:pt x="2096142" y="42519"/>
                  </a:lnTo>
                  <a:lnTo>
                    <a:pt x="2091248" y="29633"/>
                  </a:lnTo>
                  <a:lnTo>
                    <a:pt x="204976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5337999" y="3245863"/>
              <a:ext cx="2039620" cy="2018664"/>
            </a:xfrm>
            <a:custGeom>
              <a:avLst/>
              <a:gdLst/>
              <a:ahLst/>
              <a:cxnLst/>
              <a:rect l="l" t="t" r="r" b="b"/>
              <a:pathLst>
                <a:path w="2039620" h="2018664">
                  <a:moveTo>
                    <a:pt x="1155078" y="860478"/>
                  </a:moveTo>
                  <a:lnTo>
                    <a:pt x="0" y="2015557"/>
                  </a:lnTo>
                  <a:lnTo>
                    <a:pt x="83393" y="2018523"/>
                  </a:lnTo>
                  <a:lnTo>
                    <a:pt x="1230873" y="871043"/>
                  </a:lnTo>
                  <a:lnTo>
                    <a:pt x="1155078" y="860478"/>
                  </a:lnTo>
                  <a:close/>
                </a:path>
                <a:path w="2039620" h="2018664">
                  <a:moveTo>
                    <a:pt x="1660238" y="355318"/>
                  </a:moveTo>
                  <a:lnTo>
                    <a:pt x="1205735" y="809821"/>
                  </a:lnTo>
                  <a:lnTo>
                    <a:pt x="1254618" y="847298"/>
                  </a:lnTo>
                  <a:lnTo>
                    <a:pt x="1718120" y="383796"/>
                  </a:lnTo>
                  <a:lnTo>
                    <a:pt x="1716850" y="383796"/>
                  </a:lnTo>
                  <a:lnTo>
                    <a:pt x="1660238" y="355318"/>
                  </a:lnTo>
                  <a:close/>
                </a:path>
                <a:path w="2039620" h="2018664">
                  <a:moveTo>
                    <a:pt x="2015557" y="0"/>
                  </a:moveTo>
                  <a:lnTo>
                    <a:pt x="1686819" y="328738"/>
                  </a:lnTo>
                  <a:lnTo>
                    <a:pt x="1716850" y="383796"/>
                  </a:lnTo>
                  <a:lnTo>
                    <a:pt x="1718120" y="383796"/>
                  </a:lnTo>
                  <a:lnTo>
                    <a:pt x="2039326" y="62591"/>
                  </a:lnTo>
                  <a:lnTo>
                    <a:pt x="2015557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5414034" y="3302932"/>
              <a:ext cx="1985645" cy="1964689"/>
            </a:xfrm>
            <a:custGeom>
              <a:avLst/>
              <a:gdLst/>
              <a:ahLst/>
              <a:cxnLst/>
              <a:rect l="l" t="t" r="r" b="b"/>
              <a:pathLst>
                <a:path w="1985645" h="1964689">
                  <a:moveTo>
                    <a:pt x="1148150" y="813043"/>
                  </a:moveTo>
                  <a:lnTo>
                    <a:pt x="0" y="1961193"/>
                  </a:lnTo>
                  <a:lnTo>
                    <a:pt x="85537" y="1964236"/>
                  </a:lnTo>
                  <a:lnTo>
                    <a:pt x="1226124" y="823297"/>
                  </a:lnTo>
                  <a:lnTo>
                    <a:pt x="1221715" y="823297"/>
                  </a:lnTo>
                  <a:lnTo>
                    <a:pt x="1148150" y="813043"/>
                  </a:lnTo>
                  <a:close/>
                </a:path>
                <a:path w="1985645" h="1964689">
                  <a:moveTo>
                    <a:pt x="1636590" y="324602"/>
                  </a:moveTo>
                  <a:lnTo>
                    <a:pt x="1174270" y="786923"/>
                  </a:lnTo>
                  <a:lnTo>
                    <a:pt x="1221715" y="823297"/>
                  </a:lnTo>
                  <a:lnTo>
                    <a:pt x="1226124" y="823297"/>
                  </a:lnTo>
                  <a:lnTo>
                    <a:pt x="1722541" y="326727"/>
                  </a:lnTo>
                  <a:lnTo>
                    <a:pt x="1640815" y="326727"/>
                  </a:lnTo>
                  <a:lnTo>
                    <a:pt x="1636590" y="324602"/>
                  </a:lnTo>
                  <a:close/>
                </a:path>
                <a:path w="1985645" h="1964689">
                  <a:moveTo>
                    <a:pt x="1961193" y="0"/>
                  </a:moveTo>
                  <a:lnTo>
                    <a:pt x="1638574" y="322619"/>
                  </a:lnTo>
                  <a:lnTo>
                    <a:pt x="1640815" y="326727"/>
                  </a:lnTo>
                  <a:lnTo>
                    <a:pt x="1722541" y="326727"/>
                  </a:lnTo>
                  <a:lnTo>
                    <a:pt x="1985412" y="63776"/>
                  </a:lnTo>
                  <a:lnTo>
                    <a:pt x="1961193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5492522" y="3361841"/>
              <a:ext cx="1929130" cy="1915160"/>
            </a:xfrm>
            <a:custGeom>
              <a:avLst/>
              <a:gdLst/>
              <a:ahLst/>
              <a:cxnLst/>
              <a:rect l="l" t="t" r="r" b="b"/>
              <a:pathLst>
                <a:path w="1929129" h="1915160">
                  <a:moveTo>
                    <a:pt x="1140998" y="764077"/>
                  </a:moveTo>
                  <a:lnTo>
                    <a:pt x="0" y="1905076"/>
                  </a:lnTo>
                  <a:lnTo>
                    <a:pt x="64997" y="1907388"/>
                  </a:lnTo>
                  <a:lnTo>
                    <a:pt x="77089" y="1914675"/>
                  </a:lnTo>
                  <a:lnTo>
                    <a:pt x="1227731" y="764388"/>
                  </a:lnTo>
                  <a:lnTo>
                    <a:pt x="1143227" y="764388"/>
                  </a:lnTo>
                  <a:lnTo>
                    <a:pt x="1140998" y="764077"/>
                  </a:lnTo>
                  <a:close/>
                </a:path>
                <a:path w="1929129" h="1915160">
                  <a:moveTo>
                    <a:pt x="1905076" y="0"/>
                  </a:moveTo>
                  <a:lnTo>
                    <a:pt x="1141790" y="763286"/>
                  </a:lnTo>
                  <a:lnTo>
                    <a:pt x="1143227" y="764388"/>
                  </a:lnTo>
                  <a:lnTo>
                    <a:pt x="1227731" y="764388"/>
                  </a:lnTo>
                  <a:lnTo>
                    <a:pt x="1929092" y="63243"/>
                  </a:lnTo>
                  <a:lnTo>
                    <a:pt x="190507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5565444" y="3419830"/>
              <a:ext cx="1878964" cy="1887220"/>
            </a:xfrm>
            <a:custGeom>
              <a:avLst/>
              <a:gdLst/>
              <a:ahLst/>
              <a:cxnLst/>
              <a:rect l="l" t="t" r="r" b="b"/>
              <a:pathLst>
                <a:path w="1878965" h="1887220">
                  <a:moveTo>
                    <a:pt x="1854175" y="0"/>
                  </a:moveTo>
                  <a:lnTo>
                    <a:pt x="0" y="1854175"/>
                  </a:lnTo>
                  <a:lnTo>
                    <a:pt x="54678" y="1887127"/>
                  </a:lnTo>
                  <a:lnTo>
                    <a:pt x="1878932" y="62872"/>
                  </a:lnTo>
                  <a:lnTo>
                    <a:pt x="1861515" y="19329"/>
                  </a:lnTo>
                  <a:lnTo>
                    <a:pt x="1854175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5615367" y="3477259"/>
              <a:ext cx="1851660" cy="1859914"/>
            </a:xfrm>
            <a:custGeom>
              <a:avLst/>
              <a:gdLst/>
              <a:ahLst/>
              <a:cxnLst/>
              <a:rect l="l" t="t" r="r" b="b"/>
              <a:pathLst>
                <a:path w="1851659" h="1859914">
                  <a:moveTo>
                    <a:pt x="1826832" y="0"/>
                  </a:moveTo>
                  <a:lnTo>
                    <a:pt x="0" y="1826832"/>
                  </a:lnTo>
                  <a:lnTo>
                    <a:pt x="53885" y="1859306"/>
                  </a:lnTo>
                  <a:lnTo>
                    <a:pt x="1851506" y="61685"/>
                  </a:lnTo>
                  <a:lnTo>
                    <a:pt x="1826832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5665291" y="3534409"/>
              <a:ext cx="1824989" cy="1833245"/>
            </a:xfrm>
            <a:custGeom>
              <a:avLst/>
              <a:gdLst/>
              <a:ahLst/>
              <a:cxnLst/>
              <a:rect l="l" t="t" r="r" b="b"/>
              <a:pathLst>
                <a:path w="1824990" h="1833245">
                  <a:moveTo>
                    <a:pt x="1799768" y="0"/>
                  </a:moveTo>
                  <a:lnTo>
                    <a:pt x="0" y="1799768"/>
                  </a:lnTo>
                  <a:lnTo>
                    <a:pt x="54678" y="1832720"/>
                  </a:lnTo>
                  <a:lnTo>
                    <a:pt x="1824805" y="62592"/>
                  </a:lnTo>
                  <a:lnTo>
                    <a:pt x="1799768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5715215" y="3591559"/>
              <a:ext cx="1798320" cy="1798955"/>
            </a:xfrm>
            <a:custGeom>
              <a:avLst/>
              <a:gdLst/>
              <a:ahLst/>
              <a:cxnLst/>
              <a:rect l="l" t="t" r="r" b="b"/>
              <a:pathLst>
                <a:path w="1798320" h="1798954">
                  <a:moveTo>
                    <a:pt x="1772704" y="0"/>
                  </a:moveTo>
                  <a:lnTo>
                    <a:pt x="0" y="1772704"/>
                  </a:lnTo>
                  <a:lnTo>
                    <a:pt x="34074" y="1793240"/>
                  </a:lnTo>
                  <a:lnTo>
                    <a:pt x="61921" y="1798412"/>
                  </a:lnTo>
                  <a:lnTo>
                    <a:pt x="1797741" y="62592"/>
                  </a:lnTo>
                  <a:lnTo>
                    <a:pt x="1772704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5770711" y="3648709"/>
              <a:ext cx="1765935" cy="1753870"/>
            </a:xfrm>
            <a:custGeom>
              <a:avLst/>
              <a:gdLst/>
              <a:ahLst/>
              <a:cxnLst/>
              <a:rect l="l" t="t" r="r" b="b"/>
              <a:pathLst>
                <a:path w="1765934" h="1753870">
                  <a:moveTo>
                    <a:pt x="1740069" y="0"/>
                  </a:moveTo>
                  <a:lnTo>
                    <a:pt x="0" y="1740069"/>
                  </a:lnTo>
                  <a:lnTo>
                    <a:pt x="73902" y="1753797"/>
                  </a:lnTo>
                  <a:lnTo>
                    <a:pt x="1765614" y="62084"/>
                  </a:lnTo>
                  <a:lnTo>
                    <a:pt x="1762929" y="57150"/>
                  </a:lnTo>
                  <a:lnTo>
                    <a:pt x="1740069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5838186" y="3705859"/>
              <a:ext cx="1727200" cy="1709420"/>
            </a:xfrm>
            <a:custGeom>
              <a:avLst/>
              <a:gdLst/>
              <a:ahLst/>
              <a:cxnLst/>
              <a:rect l="l" t="t" r="r" b="b"/>
              <a:pathLst>
                <a:path w="1727200" h="1709420">
                  <a:moveTo>
                    <a:pt x="1695453" y="0"/>
                  </a:moveTo>
                  <a:lnTo>
                    <a:pt x="0" y="1695453"/>
                  </a:lnTo>
                  <a:lnTo>
                    <a:pt x="74973" y="1709380"/>
                  </a:lnTo>
                  <a:lnTo>
                    <a:pt x="1726779" y="57573"/>
                  </a:lnTo>
                  <a:lnTo>
                    <a:pt x="1695453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5906429" y="3757935"/>
              <a:ext cx="1686560" cy="1670050"/>
            </a:xfrm>
            <a:custGeom>
              <a:avLst/>
              <a:gdLst/>
              <a:ahLst/>
              <a:cxnLst/>
              <a:rect l="l" t="t" r="r" b="b"/>
              <a:pathLst>
                <a:path w="1686559" h="1670050">
                  <a:moveTo>
                    <a:pt x="1655545" y="0"/>
                  </a:moveTo>
                  <a:lnTo>
                    <a:pt x="0" y="1656055"/>
                  </a:lnTo>
                  <a:lnTo>
                    <a:pt x="73134" y="1669640"/>
                  </a:lnTo>
                  <a:lnTo>
                    <a:pt x="1686283" y="56491"/>
                  </a:lnTo>
                  <a:lnTo>
                    <a:pt x="165554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5973138" y="3809491"/>
              <a:ext cx="1648460" cy="1631314"/>
            </a:xfrm>
            <a:custGeom>
              <a:avLst/>
              <a:gdLst/>
              <a:ahLst/>
              <a:cxnLst/>
              <a:rect l="l" t="t" r="r" b="b"/>
              <a:pathLst>
                <a:path w="1648459" h="1631314">
                  <a:moveTo>
                    <a:pt x="1616889" y="0"/>
                  </a:moveTo>
                  <a:lnTo>
                    <a:pt x="0" y="1616889"/>
                  </a:lnTo>
                  <a:lnTo>
                    <a:pt x="74973" y="1630816"/>
                  </a:lnTo>
                  <a:lnTo>
                    <a:pt x="1648216" y="57573"/>
                  </a:lnTo>
                  <a:lnTo>
                    <a:pt x="1616889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6040613" y="3861308"/>
              <a:ext cx="1619250" cy="1591945"/>
            </a:xfrm>
            <a:custGeom>
              <a:avLst/>
              <a:gdLst/>
              <a:ahLst/>
              <a:cxnLst/>
              <a:rect l="l" t="t" r="r" b="b"/>
              <a:pathLst>
                <a:path w="1619250" h="1591945">
                  <a:moveTo>
                    <a:pt x="1577607" y="0"/>
                  </a:moveTo>
                  <a:lnTo>
                    <a:pt x="0" y="1577607"/>
                  </a:lnTo>
                  <a:lnTo>
                    <a:pt x="73902" y="1591335"/>
                  </a:lnTo>
                  <a:lnTo>
                    <a:pt x="1619029" y="46208"/>
                  </a:lnTo>
                  <a:lnTo>
                    <a:pt x="1587005" y="17272"/>
                  </a:lnTo>
                  <a:lnTo>
                    <a:pt x="1577607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6108078" y="3903903"/>
              <a:ext cx="1636395" cy="1557655"/>
            </a:xfrm>
            <a:custGeom>
              <a:avLst/>
              <a:gdLst/>
              <a:ahLst/>
              <a:cxnLst/>
              <a:rect l="l" t="t" r="r" b="b"/>
              <a:pathLst>
                <a:path w="1636395" h="1557654">
                  <a:moveTo>
                    <a:pt x="1636077" y="79984"/>
                  </a:moveTo>
                  <a:lnTo>
                    <a:pt x="1593799" y="41795"/>
                  </a:lnTo>
                  <a:lnTo>
                    <a:pt x="1590255" y="38582"/>
                  </a:lnTo>
                  <a:lnTo>
                    <a:pt x="1547558" y="0"/>
                  </a:lnTo>
                  <a:lnTo>
                    <a:pt x="0" y="1547558"/>
                  </a:lnTo>
                  <a:lnTo>
                    <a:pt x="51422" y="1557096"/>
                  </a:lnTo>
                  <a:lnTo>
                    <a:pt x="72948" y="1555889"/>
                  </a:lnTo>
                  <a:lnTo>
                    <a:pt x="78422" y="1555584"/>
                  </a:lnTo>
                  <a:lnTo>
                    <a:pt x="80606" y="1555457"/>
                  </a:lnTo>
                  <a:lnTo>
                    <a:pt x="164909" y="1550695"/>
                  </a:lnTo>
                  <a:lnTo>
                    <a:pt x="1636077" y="79984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6264482" y="3979858"/>
              <a:ext cx="1522095" cy="1475740"/>
            </a:xfrm>
            <a:custGeom>
              <a:avLst/>
              <a:gdLst/>
              <a:ahLst/>
              <a:cxnLst/>
              <a:rect l="l" t="t" r="r" b="b"/>
              <a:pathLst>
                <a:path w="1522095" h="1475739">
                  <a:moveTo>
                    <a:pt x="1475219" y="0"/>
                  </a:moveTo>
                  <a:lnTo>
                    <a:pt x="0" y="1475219"/>
                  </a:lnTo>
                  <a:lnTo>
                    <a:pt x="94214" y="1469904"/>
                  </a:lnTo>
                  <a:lnTo>
                    <a:pt x="1521920" y="42199"/>
                  </a:lnTo>
                  <a:lnTo>
                    <a:pt x="1475219" y="0"/>
                  </a:lnTo>
                  <a:close/>
                </a:path>
              </a:pathLst>
            </a:custGeom>
            <a:solidFill>
              <a:srgbClr val="C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6350621" y="4018440"/>
              <a:ext cx="1477645" cy="1431925"/>
            </a:xfrm>
            <a:custGeom>
              <a:avLst/>
              <a:gdLst/>
              <a:ahLst/>
              <a:cxnLst/>
              <a:rect l="l" t="t" r="r" b="b"/>
              <a:pathLst>
                <a:path w="1477645" h="1431925">
                  <a:moveTo>
                    <a:pt x="1431778" y="0"/>
                  </a:moveTo>
                  <a:lnTo>
                    <a:pt x="0" y="1431778"/>
                  </a:lnTo>
                  <a:lnTo>
                    <a:pt x="91522" y="1426615"/>
                  </a:lnTo>
                  <a:lnTo>
                    <a:pt x="1477144" y="40993"/>
                  </a:lnTo>
                  <a:lnTo>
                    <a:pt x="1431778" y="0"/>
                  </a:lnTo>
                  <a:close/>
                </a:path>
              </a:pathLst>
            </a:custGeom>
            <a:solidFill>
              <a:srgbClr val="C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6435414" y="4056420"/>
              <a:ext cx="1447165" cy="1389380"/>
            </a:xfrm>
            <a:custGeom>
              <a:avLst/>
              <a:gdLst/>
              <a:ahLst/>
              <a:cxnLst/>
              <a:rect l="l" t="t" r="r" b="b"/>
              <a:pathLst>
                <a:path w="1447165" h="1389379">
                  <a:moveTo>
                    <a:pt x="1389015" y="0"/>
                  </a:moveTo>
                  <a:lnTo>
                    <a:pt x="0" y="1389015"/>
                  </a:lnTo>
                  <a:lnTo>
                    <a:pt x="92868" y="1383776"/>
                  </a:lnTo>
                  <a:lnTo>
                    <a:pt x="1446568" y="30076"/>
                  </a:lnTo>
                  <a:lnTo>
                    <a:pt x="1403025" y="12659"/>
                  </a:lnTo>
                  <a:lnTo>
                    <a:pt x="1389015" y="0"/>
                  </a:lnTo>
                  <a:close/>
                </a:path>
              </a:pathLst>
            </a:custGeom>
            <a:solidFill>
              <a:srgbClr val="C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6520207" y="4084320"/>
              <a:ext cx="1419225" cy="1356360"/>
            </a:xfrm>
            <a:custGeom>
              <a:avLst/>
              <a:gdLst/>
              <a:ahLst/>
              <a:cxnLst/>
              <a:rect l="l" t="t" r="r" b="b"/>
              <a:pathLst>
                <a:path w="1419225" h="1356360">
                  <a:moveTo>
                    <a:pt x="1356332" y="0"/>
                  </a:moveTo>
                  <a:lnTo>
                    <a:pt x="0" y="1356332"/>
                  </a:lnTo>
                  <a:lnTo>
                    <a:pt x="92868" y="1351093"/>
                  </a:lnTo>
                  <a:lnTo>
                    <a:pt x="1418925" y="25037"/>
                  </a:lnTo>
                  <a:lnTo>
                    <a:pt x="1356332" y="0"/>
                  </a:lnTo>
                  <a:close/>
                </a:path>
              </a:pathLst>
            </a:custGeom>
            <a:solidFill>
              <a:srgbClr val="D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6604146" y="4065372"/>
              <a:ext cx="1459230" cy="1370965"/>
            </a:xfrm>
            <a:custGeom>
              <a:avLst/>
              <a:gdLst/>
              <a:ahLst/>
              <a:cxnLst/>
              <a:rect l="l" t="t" r="r" b="b"/>
              <a:pathLst>
                <a:path w="1459229" h="1370964">
                  <a:moveTo>
                    <a:pt x="1329259" y="41693"/>
                  </a:moveTo>
                  <a:lnTo>
                    <a:pt x="0" y="1370544"/>
                  </a:lnTo>
                  <a:lnTo>
                    <a:pt x="50653" y="1367687"/>
                  </a:lnTo>
                  <a:lnTo>
                    <a:pt x="154013" y="1304967"/>
                  </a:lnTo>
                  <a:lnTo>
                    <a:pt x="1409553" y="49427"/>
                  </a:lnTo>
                  <a:lnTo>
                    <a:pt x="1348593" y="49427"/>
                  </a:lnTo>
                  <a:lnTo>
                    <a:pt x="1329259" y="41693"/>
                  </a:lnTo>
                  <a:close/>
                </a:path>
                <a:path w="1459229" h="1370964">
                  <a:moveTo>
                    <a:pt x="1458980" y="0"/>
                  </a:moveTo>
                  <a:lnTo>
                    <a:pt x="1348593" y="49427"/>
                  </a:lnTo>
                  <a:lnTo>
                    <a:pt x="1409553" y="49427"/>
                  </a:lnTo>
                  <a:lnTo>
                    <a:pt x="1458980" y="0"/>
                  </a:lnTo>
                  <a:close/>
                </a:path>
              </a:pathLst>
            </a:custGeom>
            <a:solidFill>
              <a:srgbClr val="D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6738779" y="4000500"/>
              <a:ext cx="1469390" cy="1381760"/>
            </a:xfrm>
            <a:custGeom>
              <a:avLst/>
              <a:gdLst/>
              <a:ahLst/>
              <a:cxnLst/>
              <a:rect l="l" t="t" r="r" b="b"/>
              <a:pathLst>
                <a:path w="1469390" h="1381760">
                  <a:moveTo>
                    <a:pt x="1469230" y="0"/>
                  </a:moveTo>
                  <a:lnTo>
                    <a:pt x="1310548" y="71051"/>
                  </a:lnTo>
                  <a:lnTo>
                    <a:pt x="0" y="1381600"/>
                  </a:lnTo>
                  <a:lnTo>
                    <a:pt x="222870" y="1246359"/>
                  </a:lnTo>
                  <a:lnTo>
                    <a:pt x="1469230" y="0"/>
                  </a:lnTo>
                  <a:close/>
                </a:path>
              </a:pathLst>
            </a:custGeom>
            <a:solidFill>
              <a:srgbClr val="D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6939039" y="3935626"/>
              <a:ext cx="1414145" cy="1325245"/>
            </a:xfrm>
            <a:custGeom>
              <a:avLst/>
              <a:gdLst/>
              <a:ahLst/>
              <a:cxnLst/>
              <a:rect l="l" t="t" r="r" b="b"/>
              <a:pathLst>
                <a:path w="1414145" h="1325245">
                  <a:moveTo>
                    <a:pt x="1413852" y="0"/>
                  </a:moveTo>
                  <a:lnTo>
                    <a:pt x="1252871" y="72081"/>
                  </a:lnTo>
                  <a:lnTo>
                    <a:pt x="0" y="1324952"/>
                  </a:lnTo>
                  <a:lnTo>
                    <a:pt x="125969" y="1248512"/>
                  </a:lnTo>
                  <a:lnTo>
                    <a:pt x="325359" y="1028802"/>
                  </a:lnTo>
                  <a:lnTo>
                    <a:pt x="401943" y="1011909"/>
                  </a:lnTo>
                  <a:lnTo>
                    <a:pt x="1088458" y="325394"/>
                  </a:lnTo>
                  <a:lnTo>
                    <a:pt x="1051800" y="285852"/>
                  </a:lnTo>
                  <a:lnTo>
                    <a:pt x="1061960" y="285852"/>
                  </a:lnTo>
                  <a:lnTo>
                    <a:pt x="1070850" y="275692"/>
                  </a:lnTo>
                  <a:lnTo>
                    <a:pt x="1107680" y="247752"/>
                  </a:lnTo>
                  <a:lnTo>
                    <a:pt x="1154669" y="209652"/>
                  </a:lnTo>
                  <a:lnTo>
                    <a:pt x="1202930" y="199492"/>
                  </a:lnTo>
                  <a:lnTo>
                    <a:pt x="1219693" y="194158"/>
                  </a:lnTo>
                  <a:lnTo>
                    <a:pt x="1413852" y="0"/>
                  </a:lnTo>
                  <a:close/>
                </a:path>
              </a:pathLst>
            </a:custGeom>
            <a:solidFill>
              <a:srgbClr val="D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7331206" y="3870532"/>
              <a:ext cx="1167130" cy="1131570"/>
            </a:xfrm>
            <a:custGeom>
              <a:avLst/>
              <a:gdLst/>
              <a:ahLst/>
              <a:cxnLst/>
              <a:rect l="l" t="t" r="r" b="b"/>
              <a:pathLst>
                <a:path w="1167129" h="1131570">
                  <a:moveTo>
                    <a:pt x="92547" y="1074847"/>
                  </a:moveTo>
                  <a:lnTo>
                    <a:pt x="19553" y="1074847"/>
                  </a:lnTo>
                  <a:lnTo>
                    <a:pt x="35899" y="1131513"/>
                  </a:lnTo>
                  <a:lnTo>
                    <a:pt x="92547" y="1074847"/>
                  </a:lnTo>
                  <a:close/>
                </a:path>
                <a:path w="1167129" h="1131570">
                  <a:moveTo>
                    <a:pt x="692625" y="386534"/>
                  </a:moveTo>
                  <a:lnTo>
                    <a:pt x="0" y="1079160"/>
                  </a:lnTo>
                  <a:lnTo>
                    <a:pt x="19553" y="1074847"/>
                  </a:lnTo>
                  <a:lnTo>
                    <a:pt x="92547" y="1074847"/>
                  </a:lnTo>
                  <a:lnTo>
                    <a:pt x="734978" y="432218"/>
                  </a:lnTo>
                  <a:lnTo>
                    <a:pt x="692625" y="386534"/>
                  </a:lnTo>
                  <a:close/>
                </a:path>
                <a:path w="1167129" h="1131570">
                  <a:moveTo>
                    <a:pt x="1167063" y="0"/>
                  </a:moveTo>
                  <a:lnTo>
                    <a:pt x="1007887" y="71272"/>
                  </a:lnTo>
                  <a:lnTo>
                    <a:pt x="816351" y="262809"/>
                  </a:lnTo>
                  <a:lnTo>
                    <a:pt x="838703" y="255697"/>
                  </a:lnTo>
                  <a:lnTo>
                    <a:pt x="878073" y="236647"/>
                  </a:lnTo>
                  <a:lnTo>
                    <a:pt x="974593" y="188387"/>
                  </a:lnTo>
                  <a:lnTo>
                    <a:pt x="983464" y="183656"/>
                  </a:lnTo>
                  <a:lnTo>
                    <a:pt x="1167063" y="0"/>
                  </a:lnTo>
                  <a:close/>
                </a:path>
              </a:pathLst>
            </a:custGeom>
            <a:solidFill>
              <a:srgbClr val="D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7365260" y="3805880"/>
              <a:ext cx="1277620" cy="1257935"/>
            </a:xfrm>
            <a:custGeom>
              <a:avLst/>
              <a:gdLst/>
              <a:ahLst/>
              <a:cxnLst/>
              <a:rect l="l" t="t" r="r" b="b"/>
              <a:pathLst>
                <a:path w="1277620" h="1257935">
                  <a:moveTo>
                    <a:pt x="697063" y="492705"/>
                  </a:moveTo>
                  <a:lnTo>
                    <a:pt x="0" y="1189768"/>
                  </a:lnTo>
                  <a:lnTo>
                    <a:pt x="19618" y="1257779"/>
                  </a:lnTo>
                  <a:lnTo>
                    <a:pt x="739126" y="538271"/>
                  </a:lnTo>
                  <a:lnTo>
                    <a:pt x="738609" y="537518"/>
                  </a:lnTo>
                  <a:lnTo>
                    <a:pt x="697063" y="492705"/>
                  </a:lnTo>
                  <a:close/>
                </a:path>
                <a:path w="1277620" h="1257935">
                  <a:moveTo>
                    <a:pt x="1277398" y="0"/>
                  </a:moveTo>
                  <a:lnTo>
                    <a:pt x="1118716" y="71051"/>
                  </a:lnTo>
                  <a:lnTo>
                    <a:pt x="932919" y="256848"/>
                  </a:lnTo>
                  <a:lnTo>
                    <a:pt x="940539" y="253038"/>
                  </a:lnTo>
                  <a:lnTo>
                    <a:pt x="978639" y="232718"/>
                  </a:lnTo>
                  <a:lnTo>
                    <a:pt x="1016739" y="206048"/>
                  </a:lnTo>
                  <a:lnTo>
                    <a:pt x="1044679" y="194618"/>
                  </a:lnTo>
                  <a:lnTo>
                    <a:pt x="1054839" y="186998"/>
                  </a:lnTo>
                  <a:lnTo>
                    <a:pt x="1117983" y="159414"/>
                  </a:lnTo>
                  <a:lnTo>
                    <a:pt x="1277398" y="0"/>
                  </a:lnTo>
                  <a:close/>
                </a:path>
              </a:pathLst>
            </a:custGeom>
            <a:solidFill>
              <a:srgbClr val="D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7383173" y="3740838"/>
              <a:ext cx="1405255" cy="1385570"/>
            </a:xfrm>
            <a:custGeom>
              <a:avLst/>
              <a:gdLst/>
              <a:ahLst/>
              <a:cxnLst/>
              <a:rect l="l" t="t" r="r" b="b"/>
              <a:pathLst>
                <a:path w="1405254" h="1385570">
                  <a:moveTo>
                    <a:pt x="717641" y="599265"/>
                  </a:moveTo>
                  <a:lnTo>
                    <a:pt x="0" y="1316907"/>
                  </a:lnTo>
                  <a:lnTo>
                    <a:pt x="19760" y="1385411"/>
                  </a:lnTo>
                  <a:lnTo>
                    <a:pt x="753977" y="650969"/>
                  </a:lnTo>
                  <a:lnTo>
                    <a:pt x="720696" y="602561"/>
                  </a:lnTo>
                  <a:lnTo>
                    <a:pt x="717641" y="599265"/>
                  </a:lnTo>
                  <a:close/>
                </a:path>
                <a:path w="1405254" h="1385570">
                  <a:moveTo>
                    <a:pt x="1404746" y="0"/>
                  </a:moveTo>
                  <a:lnTo>
                    <a:pt x="1245687" y="71220"/>
                  </a:lnTo>
                  <a:lnTo>
                    <a:pt x="1086539" y="230367"/>
                  </a:lnTo>
                  <a:lnTo>
                    <a:pt x="1242603" y="162192"/>
                  </a:lnTo>
                  <a:lnTo>
                    <a:pt x="1404746" y="0"/>
                  </a:lnTo>
                  <a:close/>
                </a:path>
              </a:pathLst>
            </a:custGeom>
            <a:solidFill>
              <a:srgbClr val="D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7401370" y="3676134"/>
              <a:ext cx="1531620" cy="1530985"/>
            </a:xfrm>
            <a:custGeom>
              <a:avLst/>
              <a:gdLst/>
              <a:ahLst/>
              <a:cxnLst/>
              <a:rect l="l" t="t" r="r" b="b"/>
              <a:pathLst>
                <a:path w="1531620" h="1530985">
                  <a:moveTo>
                    <a:pt x="733026" y="711667"/>
                  </a:moveTo>
                  <a:lnTo>
                    <a:pt x="0" y="1444694"/>
                  </a:lnTo>
                  <a:lnTo>
                    <a:pt x="6539" y="1467364"/>
                  </a:lnTo>
                  <a:lnTo>
                    <a:pt x="87" y="1530967"/>
                  </a:lnTo>
                  <a:lnTo>
                    <a:pt x="768210" y="762844"/>
                  </a:lnTo>
                  <a:lnTo>
                    <a:pt x="733026" y="711667"/>
                  </a:lnTo>
                  <a:close/>
                </a:path>
                <a:path w="1531620" h="1530985">
                  <a:moveTo>
                    <a:pt x="1531054" y="0"/>
                  </a:moveTo>
                  <a:lnTo>
                    <a:pt x="1374672" y="70021"/>
                  </a:lnTo>
                  <a:lnTo>
                    <a:pt x="1212671" y="232022"/>
                  </a:lnTo>
                  <a:lnTo>
                    <a:pt x="1366021" y="165033"/>
                  </a:lnTo>
                  <a:lnTo>
                    <a:pt x="1531054" y="0"/>
                  </a:lnTo>
                  <a:close/>
                </a:path>
              </a:pathLst>
            </a:custGeom>
            <a:solidFill>
              <a:srgbClr val="D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7395113" y="3611145"/>
              <a:ext cx="1682750" cy="1683385"/>
            </a:xfrm>
            <a:custGeom>
              <a:avLst/>
              <a:gdLst/>
              <a:ahLst/>
              <a:cxnLst/>
              <a:rect l="l" t="t" r="r" b="b"/>
              <a:pathLst>
                <a:path w="1682750" h="1683385">
                  <a:moveTo>
                    <a:pt x="771362" y="823318"/>
                  </a:moveTo>
                  <a:lnTo>
                    <a:pt x="7204" y="1587476"/>
                  </a:lnTo>
                  <a:lnTo>
                    <a:pt x="3906" y="1619984"/>
                  </a:lnTo>
                  <a:lnTo>
                    <a:pt x="0" y="1682973"/>
                  </a:lnTo>
                  <a:lnTo>
                    <a:pt x="807232" y="875492"/>
                  </a:lnTo>
                  <a:lnTo>
                    <a:pt x="771362" y="823318"/>
                  </a:lnTo>
                  <a:close/>
                </a:path>
                <a:path w="1682750" h="1683385">
                  <a:moveTo>
                    <a:pt x="1682454" y="0"/>
                  </a:moveTo>
                  <a:lnTo>
                    <a:pt x="1523512" y="71168"/>
                  </a:lnTo>
                  <a:lnTo>
                    <a:pt x="1358747" y="235933"/>
                  </a:lnTo>
                  <a:lnTo>
                    <a:pt x="1514699" y="167807"/>
                  </a:lnTo>
                  <a:lnTo>
                    <a:pt x="1682454" y="0"/>
                  </a:lnTo>
                  <a:close/>
                </a:path>
              </a:pathLst>
            </a:custGeom>
            <a:solidFill>
              <a:srgbClr val="D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7389867" y="3581400"/>
              <a:ext cx="1754505" cy="1797685"/>
            </a:xfrm>
            <a:custGeom>
              <a:avLst/>
              <a:gdLst/>
              <a:ahLst/>
              <a:cxnLst/>
              <a:rect l="l" t="t" r="r" b="b"/>
              <a:pathLst>
                <a:path w="1754504" h="1797685">
                  <a:moveTo>
                    <a:pt x="809722" y="901229"/>
                  </a:moveTo>
                  <a:lnTo>
                    <a:pt x="5709" y="1705242"/>
                  </a:lnTo>
                  <a:lnTo>
                    <a:pt x="0" y="1797312"/>
                  </a:lnTo>
                  <a:lnTo>
                    <a:pt x="847677" y="949634"/>
                  </a:lnTo>
                  <a:lnTo>
                    <a:pt x="839732" y="944880"/>
                  </a:lnTo>
                  <a:lnTo>
                    <a:pt x="809722" y="901229"/>
                  </a:lnTo>
                  <a:close/>
                </a:path>
                <a:path w="1754504" h="1797685">
                  <a:moveTo>
                    <a:pt x="1754132" y="0"/>
                  </a:moveTo>
                  <a:lnTo>
                    <a:pt x="1675941" y="35010"/>
                  </a:lnTo>
                  <a:lnTo>
                    <a:pt x="1508322" y="202630"/>
                  </a:lnTo>
                  <a:lnTo>
                    <a:pt x="1661671" y="135640"/>
                  </a:lnTo>
                  <a:lnTo>
                    <a:pt x="1754132" y="43179"/>
                  </a:lnTo>
                  <a:lnTo>
                    <a:pt x="1754132" y="0"/>
                  </a:lnTo>
                  <a:close/>
                </a:path>
              </a:pathLst>
            </a:custGeom>
            <a:solidFill>
              <a:srgbClr val="D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7388860" y="3618095"/>
              <a:ext cx="1755139" cy="1843405"/>
            </a:xfrm>
            <a:custGeom>
              <a:avLst/>
              <a:gdLst/>
              <a:ahLst/>
              <a:cxnLst/>
              <a:rect l="l" t="t" r="r" b="b"/>
              <a:pathLst>
                <a:path w="1755140" h="1843404">
                  <a:moveTo>
                    <a:pt x="844452" y="910406"/>
                  </a:moveTo>
                  <a:lnTo>
                    <a:pt x="1472" y="1753128"/>
                  </a:lnTo>
                  <a:lnTo>
                    <a:pt x="0" y="1776864"/>
                  </a:lnTo>
                  <a:lnTo>
                    <a:pt x="0" y="1842904"/>
                  </a:lnTo>
                  <a:lnTo>
                    <a:pt x="899535" y="943369"/>
                  </a:lnTo>
                  <a:lnTo>
                    <a:pt x="844452" y="910406"/>
                  </a:lnTo>
                  <a:close/>
                </a:path>
                <a:path w="1755140" h="1843404">
                  <a:moveTo>
                    <a:pt x="1755140" y="0"/>
                  </a:moveTo>
                  <a:lnTo>
                    <a:pt x="1651107" y="104000"/>
                  </a:lnTo>
                  <a:lnTo>
                    <a:pt x="1755140" y="58554"/>
                  </a:lnTo>
                  <a:lnTo>
                    <a:pt x="1755140" y="0"/>
                  </a:lnTo>
                  <a:close/>
                </a:path>
              </a:pathLst>
            </a:custGeom>
            <a:solidFill>
              <a:srgbClr val="D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7388860" y="4558611"/>
              <a:ext cx="949325" cy="981710"/>
            </a:xfrm>
            <a:custGeom>
              <a:avLst/>
              <a:gdLst/>
              <a:ahLst/>
              <a:cxnLst/>
              <a:rect l="l" t="t" r="r" b="b"/>
              <a:pathLst>
                <a:path w="949325" h="981710">
                  <a:moveTo>
                    <a:pt x="894768" y="0"/>
                  </a:moveTo>
                  <a:lnTo>
                    <a:pt x="0" y="894768"/>
                  </a:lnTo>
                  <a:lnTo>
                    <a:pt x="0" y="981128"/>
                  </a:lnTo>
                  <a:lnTo>
                    <a:pt x="948796" y="32331"/>
                  </a:lnTo>
                  <a:lnTo>
                    <a:pt x="894768" y="0"/>
                  </a:lnTo>
                  <a:close/>
                </a:path>
              </a:pathLst>
            </a:custGeom>
            <a:solidFill>
              <a:srgbClr val="D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7388860" y="4588090"/>
              <a:ext cx="1000125" cy="1026794"/>
            </a:xfrm>
            <a:custGeom>
              <a:avLst/>
              <a:gdLst/>
              <a:ahLst/>
              <a:cxnLst/>
              <a:rect l="l" t="t" r="r" b="b"/>
              <a:pathLst>
                <a:path w="1000125" h="1026795">
                  <a:moveTo>
                    <a:pt x="944029" y="0"/>
                  </a:moveTo>
                  <a:lnTo>
                    <a:pt x="0" y="944029"/>
                  </a:lnTo>
                  <a:lnTo>
                    <a:pt x="0" y="1016419"/>
                  </a:lnTo>
                  <a:lnTo>
                    <a:pt x="6613" y="1026315"/>
                  </a:lnTo>
                  <a:lnTo>
                    <a:pt x="999646" y="33282"/>
                  </a:lnTo>
                  <a:lnTo>
                    <a:pt x="944029" y="0"/>
                  </a:lnTo>
                  <a:close/>
                </a:path>
              </a:pathLst>
            </a:custGeom>
            <a:solidFill>
              <a:srgbClr val="D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7392421" y="4618520"/>
              <a:ext cx="1044575" cy="1043940"/>
            </a:xfrm>
            <a:custGeom>
              <a:avLst/>
              <a:gdLst/>
              <a:ahLst/>
              <a:cxnLst/>
              <a:rect l="l" t="t" r="r" b="b"/>
              <a:pathLst>
                <a:path w="1044575" h="1043939">
                  <a:moveTo>
                    <a:pt x="991317" y="0"/>
                  </a:moveTo>
                  <a:lnTo>
                    <a:pt x="0" y="991317"/>
                  </a:lnTo>
                  <a:lnTo>
                    <a:pt x="34818" y="1043416"/>
                  </a:lnTo>
                  <a:lnTo>
                    <a:pt x="768598" y="309861"/>
                  </a:lnTo>
                  <a:lnTo>
                    <a:pt x="768598" y="258279"/>
                  </a:lnTo>
                  <a:lnTo>
                    <a:pt x="820196" y="258279"/>
                  </a:lnTo>
                  <a:lnTo>
                    <a:pt x="1044020" y="34524"/>
                  </a:lnTo>
                  <a:lnTo>
                    <a:pt x="998468" y="4279"/>
                  </a:lnTo>
                  <a:lnTo>
                    <a:pt x="991317" y="0"/>
                  </a:lnTo>
                  <a:close/>
                </a:path>
                <a:path w="1044575" h="1043939">
                  <a:moveTo>
                    <a:pt x="820196" y="258279"/>
                  </a:moveTo>
                  <a:lnTo>
                    <a:pt x="768598" y="258279"/>
                  </a:lnTo>
                  <a:lnTo>
                    <a:pt x="788128" y="290337"/>
                  </a:lnTo>
                  <a:lnTo>
                    <a:pt x="820196" y="258279"/>
                  </a:lnTo>
                  <a:close/>
                </a:path>
              </a:pathLst>
            </a:custGeom>
            <a:solidFill>
              <a:srgbClr val="D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7423964" y="4649658"/>
              <a:ext cx="1061085" cy="1061085"/>
            </a:xfrm>
            <a:custGeom>
              <a:avLst/>
              <a:gdLst/>
              <a:ahLst/>
              <a:cxnLst/>
              <a:rect l="l" t="t" r="r" b="b"/>
              <a:pathLst>
                <a:path w="1061084" h="1061085">
                  <a:moveTo>
                    <a:pt x="737055" y="270321"/>
                  </a:moveTo>
                  <a:lnTo>
                    <a:pt x="0" y="1007377"/>
                  </a:lnTo>
                  <a:lnTo>
                    <a:pt x="35612" y="1060664"/>
                  </a:lnTo>
                  <a:lnTo>
                    <a:pt x="737055" y="359221"/>
                  </a:lnTo>
                  <a:lnTo>
                    <a:pt x="737055" y="270321"/>
                  </a:lnTo>
                  <a:close/>
                </a:path>
                <a:path w="1061084" h="1061085">
                  <a:moveTo>
                    <a:pt x="1007377" y="0"/>
                  </a:moveTo>
                  <a:lnTo>
                    <a:pt x="753402" y="253974"/>
                  </a:lnTo>
                  <a:lnTo>
                    <a:pt x="787057" y="309219"/>
                  </a:lnTo>
                  <a:lnTo>
                    <a:pt x="1060804" y="35473"/>
                  </a:lnTo>
                  <a:lnTo>
                    <a:pt x="1007377" y="0"/>
                  </a:lnTo>
                  <a:close/>
                </a:path>
              </a:pathLst>
            </a:custGeom>
            <a:solidFill>
              <a:srgbClr val="DE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7456524" y="4682091"/>
              <a:ext cx="1076960" cy="1076960"/>
            </a:xfrm>
            <a:custGeom>
              <a:avLst/>
              <a:gdLst/>
              <a:ahLst/>
              <a:cxnLst/>
              <a:rect l="l" t="t" r="r" b="b"/>
              <a:pathLst>
                <a:path w="1076959" h="1076960">
                  <a:moveTo>
                    <a:pt x="704495" y="319168"/>
                  </a:moveTo>
                  <a:lnTo>
                    <a:pt x="0" y="1023664"/>
                  </a:lnTo>
                  <a:lnTo>
                    <a:pt x="35391" y="1076621"/>
                  </a:lnTo>
                  <a:lnTo>
                    <a:pt x="710956" y="400848"/>
                  </a:lnTo>
                  <a:lnTo>
                    <a:pt x="704495" y="367428"/>
                  </a:lnTo>
                  <a:lnTo>
                    <a:pt x="704495" y="319168"/>
                  </a:lnTo>
                  <a:close/>
                </a:path>
                <a:path w="1076959" h="1076960">
                  <a:moveTo>
                    <a:pt x="1023664" y="0"/>
                  </a:moveTo>
                  <a:lnTo>
                    <a:pt x="751612" y="272051"/>
                  </a:lnTo>
                  <a:lnTo>
                    <a:pt x="784971" y="326810"/>
                  </a:lnTo>
                  <a:lnTo>
                    <a:pt x="1076566" y="35125"/>
                  </a:lnTo>
                  <a:lnTo>
                    <a:pt x="1023664" y="0"/>
                  </a:lnTo>
                  <a:close/>
                </a:path>
              </a:pathLst>
            </a:custGeom>
            <a:solidFill>
              <a:srgbClr val="DF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7488575" y="4714017"/>
              <a:ext cx="1092835" cy="1092835"/>
            </a:xfrm>
            <a:custGeom>
              <a:avLst/>
              <a:gdLst/>
              <a:ahLst/>
              <a:cxnLst/>
              <a:rect l="l" t="t" r="r" b="b"/>
              <a:pathLst>
                <a:path w="1092834" h="1092835">
                  <a:moveTo>
                    <a:pt x="677588" y="362108"/>
                  </a:moveTo>
                  <a:lnTo>
                    <a:pt x="0" y="1039696"/>
                  </a:lnTo>
                  <a:lnTo>
                    <a:pt x="35104" y="1092222"/>
                  </a:lnTo>
                  <a:lnTo>
                    <a:pt x="691785" y="435541"/>
                  </a:lnTo>
                  <a:lnTo>
                    <a:pt x="677588" y="362108"/>
                  </a:lnTo>
                  <a:close/>
                </a:path>
                <a:path w="1092834" h="1092835">
                  <a:moveTo>
                    <a:pt x="1039696" y="0"/>
                  </a:moveTo>
                  <a:lnTo>
                    <a:pt x="749850" y="289845"/>
                  </a:lnTo>
                  <a:lnTo>
                    <a:pt x="783024" y="344301"/>
                  </a:lnTo>
                  <a:lnTo>
                    <a:pt x="1092360" y="34966"/>
                  </a:lnTo>
                  <a:lnTo>
                    <a:pt x="1039696" y="0"/>
                  </a:lnTo>
                  <a:close/>
                </a:path>
              </a:pathLst>
            </a:custGeom>
            <a:solidFill>
              <a:srgbClr val="E0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7520627" y="4745943"/>
              <a:ext cx="1108710" cy="1108710"/>
            </a:xfrm>
            <a:custGeom>
              <a:avLst/>
              <a:gdLst/>
              <a:ahLst/>
              <a:cxnLst/>
              <a:rect l="l" t="t" r="r" b="b"/>
              <a:pathLst>
                <a:path w="1108709" h="1108710">
                  <a:moveTo>
                    <a:pt x="658499" y="397229"/>
                  </a:moveTo>
                  <a:lnTo>
                    <a:pt x="0" y="1055729"/>
                  </a:lnTo>
                  <a:lnTo>
                    <a:pt x="35104" y="1108255"/>
                  </a:lnTo>
                  <a:lnTo>
                    <a:pt x="672696" y="470662"/>
                  </a:lnTo>
                  <a:lnTo>
                    <a:pt x="658499" y="397229"/>
                  </a:lnTo>
                  <a:close/>
                </a:path>
                <a:path w="1108709" h="1108710">
                  <a:moveTo>
                    <a:pt x="1055729" y="0"/>
                  </a:moveTo>
                  <a:lnTo>
                    <a:pt x="748088" y="307640"/>
                  </a:lnTo>
                  <a:lnTo>
                    <a:pt x="775012" y="351836"/>
                  </a:lnTo>
                  <a:lnTo>
                    <a:pt x="783248" y="360111"/>
                  </a:lnTo>
                  <a:lnTo>
                    <a:pt x="1108392" y="34966"/>
                  </a:lnTo>
                  <a:lnTo>
                    <a:pt x="1055729" y="0"/>
                  </a:lnTo>
                  <a:close/>
                </a:path>
              </a:pathLst>
            </a:custGeom>
            <a:solidFill>
              <a:srgbClr val="E1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7552389" y="4777712"/>
              <a:ext cx="1125220" cy="1118235"/>
            </a:xfrm>
            <a:custGeom>
              <a:avLst/>
              <a:gdLst/>
              <a:ahLst/>
              <a:cxnLst/>
              <a:rect l="l" t="t" r="r" b="b"/>
              <a:pathLst>
                <a:path w="1125220" h="1118235">
                  <a:moveTo>
                    <a:pt x="639614" y="432067"/>
                  </a:moveTo>
                  <a:lnTo>
                    <a:pt x="0" y="1071484"/>
                  </a:lnTo>
                  <a:lnTo>
                    <a:pt x="7921" y="1083337"/>
                  </a:lnTo>
                  <a:lnTo>
                    <a:pt x="42102" y="1117736"/>
                  </a:lnTo>
                  <a:lnTo>
                    <a:pt x="663389" y="496448"/>
                  </a:lnTo>
                  <a:lnTo>
                    <a:pt x="645461" y="462307"/>
                  </a:lnTo>
                  <a:lnTo>
                    <a:pt x="639614" y="432067"/>
                  </a:lnTo>
                  <a:close/>
                </a:path>
                <a:path w="1125220" h="1118235">
                  <a:moveTo>
                    <a:pt x="1071814" y="0"/>
                  </a:moveTo>
                  <a:lnTo>
                    <a:pt x="747439" y="324275"/>
                  </a:lnTo>
                  <a:lnTo>
                    <a:pt x="791395" y="368442"/>
                  </a:lnTo>
                  <a:lnTo>
                    <a:pt x="1124714" y="35123"/>
                  </a:lnTo>
                  <a:lnTo>
                    <a:pt x="1071814" y="0"/>
                  </a:lnTo>
                  <a:close/>
                </a:path>
              </a:pathLst>
            </a:custGeom>
            <a:solidFill>
              <a:srgbClr val="E2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7590692" y="4809796"/>
              <a:ext cx="1127760" cy="1126490"/>
            </a:xfrm>
            <a:custGeom>
              <a:avLst/>
              <a:gdLst/>
              <a:ahLst/>
              <a:cxnLst/>
              <a:rect l="l" t="t" r="r" b="b"/>
              <a:pathLst>
                <a:path w="1127759" h="1126489">
                  <a:moveTo>
                    <a:pt x="622461" y="459369"/>
                  </a:moveTo>
                  <a:lnTo>
                    <a:pt x="0" y="1081830"/>
                  </a:lnTo>
                  <a:lnTo>
                    <a:pt x="44036" y="1126148"/>
                  </a:lnTo>
                  <a:lnTo>
                    <a:pt x="652818" y="517179"/>
                  </a:lnTo>
                  <a:lnTo>
                    <a:pt x="622461" y="459369"/>
                  </a:lnTo>
                  <a:close/>
                </a:path>
                <a:path w="1127759" h="1126489">
                  <a:moveTo>
                    <a:pt x="1081830" y="0"/>
                  </a:moveTo>
                  <a:lnTo>
                    <a:pt x="749290" y="332540"/>
                  </a:lnTo>
                  <a:lnTo>
                    <a:pt x="793247" y="376707"/>
                  </a:lnTo>
                  <a:lnTo>
                    <a:pt x="1068922" y="100946"/>
                  </a:lnTo>
                  <a:lnTo>
                    <a:pt x="1047846" y="87324"/>
                  </a:lnTo>
                  <a:lnTo>
                    <a:pt x="1085778" y="84086"/>
                  </a:lnTo>
                  <a:lnTo>
                    <a:pt x="1127758" y="42092"/>
                  </a:lnTo>
                  <a:lnTo>
                    <a:pt x="1113886" y="21284"/>
                  </a:lnTo>
                  <a:lnTo>
                    <a:pt x="1081830" y="0"/>
                  </a:lnTo>
                  <a:close/>
                </a:path>
              </a:pathLst>
            </a:custGeom>
            <a:solidFill>
              <a:srgbClr val="E3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7630932" y="4847316"/>
              <a:ext cx="1111885" cy="1128395"/>
            </a:xfrm>
            <a:custGeom>
              <a:avLst/>
              <a:gdLst/>
              <a:ahLst/>
              <a:cxnLst/>
              <a:rect l="l" t="t" r="r" b="b"/>
              <a:pathLst>
                <a:path w="1111884" h="1128395">
                  <a:moveTo>
                    <a:pt x="609955" y="474662"/>
                  </a:moveTo>
                  <a:lnTo>
                    <a:pt x="0" y="1084805"/>
                  </a:lnTo>
                  <a:lnTo>
                    <a:pt x="43314" y="1128396"/>
                  </a:lnTo>
                  <a:lnTo>
                    <a:pt x="639942" y="531768"/>
                  </a:lnTo>
                  <a:lnTo>
                    <a:pt x="609955" y="474662"/>
                  </a:lnTo>
                  <a:close/>
                </a:path>
                <a:path w="1111884" h="1128395">
                  <a:moveTo>
                    <a:pt x="1024055" y="60434"/>
                  </a:moveTo>
                  <a:lnTo>
                    <a:pt x="749207" y="335367"/>
                  </a:lnTo>
                  <a:lnTo>
                    <a:pt x="792671" y="379040"/>
                  </a:lnTo>
                  <a:lnTo>
                    <a:pt x="1077034" y="94677"/>
                  </a:lnTo>
                  <a:lnTo>
                    <a:pt x="1024055" y="60434"/>
                  </a:lnTo>
                  <a:close/>
                </a:path>
                <a:path w="1111884" h="1128395">
                  <a:moveTo>
                    <a:pt x="1084471" y="0"/>
                  </a:moveTo>
                  <a:lnTo>
                    <a:pt x="1037209" y="47276"/>
                  </a:lnTo>
                  <a:lnTo>
                    <a:pt x="1111747" y="40913"/>
                  </a:lnTo>
                  <a:lnTo>
                    <a:pt x="1084471" y="0"/>
                  </a:lnTo>
                  <a:close/>
                </a:path>
              </a:pathLst>
            </a:custGeom>
            <a:solidFill>
              <a:srgbClr val="E4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7670449" y="4939001"/>
              <a:ext cx="1080770" cy="1077595"/>
            </a:xfrm>
            <a:custGeom>
              <a:avLst/>
              <a:gdLst/>
              <a:ahLst/>
              <a:cxnLst/>
              <a:rect l="l" t="t" r="r" b="b"/>
              <a:pathLst>
                <a:path w="1080770" h="1077595">
                  <a:moveTo>
                    <a:pt x="597802" y="435086"/>
                  </a:moveTo>
                  <a:lnTo>
                    <a:pt x="0" y="1032888"/>
                  </a:lnTo>
                  <a:lnTo>
                    <a:pt x="44308" y="1077480"/>
                  </a:lnTo>
                  <a:lnTo>
                    <a:pt x="628411" y="493377"/>
                  </a:lnTo>
                  <a:lnTo>
                    <a:pt x="597802" y="435086"/>
                  </a:lnTo>
                  <a:close/>
                </a:path>
                <a:path w="1080770" h="1077595">
                  <a:moveTo>
                    <a:pt x="1032888" y="0"/>
                  </a:moveTo>
                  <a:lnTo>
                    <a:pt x="749353" y="283535"/>
                  </a:lnTo>
                  <a:lnTo>
                    <a:pt x="793697" y="328091"/>
                  </a:lnTo>
                  <a:lnTo>
                    <a:pt x="1080325" y="41463"/>
                  </a:lnTo>
                  <a:lnTo>
                    <a:pt x="1072230" y="25428"/>
                  </a:lnTo>
                  <a:lnTo>
                    <a:pt x="1032888" y="0"/>
                  </a:lnTo>
                  <a:close/>
                </a:path>
              </a:pathLst>
            </a:custGeom>
            <a:solidFill>
              <a:srgbClr val="E5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7710960" y="4975401"/>
              <a:ext cx="1066800" cy="1080770"/>
            </a:xfrm>
            <a:custGeom>
              <a:avLst/>
              <a:gdLst/>
              <a:ahLst/>
              <a:cxnLst/>
              <a:rect l="l" t="t" r="r" b="b"/>
              <a:pathLst>
                <a:path w="1066800" h="1080770">
                  <a:moveTo>
                    <a:pt x="585276" y="451981"/>
                  </a:moveTo>
                  <a:lnTo>
                    <a:pt x="0" y="1037257"/>
                  </a:lnTo>
                  <a:lnTo>
                    <a:pt x="43042" y="1080575"/>
                  </a:lnTo>
                  <a:lnTo>
                    <a:pt x="615011" y="508606"/>
                  </a:lnTo>
                  <a:lnTo>
                    <a:pt x="585276" y="451981"/>
                  </a:lnTo>
                  <a:close/>
                </a:path>
                <a:path w="1066800" h="1080770">
                  <a:moveTo>
                    <a:pt x="1037257" y="0"/>
                  </a:moveTo>
                  <a:lnTo>
                    <a:pt x="749385" y="287872"/>
                  </a:lnTo>
                  <a:lnTo>
                    <a:pt x="792462" y="331155"/>
                  </a:lnTo>
                  <a:lnTo>
                    <a:pt x="1066226" y="57391"/>
                  </a:lnTo>
                  <a:lnTo>
                    <a:pt x="1037257" y="0"/>
                  </a:lnTo>
                  <a:close/>
                </a:path>
              </a:pathLst>
            </a:custGeom>
            <a:solidFill>
              <a:srgbClr val="E6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7750204" y="5027729"/>
              <a:ext cx="1054100" cy="1076960"/>
            </a:xfrm>
            <a:custGeom>
              <a:avLst/>
              <a:gdLst/>
              <a:ahLst/>
              <a:cxnLst/>
              <a:rect l="l" t="t" r="r" b="b"/>
              <a:pathLst>
                <a:path w="1054100" h="1076960">
                  <a:moveTo>
                    <a:pt x="573142" y="451282"/>
                  </a:moveTo>
                  <a:lnTo>
                    <a:pt x="0" y="1024425"/>
                  </a:lnTo>
                  <a:lnTo>
                    <a:pt x="9494" y="1033980"/>
                  </a:lnTo>
                  <a:lnTo>
                    <a:pt x="35979" y="1076802"/>
                  </a:lnTo>
                  <a:lnTo>
                    <a:pt x="597339" y="515270"/>
                  </a:lnTo>
                  <a:lnTo>
                    <a:pt x="593694" y="490420"/>
                  </a:lnTo>
                  <a:lnTo>
                    <a:pt x="573142" y="451282"/>
                  </a:lnTo>
                  <a:close/>
                </a:path>
                <a:path w="1054100" h="1076960">
                  <a:moveTo>
                    <a:pt x="1024425" y="0"/>
                  </a:moveTo>
                  <a:lnTo>
                    <a:pt x="749416" y="275008"/>
                  </a:lnTo>
                  <a:lnTo>
                    <a:pt x="793373" y="319175"/>
                  </a:lnTo>
                  <a:lnTo>
                    <a:pt x="1053959" y="58509"/>
                  </a:lnTo>
                  <a:lnTo>
                    <a:pt x="1024425" y="0"/>
                  </a:lnTo>
                  <a:close/>
                </a:path>
              </a:pathLst>
            </a:custGeom>
            <a:solidFill>
              <a:srgbClr val="E7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7783480" y="5081744"/>
              <a:ext cx="1026794" cy="1071880"/>
            </a:xfrm>
            <a:custGeom>
              <a:avLst/>
              <a:gdLst/>
              <a:ahLst/>
              <a:cxnLst/>
              <a:rect l="l" t="t" r="r" b="b"/>
              <a:pathLst>
                <a:path w="1026795" h="1071879">
                  <a:moveTo>
                    <a:pt x="563180" y="455234"/>
                  </a:moveTo>
                  <a:lnTo>
                    <a:pt x="0" y="1018415"/>
                  </a:lnTo>
                  <a:lnTo>
                    <a:pt x="33001" y="1071773"/>
                  </a:lnTo>
                  <a:lnTo>
                    <a:pt x="574226" y="530548"/>
                  </a:lnTo>
                  <a:lnTo>
                    <a:pt x="563180" y="455234"/>
                  </a:lnTo>
                  <a:close/>
                </a:path>
                <a:path w="1026795" h="1071879">
                  <a:moveTo>
                    <a:pt x="1018415" y="0"/>
                  </a:moveTo>
                  <a:lnTo>
                    <a:pt x="756684" y="261730"/>
                  </a:lnTo>
                  <a:lnTo>
                    <a:pt x="777589" y="282735"/>
                  </a:lnTo>
                  <a:lnTo>
                    <a:pt x="822039" y="282735"/>
                  </a:lnTo>
                  <a:lnTo>
                    <a:pt x="985623" y="119151"/>
                  </a:lnTo>
                  <a:lnTo>
                    <a:pt x="979519" y="111285"/>
                  </a:lnTo>
                  <a:lnTo>
                    <a:pt x="1026509" y="16035"/>
                  </a:lnTo>
                  <a:lnTo>
                    <a:pt x="1018415" y="0"/>
                  </a:lnTo>
                  <a:close/>
                </a:path>
              </a:pathLst>
            </a:custGeom>
            <a:solidFill>
              <a:srgbClr val="E8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7813570" y="5196605"/>
              <a:ext cx="991235" cy="1007744"/>
            </a:xfrm>
            <a:custGeom>
              <a:avLst/>
              <a:gdLst/>
              <a:ahLst/>
              <a:cxnLst/>
              <a:rect l="l" t="t" r="r" b="b"/>
              <a:pathLst>
                <a:path w="991234" h="1007745">
                  <a:moveTo>
                    <a:pt x="543162" y="409041"/>
                  </a:moveTo>
                  <a:lnTo>
                    <a:pt x="0" y="952204"/>
                  </a:lnTo>
                  <a:lnTo>
                    <a:pt x="33972" y="1007131"/>
                  </a:lnTo>
                  <a:lnTo>
                    <a:pt x="554533" y="486570"/>
                  </a:lnTo>
                  <a:lnTo>
                    <a:pt x="543162" y="409041"/>
                  </a:lnTo>
                  <a:close/>
                </a:path>
                <a:path w="991234" h="1007745">
                  <a:moveTo>
                    <a:pt x="952204" y="0"/>
                  </a:moveTo>
                  <a:lnTo>
                    <a:pt x="784329" y="167874"/>
                  </a:lnTo>
                  <a:lnTo>
                    <a:pt x="814809" y="167874"/>
                  </a:lnTo>
                  <a:lnTo>
                    <a:pt x="855549" y="185554"/>
                  </a:lnTo>
                  <a:lnTo>
                    <a:pt x="991051" y="50052"/>
                  </a:lnTo>
                  <a:lnTo>
                    <a:pt x="952204" y="0"/>
                  </a:lnTo>
                  <a:close/>
                </a:path>
              </a:pathLst>
            </a:custGeom>
            <a:solidFill>
              <a:srgbClr val="E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7844630" y="5242368"/>
              <a:ext cx="998855" cy="1010285"/>
            </a:xfrm>
            <a:custGeom>
              <a:avLst/>
              <a:gdLst/>
              <a:ahLst/>
              <a:cxnLst/>
              <a:rect l="l" t="t" r="r" b="b"/>
              <a:pathLst>
                <a:path w="998854" h="1010285">
                  <a:moveTo>
                    <a:pt x="522497" y="434162"/>
                  </a:moveTo>
                  <a:lnTo>
                    <a:pt x="0" y="956660"/>
                  </a:lnTo>
                  <a:lnTo>
                    <a:pt x="33001" y="1010018"/>
                  </a:lnTo>
                  <a:lnTo>
                    <a:pt x="412654" y="630366"/>
                  </a:lnTo>
                  <a:lnTo>
                    <a:pt x="412908" y="628842"/>
                  </a:lnTo>
                  <a:lnTo>
                    <a:pt x="527208" y="466282"/>
                  </a:lnTo>
                  <a:lnTo>
                    <a:pt x="522497" y="434162"/>
                  </a:lnTo>
                  <a:close/>
                </a:path>
                <a:path w="998854" h="1010285">
                  <a:moveTo>
                    <a:pt x="956660" y="0"/>
                  </a:moveTo>
                  <a:lnTo>
                    <a:pt x="819175" y="137485"/>
                  </a:lnTo>
                  <a:lnTo>
                    <a:pt x="879399" y="163621"/>
                  </a:lnTo>
                  <a:lnTo>
                    <a:pt x="998404" y="44616"/>
                  </a:lnTo>
                  <a:lnTo>
                    <a:pt x="984408" y="35752"/>
                  </a:lnTo>
                  <a:lnTo>
                    <a:pt x="956660" y="0"/>
                  </a:lnTo>
                  <a:close/>
                </a:path>
              </a:pathLst>
            </a:custGeom>
            <a:solidFill>
              <a:srgbClr val="EA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7874721" y="5284029"/>
              <a:ext cx="1018540" cy="1016635"/>
            </a:xfrm>
            <a:custGeom>
              <a:avLst/>
              <a:gdLst/>
              <a:ahLst/>
              <a:cxnLst/>
              <a:rect l="l" t="t" r="r" b="b"/>
              <a:pathLst>
                <a:path w="1018540" h="1016635">
                  <a:moveTo>
                    <a:pt x="397858" y="565791"/>
                  </a:moveTo>
                  <a:lnTo>
                    <a:pt x="0" y="963649"/>
                  </a:lnTo>
                  <a:lnTo>
                    <a:pt x="20868" y="997390"/>
                  </a:lnTo>
                  <a:lnTo>
                    <a:pt x="36315" y="1016233"/>
                  </a:lnTo>
                  <a:lnTo>
                    <a:pt x="276640" y="775909"/>
                  </a:lnTo>
                  <a:lnTo>
                    <a:pt x="295188" y="710370"/>
                  </a:lnTo>
                  <a:lnTo>
                    <a:pt x="349177" y="703372"/>
                  </a:lnTo>
                  <a:lnTo>
                    <a:pt x="366308" y="686240"/>
                  </a:lnTo>
                  <a:lnTo>
                    <a:pt x="382818" y="587180"/>
                  </a:lnTo>
                  <a:lnTo>
                    <a:pt x="397858" y="565791"/>
                  </a:lnTo>
                  <a:close/>
                </a:path>
                <a:path w="1018540" h="1016635">
                  <a:moveTo>
                    <a:pt x="963649" y="0"/>
                  </a:moveTo>
                  <a:lnTo>
                    <a:pt x="843995" y="119653"/>
                  </a:lnTo>
                  <a:lnTo>
                    <a:pt x="888278" y="138870"/>
                  </a:lnTo>
                  <a:lnTo>
                    <a:pt x="907244" y="145305"/>
                  </a:lnTo>
                  <a:lnTo>
                    <a:pt x="1018078" y="34471"/>
                  </a:lnTo>
                  <a:lnTo>
                    <a:pt x="963649" y="0"/>
                  </a:lnTo>
                  <a:close/>
                </a:path>
              </a:pathLst>
            </a:custGeom>
            <a:solidFill>
              <a:srgbClr val="EB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7907604" y="5315546"/>
              <a:ext cx="1012190" cy="1028700"/>
            </a:xfrm>
            <a:custGeom>
              <a:avLst/>
              <a:gdLst/>
              <a:ahLst/>
              <a:cxnLst/>
              <a:rect l="l" t="t" r="r" b="b"/>
              <a:pathLst>
                <a:path w="1012190" h="1028700">
                  <a:moveTo>
                    <a:pt x="246764" y="733764"/>
                  </a:moveTo>
                  <a:lnTo>
                    <a:pt x="0" y="980529"/>
                  </a:lnTo>
                  <a:lnTo>
                    <a:pt x="39475" y="1028684"/>
                  </a:lnTo>
                  <a:lnTo>
                    <a:pt x="217411" y="850747"/>
                  </a:lnTo>
                  <a:lnTo>
                    <a:pt x="224205" y="813473"/>
                  </a:lnTo>
                  <a:lnTo>
                    <a:pt x="246764" y="733764"/>
                  </a:lnTo>
                  <a:close/>
                </a:path>
                <a:path w="1012190" h="1028700">
                  <a:moveTo>
                    <a:pt x="334949" y="645579"/>
                  </a:moveTo>
                  <a:lnTo>
                    <a:pt x="307539" y="672990"/>
                  </a:lnTo>
                  <a:lnTo>
                    <a:pt x="330885" y="669963"/>
                  </a:lnTo>
                  <a:lnTo>
                    <a:pt x="334949" y="645579"/>
                  </a:lnTo>
                  <a:close/>
                </a:path>
                <a:path w="1012190" h="1028700">
                  <a:moveTo>
                    <a:pt x="980529" y="0"/>
                  </a:moveTo>
                  <a:lnTo>
                    <a:pt x="868671" y="111858"/>
                  </a:lnTo>
                  <a:lnTo>
                    <a:pt x="934101" y="134057"/>
                  </a:lnTo>
                  <a:lnTo>
                    <a:pt x="1011563" y="56596"/>
                  </a:lnTo>
                  <a:lnTo>
                    <a:pt x="997635" y="10833"/>
                  </a:lnTo>
                  <a:lnTo>
                    <a:pt x="980529" y="0"/>
                  </a:lnTo>
                  <a:close/>
                </a:path>
              </a:pathLst>
            </a:custGeom>
            <a:solidFill>
              <a:srgbClr val="EC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7943303" y="5365965"/>
              <a:ext cx="1028065" cy="1066800"/>
            </a:xfrm>
            <a:custGeom>
              <a:avLst/>
              <a:gdLst/>
              <a:ahLst/>
              <a:cxnLst/>
              <a:rect l="l" t="t" r="r" b="b"/>
              <a:pathLst>
                <a:path w="1028065" h="1066800">
                  <a:moveTo>
                    <a:pt x="183553" y="790181"/>
                  </a:moveTo>
                  <a:lnTo>
                    <a:pt x="0" y="973683"/>
                  </a:lnTo>
                  <a:lnTo>
                    <a:pt x="39814" y="1022235"/>
                  </a:lnTo>
                  <a:lnTo>
                    <a:pt x="76187" y="1066609"/>
                  </a:lnTo>
                  <a:lnTo>
                    <a:pt x="145872" y="996899"/>
                  </a:lnTo>
                  <a:lnTo>
                    <a:pt x="163868" y="898182"/>
                  </a:lnTo>
                  <a:lnTo>
                    <a:pt x="165557" y="888873"/>
                  </a:lnTo>
                  <a:lnTo>
                    <a:pt x="183553" y="790181"/>
                  </a:lnTo>
                  <a:close/>
                </a:path>
                <a:path w="1028065" h="1066800">
                  <a:moveTo>
                    <a:pt x="1027976" y="95034"/>
                  </a:moveTo>
                  <a:lnTo>
                    <a:pt x="1000175" y="61874"/>
                  </a:lnTo>
                  <a:lnTo>
                    <a:pt x="996708" y="57721"/>
                  </a:lnTo>
                  <a:lnTo>
                    <a:pt x="988606" y="48044"/>
                  </a:lnTo>
                  <a:lnTo>
                    <a:pt x="973975" y="0"/>
                  </a:lnTo>
                  <a:lnTo>
                    <a:pt x="892365" y="81597"/>
                  </a:lnTo>
                  <a:lnTo>
                    <a:pt x="958138" y="103911"/>
                  </a:lnTo>
                  <a:lnTo>
                    <a:pt x="961936" y="105194"/>
                  </a:lnTo>
                  <a:lnTo>
                    <a:pt x="1027976" y="95034"/>
                  </a:lnTo>
                  <a:close/>
                </a:path>
              </a:pathLst>
            </a:custGeom>
            <a:solidFill>
              <a:srgbClr val="ED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8015732" y="6352662"/>
              <a:ext cx="75314" cy="14719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6857999" y="2952750"/>
              <a:ext cx="105212" cy="12192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5016500" y="3073400"/>
              <a:ext cx="1957705" cy="13970"/>
            </a:xfrm>
            <a:custGeom>
              <a:avLst/>
              <a:gdLst/>
              <a:ahLst/>
              <a:cxnLst/>
              <a:rect l="l" t="t" r="r" b="b"/>
              <a:pathLst>
                <a:path w="1957704" h="13969">
                  <a:moveTo>
                    <a:pt x="0" y="11429"/>
                  </a:moveTo>
                  <a:lnTo>
                    <a:pt x="7386" y="13970"/>
                  </a:lnTo>
                  <a:lnTo>
                    <a:pt x="8669" y="13970"/>
                  </a:lnTo>
                  <a:lnTo>
                    <a:pt x="0" y="11429"/>
                  </a:lnTo>
                  <a:close/>
                </a:path>
                <a:path w="1957704" h="13969">
                  <a:moveTo>
                    <a:pt x="1945616" y="0"/>
                  </a:moveTo>
                  <a:lnTo>
                    <a:pt x="1924949" y="0"/>
                  </a:lnTo>
                  <a:lnTo>
                    <a:pt x="1934612" y="13970"/>
                  </a:lnTo>
                  <a:lnTo>
                    <a:pt x="1957672" y="13970"/>
                  </a:lnTo>
                  <a:lnTo>
                    <a:pt x="1945616" y="0"/>
                  </a:lnTo>
                  <a:close/>
                </a:path>
              </a:pathLst>
            </a:custGeom>
            <a:solidFill>
              <a:srgbClr val="CCC8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5020193" y="3086100"/>
              <a:ext cx="1964055" cy="12700"/>
            </a:xfrm>
            <a:custGeom>
              <a:avLst/>
              <a:gdLst/>
              <a:ahLst/>
              <a:cxnLst/>
              <a:rect l="l" t="t" r="r" b="b"/>
              <a:pathLst>
                <a:path w="1964054" h="12700">
                  <a:moveTo>
                    <a:pt x="641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43989" y="12700"/>
                  </a:lnTo>
                  <a:lnTo>
                    <a:pt x="641" y="0"/>
                  </a:lnTo>
                  <a:close/>
                </a:path>
                <a:path w="1964054" h="12700">
                  <a:moveTo>
                    <a:pt x="1952882" y="0"/>
                  </a:moveTo>
                  <a:lnTo>
                    <a:pt x="1930040" y="0"/>
                  </a:lnTo>
                  <a:lnTo>
                    <a:pt x="1938824" y="12700"/>
                  </a:lnTo>
                  <a:lnTo>
                    <a:pt x="1963842" y="12700"/>
                  </a:lnTo>
                  <a:lnTo>
                    <a:pt x="1952882" y="0"/>
                  </a:lnTo>
                  <a:close/>
                </a:path>
              </a:pathLst>
            </a:custGeom>
            <a:solidFill>
              <a:srgbClr val="CCC7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5053433" y="3097529"/>
              <a:ext cx="1941830" cy="13970"/>
            </a:xfrm>
            <a:custGeom>
              <a:avLst/>
              <a:gdLst/>
              <a:ahLst/>
              <a:cxnLst/>
              <a:rect l="l" t="t" r="r" b="b"/>
              <a:pathLst>
                <a:path w="1941829" h="13969">
                  <a:moveTo>
                    <a:pt x="6414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54096" y="13970"/>
                  </a:lnTo>
                  <a:lnTo>
                    <a:pt x="6414" y="0"/>
                  </a:lnTo>
                  <a:close/>
                </a:path>
                <a:path w="1941829" h="13969">
                  <a:moveTo>
                    <a:pt x="1929506" y="0"/>
                  </a:moveTo>
                  <a:lnTo>
                    <a:pt x="1904705" y="0"/>
                  </a:lnTo>
                  <a:lnTo>
                    <a:pt x="1914368" y="13970"/>
                  </a:lnTo>
                  <a:lnTo>
                    <a:pt x="1941561" y="13970"/>
                  </a:lnTo>
                  <a:lnTo>
                    <a:pt x="1929506" y="0"/>
                  </a:lnTo>
                  <a:close/>
                </a:path>
              </a:pathLst>
            </a:custGeom>
            <a:solidFill>
              <a:srgbClr val="CCC7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5090367" y="3110229"/>
              <a:ext cx="1915795" cy="13970"/>
            </a:xfrm>
            <a:custGeom>
              <a:avLst/>
              <a:gdLst/>
              <a:ahLst/>
              <a:cxnLst/>
              <a:rect l="l" t="t" r="r" b="b"/>
              <a:pathLst>
                <a:path w="1915795" h="13969">
                  <a:moveTo>
                    <a:pt x="12828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60511" y="13970"/>
                  </a:lnTo>
                  <a:lnTo>
                    <a:pt x="12828" y="0"/>
                  </a:lnTo>
                  <a:close/>
                </a:path>
                <a:path w="1915795" h="13969">
                  <a:moveTo>
                    <a:pt x="1903532" y="0"/>
                  </a:moveTo>
                  <a:lnTo>
                    <a:pt x="1876556" y="0"/>
                  </a:lnTo>
                  <a:lnTo>
                    <a:pt x="1886218" y="13970"/>
                  </a:lnTo>
                  <a:lnTo>
                    <a:pt x="1915587" y="13970"/>
                  </a:lnTo>
                  <a:lnTo>
                    <a:pt x="1903532" y="0"/>
                  </a:lnTo>
                  <a:close/>
                </a:path>
              </a:pathLst>
            </a:custGeom>
            <a:solidFill>
              <a:srgbClr val="CAC6F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5127301" y="3122929"/>
              <a:ext cx="1889125" cy="12700"/>
            </a:xfrm>
            <a:custGeom>
              <a:avLst/>
              <a:gdLst/>
              <a:ahLst/>
              <a:cxnLst/>
              <a:rect l="l" t="t" r="r" b="b"/>
              <a:pathLst>
                <a:path w="1889125" h="12700">
                  <a:moveTo>
                    <a:pt x="19242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62590" y="12700"/>
                  </a:lnTo>
                  <a:lnTo>
                    <a:pt x="19242" y="0"/>
                  </a:lnTo>
                  <a:close/>
                </a:path>
                <a:path w="1889125" h="12700">
                  <a:moveTo>
                    <a:pt x="1877558" y="0"/>
                  </a:moveTo>
                  <a:lnTo>
                    <a:pt x="1848406" y="0"/>
                  </a:lnTo>
                  <a:lnTo>
                    <a:pt x="1857190" y="12700"/>
                  </a:lnTo>
                  <a:lnTo>
                    <a:pt x="1888517" y="12700"/>
                  </a:lnTo>
                  <a:lnTo>
                    <a:pt x="1877558" y="0"/>
                  </a:lnTo>
                  <a:close/>
                </a:path>
              </a:pathLst>
            </a:custGeom>
            <a:solidFill>
              <a:srgbClr val="CAC6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5160541" y="3134359"/>
              <a:ext cx="1866264" cy="13970"/>
            </a:xfrm>
            <a:custGeom>
              <a:avLst/>
              <a:gdLst/>
              <a:ahLst/>
              <a:cxnLst/>
              <a:rect l="l" t="t" r="r" b="b"/>
              <a:pathLst>
                <a:path w="1866265" h="13969">
                  <a:moveTo>
                    <a:pt x="25015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72698" y="13969"/>
                  </a:lnTo>
                  <a:lnTo>
                    <a:pt x="25015" y="0"/>
                  </a:lnTo>
                  <a:close/>
                </a:path>
                <a:path w="1866265" h="13969">
                  <a:moveTo>
                    <a:pt x="1854181" y="0"/>
                  </a:moveTo>
                  <a:lnTo>
                    <a:pt x="1823072" y="0"/>
                  </a:lnTo>
                  <a:lnTo>
                    <a:pt x="1832734" y="13969"/>
                  </a:lnTo>
                  <a:lnTo>
                    <a:pt x="1866236" y="13969"/>
                  </a:lnTo>
                  <a:lnTo>
                    <a:pt x="1854181" y="0"/>
                  </a:lnTo>
                  <a:close/>
                </a:path>
              </a:pathLst>
            </a:custGeom>
            <a:solidFill>
              <a:srgbClr val="CAC6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5197475" y="3147059"/>
              <a:ext cx="1839595" cy="12700"/>
            </a:xfrm>
            <a:custGeom>
              <a:avLst/>
              <a:gdLst/>
              <a:ahLst/>
              <a:cxnLst/>
              <a:rect l="l" t="t" r="r" b="b"/>
              <a:pathLst>
                <a:path w="1839595" h="12700">
                  <a:moveTo>
                    <a:pt x="31429" y="0"/>
                  </a:moveTo>
                  <a:lnTo>
                    <a:pt x="0" y="0"/>
                  </a:lnTo>
                  <a:lnTo>
                    <a:pt x="36933" y="12700"/>
                  </a:lnTo>
                  <a:lnTo>
                    <a:pt x="74777" y="12700"/>
                  </a:lnTo>
                  <a:lnTo>
                    <a:pt x="31429" y="0"/>
                  </a:lnTo>
                  <a:close/>
                </a:path>
                <a:path w="1839595" h="12700">
                  <a:moveTo>
                    <a:pt x="1828207" y="0"/>
                  </a:moveTo>
                  <a:lnTo>
                    <a:pt x="1794922" y="0"/>
                  </a:lnTo>
                  <a:lnTo>
                    <a:pt x="1803706" y="12700"/>
                  </a:lnTo>
                  <a:lnTo>
                    <a:pt x="1839166" y="12700"/>
                  </a:lnTo>
                  <a:lnTo>
                    <a:pt x="1828207" y="0"/>
                  </a:lnTo>
                  <a:close/>
                </a:path>
              </a:pathLst>
            </a:custGeom>
            <a:solidFill>
              <a:srgbClr val="CAC5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5230715" y="3158490"/>
              <a:ext cx="1817370" cy="13970"/>
            </a:xfrm>
            <a:custGeom>
              <a:avLst/>
              <a:gdLst/>
              <a:ahLst/>
              <a:cxnLst/>
              <a:rect l="l" t="t" r="r" b="b"/>
              <a:pathLst>
                <a:path w="1817370" h="13969">
                  <a:moveTo>
                    <a:pt x="37202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84885" y="13970"/>
                  </a:lnTo>
                  <a:lnTo>
                    <a:pt x="37202" y="0"/>
                  </a:lnTo>
                  <a:close/>
                </a:path>
                <a:path w="1817370" h="13969">
                  <a:moveTo>
                    <a:pt x="1804830" y="0"/>
                  </a:moveTo>
                  <a:lnTo>
                    <a:pt x="1769588" y="0"/>
                  </a:lnTo>
                  <a:lnTo>
                    <a:pt x="1779250" y="13970"/>
                  </a:lnTo>
                  <a:lnTo>
                    <a:pt x="1816886" y="13970"/>
                  </a:lnTo>
                  <a:lnTo>
                    <a:pt x="1804830" y="0"/>
                  </a:lnTo>
                  <a:close/>
                </a:path>
              </a:pathLst>
            </a:custGeom>
            <a:solidFill>
              <a:srgbClr val="CAC5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5267649" y="3171190"/>
              <a:ext cx="1791335" cy="13970"/>
            </a:xfrm>
            <a:custGeom>
              <a:avLst/>
              <a:gdLst/>
              <a:ahLst/>
              <a:cxnLst/>
              <a:rect l="l" t="t" r="r" b="b"/>
              <a:pathLst>
                <a:path w="1791334" h="13969">
                  <a:moveTo>
                    <a:pt x="43616" y="0"/>
                  </a:moveTo>
                  <a:lnTo>
                    <a:pt x="0" y="0"/>
                  </a:lnTo>
                  <a:lnTo>
                    <a:pt x="40627" y="13970"/>
                  </a:lnTo>
                  <a:lnTo>
                    <a:pt x="91299" y="13970"/>
                  </a:lnTo>
                  <a:lnTo>
                    <a:pt x="43616" y="0"/>
                  </a:lnTo>
                  <a:close/>
                </a:path>
                <a:path w="1791334" h="13969">
                  <a:moveTo>
                    <a:pt x="1778856" y="0"/>
                  </a:moveTo>
                  <a:lnTo>
                    <a:pt x="1741438" y="0"/>
                  </a:lnTo>
                  <a:lnTo>
                    <a:pt x="1751101" y="13970"/>
                  </a:lnTo>
                  <a:lnTo>
                    <a:pt x="1790912" y="13970"/>
                  </a:lnTo>
                  <a:lnTo>
                    <a:pt x="1778856" y="0"/>
                  </a:lnTo>
                  <a:close/>
                </a:path>
              </a:pathLst>
            </a:custGeom>
            <a:solidFill>
              <a:srgbClr val="CAC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5304574" y="3183889"/>
              <a:ext cx="1764030" cy="12700"/>
            </a:xfrm>
            <a:custGeom>
              <a:avLst/>
              <a:gdLst/>
              <a:ahLst/>
              <a:cxnLst/>
              <a:rect l="l" t="t" r="r" b="b"/>
              <a:pathLst>
                <a:path w="1764029" h="12700">
                  <a:moveTo>
                    <a:pt x="93383" y="12700"/>
                  </a:moveTo>
                  <a:lnTo>
                    <a:pt x="50038" y="0"/>
                  </a:lnTo>
                  <a:lnTo>
                    <a:pt x="0" y="0"/>
                  </a:lnTo>
                  <a:lnTo>
                    <a:pt x="36931" y="12700"/>
                  </a:lnTo>
                  <a:lnTo>
                    <a:pt x="93383" y="12700"/>
                  </a:lnTo>
                  <a:close/>
                </a:path>
                <a:path w="1764029" h="12700">
                  <a:moveTo>
                    <a:pt x="1763839" y="12700"/>
                  </a:moveTo>
                  <a:lnTo>
                    <a:pt x="1752879" y="0"/>
                  </a:lnTo>
                  <a:lnTo>
                    <a:pt x="1713293" y="0"/>
                  </a:lnTo>
                  <a:lnTo>
                    <a:pt x="1722081" y="12700"/>
                  </a:lnTo>
                  <a:lnTo>
                    <a:pt x="1763839" y="12700"/>
                  </a:lnTo>
                  <a:close/>
                </a:path>
              </a:pathLst>
            </a:custGeom>
            <a:solidFill>
              <a:srgbClr val="CAC4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5337823" y="3195319"/>
              <a:ext cx="1741805" cy="13970"/>
            </a:xfrm>
            <a:custGeom>
              <a:avLst/>
              <a:gdLst/>
              <a:ahLst/>
              <a:cxnLst/>
              <a:rect l="l" t="t" r="r" b="b"/>
              <a:pathLst>
                <a:path w="1741804" h="13969">
                  <a:moveTo>
                    <a:pt x="55804" y="0"/>
                  </a:moveTo>
                  <a:lnTo>
                    <a:pt x="0" y="0"/>
                  </a:lnTo>
                  <a:lnTo>
                    <a:pt x="40627" y="13969"/>
                  </a:lnTo>
                  <a:lnTo>
                    <a:pt x="103486" y="13969"/>
                  </a:lnTo>
                  <a:lnTo>
                    <a:pt x="55804" y="0"/>
                  </a:lnTo>
                  <a:close/>
                </a:path>
                <a:path w="1741804" h="13969">
                  <a:moveTo>
                    <a:pt x="1729505" y="0"/>
                  </a:moveTo>
                  <a:lnTo>
                    <a:pt x="1687954" y="0"/>
                  </a:lnTo>
                  <a:lnTo>
                    <a:pt x="1697617" y="13969"/>
                  </a:lnTo>
                  <a:lnTo>
                    <a:pt x="1741561" y="13969"/>
                  </a:lnTo>
                  <a:lnTo>
                    <a:pt x="1729505" y="0"/>
                  </a:lnTo>
                  <a:close/>
                </a:path>
              </a:pathLst>
            </a:custGeom>
            <a:solidFill>
              <a:srgbClr val="CAC4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5374756" y="3208019"/>
              <a:ext cx="1714500" cy="12700"/>
            </a:xfrm>
            <a:custGeom>
              <a:avLst/>
              <a:gdLst/>
              <a:ahLst/>
              <a:cxnLst/>
              <a:rect l="l" t="t" r="r" b="b"/>
              <a:pathLst>
                <a:path w="1714500" h="12700">
                  <a:moveTo>
                    <a:pt x="62218" y="0"/>
                  </a:moveTo>
                  <a:lnTo>
                    <a:pt x="0" y="0"/>
                  </a:lnTo>
                  <a:lnTo>
                    <a:pt x="3693" y="1269"/>
                  </a:lnTo>
                  <a:lnTo>
                    <a:pt x="24257" y="12700"/>
                  </a:lnTo>
                  <a:lnTo>
                    <a:pt x="105566" y="12700"/>
                  </a:lnTo>
                  <a:lnTo>
                    <a:pt x="62218" y="0"/>
                  </a:lnTo>
                  <a:close/>
                </a:path>
                <a:path w="1714500" h="12700">
                  <a:moveTo>
                    <a:pt x="1703531" y="0"/>
                  </a:moveTo>
                  <a:lnTo>
                    <a:pt x="1659805" y="0"/>
                  </a:lnTo>
                  <a:lnTo>
                    <a:pt x="1668589" y="12700"/>
                  </a:lnTo>
                  <a:lnTo>
                    <a:pt x="1714491" y="12700"/>
                  </a:lnTo>
                  <a:lnTo>
                    <a:pt x="1703531" y="0"/>
                  </a:lnTo>
                  <a:close/>
                </a:path>
              </a:pathLst>
            </a:custGeom>
            <a:solidFill>
              <a:srgbClr val="CAC3E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5399011" y="3220719"/>
              <a:ext cx="1701800" cy="12700"/>
            </a:xfrm>
            <a:custGeom>
              <a:avLst/>
              <a:gdLst/>
              <a:ahLst/>
              <a:cxnLst/>
              <a:rect l="l" t="t" r="r" b="b"/>
              <a:pathLst>
                <a:path w="1701800" h="12700">
                  <a:moveTo>
                    <a:pt x="124650" y="12700"/>
                  </a:moveTo>
                  <a:lnTo>
                    <a:pt x="8130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24650" y="12700"/>
                  </a:lnTo>
                  <a:close/>
                </a:path>
                <a:path w="1701800" h="12700">
                  <a:moveTo>
                    <a:pt x="1701190" y="12700"/>
                  </a:moveTo>
                  <a:lnTo>
                    <a:pt x="1690230" y="0"/>
                  </a:lnTo>
                  <a:lnTo>
                    <a:pt x="1644332" y="0"/>
                  </a:lnTo>
                  <a:lnTo>
                    <a:pt x="1653108" y="12700"/>
                  </a:lnTo>
                  <a:lnTo>
                    <a:pt x="1701190" y="12700"/>
                  </a:lnTo>
                  <a:close/>
                </a:path>
              </a:pathLst>
            </a:custGeom>
            <a:solidFill>
              <a:srgbClr val="CAC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5425287" y="3232149"/>
              <a:ext cx="1685289" cy="12700"/>
            </a:xfrm>
            <a:custGeom>
              <a:avLst/>
              <a:gdLst/>
              <a:ahLst/>
              <a:cxnLst/>
              <a:rect l="l" t="t" r="r" b="b"/>
              <a:pathLst>
                <a:path w="1685290" h="12700">
                  <a:moveTo>
                    <a:pt x="121704" y="6350"/>
                  </a:moveTo>
                  <a:lnTo>
                    <a:pt x="104876" y="6350"/>
                  </a:lnTo>
                  <a:lnTo>
                    <a:pt x="104876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11417" y="6350"/>
                  </a:lnTo>
                  <a:lnTo>
                    <a:pt x="11417" y="12700"/>
                  </a:lnTo>
                  <a:lnTo>
                    <a:pt x="121704" y="12700"/>
                  </a:lnTo>
                  <a:lnTo>
                    <a:pt x="121704" y="6350"/>
                  </a:lnTo>
                  <a:close/>
                </a:path>
                <a:path w="1685290" h="12700">
                  <a:moveTo>
                    <a:pt x="1684782" y="12700"/>
                  </a:moveTo>
                  <a:lnTo>
                    <a:pt x="1673821" y="0"/>
                  </a:lnTo>
                  <a:lnTo>
                    <a:pt x="1625955" y="0"/>
                  </a:lnTo>
                  <a:lnTo>
                    <a:pt x="1634744" y="12700"/>
                  </a:lnTo>
                  <a:lnTo>
                    <a:pt x="1684782" y="12700"/>
                  </a:lnTo>
                  <a:close/>
                </a:path>
              </a:pathLst>
            </a:custGeom>
            <a:solidFill>
              <a:srgbClr val="CAC3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5442420" y="3244849"/>
              <a:ext cx="1678939" cy="12700"/>
            </a:xfrm>
            <a:custGeom>
              <a:avLst/>
              <a:gdLst/>
              <a:ahLst/>
              <a:cxnLst/>
              <a:rect l="l" t="t" r="r" b="b"/>
              <a:pathLst>
                <a:path w="1678940" h="12700">
                  <a:moveTo>
                    <a:pt x="134518" y="12700"/>
                  </a:moveTo>
                  <a:lnTo>
                    <a:pt x="11056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4518" y="12700"/>
                  </a:lnTo>
                  <a:close/>
                </a:path>
                <a:path w="1678940" h="12700">
                  <a:moveTo>
                    <a:pt x="1678609" y="12700"/>
                  </a:moveTo>
                  <a:lnTo>
                    <a:pt x="1667649" y="0"/>
                  </a:lnTo>
                  <a:lnTo>
                    <a:pt x="1617611" y="0"/>
                  </a:lnTo>
                  <a:lnTo>
                    <a:pt x="1626400" y="12700"/>
                  </a:lnTo>
                  <a:lnTo>
                    <a:pt x="1678609" y="12700"/>
                  </a:lnTo>
                  <a:close/>
                </a:path>
              </a:pathLst>
            </a:custGeom>
            <a:solidFill>
              <a:srgbClr val="CAC2E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5462989" y="3256279"/>
              <a:ext cx="1669414" cy="13970"/>
            </a:xfrm>
            <a:custGeom>
              <a:avLst/>
              <a:gdLst/>
              <a:ahLst/>
              <a:cxnLst/>
              <a:rect l="l" t="t" r="r" b="b"/>
              <a:pathLst>
                <a:path w="1669415" h="13970">
                  <a:moveTo>
                    <a:pt x="111558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37909" y="13970"/>
                  </a:lnTo>
                  <a:lnTo>
                    <a:pt x="111558" y="0"/>
                  </a:lnTo>
                  <a:close/>
                </a:path>
                <a:path w="1669415" h="13970">
                  <a:moveTo>
                    <a:pt x="1656945" y="0"/>
                  </a:moveTo>
                  <a:lnTo>
                    <a:pt x="1604952" y="0"/>
                  </a:lnTo>
                  <a:lnTo>
                    <a:pt x="1605830" y="1270"/>
                  </a:lnTo>
                  <a:lnTo>
                    <a:pt x="1612368" y="13970"/>
                  </a:lnTo>
                  <a:lnTo>
                    <a:pt x="1669001" y="13970"/>
                  </a:lnTo>
                  <a:lnTo>
                    <a:pt x="1656945" y="0"/>
                  </a:lnTo>
                  <a:close/>
                </a:path>
              </a:pathLst>
            </a:custGeom>
            <a:solidFill>
              <a:srgbClr val="C9C2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5485828" y="3268979"/>
              <a:ext cx="1656080" cy="12700"/>
            </a:xfrm>
            <a:custGeom>
              <a:avLst/>
              <a:gdLst/>
              <a:ahLst/>
              <a:cxnLst/>
              <a:rect l="l" t="t" r="r" b="b"/>
              <a:pathLst>
                <a:path w="1656079" h="12700">
                  <a:moveTo>
                    <a:pt x="136626" y="12700"/>
                  </a:moveTo>
                  <a:lnTo>
                    <a:pt x="1126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6626" y="12700"/>
                  </a:lnTo>
                  <a:close/>
                </a:path>
                <a:path w="1656079" h="12700">
                  <a:moveTo>
                    <a:pt x="1656016" y="12700"/>
                  </a:moveTo>
                  <a:lnTo>
                    <a:pt x="1645056" y="0"/>
                  </a:lnTo>
                  <a:lnTo>
                    <a:pt x="1588871" y="0"/>
                  </a:lnTo>
                  <a:lnTo>
                    <a:pt x="1595412" y="12700"/>
                  </a:lnTo>
                  <a:lnTo>
                    <a:pt x="1656016" y="12700"/>
                  </a:lnTo>
                  <a:close/>
                </a:path>
              </a:pathLst>
            </a:custGeom>
            <a:solidFill>
              <a:srgbClr val="C9C1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5506401" y="3280409"/>
              <a:ext cx="1646555" cy="13970"/>
            </a:xfrm>
            <a:custGeom>
              <a:avLst/>
              <a:gdLst/>
              <a:ahLst/>
              <a:cxnLst/>
              <a:rect l="l" t="t" r="r" b="b"/>
              <a:pathLst>
                <a:path w="1646554" h="13970">
                  <a:moveTo>
                    <a:pt x="11366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0013" y="13969"/>
                  </a:lnTo>
                  <a:lnTo>
                    <a:pt x="113661" y="0"/>
                  </a:lnTo>
                  <a:close/>
                </a:path>
                <a:path w="1646554" h="13970">
                  <a:moveTo>
                    <a:pt x="1634356" y="0"/>
                  </a:moveTo>
                  <a:lnTo>
                    <a:pt x="1574186" y="0"/>
                  </a:lnTo>
                  <a:lnTo>
                    <a:pt x="1581378" y="13969"/>
                  </a:lnTo>
                  <a:lnTo>
                    <a:pt x="1646412" y="13969"/>
                  </a:lnTo>
                  <a:lnTo>
                    <a:pt x="1634356" y="0"/>
                  </a:lnTo>
                  <a:close/>
                </a:path>
              </a:pathLst>
            </a:custGeom>
            <a:solidFill>
              <a:srgbClr val="C9C1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5529250" y="3293109"/>
              <a:ext cx="1631314" cy="13970"/>
            </a:xfrm>
            <a:custGeom>
              <a:avLst/>
              <a:gdLst/>
              <a:ahLst/>
              <a:cxnLst/>
              <a:rect l="l" t="t" r="r" b="b"/>
              <a:pathLst>
                <a:path w="1631315" h="13970">
                  <a:moveTo>
                    <a:pt x="114769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1120" y="13969"/>
                  </a:lnTo>
                  <a:lnTo>
                    <a:pt x="114769" y="0"/>
                  </a:lnTo>
                  <a:close/>
                </a:path>
                <a:path w="1631315" h="13970">
                  <a:moveTo>
                    <a:pt x="1622467" y="0"/>
                  </a:moveTo>
                  <a:lnTo>
                    <a:pt x="1557875" y="0"/>
                  </a:lnTo>
                  <a:lnTo>
                    <a:pt x="1565067" y="13969"/>
                  </a:lnTo>
                  <a:lnTo>
                    <a:pt x="1631051" y="13969"/>
                  </a:lnTo>
                  <a:lnTo>
                    <a:pt x="1624659" y="2539"/>
                  </a:lnTo>
                  <a:lnTo>
                    <a:pt x="1622467" y="0"/>
                  </a:lnTo>
                  <a:close/>
                </a:path>
              </a:pathLst>
            </a:custGeom>
            <a:solidFill>
              <a:srgbClr val="C9C1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5552097" y="3305809"/>
              <a:ext cx="1614805" cy="12700"/>
            </a:xfrm>
            <a:custGeom>
              <a:avLst/>
              <a:gdLst/>
              <a:ahLst/>
              <a:cxnLst/>
              <a:rect l="l" t="t" r="r" b="b"/>
              <a:pathLst>
                <a:path w="1614804" h="12700">
                  <a:moveTo>
                    <a:pt x="139827" y="12700"/>
                  </a:moveTo>
                  <a:lnTo>
                    <a:pt x="11587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39827" y="12700"/>
                  </a:lnTo>
                  <a:close/>
                </a:path>
                <a:path w="1614804" h="12700">
                  <a:moveTo>
                    <a:pt x="1614589" y="12700"/>
                  </a:moveTo>
                  <a:lnTo>
                    <a:pt x="1607489" y="0"/>
                  </a:lnTo>
                  <a:lnTo>
                    <a:pt x="1541564" y="0"/>
                  </a:lnTo>
                  <a:lnTo>
                    <a:pt x="1548104" y="12700"/>
                  </a:lnTo>
                  <a:lnTo>
                    <a:pt x="1614589" y="12700"/>
                  </a:lnTo>
                  <a:close/>
                </a:path>
              </a:pathLst>
            </a:custGeom>
            <a:solidFill>
              <a:srgbClr val="C9C0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5572662" y="3317239"/>
              <a:ext cx="1601470" cy="13970"/>
            </a:xfrm>
            <a:custGeom>
              <a:avLst/>
              <a:gdLst/>
              <a:ahLst/>
              <a:cxnLst/>
              <a:rect l="l" t="t" r="r" b="b"/>
              <a:pathLst>
                <a:path w="1601470" h="13970">
                  <a:moveTo>
                    <a:pt x="11687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3223" y="13970"/>
                  </a:lnTo>
                  <a:lnTo>
                    <a:pt x="116872" y="0"/>
                  </a:lnTo>
                  <a:close/>
                </a:path>
                <a:path w="1601470" h="13970">
                  <a:moveTo>
                    <a:pt x="1593319" y="0"/>
                  </a:moveTo>
                  <a:lnTo>
                    <a:pt x="1526885" y="0"/>
                  </a:lnTo>
                  <a:lnTo>
                    <a:pt x="1534077" y="13970"/>
                  </a:lnTo>
                  <a:lnTo>
                    <a:pt x="1601131" y="13970"/>
                  </a:lnTo>
                  <a:lnTo>
                    <a:pt x="1593319" y="0"/>
                  </a:lnTo>
                  <a:close/>
                </a:path>
              </a:pathLst>
            </a:custGeom>
            <a:solidFill>
              <a:srgbClr val="C9C0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5595505" y="3329939"/>
              <a:ext cx="1584960" cy="12700"/>
            </a:xfrm>
            <a:custGeom>
              <a:avLst/>
              <a:gdLst/>
              <a:ahLst/>
              <a:cxnLst/>
              <a:rect l="l" t="t" r="r" b="b"/>
              <a:pathLst>
                <a:path w="1584959" h="12700">
                  <a:moveTo>
                    <a:pt x="141935" y="12700"/>
                  </a:moveTo>
                  <a:lnTo>
                    <a:pt x="11798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1935" y="12700"/>
                  </a:lnTo>
                  <a:close/>
                </a:path>
                <a:path w="1584959" h="12700">
                  <a:moveTo>
                    <a:pt x="1584667" y="12700"/>
                  </a:moveTo>
                  <a:lnTo>
                    <a:pt x="1577568" y="0"/>
                  </a:lnTo>
                  <a:lnTo>
                    <a:pt x="1510576" y="0"/>
                  </a:lnTo>
                  <a:lnTo>
                    <a:pt x="1517116" y="12700"/>
                  </a:lnTo>
                  <a:lnTo>
                    <a:pt x="1584667" y="12700"/>
                  </a:lnTo>
                  <a:close/>
                </a:path>
              </a:pathLst>
            </a:custGeom>
            <a:solidFill>
              <a:srgbClr val="C9BF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5616074" y="3341370"/>
              <a:ext cx="1571625" cy="13970"/>
            </a:xfrm>
            <a:custGeom>
              <a:avLst/>
              <a:gdLst/>
              <a:ahLst/>
              <a:cxnLst/>
              <a:rect l="l" t="t" r="r" b="b"/>
              <a:pathLst>
                <a:path w="1571625" h="13970">
                  <a:moveTo>
                    <a:pt x="11897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5327" y="13969"/>
                  </a:lnTo>
                  <a:lnTo>
                    <a:pt x="118976" y="0"/>
                  </a:lnTo>
                  <a:close/>
                </a:path>
                <a:path w="1571625" h="13970">
                  <a:moveTo>
                    <a:pt x="1563400" y="0"/>
                  </a:moveTo>
                  <a:lnTo>
                    <a:pt x="1495895" y="0"/>
                  </a:lnTo>
                  <a:lnTo>
                    <a:pt x="1503086" y="13969"/>
                  </a:lnTo>
                  <a:lnTo>
                    <a:pt x="1571212" y="13969"/>
                  </a:lnTo>
                  <a:lnTo>
                    <a:pt x="1563400" y="0"/>
                  </a:lnTo>
                  <a:close/>
                </a:path>
              </a:pathLst>
            </a:custGeom>
            <a:solidFill>
              <a:srgbClr val="C9BF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5638923" y="3354070"/>
              <a:ext cx="1555750" cy="13970"/>
            </a:xfrm>
            <a:custGeom>
              <a:avLst/>
              <a:gdLst/>
              <a:ahLst/>
              <a:cxnLst/>
              <a:rect l="l" t="t" r="r" b="b"/>
              <a:pathLst>
                <a:path w="1555750" h="13970">
                  <a:moveTo>
                    <a:pt x="12008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46434" y="13969"/>
                  </a:lnTo>
                  <a:lnTo>
                    <a:pt x="120083" y="0"/>
                  </a:lnTo>
                  <a:close/>
                </a:path>
                <a:path w="1555750" h="13970">
                  <a:moveTo>
                    <a:pt x="1547653" y="0"/>
                  </a:moveTo>
                  <a:lnTo>
                    <a:pt x="1479584" y="0"/>
                  </a:lnTo>
                  <a:lnTo>
                    <a:pt x="1486776" y="13969"/>
                  </a:lnTo>
                  <a:lnTo>
                    <a:pt x="1555465" y="13969"/>
                  </a:lnTo>
                  <a:lnTo>
                    <a:pt x="1547653" y="0"/>
                  </a:lnTo>
                  <a:close/>
                </a:path>
              </a:pathLst>
            </a:custGeom>
            <a:solidFill>
              <a:srgbClr val="C9BFD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5661761" y="3366769"/>
              <a:ext cx="1539240" cy="12700"/>
            </a:xfrm>
            <a:custGeom>
              <a:avLst/>
              <a:gdLst/>
              <a:ahLst/>
              <a:cxnLst/>
              <a:rect l="l" t="t" r="r" b="b"/>
              <a:pathLst>
                <a:path w="1539240" h="12700">
                  <a:moveTo>
                    <a:pt x="145148" y="12700"/>
                  </a:moveTo>
                  <a:lnTo>
                    <a:pt x="1211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5148" y="12700"/>
                  </a:lnTo>
                  <a:close/>
                </a:path>
                <a:path w="1539240" h="12700">
                  <a:moveTo>
                    <a:pt x="1539011" y="12700"/>
                  </a:moveTo>
                  <a:lnTo>
                    <a:pt x="1531912" y="0"/>
                  </a:lnTo>
                  <a:lnTo>
                    <a:pt x="1463281" y="0"/>
                  </a:lnTo>
                  <a:lnTo>
                    <a:pt x="1469821" y="12700"/>
                  </a:lnTo>
                  <a:lnTo>
                    <a:pt x="1539011" y="12700"/>
                  </a:lnTo>
                  <a:close/>
                </a:path>
              </a:pathLst>
            </a:custGeom>
            <a:solidFill>
              <a:srgbClr val="C9BE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5682335" y="3378200"/>
              <a:ext cx="1525905" cy="13970"/>
            </a:xfrm>
            <a:custGeom>
              <a:avLst/>
              <a:gdLst/>
              <a:ahLst/>
              <a:cxnLst/>
              <a:rect l="l" t="t" r="r" b="b"/>
              <a:pathLst>
                <a:path w="1525904" h="13970">
                  <a:moveTo>
                    <a:pt x="12218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48538" y="13970"/>
                  </a:lnTo>
                  <a:lnTo>
                    <a:pt x="122187" y="0"/>
                  </a:lnTo>
                  <a:close/>
                </a:path>
                <a:path w="1525904" h="13970">
                  <a:moveTo>
                    <a:pt x="1517734" y="0"/>
                  </a:moveTo>
                  <a:lnTo>
                    <a:pt x="1448594" y="0"/>
                  </a:lnTo>
                  <a:lnTo>
                    <a:pt x="1455785" y="13970"/>
                  </a:lnTo>
                  <a:lnTo>
                    <a:pt x="1525545" y="13970"/>
                  </a:lnTo>
                  <a:lnTo>
                    <a:pt x="1517734" y="0"/>
                  </a:lnTo>
                  <a:close/>
                </a:path>
              </a:pathLst>
            </a:custGeom>
            <a:solidFill>
              <a:srgbClr val="C9B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5705183" y="3390899"/>
              <a:ext cx="1509395" cy="12700"/>
            </a:xfrm>
            <a:custGeom>
              <a:avLst/>
              <a:gdLst/>
              <a:ahLst/>
              <a:cxnLst/>
              <a:rect l="l" t="t" r="r" b="b"/>
              <a:pathLst>
                <a:path w="1509395" h="12700">
                  <a:moveTo>
                    <a:pt x="147243" y="12700"/>
                  </a:moveTo>
                  <a:lnTo>
                    <a:pt x="12329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7243" y="12700"/>
                  </a:lnTo>
                  <a:close/>
                </a:path>
                <a:path w="1509395" h="12700">
                  <a:moveTo>
                    <a:pt x="1509077" y="12700"/>
                  </a:moveTo>
                  <a:lnTo>
                    <a:pt x="1501978" y="0"/>
                  </a:lnTo>
                  <a:lnTo>
                    <a:pt x="1432280" y="0"/>
                  </a:lnTo>
                  <a:lnTo>
                    <a:pt x="1438821" y="12700"/>
                  </a:lnTo>
                  <a:lnTo>
                    <a:pt x="1509077" y="12700"/>
                  </a:lnTo>
                  <a:close/>
                </a:path>
              </a:pathLst>
            </a:custGeom>
            <a:solidFill>
              <a:srgbClr val="C9BE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5728030" y="3403599"/>
              <a:ext cx="1493520" cy="12700"/>
            </a:xfrm>
            <a:custGeom>
              <a:avLst/>
              <a:gdLst/>
              <a:ahLst/>
              <a:cxnLst/>
              <a:rect l="l" t="t" r="r" b="b"/>
              <a:pathLst>
                <a:path w="1493520" h="12700">
                  <a:moveTo>
                    <a:pt x="148348" y="12700"/>
                  </a:moveTo>
                  <a:lnTo>
                    <a:pt x="124396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8348" y="12700"/>
                  </a:lnTo>
                  <a:close/>
                </a:path>
                <a:path w="1493520" h="12700">
                  <a:moveTo>
                    <a:pt x="1493342" y="12700"/>
                  </a:moveTo>
                  <a:lnTo>
                    <a:pt x="1486230" y="0"/>
                  </a:lnTo>
                  <a:lnTo>
                    <a:pt x="1415973" y="0"/>
                  </a:lnTo>
                  <a:lnTo>
                    <a:pt x="1422501" y="12700"/>
                  </a:lnTo>
                  <a:lnTo>
                    <a:pt x="1493342" y="12700"/>
                  </a:lnTo>
                  <a:close/>
                </a:path>
              </a:pathLst>
            </a:custGeom>
            <a:solidFill>
              <a:srgbClr val="C8BD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5748591" y="3415029"/>
              <a:ext cx="1479550" cy="12700"/>
            </a:xfrm>
            <a:custGeom>
              <a:avLst/>
              <a:gdLst/>
              <a:ahLst/>
              <a:cxnLst/>
              <a:rect l="l" t="t" r="r" b="b"/>
              <a:pathLst>
                <a:path w="1479550" h="12700">
                  <a:moveTo>
                    <a:pt x="149352" y="12700"/>
                  </a:moveTo>
                  <a:lnTo>
                    <a:pt x="125399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49352" y="12700"/>
                  </a:lnTo>
                  <a:close/>
                </a:path>
                <a:path w="1479550" h="12700">
                  <a:moveTo>
                    <a:pt x="1479169" y="12700"/>
                  </a:moveTo>
                  <a:lnTo>
                    <a:pt x="1472069" y="0"/>
                  </a:lnTo>
                  <a:lnTo>
                    <a:pt x="1401292" y="0"/>
                  </a:lnTo>
                  <a:lnTo>
                    <a:pt x="1407833" y="12700"/>
                  </a:lnTo>
                  <a:lnTo>
                    <a:pt x="1479169" y="12700"/>
                  </a:lnTo>
                  <a:close/>
                </a:path>
              </a:pathLst>
            </a:custGeom>
            <a:solidFill>
              <a:srgbClr val="C8BD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5771438" y="3427729"/>
              <a:ext cx="1463675" cy="12700"/>
            </a:xfrm>
            <a:custGeom>
              <a:avLst/>
              <a:gdLst/>
              <a:ahLst/>
              <a:cxnLst/>
              <a:rect l="l" t="t" r="r" b="b"/>
              <a:pathLst>
                <a:path w="1463675" h="12700">
                  <a:moveTo>
                    <a:pt x="150456" y="12700"/>
                  </a:moveTo>
                  <a:lnTo>
                    <a:pt x="12650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0456" y="12700"/>
                  </a:lnTo>
                  <a:close/>
                </a:path>
                <a:path w="1463675" h="12700">
                  <a:moveTo>
                    <a:pt x="1463421" y="12700"/>
                  </a:moveTo>
                  <a:lnTo>
                    <a:pt x="1456321" y="0"/>
                  </a:lnTo>
                  <a:lnTo>
                    <a:pt x="1384985" y="0"/>
                  </a:lnTo>
                  <a:lnTo>
                    <a:pt x="1391526" y="12700"/>
                  </a:lnTo>
                  <a:lnTo>
                    <a:pt x="1463421" y="12700"/>
                  </a:lnTo>
                  <a:close/>
                </a:path>
              </a:pathLst>
            </a:custGeom>
            <a:solidFill>
              <a:srgbClr val="C8B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5792008" y="3439159"/>
              <a:ext cx="1450340" cy="13970"/>
            </a:xfrm>
            <a:custGeom>
              <a:avLst/>
              <a:gdLst/>
              <a:ahLst/>
              <a:cxnLst/>
              <a:rect l="l" t="t" r="r" b="b"/>
              <a:pathLst>
                <a:path w="1450340" h="13970">
                  <a:moveTo>
                    <a:pt x="127501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3852" y="13969"/>
                  </a:lnTo>
                  <a:lnTo>
                    <a:pt x="127501" y="0"/>
                  </a:lnTo>
                  <a:close/>
                </a:path>
                <a:path w="1450340" h="13970">
                  <a:moveTo>
                    <a:pt x="1442148" y="0"/>
                  </a:moveTo>
                  <a:lnTo>
                    <a:pt x="1370303" y="0"/>
                  </a:lnTo>
                  <a:lnTo>
                    <a:pt x="1377494" y="13969"/>
                  </a:lnTo>
                  <a:lnTo>
                    <a:pt x="1449959" y="13969"/>
                  </a:lnTo>
                  <a:lnTo>
                    <a:pt x="1442148" y="0"/>
                  </a:lnTo>
                  <a:close/>
                </a:path>
              </a:pathLst>
            </a:custGeom>
            <a:solidFill>
              <a:srgbClr val="C8BC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5814847" y="3451859"/>
              <a:ext cx="1433830" cy="12700"/>
            </a:xfrm>
            <a:custGeom>
              <a:avLst/>
              <a:gdLst/>
              <a:ahLst/>
              <a:cxnLst/>
              <a:rect l="l" t="t" r="r" b="b"/>
              <a:pathLst>
                <a:path w="1433829" h="12700">
                  <a:moveTo>
                    <a:pt x="152565" y="12700"/>
                  </a:moveTo>
                  <a:lnTo>
                    <a:pt x="128612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2565" y="12700"/>
                  </a:lnTo>
                  <a:close/>
                </a:path>
                <a:path w="1433829" h="12700">
                  <a:moveTo>
                    <a:pt x="1433499" y="12700"/>
                  </a:moveTo>
                  <a:lnTo>
                    <a:pt x="1426400" y="0"/>
                  </a:lnTo>
                  <a:lnTo>
                    <a:pt x="1353997" y="0"/>
                  </a:lnTo>
                  <a:lnTo>
                    <a:pt x="1360538" y="12700"/>
                  </a:lnTo>
                  <a:lnTo>
                    <a:pt x="1433499" y="12700"/>
                  </a:lnTo>
                  <a:close/>
                </a:path>
              </a:pathLst>
            </a:custGeom>
            <a:solidFill>
              <a:srgbClr val="C8BC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5835420" y="3463289"/>
              <a:ext cx="1420495" cy="13970"/>
            </a:xfrm>
            <a:custGeom>
              <a:avLst/>
              <a:gdLst/>
              <a:ahLst/>
              <a:cxnLst/>
              <a:rect l="l" t="t" r="r" b="b"/>
              <a:pathLst>
                <a:path w="1420495" h="13970">
                  <a:moveTo>
                    <a:pt x="129604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5956" y="13970"/>
                  </a:lnTo>
                  <a:lnTo>
                    <a:pt x="129604" y="0"/>
                  </a:lnTo>
                  <a:close/>
                </a:path>
                <a:path w="1420495" h="13970">
                  <a:moveTo>
                    <a:pt x="1412228" y="0"/>
                  </a:moveTo>
                  <a:lnTo>
                    <a:pt x="1339312" y="0"/>
                  </a:lnTo>
                  <a:lnTo>
                    <a:pt x="1346504" y="13970"/>
                  </a:lnTo>
                  <a:lnTo>
                    <a:pt x="1420040" y="13970"/>
                  </a:lnTo>
                  <a:lnTo>
                    <a:pt x="1412228" y="0"/>
                  </a:lnTo>
                  <a:close/>
                </a:path>
              </a:pathLst>
            </a:custGeom>
            <a:solidFill>
              <a:srgbClr val="C8B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5858269" y="3475989"/>
              <a:ext cx="1404620" cy="13970"/>
            </a:xfrm>
            <a:custGeom>
              <a:avLst/>
              <a:gdLst/>
              <a:ahLst/>
              <a:cxnLst/>
              <a:rect l="l" t="t" r="r" b="b"/>
              <a:pathLst>
                <a:path w="1404620" h="13970">
                  <a:moveTo>
                    <a:pt x="1307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57063" y="13970"/>
                  </a:lnTo>
                  <a:lnTo>
                    <a:pt x="130712" y="0"/>
                  </a:lnTo>
                  <a:close/>
                </a:path>
                <a:path w="1404620" h="13970">
                  <a:moveTo>
                    <a:pt x="1396481" y="0"/>
                  </a:moveTo>
                  <a:lnTo>
                    <a:pt x="1323002" y="0"/>
                  </a:lnTo>
                  <a:lnTo>
                    <a:pt x="1330193" y="13970"/>
                  </a:lnTo>
                  <a:lnTo>
                    <a:pt x="1404293" y="13970"/>
                  </a:lnTo>
                  <a:lnTo>
                    <a:pt x="1396481" y="0"/>
                  </a:lnTo>
                  <a:close/>
                </a:path>
              </a:pathLst>
            </a:custGeom>
            <a:solidFill>
              <a:srgbClr val="C8B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5881116" y="3488689"/>
              <a:ext cx="1388110" cy="12700"/>
            </a:xfrm>
            <a:custGeom>
              <a:avLst/>
              <a:gdLst/>
              <a:ahLst/>
              <a:cxnLst/>
              <a:rect l="l" t="t" r="r" b="b"/>
              <a:pathLst>
                <a:path w="1388109" h="12700">
                  <a:moveTo>
                    <a:pt x="155765" y="12700"/>
                  </a:moveTo>
                  <a:lnTo>
                    <a:pt x="131813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5765" y="12700"/>
                  </a:lnTo>
                  <a:close/>
                </a:path>
                <a:path w="1388109" h="12700">
                  <a:moveTo>
                    <a:pt x="1387830" y="12700"/>
                  </a:moveTo>
                  <a:lnTo>
                    <a:pt x="1380731" y="0"/>
                  </a:lnTo>
                  <a:lnTo>
                    <a:pt x="1306690" y="0"/>
                  </a:lnTo>
                  <a:lnTo>
                    <a:pt x="1313230" y="12700"/>
                  </a:lnTo>
                  <a:lnTo>
                    <a:pt x="1387830" y="12700"/>
                  </a:lnTo>
                  <a:close/>
                </a:path>
              </a:pathLst>
            </a:custGeom>
            <a:solidFill>
              <a:srgbClr val="C8BA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5901681" y="3500120"/>
              <a:ext cx="1374775" cy="13970"/>
            </a:xfrm>
            <a:custGeom>
              <a:avLst/>
              <a:gdLst/>
              <a:ahLst/>
              <a:cxnLst/>
              <a:rect l="l" t="t" r="r" b="b"/>
              <a:pathLst>
                <a:path w="1374775" h="13970">
                  <a:moveTo>
                    <a:pt x="132815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59166" y="13969"/>
                  </a:lnTo>
                  <a:lnTo>
                    <a:pt x="132815" y="0"/>
                  </a:lnTo>
                  <a:close/>
                </a:path>
                <a:path w="1374775" h="13970">
                  <a:moveTo>
                    <a:pt x="1366562" y="0"/>
                  </a:moveTo>
                  <a:lnTo>
                    <a:pt x="1292011" y="0"/>
                  </a:lnTo>
                  <a:lnTo>
                    <a:pt x="1299203" y="13969"/>
                  </a:lnTo>
                  <a:lnTo>
                    <a:pt x="1374374" y="13969"/>
                  </a:lnTo>
                  <a:lnTo>
                    <a:pt x="1366562" y="0"/>
                  </a:lnTo>
                  <a:close/>
                </a:path>
              </a:pathLst>
            </a:custGeom>
            <a:solidFill>
              <a:srgbClr val="C8BA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5924524" y="3512819"/>
              <a:ext cx="1358265" cy="12700"/>
            </a:xfrm>
            <a:custGeom>
              <a:avLst/>
              <a:gdLst/>
              <a:ahLst/>
              <a:cxnLst/>
              <a:rect l="l" t="t" r="r" b="b"/>
              <a:pathLst>
                <a:path w="1358265" h="12700">
                  <a:moveTo>
                    <a:pt x="157873" y="12700"/>
                  </a:moveTo>
                  <a:lnTo>
                    <a:pt x="13392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57873" y="12700"/>
                  </a:lnTo>
                  <a:close/>
                </a:path>
                <a:path w="1358265" h="12700">
                  <a:moveTo>
                    <a:pt x="1357922" y="12700"/>
                  </a:moveTo>
                  <a:lnTo>
                    <a:pt x="1350810" y="0"/>
                  </a:lnTo>
                  <a:lnTo>
                    <a:pt x="1275702" y="0"/>
                  </a:lnTo>
                  <a:lnTo>
                    <a:pt x="1282242" y="12700"/>
                  </a:lnTo>
                  <a:lnTo>
                    <a:pt x="1357922" y="12700"/>
                  </a:lnTo>
                  <a:close/>
                </a:path>
              </a:pathLst>
            </a:custGeom>
            <a:solidFill>
              <a:srgbClr val="C8BA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5945093" y="3524250"/>
              <a:ext cx="1344930" cy="13970"/>
            </a:xfrm>
            <a:custGeom>
              <a:avLst/>
              <a:gdLst/>
              <a:ahLst/>
              <a:cxnLst/>
              <a:rect l="l" t="t" r="r" b="b"/>
              <a:pathLst>
                <a:path w="1344929" h="13970">
                  <a:moveTo>
                    <a:pt x="13491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1270" y="13970"/>
                  </a:lnTo>
                  <a:lnTo>
                    <a:pt x="134919" y="0"/>
                  </a:lnTo>
                  <a:close/>
                </a:path>
                <a:path w="1344929" h="13970">
                  <a:moveTo>
                    <a:pt x="1336643" y="0"/>
                  </a:moveTo>
                  <a:lnTo>
                    <a:pt x="1261021" y="0"/>
                  </a:lnTo>
                  <a:lnTo>
                    <a:pt x="1268213" y="13970"/>
                  </a:lnTo>
                  <a:lnTo>
                    <a:pt x="1344454" y="13970"/>
                  </a:lnTo>
                  <a:lnTo>
                    <a:pt x="1336643" y="0"/>
                  </a:lnTo>
                  <a:close/>
                </a:path>
              </a:pathLst>
            </a:custGeom>
            <a:solidFill>
              <a:srgbClr val="C8B9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5967942" y="3536950"/>
              <a:ext cx="1329055" cy="13970"/>
            </a:xfrm>
            <a:custGeom>
              <a:avLst/>
              <a:gdLst/>
              <a:ahLst/>
              <a:cxnLst/>
              <a:rect l="l" t="t" r="r" b="b"/>
              <a:pathLst>
                <a:path w="1329054" h="13970">
                  <a:moveTo>
                    <a:pt x="136026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2377" y="13970"/>
                  </a:lnTo>
                  <a:lnTo>
                    <a:pt x="136026" y="0"/>
                  </a:lnTo>
                  <a:close/>
                </a:path>
                <a:path w="1329054" h="13970">
                  <a:moveTo>
                    <a:pt x="1320895" y="0"/>
                  </a:moveTo>
                  <a:lnTo>
                    <a:pt x="1244710" y="0"/>
                  </a:lnTo>
                  <a:lnTo>
                    <a:pt x="1251902" y="13970"/>
                  </a:lnTo>
                  <a:lnTo>
                    <a:pt x="1328707" y="13970"/>
                  </a:lnTo>
                  <a:lnTo>
                    <a:pt x="1320895" y="0"/>
                  </a:lnTo>
                  <a:close/>
                </a:path>
              </a:pathLst>
            </a:custGeom>
            <a:solidFill>
              <a:srgbClr val="C8B9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5990780" y="3549649"/>
              <a:ext cx="1312545" cy="12700"/>
            </a:xfrm>
            <a:custGeom>
              <a:avLst/>
              <a:gdLst/>
              <a:ahLst/>
              <a:cxnLst/>
              <a:rect l="l" t="t" r="r" b="b"/>
              <a:pathLst>
                <a:path w="1312545" h="12700">
                  <a:moveTo>
                    <a:pt x="161099" y="12700"/>
                  </a:moveTo>
                  <a:lnTo>
                    <a:pt x="137134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1099" y="12700"/>
                  </a:lnTo>
                  <a:close/>
                </a:path>
                <a:path w="1312545" h="12700">
                  <a:moveTo>
                    <a:pt x="1312252" y="12700"/>
                  </a:moveTo>
                  <a:lnTo>
                    <a:pt x="1305153" y="0"/>
                  </a:lnTo>
                  <a:lnTo>
                    <a:pt x="1228407" y="0"/>
                  </a:lnTo>
                  <a:lnTo>
                    <a:pt x="1234948" y="12700"/>
                  </a:lnTo>
                  <a:lnTo>
                    <a:pt x="1312252" y="12700"/>
                  </a:lnTo>
                  <a:close/>
                </a:path>
              </a:pathLst>
            </a:custGeom>
            <a:solidFill>
              <a:srgbClr val="C7B9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6011354" y="3561079"/>
              <a:ext cx="1299210" cy="13970"/>
            </a:xfrm>
            <a:custGeom>
              <a:avLst/>
              <a:gdLst/>
              <a:ahLst/>
              <a:cxnLst/>
              <a:rect l="l" t="t" r="r" b="b"/>
              <a:pathLst>
                <a:path w="1299209" h="13970">
                  <a:moveTo>
                    <a:pt x="138130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66772" y="13970"/>
                  </a:lnTo>
                  <a:lnTo>
                    <a:pt x="140525" y="1270"/>
                  </a:lnTo>
                  <a:lnTo>
                    <a:pt x="138130" y="0"/>
                  </a:lnTo>
                  <a:close/>
                </a:path>
                <a:path w="1299209" h="13970">
                  <a:moveTo>
                    <a:pt x="1290976" y="0"/>
                  </a:moveTo>
                  <a:lnTo>
                    <a:pt x="1213720" y="0"/>
                  </a:lnTo>
                  <a:lnTo>
                    <a:pt x="1220912" y="13970"/>
                  </a:lnTo>
                  <a:lnTo>
                    <a:pt x="1298788" y="13970"/>
                  </a:lnTo>
                  <a:lnTo>
                    <a:pt x="1290976" y="0"/>
                  </a:lnTo>
                  <a:close/>
                </a:path>
              </a:pathLst>
            </a:custGeom>
            <a:solidFill>
              <a:srgbClr val="C7B8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6034201" y="3573779"/>
              <a:ext cx="1282700" cy="12700"/>
            </a:xfrm>
            <a:custGeom>
              <a:avLst/>
              <a:gdLst/>
              <a:ahLst/>
              <a:cxnLst/>
              <a:rect l="l" t="t" r="r" b="b"/>
              <a:pathLst>
                <a:path w="1282700" h="12700">
                  <a:moveTo>
                    <a:pt x="167538" y="12700"/>
                  </a:moveTo>
                  <a:lnTo>
                    <a:pt x="141287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67538" y="12700"/>
                  </a:lnTo>
                  <a:close/>
                </a:path>
                <a:path w="1282700" h="12700">
                  <a:moveTo>
                    <a:pt x="1282331" y="12700"/>
                  </a:moveTo>
                  <a:lnTo>
                    <a:pt x="1275219" y="0"/>
                  </a:lnTo>
                  <a:lnTo>
                    <a:pt x="1197406" y="0"/>
                  </a:lnTo>
                  <a:lnTo>
                    <a:pt x="1203947" y="12700"/>
                  </a:lnTo>
                  <a:lnTo>
                    <a:pt x="1282331" y="12700"/>
                  </a:lnTo>
                  <a:close/>
                </a:path>
              </a:pathLst>
            </a:custGeom>
            <a:solidFill>
              <a:srgbClr val="C7B8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6054766" y="3585209"/>
              <a:ext cx="1269365" cy="13970"/>
            </a:xfrm>
            <a:custGeom>
              <a:avLst/>
              <a:gdLst/>
              <a:ahLst/>
              <a:cxnLst/>
              <a:rect l="l" t="t" r="r" b="b"/>
              <a:pathLst>
                <a:path w="1269365" h="13970">
                  <a:moveTo>
                    <a:pt x="144357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73228" y="13969"/>
                  </a:lnTo>
                  <a:lnTo>
                    <a:pt x="144357" y="0"/>
                  </a:lnTo>
                  <a:close/>
                </a:path>
                <a:path w="1269365" h="13970">
                  <a:moveTo>
                    <a:pt x="1261057" y="0"/>
                  </a:moveTo>
                  <a:lnTo>
                    <a:pt x="1182730" y="0"/>
                  </a:lnTo>
                  <a:lnTo>
                    <a:pt x="1189922" y="13969"/>
                  </a:lnTo>
                  <a:lnTo>
                    <a:pt x="1268868" y="13969"/>
                  </a:lnTo>
                  <a:lnTo>
                    <a:pt x="1261057" y="0"/>
                  </a:lnTo>
                  <a:close/>
                </a:path>
              </a:pathLst>
            </a:custGeom>
            <a:solidFill>
              <a:srgbClr val="C7B7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6077610" y="3597909"/>
              <a:ext cx="1252855" cy="12700"/>
            </a:xfrm>
            <a:custGeom>
              <a:avLst/>
              <a:gdLst/>
              <a:ahLst/>
              <a:cxnLst/>
              <a:rect l="l" t="t" r="r" b="b"/>
              <a:pathLst>
                <a:path w="1252854" h="12700">
                  <a:moveTo>
                    <a:pt x="174002" y="12700"/>
                  </a:moveTo>
                  <a:lnTo>
                    <a:pt x="147751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4002" y="12700"/>
                  </a:lnTo>
                  <a:close/>
                </a:path>
                <a:path w="1252854" h="12700">
                  <a:moveTo>
                    <a:pt x="1252410" y="12700"/>
                  </a:moveTo>
                  <a:lnTo>
                    <a:pt x="1245311" y="0"/>
                  </a:lnTo>
                  <a:lnTo>
                    <a:pt x="1166418" y="0"/>
                  </a:lnTo>
                  <a:lnTo>
                    <a:pt x="1172959" y="12700"/>
                  </a:lnTo>
                  <a:lnTo>
                    <a:pt x="1252410" y="12700"/>
                  </a:lnTo>
                  <a:close/>
                </a:path>
              </a:pathLst>
            </a:custGeom>
            <a:solidFill>
              <a:srgbClr val="C7B7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6100457" y="3610609"/>
              <a:ext cx="1236980" cy="12700"/>
            </a:xfrm>
            <a:custGeom>
              <a:avLst/>
              <a:gdLst/>
              <a:ahLst/>
              <a:cxnLst/>
              <a:rect l="l" t="t" r="r" b="b"/>
              <a:pathLst>
                <a:path w="1236979" h="12700">
                  <a:moveTo>
                    <a:pt x="177393" y="12700"/>
                  </a:moveTo>
                  <a:lnTo>
                    <a:pt x="151155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177393" y="12700"/>
                  </a:lnTo>
                  <a:close/>
                </a:path>
                <a:path w="1236979" h="12700">
                  <a:moveTo>
                    <a:pt x="1236662" y="12700"/>
                  </a:moveTo>
                  <a:lnTo>
                    <a:pt x="1229563" y="0"/>
                  </a:lnTo>
                  <a:lnTo>
                    <a:pt x="1150112" y="0"/>
                  </a:lnTo>
                  <a:lnTo>
                    <a:pt x="1156652" y="12700"/>
                  </a:lnTo>
                  <a:lnTo>
                    <a:pt x="1236662" y="12700"/>
                  </a:lnTo>
                  <a:close/>
                </a:path>
              </a:pathLst>
            </a:custGeom>
            <a:solidFill>
              <a:srgbClr val="C7B7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6121027" y="3622039"/>
              <a:ext cx="1223645" cy="13970"/>
            </a:xfrm>
            <a:custGeom>
              <a:avLst/>
              <a:gdLst/>
              <a:ahLst/>
              <a:cxnLst/>
              <a:rect l="l" t="t" r="r" b="b"/>
              <a:pathLst>
                <a:path w="1223645" h="13970">
                  <a:moveTo>
                    <a:pt x="154212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183083" y="13970"/>
                  </a:lnTo>
                  <a:lnTo>
                    <a:pt x="154212" y="0"/>
                  </a:lnTo>
                  <a:close/>
                </a:path>
                <a:path w="1223645" h="13970">
                  <a:moveTo>
                    <a:pt x="1215390" y="0"/>
                  </a:moveTo>
                  <a:lnTo>
                    <a:pt x="1135429" y="0"/>
                  </a:lnTo>
                  <a:lnTo>
                    <a:pt x="1142621" y="13970"/>
                  </a:lnTo>
                  <a:lnTo>
                    <a:pt x="1223202" y="13970"/>
                  </a:lnTo>
                  <a:lnTo>
                    <a:pt x="1215390" y="0"/>
                  </a:lnTo>
                  <a:close/>
                </a:path>
              </a:pathLst>
            </a:custGeom>
            <a:solidFill>
              <a:srgbClr val="C7B6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6164439" y="3646170"/>
              <a:ext cx="1193800" cy="13970"/>
            </a:xfrm>
            <a:custGeom>
              <a:avLst/>
              <a:gdLst/>
              <a:ahLst/>
              <a:cxnLst/>
              <a:rect l="l" t="t" r="r" b="b"/>
              <a:pathLst>
                <a:path w="1193800" h="13970">
                  <a:moveTo>
                    <a:pt x="16066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89539" y="13969"/>
                  </a:lnTo>
                  <a:lnTo>
                    <a:pt x="160668" y="0"/>
                  </a:lnTo>
                  <a:close/>
                </a:path>
                <a:path w="1193800" h="13970">
                  <a:moveTo>
                    <a:pt x="1185471" y="0"/>
                  </a:moveTo>
                  <a:lnTo>
                    <a:pt x="1104439" y="0"/>
                  </a:lnTo>
                  <a:lnTo>
                    <a:pt x="1111630" y="13969"/>
                  </a:lnTo>
                  <a:lnTo>
                    <a:pt x="1193282" y="13969"/>
                  </a:lnTo>
                  <a:lnTo>
                    <a:pt x="1185471" y="0"/>
                  </a:lnTo>
                  <a:close/>
                </a:path>
              </a:pathLst>
            </a:custGeom>
            <a:solidFill>
              <a:srgbClr val="C7B5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6187287" y="3658870"/>
              <a:ext cx="1177925" cy="13970"/>
            </a:xfrm>
            <a:custGeom>
              <a:avLst/>
              <a:gdLst/>
              <a:ahLst/>
              <a:cxnLst/>
              <a:rect l="l" t="t" r="r" b="b"/>
              <a:pathLst>
                <a:path w="1177925" h="13970">
                  <a:moveTo>
                    <a:pt x="164066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2937" y="13969"/>
                  </a:lnTo>
                  <a:lnTo>
                    <a:pt x="164066" y="0"/>
                  </a:lnTo>
                  <a:close/>
                </a:path>
                <a:path w="1177925" h="13970">
                  <a:moveTo>
                    <a:pt x="1169724" y="0"/>
                  </a:moveTo>
                  <a:lnTo>
                    <a:pt x="1088128" y="0"/>
                  </a:lnTo>
                  <a:lnTo>
                    <a:pt x="1095320" y="13969"/>
                  </a:lnTo>
                  <a:lnTo>
                    <a:pt x="1177535" y="13969"/>
                  </a:lnTo>
                  <a:lnTo>
                    <a:pt x="1169724" y="0"/>
                  </a:lnTo>
                  <a:close/>
                </a:path>
              </a:pathLst>
            </a:custGeom>
            <a:solidFill>
              <a:srgbClr val="C7B5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5" name="object 1545"/>
            <p:cNvSpPr/>
            <p:nvPr/>
          </p:nvSpPr>
          <p:spPr>
            <a:xfrm>
              <a:off x="6230700" y="3683000"/>
              <a:ext cx="1148080" cy="13970"/>
            </a:xfrm>
            <a:custGeom>
              <a:avLst/>
              <a:gdLst/>
              <a:ahLst/>
              <a:cxnLst/>
              <a:rect l="l" t="t" r="r" b="b"/>
              <a:pathLst>
                <a:path w="1148079" h="13970">
                  <a:moveTo>
                    <a:pt x="170523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199394" y="13969"/>
                  </a:lnTo>
                  <a:lnTo>
                    <a:pt x="170523" y="0"/>
                  </a:lnTo>
                  <a:close/>
                </a:path>
                <a:path w="1148079" h="13970">
                  <a:moveTo>
                    <a:pt x="1139804" y="0"/>
                  </a:moveTo>
                  <a:lnTo>
                    <a:pt x="1057138" y="0"/>
                  </a:lnTo>
                  <a:lnTo>
                    <a:pt x="1059099" y="3810"/>
                  </a:lnTo>
                  <a:lnTo>
                    <a:pt x="1067273" y="13969"/>
                  </a:lnTo>
                  <a:lnTo>
                    <a:pt x="1147616" y="13969"/>
                  </a:lnTo>
                  <a:lnTo>
                    <a:pt x="1139804" y="0"/>
                  </a:lnTo>
                  <a:close/>
                </a:path>
              </a:pathLst>
            </a:custGeom>
            <a:solidFill>
              <a:srgbClr val="C7B4C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6" name="object 1546"/>
            <p:cNvSpPr/>
            <p:nvPr/>
          </p:nvSpPr>
          <p:spPr>
            <a:xfrm>
              <a:off x="7296951" y="3695700"/>
              <a:ext cx="88265" cy="12700"/>
            </a:xfrm>
            <a:custGeom>
              <a:avLst/>
              <a:gdLst/>
              <a:ahLst/>
              <a:cxnLst/>
              <a:rect l="l" t="t" r="r" b="b"/>
              <a:pathLst>
                <a:path w="88265" h="12700">
                  <a:moveTo>
                    <a:pt x="80654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7755" y="12700"/>
                  </a:lnTo>
                  <a:lnTo>
                    <a:pt x="80654" y="0"/>
                  </a:lnTo>
                  <a:close/>
                </a:path>
              </a:pathLst>
            </a:custGeom>
            <a:solidFill>
              <a:srgbClr val="C6B4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7" name="object 1547"/>
            <p:cNvSpPr/>
            <p:nvPr/>
          </p:nvSpPr>
          <p:spPr>
            <a:xfrm>
              <a:off x="6274112" y="3707129"/>
              <a:ext cx="1118235" cy="13970"/>
            </a:xfrm>
            <a:custGeom>
              <a:avLst/>
              <a:gdLst/>
              <a:ahLst/>
              <a:cxnLst/>
              <a:rect l="l" t="t" r="r" b="b"/>
              <a:pathLst>
                <a:path w="1118234" h="13970">
                  <a:moveTo>
                    <a:pt x="176979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5850" y="13970"/>
                  </a:lnTo>
                  <a:lnTo>
                    <a:pt x="176979" y="0"/>
                  </a:lnTo>
                  <a:close/>
                </a:path>
                <a:path w="1118234" h="13970">
                  <a:moveTo>
                    <a:pt x="1109885" y="0"/>
                  </a:moveTo>
                  <a:lnTo>
                    <a:pt x="1032035" y="0"/>
                  </a:lnTo>
                  <a:lnTo>
                    <a:pt x="1043274" y="13970"/>
                  </a:lnTo>
                  <a:lnTo>
                    <a:pt x="1117697" y="13970"/>
                  </a:lnTo>
                  <a:lnTo>
                    <a:pt x="1109885" y="0"/>
                  </a:lnTo>
                  <a:close/>
                </a:path>
              </a:pathLst>
            </a:custGeom>
            <a:solidFill>
              <a:srgbClr val="C6B3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6296961" y="371982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180377" y="0"/>
                  </a:moveTo>
                  <a:lnTo>
                    <a:pt x="0" y="0"/>
                  </a:lnTo>
                  <a:lnTo>
                    <a:pt x="25133" y="13970"/>
                  </a:lnTo>
                  <a:lnTo>
                    <a:pt x="209248" y="13970"/>
                  </a:lnTo>
                  <a:lnTo>
                    <a:pt x="180377" y="0"/>
                  </a:lnTo>
                  <a:close/>
                </a:path>
                <a:path w="1104265" h="13970">
                  <a:moveTo>
                    <a:pt x="1094138" y="0"/>
                  </a:moveTo>
                  <a:lnTo>
                    <a:pt x="1019404" y="0"/>
                  </a:lnTo>
                  <a:lnTo>
                    <a:pt x="1030643" y="13970"/>
                  </a:lnTo>
                  <a:lnTo>
                    <a:pt x="1104211" y="13970"/>
                  </a:lnTo>
                  <a:lnTo>
                    <a:pt x="1096978" y="5080"/>
                  </a:lnTo>
                  <a:lnTo>
                    <a:pt x="1094138" y="0"/>
                  </a:lnTo>
                  <a:close/>
                </a:path>
              </a:pathLst>
            </a:custGeom>
            <a:solidFill>
              <a:srgbClr val="C6B3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7326583" y="3732529"/>
              <a:ext cx="84455" cy="12700"/>
            </a:xfrm>
            <a:custGeom>
              <a:avLst/>
              <a:gdLst/>
              <a:ahLst/>
              <a:cxnLst/>
              <a:rect l="l" t="t" r="r" b="b"/>
              <a:pathLst>
                <a:path w="84454" h="12700">
                  <a:moveTo>
                    <a:pt x="73556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3889" y="12700"/>
                  </a:lnTo>
                  <a:lnTo>
                    <a:pt x="73556" y="0"/>
                  </a:lnTo>
                  <a:close/>
                </a:path>
              </a:pathLst>
            </a:custGeom>
            <a:solidFill>
              <a:srgbClr val="C6B3B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6340373" y="3743959"/>
              <a:ext cx="1080770" cy="13970"/>
            </a:xfrm>
            <a:custGeom>
              <a:avLst/>
              <a:gdLst/>
              <a:ahLst/>
              <a:cxnLst/>
              <a:rect l="l" t="t" r="r" b="b"/>
              <a:pathLst>
                <a:path w="1080770" h="13970">
                  <a:moveTo>
                    <a:pt x="207508" y="0"/>
                  </a:moveTo>
                  <a:lnTo>
                    <a:pt x="0" y="0"/>
                  </a:lnTo>
                  <a:lnTo>
                    <a:pt x="25133" y="13969"/>
                  </a:lnTo>
                  <a:lnTo>
                    <a:pt x="264807" y="13969"/>
                  </a:lnTo>
                  <a:lnTo>
                    <a:pt x="207508" y="0"/>
                  </a:lnTo>
                  <a:close/>
                </a:path>
                <a:path w="1080770" h="13970">
                  <a:moveTo>
                    <a:pt x="1069065" y="0"/>
                  </a:moveTo>
                  <a:lnTo>
                    <a:pt x="995405" y="0"/>
                  </a:lnTo>
                  <a:lnTo>
                    <a:pt x="1006645" y="13969"/>
                  </a:lnTo>
                  <a:lnTo>
                    <a:pt x="1080431" y="13969"/>
                  </a:lnTo>
                  <a:lnTo>
                    <a:pt x="1069065" y="0"/>
                  </a:lnTo>
                  <a:close/>
                </a:path>
              </a:pathLst>
            </a:custGeom>
            <a:solidFill>
              <a:srgbClr val="C6B2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6363220" y="3756659"/>
              <a:ext cx="1067435" cy="12700"/>
            </a:xfrm>
            <a:custGeom>
              <a:avLst/>
              <a:gdLst/>
              <a:ahLst/>
              <a:cxnLst/>
              <a:rect l="l" t="t" r="r" b="b"/>
              <a:pathLst>
                <a:path w="1067434" h="12700">
                  <a:moveTo>
                    <a:pt x="288836" y="12700"/>
                  </a:moveTo>
                  <a:lnTo>
                    <a:pt x="236740" y="0"/>
                  </a:lnTo>
                  <a:lnTo>
                    <a:pt x="0" y="0"/>
                  </a:lnTo>
                  <a:lnTo>
                    <a:pt x="22847" y="12700"/>
                  </a:lnTo>
                  <a:lnTo>
                    <a:pt x="288836" y="12700"/>
                  </a:lnTo>
                  <a:close/>
                </a:path>
                <a:path w="1067434" h="12700">
                  <a:moveTo>
                    <a:pt x="1066876" y="12700"/>
                  </a:moveTo>
                  <a:lnTo>
                    <a:pt x="1056551" y="0"/>
                  </a:lnTo>
                  <a:lnTo>
                    <a:pt x="982764" y="0"/>
                  </a:lnTo>
                  <a:lnTo>
                    <a:pt x="992987" y="12700"/>
                  </a:lnTo>
                  <a:lnTo>
                    <a:pt x="1066876" y="12700"/>
                  </a:lnTo>
                  <a:close/>
                </a:path>
              </a:pathLst>
            </a:custGeom>
            <a:solidFill>
              <a:srgbClr val="C6B2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6383785" y="3768089"/>
              <a:ext cx="1057275" cy="13970"/>
            </a:xfrm>
            <a:custGeom>
              <a:avLst/>
              <a:gdLst/>
              <a:ahLst/>
              <a:cxnLst/>
              <a:rect l="l" t="t" r="r" b="b"/>
              <a:pathLst>
                <a:path w="1057275" h="13970">
                  <a:moveTo>
                    <a:pt x="263067" y="0"/>
                  </a:moveTo>
                  <a:lnTo>
                    <a:pt x="0" y="0"/>
                  </a:lnTo>
                  <a:lnTo>
                    <a:pt x="6854" y="3810"/>
                  </a:lnTo>
                  <a:lnTo>
                    <a:pt x="51155" y="13970"/>
                  </a:lnTo>
                  <a:lnTo>
                    <a:pt x="320365" y="13970"/>
                  </a:lnTo>
                  <a:lnTo>
                    <a:pt x="263067" y="0"/>
                  </a:lnTo>
                  <a:close/>
                </a:path>
                <a:path w="1057275" h="13970">
                  <a:moveTo>
                    <a:pt x="1045285" y="0"/>
                  </a:moveTo>
                  <a:lnTo>
                    <a:pt x="971406" y="0"/>
                  </a:lnTo>
                  <a:lnTo>
                    <a:pt x="982646" y="13970"/>
                  </a:lnTo>
                  <a:lnTo>
                    <a:pt x="1056651" y="13970"/>
                  </a:lnTo>
                  <a:lnTo>
                    <a:pt x="1045285" y="0"/>
                  </a:lnTo>
                  <a:close/>
                </a:path>
              </a:pathLst>
            </a:custGeom>
            <a:solidFill>
              <a:srgbClr val="C6B2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6429400" y="3780789"/>
              <a:ext cx="1020444" cy="12700"/>
            </a:xfrm>
            <a:custGeom>
              <a:avLst/>
              <a:gdLst/>
              <a:ahLst/>
              <a:cxnLst/>
              <a:rect l="l" t="t" r="r" b="b"/>
              <a:pathLst>
                <a:path w="1020445" h="12700">
                  <a:moveTo>
                    <a:pt x="321627" y="12700"/>
                  </a:moveTo>
                  <a:lnTo>
                    <a:pt x="269532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21627" y="12700"/>
                  </a:lnTo>
                  <a:close/>
                </a:path>
                <a:path w="1020445" h="12700">
                  <a:moveTo>
                    <a:pt x="1020330" y="12700"/>
                  </a:moveTo>
                  <a:lnTo>
                    <a:pt x="1009992" y="0"/>
                  </a:lnTo>
                  <a:lnTo>
                    <a:pt x="936002" y="0"/>
                  </a:lnTo>
                  <a:lnTo>
                    <a:pt x="946226" y="12700"/>
                  </a:lnTo>
                  <a:lnTo>
                    <a:pt x="1020330" y="12700"/>
                  </a:lnTo>
                  <a:close/>
                </a:path>
              </a:pathLst>
            </a:custGeom>
            <a:solidFill>
              <a:srgbClr val="C6B1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6484772" y="3793489"/>
              <a:ext cx="975360" cy="12700"/>
            </a:xfrm>
            <a:custGeom>
              <a:avLst/>
              <a:gdLst/>
              <a:ahLst/>
              <a:cxnLst/>
              <a:rect l="l" t="t" r="r" b="b"/>
              <a:pathLst>
                <a:path w="975359" h="12700">
                  <a:moveTo>
                    <a:pt x="318338" y="12700"/>
                  </a:moveTo>
                  <a:lnTo>
                    <a:pt x="266255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318338" y="12700"/>
                  </a:lnTo>
                  <a:close/>
                </a:path>
                <a:path w="975359" h="12700">
                  <a:moveTo>
                    <a:pt x="975296" y="12700"/>
                  </a:moveTo>
                  <a:lnTo>
                    <a:pt x="964958" y="0"/>
                  </a:lnTo>
                  <a:lnTo>
                    <a:pt x="890854" y="0"/>
                  </a:lnTo>
                  <a:lnTo>
                    <a:pt x="901065" y="12700"/>
                  </a:lnTo>
                  <a:lnTo>
                    <a:pt x="975296" y="12700"/>
                  </a:lnTo>
                  <a:close/>
                </a:path>
              </a:pathLst>
            </a:custGeom>
            <a:solidFill>
              <a:srgbClr val="C6B1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6534617" y="3804920"/>
              <a:ext cx="935990" cy="13970"/>
            </a:xfrm>
            <a:custGeom>
              <a:avLst/>
              <a:gdLst/>
              <a:ahLst/>
              <a:cxnLst/>
              <a:rect l="l" t="t" r="r" b="b"/>
              <a:pathLst>
                <a:path w="935990" h="13970">
                  <a:moveTo>
                    <a:pt x="263296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20595" y="13969"/>
                  </a:lnTo>
                  <a:lnTo>
                    <a:pt x="263296" y="0"/>
                  </a:lnTo>
                  <a:close/>
                </a:path>
                <a:path w="935990" h="13970">
                  <a:moveTo>
                    <a:pt x="924419" y="0"/>
                  </a:moveTo>
                  <a:lnTo>
                    <a:pt x="850206" y="0"/>
                  </a:lnTo>
                  <a:lnTo>
                    <a:pt x="861445" y="13969"/>
                  </a:lnTo>
                  <a:lnTo>
                    <a:pt x="935785" y="13969"/>
                  </a:lnTo>
                  <a:lnTo>
                    <a:pt x="924419" y="0"/>
                  </a:lnTo>
                  <a:close/>
                </a:path>
              </a:pathLst>
            </a:custGeom>
            <a:solidFill>
              <a:srgbClr val="C6B0B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7395040" y="3817620"/>
              <a:ext cx="85090" cy="12700"/>
            </a:xfrm>
            <a:custGeom>
              <a:avLst/>
              <a:gdLst/>
              <a:ahLst/>
              <a:cxnLst/>
              <a:rect l="l" t="t" r="r" b="b"/>
              <a:pathLst>
                <a:path w="85090" h="12700">
                  <a:moveTo>
                    <a:pt x="74328" y="0"/>
                  </a:moveTo>
                  <a:lnTo>
                    <a:pt x="0" y="0"/>
                  </a:lnTo>
                  <a:lnTo>
                    <a:pt x="10217" y="12699"/>
                  </a:lnTo>
                  <a:lnTo>
                    <a:pt x="84660" y="12699"/>
                  </a:lnTo>
                  <a:lnTo>
                    <a:pt x="74328" y="0"/>
                  </a:lnTo>
                  <a:close/>
                </a:path>
              </a:pathLst>
            </a:custGeom>
            <a:solidFill>
              <a:srgbClr val="C6B0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6639830" y="3829050"/>
              <a:ext cx="850265" cy="13970"/>
            </a:xfrm>
            <a:custGeom>
              <a:avLst/>
              <a:gdLst/>
              <a:ahLst/>
              <a:cxnLst/>
              <a:rect l="l" t="t" r="r" b="b"/>
              <a:pathLst>
                <a:path w="850265" h="13970">
                  <a:moveTo>
                    <a:pt x="257053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4351" y="13969"/>
                  </a:lnTo>
                  <a:lnTo>
                    <a:pt x="257053" y="0"/>
                  </a:lnTo>
                  <a:close/>
                </a:path>
                <a:path w="850265" h="13970">
                  <a:moveTo>
                    <a:pt x="838837" y="0"/>
                  </a:moveTo>
                  <a:lnTo>
                    <a:pt x="764405" y="0"/>
                  </a:lnTo>
                  <a:lnTo>
                    <a:pt x="775645" y="13969"/>
                  </a:lnTo>
                  <a:lnTo>
                    <a:pt x="850203" y="13969"/>
                  </a:lnTo>
                  <a:lnTo>
                    <a:pt x="838837" y="0"/>
                  </a:lnTo>
                  <a:close/>
                </a:path>
              </a:pathLst>
            </a:custGeom>
            <a:solidFill>
              <a:srgbClr val="C6B0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6695206" y="3841750"/>
              <a:ext cx="805180" cy="13970"/>
            </a:xfrm>
            <a:custGeom>
              <a:avLst/>
              <a:gdLst/>
              <a:ahLst/>
              <a:cxnLst/>
              <a:rect l="l" t="t" r="r" b="b"/>
              <a:pathLst>
                <a:path w="805179" h="13970">
                  <a:moveTo>
                    <a:pt x="253767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311065" y="13969"/>
                  </a:lnTo>
                  <a:lnTo>
                    <a:pt x="253767" y="0"/>
                  </a:lnTo>
                  <a:close/>
                </a:path>
                <a:path w="805179" h="13970">
                  <a:moveTo>
                    <a:pt x="793794" y="0"/>
                  </a:moveTo>
                  <a:lnTo>
                    <a:pt x="719247" y="0"/>
                  </a:lnTo>
                  <a:lnTo>
                    <a:pt x="730487" y="13969"/>
                  </a:lnTo>
                  <a:lnTo>
                    <a:pt x="805160" y="13969"/>
                  </a:lnTo>
                  <a:lnTo>
                    <a:pt x="793794" y="0"/>
                  </a:lnTo>
                  <a:close/>
                </a:path>
              </a:pathLst>
            </a:custGeom>
            <a:solidFill>
              <a:srgbClr val="C5A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7424672" y="3854450"/>
              <a:ext cx="85090" cy="12700"/>
            </a:xfrm>
            <a:custGeom>
              <a:avLst/>
              <a:gdLst/>
              <a:ahLst/>
              <a:cxnLst/>
              <a:rect l="l" t="t" r="r" b="b"/>
              <a:pathLst>
                <a:path w="85090" h="12700">
                  <a:moveTo>
                    <a:pt x="74662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4994" y="12700"/>
                  </a:lnTo>
                  <a:lnTo>
                    <a:pt x="74662" y="0"/>
                  </a:lnTo>
                  <a:close/>
                </a:path>
              </a:pathLst>
            </a:custGeom>
            <a:solidFill>
              <a:srgbClr val="C5AF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6800420" y="3865879"/>
              <a:ext cx="720090" cy="13970"/>
            </a:xfrm>
            <a:custGeom>
              <a:avLst/>
              <a:gdLst/>
              <a:ahLst/>
              <a:cxnLst/>
              <a:rect l="l" t="t" r="r" b="b"/>
              <a:pathLst>
                <a:path w="720090" h="13970">
                  <a:moveTo>
                    <a:pt x="247523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304822" y="13970"/>
                  </a:lnTo>
                  <a:lnTo>
                    <a:pt x="247523" y="0"/>
                  </a:lnTo>
                  <a:close/>
                </a:path>
                <a:path w="720090" h="13970">
                  <a:moveTo>
                    <a:pt x="708213" y="0"/>
                  </a:moveTo>
                  <a:lnTo>
                    <a:pt x="633447" y="0"/>
                  </a:lnTo>
                  <a:lnTo>
                    <a:pt x="644686" y="13970"/>
                  </a:lnTo>
                  <a:lnTo>
                    <a:pt x="719579" y="13970"/>
                  </a:lnTo>
                  <a:lnTo>
                    <a:pt x="708213" y="0"/>
                  </a:lnTo>
                  <a:close/>
                </a:path>
              </a:pathLst>
            </a:custGeom>
            <a:solidFill>
              <a:srgbClr val="C5AE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7444084" y="3878579"/>
              <a:ext cx="85725" cy="12700"/>
            </a:xfrm>
            <a:custGeom>
              <a:avLst/>
              <a:gdLst/>
              <a:ahLst/>
              <a:cxnLst/>
              <a:rect l="l" t="t" r="r" b="b"/>
              <a:pathLst>
                <a:path w="85725" h="12700">
                  <a:moveTo>
                    <a:pt x="74881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5213" y="12700"/>
                  </a:lnTo>
                  <a:lnTo>
                    <a:pt x="74881" y="0"/>
                  </a:lnTo>
                  <a:close/>
                </a:path>
              </a:pathLst>
            </a:custGeom>
            <a:solidFill>
              <a:srgbClr val="C5AE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6905633" y="3890009"/>
              <a:ext cx="634365" cy="13970"/>
            </a:xfrm>
            <a:custGeom>
              <a:avLst/>
              <a:gdLst/>
              <a:ahLst/>
              <a:cxnLst/>
              <a:rect l="l" t="t" r="r" b="b"/>
              <a:pathLst>
                <a:path w="634365" h="13970">
                  <a:moveTo>
                    <a:pt x="241280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82565" y="13969"/>
                  </a:lnTo>
                  <a:lnTo>
                    <a:pt x="267325" y="6350"/>
                  </a:lnTo>
                  <a:lnTo>
                    <a:pt x="241280" y="0"/>
                  </a:lnTo>
                  <a:close/>
                </a:path>
                <a:path w="634365" h="13970">
                  <a:moveTo>
                    <a:pt x="622631" y="0"/>
                  </a:moveTo>
                  <a:lnTo>
                    <a:pt x="547646" y="0"/>
                  </a:lnTo>
                  <a:lnTo>
                    <a:pt x="558886" y="13969"/>
                  </a:lnTo>
                  <a:lnTo>
                    <a:pt x="633997" y="13969"/>
                  </a:lnTo>
                  <a:lnTo>
                    <a:pt x="622631" y="0"/>
                  </a:lnTo>
                  <a:close/>
                </a:path>
              </a:pathLst>
            </a:custGeom>
            <a:solidFill>
              <a:srgbClr val="C5AE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6961010" y="3902709"/>
              <a:ext cx="589280" cy="13970"/>
            </a:xfrm>
            <a:custGeom>
              <a:avLst/>
              <a:gdLst/>
              <a:ahLst/>
              <a:cxnLst/>
              <a:rect l="l" t="t" r="r" b="b"/>
              <a:pathLst>
                <a:path w="589279" h="13970">
                  <a:moveTo>
                    <a:pt x="224649" y="0"/>
                  </a:moveTo>
                  <a:lnTo>
                    <a:pt x="0" y="0"/>
                  </a:lnTo>
                  <a:lnTo>
                    <a:pt x="60913" y="13969"/>
                  </a:lnTo>
                  <a:lnTo>
                    <a:pt x="252589" y="13969"/>
                  </a:lnTo>
                  <a:lnTo>
                    <a:pt x="224649" y="0"/>
                  </a:lnTo>
                  <a:close/>
                </a:path>
                <a:path w="589279" h="13970">
                  <a:moveTo>
                    <a:pt x="577588" y="0"/>
                  </a:moveTo>
                  <a:lnTo>
                    <a:pt x="502488" y="0"/>
                  </a:lnTo>
                  <a:lnTo>
                    <a:pt x="513727" y="13969"/>
                  </a:lnTo>
                  <a:lnTo>
                    <a:pt x="588954" y="13969"/>
                  </a:lnTo>
                  <a:lnTo>
                    <a:pt x="577588" y="0"/>
                  </a:lnTo>
                  <a:close/>
                </a:path>
              </a:pathLst>
            </a:custGeom>
            <a:solidFill>
              <a:srgbClr val="C5AD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7016382" y="3915409"/>
              <a:ext cx="542925" cy="12700"/>
            </a:xfrm>
            <a:custGeom>
              <a:avLst/>
              <a:gdLst/>
              <a:ahLst/>
              <a:cxnLst/>
              <a:rect l="l" t="t" r="r" b="b"/>
              <a:pathLst>
                <a:path w="542925" h="12700">
                  <a:moveTo>
                    <a:pt x="220078" y="12700"/>
                  </a:moveTo>
                  <a:lnTo>
                    <a:pt x="194678" y="0"/>
                  </a:lnTo>
                  <a:lnTo>
                    <a:pt x="0" y="0"/>
                  </a:lnTo>
                  <a:lnTo>
                    <a:pt x="55372" y="12700"/>
                  </a:lnTo>
                  <a:lnTo>
                    <a:pt x="220078" y="12700"/>
                  </a:lnTo>
                  <a:close/>
                </a:path>
                <a:path w="542925" h="12700">
                  <a:moveTo>
                    <a:pt x="542874" y="12700"/>
                  </a:moveTo>
                  <a:lnTo>
                    <a:pt x="532549" y="0"/>
                  </a:lnTo>
                  <a:lnTo>
                    <a:pt x="457327" y="0"/>
                  </a:lnTo>
                  <a:lnTo>
                    <a:pt x="467550" y="12700"/>
                  </a:lnTo>
                  <a:lnTo>
                    <a:pt x="542874" y="12700"/>
                  </a:lnTo>
                  <a:close/>
                </a:path>
              </a:pathLst>
            </a:custGeom>
            <a:solidFill>
              <a:srgbClr val="C5AD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7066224" y="3926839"/>
              <a:ext cx="503555" cy="13970"/>
            </a:xfrm>
            <a:custGeom>
              <a:avLst/>
              <a:gdLst/>
              <a:ahLst/>
              <a:cxnLst/>
              <a:rect l="l" t="t" r="r" b="b"/>
              <a:pathLst>
                <a:path w="503554" h="13970">
                  <a:moveTo>
                    <a:pt x="167696" y="0"/>
                  </a:moveTo>
                  <a:lnTo>
                    <a:pt x="0" y="0"/>
                  </a:lnTo>
                  <a:lnTo>
                    <a:pt x="60913" y="13970"/>
                  </a:lnTo>
                  <a:lnTo>
                    <a:pt x="195636" y="13970"/>
                  </a:lnTo>
                  <a:lnTo>
                    <a:pt x="167696" y="0"/>
                  </a:lnTo>
                  <a:close/>
                </a:path>
                <a:path w="503554" h="13970">
                  <a:moveTo>
                    <a:pt x="492006" y="0"/>
                  </a:moveTo>
                  <a:lnTo>
                    <a:pt x="416687" y="0"/>
                  </a:lnTo>
                  <a:lnTo>
                    <a:pt x="427927" y="13970"/>
                  </a:lnTo>
                  <a:lnTo>
                    <a:pt x="503372" y="13970"/>
                  </a:lnTo>
                  <a:lnTo>
                    <a:pt x="492006" y="0"/>
                  </a:lnTo>
                  <a:close/>
                </a:path>
              </a:pathLst>
            </a:custGeom>
            <a:solidFill>
              <a:srgbClr val="C5AD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7132663" y="3939539"/>
              <a:ext cx="446405" cy="12700"/>
            </a:xfrm>
            <a:custGeom>
              <a:avLst/>
              <a:gdLst/>
              <a:ahLst/>
              <a:cxnLst/>
              <a:rect l="l" t="t" r="r" b="b"/>
              <a:pathLst>
                <a:path w="446404" h="12700">
                  <a:moveTo>
                    <a:pt x="144424" y="5080"/>
                  </a:moveTo>
                  <a:lnTo>
                    <a:pt x="131724" y="5080"/>
                  </a:lnTo>
                  <a:lnTo>
                    <a:pt x="131724" y="0"/>
                  </a:lnTo>
                  <a:lnTo>
                    <a:pt x="0" y="0"/>
                  </a:lnTo>
                  <a:lnTo>
                    <a:pt x="0" y="5080"/>
                  </a:lnTo>
                  <a:lnTo>
                    <a:pt x="18249" y="5080"/>
                  </a:lnTo>
                  <a:lnTo>
                    <a:pt x="18249" y="12700"/>
                  </a:lnTo>
                  <a:lnTo>
                    <a:pt x="144424" y="12700"/>
                  </a:lnTo>
                  <a:lnTo>
                    <a:pt x="144424" y="5080"/>
                  </a:lnTo>
                  <a:close/>
                </a:path>
                <a:path w="446404" h="12700">
                  <a:moveTo>
                    <a:pt x="446227" y="12700"/>
                  </a:moveTo>
                  <a:lnTo>
                    <a:pt x="435889" y="0"/>
                  </a:lnTo>
                  <a:lnTo>
                    <a:pt x="360464" y="0"/>
                  </a:lnTo>
                  <a:lnTo>
                    <a:pt x="370674" y="12700"/>
                  </a:lnTo>
                  <a:lnTo>
                    <a:pt x="446227" y="12700"/>
                  </a:lnTo>
                  <a:close/>
                </a:path>
              </a:pathLst>
            </a:custGeom>
            <a:solidFill>
              <a:srgbClr val="C5ACA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7155709" y="3950970"/>
              <a:ext cx="433705" cy="13970"/>
            </a:xfrm>
            <a:custGeom>
              <a:avLst/>
              <a:gdLst/>
              <a:ahLst/>
              <a:cxnLst/>
              <a:rect l="l" t="t" r="r" b="b"/>
              <a:pathLst>
                <a:path w="433704" h="13970">
                  <a:moveTo>
                    <a:pt x="126470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4410" y="13969"/>
                  </a:lnTo>
                  <a:lnTo>
                    <a:pt x="126470" y="0"/>
                  </a:lnTo>
                  <a:close/>
                </a:path>
                <a:path w="433704" h="13970">
                  <a:moveTo>
                    <a:pt x="422153" y="0"/>
                  </a:moveTo>
                  <a:lnTo>
                    <a:pt x="346616" y="0"/>
                  </a:lnTo>
                  <a:lnTo>
                    <a:pt x="357855" y="13969"/>
                  </a:lnTo>
                  <a:lnTo>
                    <a:pt x="433519" y="13969"/>
                  </a:lnTo>
                  <a:lnTo>
                    <a:pt x="422153" y="0"/>
                  </a:lnTo>
                  <a:close/>
                </a:path>
              </a:pathLst>
            </a:custGeom>
            <a:solidFill>
              <a:srgbClr val="C5ACA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7179628" y="3963669"/>
              <a:ext cx="419100" cy="12700"/>
            </a:xfrm>
            <a:custGeom>
              <a:avLst/>
              <a:gdLst/>
              <a:ahLst/>
              <a:cxnLst/>
              <a:rect l="l" t="t" r="r" b="b"/>
              <a:pathLst>
                <a:path w="419100" h="12700">
                  <a:moveTo>
                    <a:pt x="153352" y="12700"/>
                  </a:moveTo>
                  <a:lnTo>
                    <a:pt x="127952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3352" y="12700"/>
                  </a:lnTo>
                  <a:close/>
                </a:path>
                <a:path w="419100" h="12700">
                  <a:moveTo>
                    <a:pt x="418896" y="12700"/>
                  </a:moveTo>
                  <a:lnTo>
                    <a:pt x="408559" y="0"/>
                  </a:lnTo>
                  <a:lnTo>
                    <a:pt x="332905" y="0"/>
                  </a:lnTo>
                  <a:lnTo>
                    <a:pt x="343128" y="12700"/>
                  </a:lnTo>
                  <a:lnTo>
                    <a:pt x="418896" y="12700"/>
                  </a:lnTo>
                  <a:close/>
                </a:path>
              </a:pathLst>
            </a:custGeom>
            <a:solidFill>
              <a:srgbClr val="C5AB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7203542" y="3976369"/>
              <a:ext cx="405765" cy="12700"/>
            </a:xfrm>
            <a:custGeom>
              <a:avLst/>
              <a:gdLst/>
              <a:ahLst/>
              <a:cxnLst/>
              <a:rect l="l" t="t" r="r" b="b"/>
              <a:pathLst>
                <a:path w="405765" h="12700">
                  <a:moveTo>
                    <a:pt x="154838" y="12700"/>
                  </a:moveTo>
                  <a:lnTo>
                    <a:pt x="129438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54838" y="12700"/>
                  </a:lnTo>
                  <a:close/>
                </a:path>
                <a:path w="405765" h="12700">
                  <a:moveTo>
                    <a:pt x="405307" y="12700"/>
                  </a:moveTo>
                  <a:lnTo>
                    <a:pt x="394982" y="0"/>
                  </a:lnTo>
                  <a:lnTo>
                    <a:pt x="319214" y="0"/>
                  </a:lnTo>
                  <a:lnTo>
                    <a:pt x="329425" y="12700"/>
                  </a:lnTo>
                  <a:lnTo>
                    <a:pt x="405307" y="12700"/>
                  </a:lnTo>
                  <a:close/>
                </a:path>
              </a:pathLst>
            </a:custGeom>
            <a:solidFill>
              <a:srgbClr val="C5AB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7225072" y="3987800"/>
              <a:ext cx="394335" cy="13970"/>
            </a:xfrm>
            <a:custGeom>
              <a:avLst/>
              <a:gdLst/>
              <a:ahLst/>
              <a:cxnLst/>
              <a:rect l="l" t="t" r="r" b="b"/>
              <a:pathLst>
                <a:path w="394334" h="13970">
                  <a:moveTo>
                    <a:pt x="13076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58707" y="13969"/>
                  </a:lnTo>
                  <a:lnTo>
                    <a:pt x="130767" y="0"/>
                  </a:lnTo>
                  <a:close/>
                </a:path>
                <a:path w="394334" h="13970">
                  <a:moveTo>
                    <a:pt x="382755" y="0"/>
                  </a:moveTo>
                  <a:lnTo>
                    <a:pt x="306883" y="0"/>
                  </a:lnTo>
                  <a:lnTo>
                    <a:pt x="318123" y="13969"/>
                  </a:lnTo>
                  <a:lnTo>
                    <a:pt x="394121" y="13969"/>
                  </a:lnTo>
                  <a:lnTo>
                    <a:pt x="382755" y="0"/>
                  </a:lnTo>
                  <a:close/>
                </a:path>
              </a:pathLst>
            </a:custGeom>
            <a:solidFill>
              <a:srgbClr val="C4AB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7248982" y="4000499"/>
              <a:ext cx="379730" cy="12700"/>
            </a:xfrm>
            <a:custGeom>
              <a:avLst/>
              <a:gdLst/>
              <a:ahLst/>
              <a:cxnLst/>
              <a:rect l="l" t="t" r="r" b="b"/>
              <a:pathLst>
                <a:path w="379729" h="12700">
                  <a:moveTo>
                    <a:pt x="157645" y="12700"/>
                  </a:moveTo>
                  <a:lnTo>
                    <a:pt x="132257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57645" y="12700"/>
                  </a:lnTo>
                  <a:close/>
                </a:path>
                <a:path w="379729" h="12700">
                  <a:moveTo>
                    <a:pt x="379501" y="12700"/>
                  </a:moveTo>
                  <a:lnTo>
                    <a:pt x="369176" y="0"/>
                  </a:lnTo>
                  <a:lnTo>
                    <a:pt x="293179" y="0"/>
                  </a:lnTo>
                  <a:lnTo>
                    <a:pt x="303403" y="12700"/>
                  </a:lnTo>
                  <a:lnTo>
                    <a:pt x="379501" y="12700"/>
                  </a:lnTo>
                  <a:close/>
                </a:path>
              </a:pathLst>
            </a:custGeom>
            <a:solidFill>
              <a:srgbClr val="C4AA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7270517" y="4011929"/>
              <a:ext cx="368935" cy="13970"/>
            </a:xfrm>
            <a:custGeom>
              <a:avLst/>
              <a:gdLst/>
              <a:ahLst/>
              <a:cxnLst/>
              <a:rect l="l" t="t" r="r" b="b"/>
              <a:pathLst>
                <a:path w="368934" h="13970">
                  <a:moveTo>
                    <a:pt x="133582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1522" y="13970"/>
                  </a:lnTo>
                  <a:lnTo>
                    <a:pt x="133582" y="0"/>
                  </a:lnTo>
                  <a:close/>
                </a:path>
                <a:path w="368934" h="13970">
                  <a:moveTo>
                    <a:pt x="356942" y="0"/>
                  </a:moveTo>
                  <a:lnTo>
                    <a:pt x="280852" y="0"/>
                  </a:lnTo>
                  <a:lnTo>
                    <a:pt x="292091" y="13970"/>
                  </a:lnTo>
                  <a:lnTo>
                    <a:pt x="368308" y="13970"/>
                  </a:lnTo>
                  <a:lnTo>
                    <a:pt x="356942" y="0"/>
                  </a:lnTo>
                  <a:close/>
                </a:path>
              </a:pathLst>
            </a:custGeom>
            <a:solidFill>
              <a:srgbClr val="C4AA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7294435" y="4024629"/>
              <a:ext cx="353695" cy="12700"/>
            </a:xfrm>
            <a:custGeom>
              <a:avLst/>
              <a:gdLst/>
              <a:ahLst/>
              <a:cxnLst/>
              <a:rect l="l" t="t" r="r" b="b"/>
              <a:pathLst>
                <a:path w="353695" h="12700">
                  <a:moveTo>
                    <a:pt x="160464" y="12700"/>
                  </a:moveTo>
                  <a:lnTo>
                    <a:pt x="135064" y="0"/>
                  </a:lnTo>
                  <a:lnTo>
                    <a:pt x="0" y="0"/>
                  </a:lnTo>
                  <a:lnTo>
                    <a:pt x="23914" y="12700"/>
                  </a:lnTo>
                  <a:lnTo>
                    <a:pt x="160464" y="12700"/>
                  </a:lnTo>
                  <a:close/>
                </a:path>
                <a:path w="353695" h="12700">
                  <a:moveTo>
                    <a:pt x="353682" y="12700"/>
                  </a:moveTo>
                  <a:lnTo>
                    <a:pt x="343357" y="0"/>
                  </a:lnTo>
                  <a:lnTo>
                    <a:pt x="267144" y="0"/>
                  </a:lnTo>
                  <a:lnTo>
                    <a:pt x="277368" y="12700"/>
                  </a:lnTo>
                  <a:lnTo>
                    <a:pt x="353682" y="12700"/>
                  </a:lnTo>
                  <a:close/>
                </a:path>
              </a:pathLst>
            </a:custGeom>
            <a:solidFill>
              <a:srgbClr val="C4A9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7315961" y="4036059"/>
              <a:ext cx="342900" cy="13970"/>
            </a:xfrm>
            <a:custGeom>
              <a:avLst/>
              <a:gdLst/>
              <a:ahLst/>
              <a:cxnLst/>
              <a:rect l="l" t="t" r="r" b="b"/>
              <a:pathLst>
                <a:path w="342900" h="13970">
                  <a:moveTo>
                    <a:pt x="136397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4337" y="13969"/>
                  </a:lnTo>
                  <a:lnTo>
                    <a:pt x="136397" y="0"/>
                  </a:lnTo>
                  <a:close/>
                </a:path>
                <a:path w="342900" h="13970">
                  <a:moveTo>
                    <a:pt x="331130" y="0"/>
                  </a:moveTo>
                  <a:lnTo>
                    <a:pt x="254821" y="0"/>
                  </a:lnTo>
                  <a:lnTo>
                    <a:pt x="266060" y="13969"/>
                  </a:lnTo>
                  <a:lnTo>
                    <a:pt x="342496" y="13969"/>
                  </a:lnTo>
                  <a:lnTo>
                    <a:pt x="331130" y="0"/>
                  </a:lnTo>
                  <a:close/>
                </a:path>
              </a:pathLst>
            </a:custGeom>
            <a:solidFill>
              <a:srgbClr val="C4A9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7339880" y="4048759"/>
              <a:ext cx="328930" cy="13970"/>
            </a:xfrm>
            <a:custGeom>
              <a:avLst/>
              <a:gdLst/>
              <a:ahLst/>
              <a:cxnLst/>
              <a:rect l="l" t="t" r="r" b="b"/>
              <a:pathLst>
                <a:path w="328929" h="13970">
                  <a:moveTo>
                    <a:pt x="137879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65819" y="13969"/>
                  </a:lnTo>
                  <a:lnTo>
                    <a:pt x="137879" y="0"/>
                  </a:lnTo>
                  <a:close/>
                </a:path>
                <a:path w="328929" h="13970">
                  <a:moveTo>
                    <a:pt x="317544" y="0"/>
                  </a:moveTo>
                  <a:lnTo>
                    <a:pt x="241120" y="0"/>
                  </a:lnTo>
                  <a:lnTo>
                    <a:pt x="252359" y="13969"/>
                  </a:lnTo>
                  <a:lnTo>
                    <a:pt x="328910" y="13969"/>
                  </a:lnTo>
                  <a:lnTo>
                    <a:pt x="317544" y="0"/>
                  </a:lnTo>
                  <a:close/>
                </a:path>
              </a:pathLst>
            </a:custGeom>
            <a:solidFill>
              <a:srgbClr val="C4A9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7363790" y="4061459"/>
              <a:ext cx="314325" cy="12700"/>
            </a:xfrm>
            <a:custGeom>
              <a:avLst/>
              <a:gdLst/>
              <a:ahLst/>
              <a:cxnLst/>
              <a:rect l="l" t="t" r="r" b="b"/>
              <a:pathLst>
                <a:path w="314325" h="12700">
                  <a:moveTo>
                    <a:pt x="164769" y="12700"/>
                  </a:moveTo>
                  <a:lnTo>
                    <a:pt x="139369" y="0"/>
                  </a:lnTo>
                  <a:lnTo>
                    <a:pt x="0" y="0"/>
                  </a:lnTo>
                  <a:lnTo>
                    <a:pt x="23926" y="12700"/>
                  </a:lnTo>
                  <a:lnTo>
                    <a:pt x="164769" y="12700"/>
                  </a:lnTo>
                  <a:close/>
                </a:path>
                <a:path w="314325" h="12700">
                  <a:moveTo>
                    <a:pt x="314299" y="12700"/>
                  </a:moveTo>
                  <a:lnTo>
                    <a:pt x="303961" y="0"/>
                  </a:lnTo>
                  <a:lnTo>
                    <a:pt x="227418" y="0"/>
                  </a:lnTo>
                  <a:lnTo>
                    <a:pt x="237642" y="12700"/>
                  </a:lnTo>
                  <a:lnTo>
                    <a:pt x="314299" y="12700"/>
                  </a:lnTo>
                  <a:close/>
                </a:path>
              </a:pathLst>
            </a:custGeom>
            <a:solidFill>
              <a:srgbClr val="C4A8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7385324" y="4072889"/>
              <a:ext cx="303530" cy="13970"/>
            </a:xfrm>
            <a:custGeom>
              <a:avLst/>
              <a:gdLst/>
              <a:ahLst/>
              <a:cxnLst/>
              <a:rect l="l" t="t" r="r" b="b"/>
              <a:pathLst>
                <a:path w="303529" h="13970">
                  <a:moveTo>
                    <a:pt x="140694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68634" y="13970"/>
                  </a:lnTo>
                  <a:lnTo>
                    <a:pt x="140694" y="0"/>
                  </a:lnTo>
                  <a:close/>
                </a:path>
                <a:path w="303529" h="13970">
                  <a:moveTo>
                    <a:pt x="291732" y="0"/>
                  </a:moveTo>
                  <a:lnTo>
                    <a:pt x="215088" y="0"/>
                  </a:lnTo>
                  <a:lnTo>
                    <a:pt x="226328" y="13970"/>
                  </a:lnTo>
                  <a:lnTo>
                    <a:pt x="303098" y="13970"/>
                  </a:lnTo>
                  <a:lnTo>
                    <a:pt x="291732" y="0"/>
                  </a:lnTo>
                  <a:close/>
                </a:path>
              </a:pathLst>
            </a:custGeom>
            <a:solidFill>
              <a:srgbClr val="C4A8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7409243" y="4085589"/>
              <a:ext cx="289560" cy="13970"/>
            </a:xfrm>
            <a:custGeom>
              <a:avLst/>
              <a:gdLst/>
              <a:ahLst/>
              <a:cxnLst/>
              <a:rect l="l" t="t" r="r" b="b"/>
              <a:pathLst>
                <a:path w="289559" h="13970">
                  <a:moveTo>
                    <a:pt x="142176" y="0"/>
                  </a:moveTo>
                  <a:lnTo>
                    <a:pt x="0" y="0"/>
                  </a:lnTo>
                  <a:lnTo>
                    <a:pt x="26310" y="13970"/>
                  </a:lnTo>
                  <a:lnTo>
                    <a:pt x="170116" y="13970"/>
                  </a:lnTo>
                  <a:lnTo>
                    <a:pt x="142176" y="0"/>
                  </a:lnTo>
                  <a:close/>
                </a:path>
                <a:path w="289559" h="13970">
                  <a:moveTo>
                    <a:pt x="278146" y="0"/>
                  </a:moveTo>
                  <a:lnTo>
                    <a:pt x="201388" y="0"/>
                  </a:lnTo>
                  <a:lnTo>
                    <a:pt x="212627" y="13970"/>
                  </a:lnTo>
                  <a:lnTo>
                    <a:pt x="289512" y="13970"/>
                  </a:lnTo>
                  <a:lnTo>
                    <a:pt x="278146" y="0"/>
                  </a:lnTo>
                  <a:close/>
                </a:path>
              </a:pathLst>
            </a:custGeom>
            <a:solidFill>
              <a:srgbClr val="C4A7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7620849" y="4098289"/>
              <a:ext cx="87630" cy="12700"/>
            </a:xfrm>
            <a:custGeom>
              <a:avLst/>
              <a:gdLst/>
              <a:ahLst/>
              <a:cxnLst/>
              <a:rect l="l" t="t" r="r" b="b"/>
              <a:pathLst>
                <a:path w="87629" h="12700">
                  <a:moveTo>
                    <a:pt x="76873" y="0"/>
                  </a:moveTo>
                  <a:lnTo>
                    <a:pt x="0" y="0"/>
                  </a:lnTo>
                  <a:lnTo>
                    <a:pt x="10217" y="12700"/>
                  </a:lnTo>
                  <a:lnTo>
                    <a:pt x="87206" y="12700"/>
                  </a:lnTo>
                  <a:lnTo>
                    <a:pt x="76873" y="0"/>
                  </a:lnTo>
                  <a:close/>
                </a:path>
              </a:pathLst>
            </a:custGeom>
            <a:solidFill>
              <a:srgbClr val="C4A7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7454688" y="4109720"/>
              <a:ext cx="264160" cy="13970"/>
            </a:xfrm>
            <a:custGeom>
              <a:avLst/>
              <a:gdLst/>
              <a:ahLst/>
              <a:cxnLst/>
              <a:rect l="l" t="t" r="r" b="b"/>
              <a:pathLst>
                <a:path w="264159" h="13970">
                  <a:moveTo>
                    <a:pt x="144991" y="0"/>
                  </a:moveTo>
                  <a:lnTo>
                    <a:pt x="0" y="0"/>
                  </a:lnTo>
                  <a:lnTo>
                    <a:pt x="26310" y="13969"/>
                  </a:lnTo>
                  <a:lnTo>
                    <a:pt x="172931" y="13969"/>
                  </a:lnTo>
                  <a:lnTo>
                    <a:pt x="144991" y="0"/>
                  </a:lnTo>
                  <a:close/>
                </a:path>
                <a:path w="264159" h="13970">
                  <a:moveTo>
                    <a:pt x="252333" y="0"/>
                  </a:moveTo>
                  <a:lnTo>
                    <a:pt x="175356" y="0"/>
                  </a:lnTo>
                  <a:lnTo>
                    <a:pt x="186595" y="13969"/>
                  </a:lnTo>
                  <a:lnTo>
                    <a:pt x="263699" y="13969"/>
                  </a:lnTo>
                  <a:lnTo>
                    <a:pt x="252333" y="0"/>
                  </a:lnTo>
                  <a:close/>
                </a:path>
              </a:pathLst>
            </a:custGeom>
            <a:solidFill>
              <a:srgbClr val="C4A7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7478606" y="4122420"/>
              <a:ext cx="407500" cy="1473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7548497" y="4305300"/>
              <a:ext cx="416559" cy="12700"/>
            </a:xfrm>
            <a:custGeom>
              <a:avLst/>
              <a:gdLst/>
              <a:ahLst/>
              <a:cxnLst/>
              <a:rect l="l" t="t" r="r" b="b"/>
              <a:pathLst>
                <a:path w="416559" h="12700">
                  <a:moveTo>
                    <a:pt x="409321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16450" y="12700"/>
                  </a:lnTo>
                  <a:lnTo>
                    <a:pt x="409321" y="0"/>
                  </a:lnTo>
                  <a:close/>
                </a:path>
              </a:pathLst>
            </a:custGeom>
            <a:solidFill>
              <a:srgbClr val="C2A19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7517147" y="4316729"/>
              <a:ext cx="455295" cy="13970"/>
            </a:xfrm>
            <a:custGeom>
              <a:avLst/>
              <a:gdLst/>
              <a:ahLst/>
              <a:cxnLst/>
              <a:rect l="l" t="t" r="r" b="b"/>
              <a:pathLst>
                <a:path w="455295" h="13970">
                  <a:moveTo>
                    <a:pt x="447088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454929" y="13970"/>
                  </a:lnTo>
                  <a:lnTo>
                    <a:pt x="447088" y="0"/>
                  </a:lnTo>
                  <a:close/>
                </a:path>
              </a:pathLst>
            </a:custGeom>
            <a:solidFill>
              <a:srgbClr val="C2A0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7488932" y="4329429"/>
              <a:ext cx="489584" cy="12700"/>
            </a:xfrm>
            <a:custGeom>
              <a:avLst/>
              <a:gdLst/>
              <a:ahLst/>
              <a:cxnLst/>
              <a:rect l="l" t="t" r="r" b="b"/>
              <a:pathLst>
                <a:path w="489584" h="12700">
                  <a:moveTo>
                    <a:pt x="482432" y="0"/>
                  </a:moveTo>
                  <a:lnTo>
                    <a:pt x="31350" y="0"/>
                  </a:lnTo>
                  <a:lnTo>
                    <a:pt x="0" y="12700"/>
                  </a:lnTo>
                  <a:lnTo>
                    <a:pt x="489560" y="12700"/>
                  </a:lnTo>
                  <a:lnTo>
                    <a:pt x="482432" y="0"/>
                  </a:lnTo>
                  <a:close/>
                </a:path>
              </a:pathLst>
            </a:custGeom>
            <a:solidFill>
              <a:srgbClr val="C2A0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7471690" y="4342129"/>
              <a:ext cx="514350" cy="12700"/>
            </a:xfrm>
            <a:custGeom>
              <a:avLst/>
              <a:gdLst/>
              <a:ahLst/>
              <a:cxnLst/>
              <a:rect l="l" t="t" r="r" b="b"/>
              <a:pathLst>
                <a:path w="514350" h="12700">
                  <a:moveTo>
                    <a:pt x="513930" y="12700"/>
                  </a:moveTo>
                  <a:lnTo>
                    <a:pt x="507504" y="1270"/>
                  </a:lnTo>
                  <a:lnTo>
                    <a:pt x="507149" y="1270"/>
                  </a:lnTo>
                  <a:lnTo>
                    <a:pt x="507149" y="0"/>
                  </a:lnTo>
                  <a:lnTo>
                    <a:pt x="15671" y="0"/>
                  </a:lnTo>
                  <a:lnTo>
                    <a:pt x="15671" y="1270"/>
                  </a:lnTo>
                  <a:lnTo>
                    <a:pt x="0" y="1270"/>
                  </a:lnTo>
                  <a:lnTo>
                    <a:pt x="0" y="12700"/>
                  </a:lnTo>
                  <a:lnTo>
                    <a:pt x="348957" y="12700"/>
                  </a:lnTo>
                  <a:lnTo>
                    <a:pt x="348957" y="1270"/>
                  </a:lnTo>
                  <a:lnTo>
                    <a:pt x="370560" y="1270"/>
                  </a:lnTo>
                  <a:lnTo>
                    <a:pt x="370255" y="12700"/>
                  </a:lnTo>
                  <a:lnTo>
                    <a:pt x="513930" y="12700"/>
                  </a:lnTo>
                  <a:close/>
                </a:path>
              </a:pathLst>
            </a:custGeom>
            <a:solidFill>
              <a:srgbClr val="C29F8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7426231" y="4353559"/>
              <a:ext cx="567055" cy="13970"/>
            </a:xfrm>
            <a:custGeom>
              <a:avLst/>
              <a:gdLst/>
              <a:ahLst/>
              <a:cxnLst/>
              <a:rect l="l" t="t" r="r" b="b"/>
              <a:pathLst>
                <a:path w="567054" h="13970">
                  <a:moveTo>
                    <a:pt x="558677" y="0"/>
                  </a:moveTo>
                  <a:lnTo>
                    <a:pt x="415748" y="0"/>
                  </a:lnTo>
                  <a:lnTo>
                    <a:pt x="415378" y="13969"/>
                  </a:lnTo>
                  <a:lnTo>
                    <a:pt x="566519" y="13969"/>
                  </a:lnTo>
                  <a:lnTo>
                    <a:pt x="558677" y="0"/>
                  </a:lnTo>
                  <a:close/>
                </a:path>
                <a:path w="567054" h="13970">
                  <a:moveTo>
                    <a:pt x="377629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324844" y="13969"/>
                  </a:lnTo>
                  <a:lnTo>
                    <a:pt x="377629" y="0"/>
                  </a:lnTo>
                  <a:close/>
                </a:path>
              </a:pathLst>
            </a:custGeom>
            <a:solidFill>
              <a:srgbClr val="C29F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7398004" y="4366259"/>
              <a:ext cx="601345" cy="12700"/>
            </a:xfrm>
            <a:custGeom>
              <a:avLst/>
              <a:gdLst/>
              <a:ahLst/>
              <a:cxnLst/>
              <a:rect l="l" t="t" r="r" b="b"/>
              <a:pathLst>
                <a:path w="601345" h="12700">
                  <a:moveTo>
                    <a:pt x="35786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309880" y="12700"/>
                  </a:lnTo>
                  <a:lnTo>
                    <a:pt x="357860" y="0"/>
                  </a:lnTo>
                  <a:close/>
                </a:path>
                <a:path w="601345" h="12700">
                  <a:moveTo>
                    <a:pt x="601154" y="12700"/>
                  </a:moveTo>
                  <a:lnTo>
                    <a:pt x="594029" y="0"/>
                  </a:lnTo>
                  <a:lnTo>
                    <a:pt x="443636" y="0"/>
                  </a:lnTo>
                  <a:lnTo>
                    <a:pt x="443293" y="12700"/>
                  </a:lnTo>
                  <a:lnTo>
                    <a:pt x="601154" y="12700"/>
                  </a:lnTo>
                  <a:close/>
                </a:path>
              </a:pathLst>
            </a:custGeom>
            <a:solidFill>
              <a:srgbClr val="C29F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7366666" y="4377689"/>
              <a:ext cx="640080" cy="13970"/>
            </a:xfrm>
            <a:custGeom>
              <a:avLst/>
              <a:gdLst/>
              <a:ahLst/>
              <a:cxnLst/>
              <a:rect l="l" t="t" r="r" b="b"/>
              <a:pathLst>
                <a:path w="640079" h="13970">
                  <a:moveTo>
                    <a:pt x="631787" y="0"/>
                  </a:moveTo>
                  <a:lnTo>
                    <a:pt x="474674" y="0"/>
                  </a:lnTo>
                  <a:lnTo>
                    <a:pt x="474304" y="13970"/>
                  </a:lnTo>
                  <a:lnTo>
                    <a:pt x="639629" y="13970"/>
                  </a:lnTo>
                  <a:lnTo>
                    <a:pt x="631787" y="0"/>
                  </a:lnTo>
                  <a:close/>
                </a:path>
                <a:path w="640079" h="13970">
                  <a:moveTo>
                    <a:pt x="346021" y="0"/>
                  </a:moveTo>
                  <a:lnTo>
                    <a:pt x="34485" y="0"/>
                  </a:lnTo>
                  <a:lnTo>
                    <a:pt x="0" y="13970"/>
                  </a:lnTo>
                  <a:lnTo>
                    <a:pt x="293236" y="13970"/>
                  </a:lnTo>
                  <a:lnTo>
                    <a:pt x="346021" y="0"/>
                  </a:lnTo>
                  <a:close/>
                </a:path>
              </a:pathLst>
            </a:custGeom>
            <a:solidFill>
              <a:srgbClr val="C29E8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7338441" y="4390389"/>
              <a:ext cx="674370" cy="12700"/>
            </a:xfrm>
            <a:custGeom>
              <a:avLst/>
              <a:gdLst/>
              <a:ahLst/>
              <a:cxnLst/>
              <a:rect l="l" t="t" r="r" b="b"/>
              <a:pathLst>
                <a:path w="674370" h="12700">
                  <a:moveTo>
                    <a:pt x="326250" y="0"/>
                  </a:moveTo>
                  <a:lnTo>
                    <a:pt x="31356" y="0"/>
                  </a:lnTo>
                  <a:lnTo>
                    <a:pt x="0" y="12700"/>
                  </a:lnTo>
                  <a:lnTo>
                    <a:pt x="278269" y="12700"/>
                  </a:lnTo>
                  <a:lnTo>
                    <a:pt x="326250" y="0"/>
                  </a:lnTo>
                  <a:close/>
                </a:path>
                <a:path w="674370" h="12700">
                  <a:moveTo>
                    <a:pt x="674268" y="12700"/>
                  </a:moveTo>
                  <a:lnTo>
                    <a:pt x="667131" y="0"/>
                  </a:lnTo>
                  <a:lnTo>
                    <a:pt x="502551" y="0"/>
                  </a:lnTo>
                  <a:lnTo>
                    <a:pt x="502221" y="12700"/>
                  </a:lnTo>
                  <a:lnTo>
                    <a:pt x="674268" y="12700"/>
                  </a:lnTo>
                  <a:close/>
                </a:path>
              </a:pathLst>
            </a:custGeom>
            <a:solidFill>
              <a:srgbClr val="C29E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7307100" y="4401820"/>
              <a:ext cx="713105" cy="13970"/>
            </a:xfrm>
            <a:custGeom>
              <a:avLst/>
              <a:gdLst/>
              <a:ahLst/>
              <a:cxnLst/>
              <a:rect l="l" t="t" r="r" b="b"/>
              <a:pathLst>
                <a:path w="713104" h="13970">
                  <a:moveTo>
                    <a:pt x="704898" y="0"/>
                  </a:moveTo>
                  <a:lnTo>
                    <a:pt x="533600" y="0"/>
                  </a:lnTo>
                  <a:lnTo>
                    <a:pt x="533230" y="13969"/>
                  </a:lnTo>
                  <a:lnTo>
                    <a:pt x="712739" y="13969"/>
                  </a:lnTo>
                  <a:lnTo>
                    <a:pt x="704898" y="0"/>
                  </a:lnTo>
                  <a:close/>
                </a:path>
                <a:path w="713104" h="13970">
                  <a:moveTo>
                    <a:pt x="314412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61628" y="13969"/>
                  </a:lnTo>
                  <a:lnTo>
                    <a:pt x="314412" y="0"/>
                  </a:lnTo>
                  <a:close/>
                </a:path>
              </a:pathLst>
            </a:custGeom>
            <a:solidFill>
              <a:srgbClr val="C29D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7275750" y="4414520"/>
              <a:ext cx="751840" cy="13970"/>
            </a:xfrm>
            <a:custGeom>
              <a:avLst/>
              <a:gdLst/>
              <a:ahLst/>
              <a:cxnLst/>
              <a:rect l="l" t="t" r="r" b="b"/>
              <a:pathLst>
                <a:path w="751840" h="13970">
                  <a:moveTo>
                    <a:pt x="743377" y="0"/>
                  </a:moveTo>
                  <a:lnTo>
                    <a:pt x="564614" y="0"/>
                  </a:lnTo>
                  <a:lnTo>
                    <a:pt x="564243" y="13969"/>
                  </a:lnTo>
                  <a:lnTo>
                    <a:pt x="751219" y="13969"/>
                  </a:lnTo>
                  <a:lnTo>
                    <a:pt x="743377" y="0"/>
                  </a:lnTo>
                  <a:close/>
                </a:path>
                <a:path w="751840" h="13970">
                  <a:moveTo>
                    <a:pt x="297777" y="0"/>
                  </a:moveTo>
                  <a:lnTo>
                    <a:pt x="34485" y="0"/>
                  </a:lnTo>
                  <a:lnTo>
                    <a:pt x="0" y="13969"/>
                  </a:lnTo>
                  <a:lnTo>
                    <a:pt x="244992" y="13969"/>
                  </a:lnTo>
                  <a:lnTo>
                    <a:pt x="297777" y="0"/>
                  </a:lnTo>
                  <a:close/>
                </a:path>
              </a:pathLst>
            </a:custGeom>
            <a:solidFill>
              <a:srgbClr val="C29D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7253377" y="4427219"/>
              <a:ext cx="780415" cy="12700"/>
            </a:xfrm>
            <a:custGeom>
              <a:avLst/>
              <a:gdLst/>
              <a:ahLst/>
              <a:cxnLst/>
              <a:rect l="l" t="t" r="r" b="b"/>
              <a:pathLst>
                <a:path w="780415" h="12700">
                  <a:moveTo>
                    <a:pt x="264960" y="0"/>
                  </a:moveTo>
                  <a:lnTo>
                    <a:pt x="20802" y="0"/>
                  </a:lnTo>
                  <a:lnTo>
                    <a:pt x="20802" y="3810"/>
                  </a:lnTo>
                  <a:lnTo>
                    <a:pt x="0" y="3810"/>
                  </a:lnTo>
                  <a:lnTo>
                    <a:pt x="0" y="12700"/>
                  </a:lnTo>
                  <a:lnTo>
                    <a:pt x="240969" y="12700"/>
                  </a:lnTo>
                  <a:lnTo>
                    <a:pt x="240969" y="3810"/>
                  </a:lnTo>
                  <a:lnTo>
                    <a:pt x="264960" y="3810"/>
                  </a:lnTo>
                  <a:lnTo>
                    <a:pt x="264960" y="0"/>
                  </a:lnTo>
                  <a:close/>
                </a:path>
                <a:path w="780415" h="12700">
                  <a:moveTo>
                    <a:pt x="780008" y="12700"/>
                  </a:moveTo>
                  <a:lnTo>
                    <a:pt x="775017" y="3810"/>
                  </a:lnTo>
                  <a:lnTo>
                    <a:pt x="773938" y="3810"/>
                  </a:lnTo>
                  <a:lnTo>
                    <a:pt x="773938" y="0"/>
                  </a:lnTo>
                  <a:lnTo>
                    <a:pt x="586600" y="0"/>
                  </a:lnTo>
                  <a:lnTo>
                    <a:pt x="586600" y="3810"/>
                  </a:lnTo>
                  <a:lnTo>
                    <a:pt x="586422" y="3810"/>
                  </a:lnTo>
                  <a:lnTo>
                    <a:pt x="586422" y="12700"/>
                  </a:lnTo>
                  <a:lnTo>
                    <a:pt x="731266" y="12700"/>
                  </a:lnTo>
                  <a:lnTo>
                    <a:pt x="731266" y="3810"/>
                  </a:lnTo>
                  <a:lnTo>
                    <a:pt x="732383" y="3810"/>
                  </a:lnTo>
                  <a:lnTo>
                    <a:pt x="737857" y="12700"/>
                  </a:lnTo>
                  <a:lnTo>
                    <a:pt x="780008" y="12700"/>
                  </a:lnTo>
                  <a:close/>
                </a:path>
              </a:pathLst>
            </a:custGeom>
            <a:solidFill>
              <a:srgbClr val="C19D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7191276" y="4438650"/>
              <a:ext cx="849630" cy="13970"/>
            </a:xfrm>
            <a:custGeom>
              <a:avLst/>
              <a:gdLst/>
              <a:ahLst/>
              <a:cxnLst/>
              <a:rect l="l" t="t" r="r" b="b"/>
              <a:pathLst>
                <a:path w="849629" h="13970">
                  <a:moveTo>
                    <a:pt x="792569" y="0"/>
                  </a:moveTo>
                  <a:lnTo>
                    <a:pt x="648448" y="0"/>
                  </a:lnTo>
                  <a:lnTo>
                    <a:pt x="648077" y="13969"/>
                  </a:lnTo>
                  <a:lnTo>
                    <a:pt x="789058" y="13969"/>
                  </a:lnTo>
                  <a:lnTo>
                    <a:pt x="792569" y="0"/>
                  </a:lnTo>
                  <a:close/>
                </a:path>
                <a:path w="849629" h="13970">
                  <a:moveTo>
                    <a:pt x="291077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8292" y="13969"/>
                  </a:lnTo>
                  <a:lnTo>
                    <a:pt x="291077" y="0"/>
                  </a:lnTo>
                  <a:close/>
                </a:path>
                <a:path w="849629" h="13970">
                  <a:moveTo>
                    <a:pt x="841395" y="0"/>
                  </a:moveTo>
                  <a:lnTo>
                    <a:pt x="799182" y="0"/>
                  </a:lnTo>
                  <a:lnTo>
                    <a:pt x="807797" y="13969"/>
                  </a:lnTo>
                  <a:lnTo>
                    <a:pt x="849237" y="13969"/>
                  </a:lnTo>
                  <a:lnTo>
                    <a:pt x="841395" y="0"/>
                  </a:lnTo>
                  <a:close/>
                </a:path>
              </a:pathLst>
            </a:custGeom>
            <a:solidFill>
              <a:srgbClr val="C19C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7145273" y="4451350"/>
              <a:ext cx="902969" cy="13970"/>
            </a:xfrm>
            <a:custGeom>
              <a:avLst/>
              <a:gdLst/>
              <a:ahLst/>
              <a:cxnLst/>
              <a:rect l="l" t="t" r="r" b="b"/>
              <a:pathLst>
                <a:path w="902970" h="13970">
                  <a:moveTo>
                    <a:pt x="835379" y="0"/>
                  </a:moveTo>
                  <a:lnTo>
                    <a:pt x="694113" y="0"/>
                  </a:lnTo>
                  <a:lnTo>
                    <a:pt x="693743" y="13969"/>
                  </a:lnTo>
                  <a:lnTo>
                    <a:pt x="831869" y="13969"/>
                  </a:lnTo>
                  <a:lnTo>
                    <a:pt x="835379" y="0"/>
                  </a:lnTo>
                  <a:close/>
                </a:path>
                <a:path w="902970" h="13970">
                  <a:moveTo>
                    <a:pt x="28909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36308" y="13969"/>
                  </a:lnTo>
                  <a:lnTo>
                    <a:pt x="289093" y="0"/>
                  </a:lnTo>
                  <a:close/>
                </a:path>
                <a:path w="902970" h="13970">
                  <a:moveTo>
                    <a:pt x="894526" y="0"/>
                  </a:moveTo>
                  <a:lnTo>
                    <a:pt x="853016" y="0"/>
                  </a:lnTo>
                  <a:lnTo>
                    <a:pt x="861631" y="13969"/>
                  </a:lnTo>
                  <a:lnTo>
                    <a:pt x="902368" y="13969"/>
                  </a:lnTo>
                  <a:lnTo>
                    <a:pt x="894526" y="0"/>
                  </a:lnTo>
                  <a:close/>
                </a:path>
              </a:pathLst>
            </a:custGeom>
            <a:solidFill>
              <a:srgbClr val="C19C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7057869" y="4475479"/>
              <a:ext cx="1003935" cy="13970"/>
            </a:xfrm>
            <a:custGeom>
              <a:avLst/>
              <a:gdLst/>
              <a:ahLst/>
              <a:cxnLst/>
              <a:rect l="l" t="t" r="r" b="b"/>
              <a:pathLst>
                <a:path w="1003934" h="13970">
                  <a:moveTo>
                    <a:pt x="916720" y="0"/>
                  </a:moveTo>
                  <a:lnTo>
                    <a:pt x="780878" y="0"/>
                  </a:lnTo>
                  <a:lnTo>
                    <a:pt x="780507" y="13970"/>
                  </a:lnTo>
                  <a:lnTo>
                    <a:pt x="913210" y="13970"/>
                  </a:lnTo>
                  <a:lnTo>
                    <a:pt x="916720" y="0"/>
                  </a:lnTo>
                  <a:close/>
                </a:path>
                <a:path w="1003934" h="13970">
                  <a:moveTo>
                    <a:pt x="285323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32538" y="13970"/>
                  </a:lnTo>
                  <a:lnTo>
                    <a:pt x="285323" y="0"/>
                  </a:lnTo>
                  <a:close/>
                </a:path>
                <a:path w="1003934" h="13970">
                  <a:moveTo>
                    <a:pt x="995475" y="0"/>
                  </a:moveTo>
                  <a:lnTo>
                    <a:pt x="955301" y="0"/>
                  </a:lnTo>
                  <a:lnTo>
                    <a:pt x="963915" y="13970"/>
                  </a:lnTo>
                  <a:lnTo>
                    <a:pt x="1003317" y="13970"/>
                  </a:lnTo>
                  <a:lnTo>
                    <a:pt x="995475" y="0"/>
                  </a:lnTo>
                  <a:close/>
                </a:path>
              </a:pathLst>
            </a:custGeom>
            <a:solidFill>
              <a:srgbClr val="C19B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8021002" y="4488179"/>
              <a:ext cx="46990" cy="12700"/>
            </a:xfrm>
            <a:custGeom>
              <a:avLst/>
              <a:gdLst/>
              <a:ahLst/>
              <a:cxnLst/>
              <a:rect l="l" t="t" r="r" b="b"/>
              <a:pathLst>
                <a:path w="46990" h="12700">
                  <a:moveTo>
                    <a:pt x="39471" y="0"/>
                  </a:moveTo>
                  <a:lnTo>
                    <a:pt x="0" y="0"/>
                  </a:lnTo>
                  <a:lnTo>
                    <a:pt x="7831" y="12700"/>
                  </a:lnTo>
                  <a:lnTo>
                    <a:pt x="46600" y="12700"/>
                  </a:lnTo>
                  <a:lnTo>
                    <a:pt x="39471" y="0"/>
                  </a:lnTo>
                  <a:close/>
                </a:path>
              </a:pathLst>
            </a:custGeom>
            <a:solidFill>
              <a:srgbClr val="C19B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6970465" y="4499609"/>
              <a:ext cx="1104265" cy="13970"/>
            </a:xfrm>
            <a:custGeom>
              <a:avLst/>
              <a:gdLst/>
              <a:ahLst/>
              <a:cxnLst/>
              <a:rect l="l" t="t" r="r" b="b"/>
              <a:pathLst>
                <a:path w="1104265" h="13970">
                  <a:moveTo>
                    <a:pt x="998061" y="0"/>
                  </a:moveTo>
                  <a:lnTo>
                    <a:pt x="867642" y="0"/>
                  </a:lnTo>
                  <a:lnTo>
                    <a:pt x="867272" y="13969"/>
                  </a:lnTo>
                  <a:lnTo>
                    <a:pt x="994551" y="13969"/>
                  </a:lnTo>
                  <a:lnTo>
                    <a:pt x="998061" y="0"/>
                  </a:lnTo>
                  <a:close/>
                </a:path>
                <a:path w="1104265" h="13970">
                  <a:moveTo>
                    <a:pt x="281553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8768" y="13969"/>
                  </a:lnTo>
                  <a:lnTo>
                    <a:pt x="281553" y="0"/>
                  </a:lnTo>
                  <a:close/>
                </a:path>
                <a:path w="1104265" h="13970">
                  <a:moveTo>
                    <a:pt x="1096424" y="0"/>
                  </a:moveTo>
                  <a:lnTo>
                    <a:pt x="1057585" y="0"/>
                  </a:lnTo>
                  <a:lnTo>
                    <a:pt x="1062284" y="7619"/>
                  </a:lnTo>
                  <a:lnTo>
                    <a:pt x="1067594" y="13969"/>
                  </a:lnTo>
                  <a:lnTo>
                    <a:pt x="1104266" y="13969"/>
                  </a:lnTo>
                  <a:lnTo>
                    <a:pt x="1096424" y="0"/>
                  </a:lnTo>
                  <a:close/>
                </a:path>
              </a:pathLst>
            </a:custGeom>
            <a:solidFill>
              <a:srgbClr val="C19A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6929056" y="4512309"/>
              <a:ext cx="1152525" cy="12700"/>
            </a:xfrm>
            <a:custGeom>
              <a:avLst/>
              <a:gdLst/>
              <a:ahLst/>
              <a:cxnLst/>
              <a:rect l="l" t="t" r="r" b="b"/>
              <a:pathLst>
                <a:path w="1152525" h="12700">
                  <a:moveTo>
                    <a:pt x="274967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6987" y="12700"/>
                  </a:lnTo>
                  <a:lnTo>
                    <a:pt x="274967" y="0"/>
                  </a:lnTo>
                  <a:close/>
                </a:path>
                <a:path w="1152525" h="12700">
                  <a:moveTo>
                    <a:pt x="1036269" y="0"/>
                  </a:moveTo>
                  <a:lnTo>
                    <a:pt x="908710" y="0"/>
                  </a:lnTo>
                  <a:lnTo>
                    <a:pt x="908367" y="12700"/>
                  </a:lnTo>
                  <a:lnTo>
                    <a:pt x="1033081" y="12700"/>
                  </a:lnTo>
                  <a:lnTo>
                    <a:pt x="1036269" y="0"/>
                  </a:lnTo>
                  <a:close/>
                </a:path>
                <a:path w="1152525" h="12700">
                  <a:moveTo>
                    <a:pt x="1152080" y="12700"/>
                  </a:moveTo>
                  <a:lnTo>
                    <a:pt x="1144955" y="0"/>
                  </a:lnTo>
                  <a:lnTo>
                    <a:pt x="1107935" y="0"/>
                  </a:lnTo>
                  <a:lnTo>
                    <a:pt x="1118552" y="12700"/>
                  </a:lnTo>
                  <a:lnTo>
                    <a:pt x="1152080" y="12700"/>
                  </a:lnTo>
                  <a:close/>
                </a:path>
              </a:pathLst>
            </a:custGeom>
            <a:solidFill>
              <a:srgbClr val="C19A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6883057" y="4525009"/>
              <a:ext cx="1205230" cy="12700"/>
            </a:xfrm>
            <a:custGeom>
              <a:avLst/>
              <a:gdLst/>
              <a:ahLst/>
              <a:cxnLst/>
              <a:rect l="l" t="t" r="r" b="b"/>
              <a:pathLst>
                <a:path w="1205229" h="12700">
                  <a:moveTo>
                    <a:pt x="272986" y="0"/>
                  </a:moveTo>
                  <a:lnTo>
                    <a:pt x="45999" y="0"/>
                  </a:lnTo>
                  <a:lnTo>
                    <a:pt x="0" y="12700"/>
                  </a:lnTo>
                  <a:lnTo>
                    <a:pt x="224993" y="12700"/>
                  </a:lnTo>
                  <a:lnTo>
                    <a:pt x="272986" y="0"/>
                  </a:lnTo>
                  <a:close/>
                </a:path>
                <a:path w="1205229" h="12700">
                  <a:moveTo>
                    <a:pt x="1079080" y="0"/>
                  </a:moveTo>
                  <a:lnTo>
                    <a:pt x="954366" y="0"/>
                  </a:lnTo>
                  <a:lnTo>
                    <a:pt x="954036" y="12700"/>
                  </a:lnTo>
                  <a:lnTo>
                    <a:pt x="1075893" y="12700"/>
                  </a:lnTo>
                  <a:lnTo>
                    <a:pt x="1079080" y="0"/>
                  </a:lnTo>
                  <a:close/>
                </a:path>
                <a:path w="1205229" h="12700">
                  <a:moveTo>
                    <a:pt x="1205217" y="12700"/>
                  </a:moveTo>
                  <a:lnTo>
                    <a:pt x="1198079" y="0"/>
                  </a:lnTo>
                  <a:lnTo>
                    <a:pt x="1164551" y="0"/>
                  </a:lnTo>
                  <a:lnTo>
                    <a:pt x="1175181" y="12700"/>
                  </a:lnTo>
                  <a:lnTo>
                    <a:pt x="1205217" y="12700"/>
                  </a:lnTo>
                  <a:close/>
                </a:path>
              </a:pathLst>
            </a:custGeom>
            <a:solidFill>
              <a:srgbClr val="C19A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6837059" y="4536439"/>
              <a:ext cx="1258570" cy="13970"/>
            </a:xfrm>
            <a:custGeom>
              <a:avLst/>
              <a:gdLst/>
              <a:ahLst/>
              <a:cxnLst/>
              <a:rect l="l" t="t" r="r" b="b"/>
              <a:pathLst>
                <a:path w="1258570" h="13970">
                  <a:moveTo>
                    <a:pt x="1122213" y="0"/>
                  </a:moveTo>
                  <a:lnTo>
                    <a:pt x="1000072" y="0"/>
                  </a:lnTo>
                  <a:lnTo>
                    <a:pt x="999701" y="13970"/>
                  </a:lnTo>
                  <a:lnTo>
                    <a:pt x="1118702" y="13970"/>
                  </a:lnTo>
                  <a:lnTo>
                    <a:pt x="1122213" y="0"/>
                  </a:lnTo>
                  <a:close/>
                </a:path>
                <a:path w="1258570" h="13970">
                  <a:moveTo>
                    <a:pt x="275800" y="0"/>
                  </a:moveTo>
                  <a:lnTo>
                    <a:pt x="50602" y="0"/>
                  </a:lnTo>
                  <a:lnTo>
                    <a:pt x="0" y="13970"/>
                  </a:lnTo>
                  <a:lnTo>
                    <a:pt x="223015" y="13970"/>
                  </a:lnTo>
                  <a:lnTo>
                    <a:pt x="275800" y="0"/>
                  </a:lnTo>
                  <a:close/>
                </a:path>
                <a:path w="1258570" h="13970">
                  <a:moveTo>
                    <a:pt x="1250504" y="0"/>
                  </a:moveTo>
                  <a:lnTo>
                    <a:pt x="1220118" y="0"/>
                  </a:lnTo>
                  <a:lnTo>
                    <a:pt x="1231801" y="13970"/>
                  </a:lnTo>
                  <a:lnTo>
                    <a:pt x="1258346" y="13970"/>
                  </a:lnTo>
                  <a:lnTo>
                    <a:pt x="1250504" y="0"/>
                  </a:lnTo>
                  <a:close/>
                </a:path>
              </a:pathLst>
            </a:custGeom>
            <a:solidFill>
              <a:srgbClr val="C199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6807149" y="4549139"/>
              <a:ext cx="1294765" cy="12700"/>
            </a:xfrm>
            <a:custGeom>
              <a:avLst/>
              <a:gdLst/>
              <a:ahLst/>
              <a:cxnLst/>
              <a:rect l="l" t="t" r="r" b="b"/>
              <a:pathLst>
                <a:path w="1294765" h="12700">
                  <a:moveTo>
                    <a:pt x="245719" y="0"/>
                  </a:moveTo>
                  <a:lnTo>
                    <a:pt x="22999" y="0"/>
                  </a:lnTo>
                  <a:lnTo>
                    <a:pt x="22999" y="6350"/>
                  </a:lnTo>
                  <a:lnTo>
                    <a:pt x="0" y="6350"/>
                  </a:lnTo>
                  <a:lnTo>
                    <a:pt x="0" y="12700"/>
                  </a:lnTo>
                  <a:lnTo>
                    <a:pt x="222389" y="12700"/>
                  </a:lnTo>
                  <a:lnTo>
                    <a:pt x="222389" y="6350"/>
                  </a:lnTo>
                  <a:lnTo>
                    <a:pt x="245719" y="6350"/>
                  </a:lnTo>
                  <a:lnTo>
                    <a:pt x="245719" y="0"/>
                  </a:lnTo>
                  <a:close/>
                </a:path>
                <a:path w="1294765" h="12700">
                  <a:moveTo>
                    <a:pt x="1294663" y="12700"/>
                  </a:moveTo>
                  <a:lnTo>
                    <a:pt x="1287538" y="0"/>
                  </a:lnTo>
                  <a:lnTo>
                    <a:pt x="1260640" y="0"/>
                  </a:lnTo>
                  <a:lnTo>
                    <a:pt x="1271257" y="12700"/>
                  </a:lnTo>
                  <a:lnTo>
                    <a:pt x="1294663" y="12700"/>
                  </a:lnTo>
                  <a:close/>
                </a:path>
              </a:pathLst>
            </a:custGeom>
            <a:solidFill>
              <a:srgbClr val="C199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6749655" y="4560570"/>
              <a:ext cx="1359535" cy="13970"/>
            </a:xfrm>
            <a:custGeom>
              <a:avLst/>
              <a:gdLst/>
              <a:ahLst/>
              <a:cxnLst/>
              <a:rect l="l" t="t" r="r" b="b"/>
              <a:pathLst>
                <a:path w="1359534" h="13970">
                  <a:moveTo>
                    <a:pt x="1203554" y="0"/>
                  </a:moveTo>
                  <a:lnTo>
                    <a:pt x="1086836" y="0"/>
                  </a:lnTo>
                  <a:lnTo>
                    <a:pt x="1086466" y="13969"/>
                  </a:lnTo>
                  <a:lnTo>
                    <a:pt x="1200043" y="13969"/>
                  </a:lnTo>
                  <a:lnTo>
                    <a:pt x="1203554" y="0"/>
                  </a:lnTo>
                  <a:close/>
                </a:path>
                <a:path w="1359534" h="13970">
                  <a:moveTo>
                    <a:pt x="273086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3206" y="13969"/>
                  </a:lnTo>
                  <a:lnTo>
                    <a:pt x="273086" y="0"/>
                  </a:lnTo>
                  <a:close/>
                </a:path>
                <a:path w="1359534" h="13970">
                  <a:moveTo>
                    <a:pt x="1351453" y="0"/>
                  </a:moveTo>
                  <a:lnTo>
                    <a:pt x="1327701" y="0"/>
                  </a:lnTo>
                  <a:lnTo>
                    <a:pt x="1339384" y="13969"/>
                  </a:lnTo>
                  <a:lnTo>
                    <a:pt x="1359295" y="13969"/>
                  </a:lnTo>
                  <a:lnTo>
                    <a:pt x="1351453" y="0"/>
                  </a:lnTo>
                  <a:close/>
                </a:path>
              </a:pathLst>
            </a:custGeom>
            <a:solidFill>
              <a:srgbClr val="C199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8088503" y="4573269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4892" y="1270"/>
                  </a:moveTo>
                  <a:lnTo>
                    <a:pt x="20078" y="1270"/>
                  </a:lnTo>
                  <a:lnTo>
                    <a:pt x="20078" y="0"/>
                  </a:lnTo>
                  <a:lnTo>
                    <a:pt x="0" y="0"/>
                  </a:lnTo>
                  <a:lnTo>
                    <a:pt x="0" y="1270"/>
                  </a:lnTo>
                  <a:lnTo>
                    <a:pt x="5308" y="1270"/>
                  </a:lnTo>
                  <a:lnTo>
                    <a:pt x="5308" y="12700"/>
                  </a:lnTo>
                  <a:lnTo>
                    <a:pt x="24892" y="12700"/>
                  </a:lnTo>
                  <a:lnTo>
                    <a:pt x="24892" y="1270"/>
                  </a:lnTo>
                  <a:close/>
                </a:path>
              </a:pathLst>
            </a:custGeom>
            <a:solidFill>
              <a:srgbClr val="C099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6662250" y="4584700"/>
              <a:ext cx="1465580" cy="13970"/>
            </a:xfrm>
            <a:custGeom>
              <a:avLst/>
              <a:gdLst/>
              <a:ahLst/>
              <a:cxnLst/>
              <a:rect l="l" t="t" r="r" b="b"/>
              <a:pathLst>
                <a:path w="1465579" h="13970">
                  <a:moveTo>
                    <a:pt x="1284894" y="0"/>
                  </a:moveTo>
                  <a:lnTo>
                    <a:pt x="1173601" y="0"/>
                  </a:lnTo>
                  <a:lnTo>
                    <a:pt x="1173230" y="13969"/>
                  </a:lnTo>
                  <a:lnTo>
                    <a:pt x="1281384" y="13969"/>
                  </a:lnTo>
                  <a:lnTo>
                    <a:pt x="1284894" y="0"/>
                  </a:lnTo>
                  <a:close/>
                </a:path>
                <a:path w="1465579" h="13970">
                  <a:moveTo>
                    <a:pt x="274334" y="0"/>
                  </a:moveTo>
                  <a:lnTo>
                    <a:pt x="50602" y="0"/>
                  </a:lnTo>
                  <a:lnTo>
                    <a:pt x="0" y="13969"/>
                  </a:lnTo>
                  <a:lnTo>
                    <a:pt x="224454" y="13969"/>
                  </a:lnTo>
                  <a:lnTo>
                    <a:pt x="274334" y="0"/>
                  </a:lnTo>
                  <a:close/>
                </a:path>
                <a:path w="1465579" h="13970">
                  <a:moveTo>
                    <a:pt x="1454619" y="0"/>
                  </a:moveTo>
                  <a:lnTo>
                    <a:pt x="1435285" y="0"/>
                  </a:lnTo>
                  <a:lnTo>
                    <a:pt x="1446968" y="13969"/>
                  </a:lnTo>
                  <a:lnTo>
                    <a:pt x="1465510" y="13969"/>
                  </a:lnTo>
                  <a:lnTo>
                    <a:pt x="1454619" y="0"/>
                  </a:lnTo>
                  <a:close/>
                </a:path>
              </a:pathLst>
            </a:custGeom>
            <a:solidFill>
              <a:srgbClr val="C099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6620055" y="4597400"/>
              <a:ext cx="1517650" cy="13970"/>
            </a:xfrm>
            <a:custGeom>
              <a:avLst/>
              <a:gdLst/>
              <a:ahLst/>
              <a:cxnLst/>
              <a:rect l="l" t="t" r="r" b="b"/>
              <a:pathLst>
                <a:path w="1517650" h="13970">
                  <a:moveTo>
                    <a:pt x="1323899" y="0"/>
                  </a:moveTo>
                  <a:lnTo>
                    <a:pt x="1215460" y="0"/>
                  </a:lnTo>
                  <a:lnTo>
                    <a:pt x="1215089" y="13969"/>
                  </a:lnTo>
                  <a:lnTo>
                    <a:pt x="1320388" y="13969"/>
                  </a:lnTo>
                  <a:lnTo>
                    <a:pt x="1323899" y="0"/>
                  </a:lnTo>
                  <a:close/>
                </a:path>
                <a:path w="1517650" h="13970">
                  <a:moveTo>
                    <a:pt x="271184" y="0"/>
                  </a:moveTo>
                  <a:lnTo>
                    <a:pt x="46795" y="0"/>
                  </a:lnTo>
                  <a:lnTo>
                    <a:pt x="28394" y="5080"/>
                  </a:lnTo>
                  <a:lnTo>
                    <a:pt x="0" y="13969"/>
                  </a:lnTo>
                  <a:lnTo>
                    <a:pt x="221304" y="13969"/>
                  </a:lnTo>
                  <a:lnTo>
                    <a:pt x="271184" y="0"/>
                  </a:lnTo>
                  <a:close/>
                </a:path>
                <a:path w="1517650" h="13970">
                  <a:moveTo>
                    <a:pt x="1506715" y="0"/>
                  </a:moveTo>
                  <a:lnTo>
                    <a:pt x="1488101" y="0"/>
                  </a:lnTo>
                  <a:lnTo>
                    <a:pt x="1499784" y="13969"/>
                  </a:lnTo>
                  <a:lnTo>
                    <a:pt x="1517606" y="13969"/>
                  </a:lnTo>
                  <a:lnTo>
                    <a:pt x="1506715" y="0"/>
                  </a:lnTo>
                  <a:close/>
                </a:path>
              </a:pathLst>
            </a:custGeom>
            <a:solidFill>
              <a:srgbClr val="C097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6583540" y="4610100"/>
              <a:ext cx="1563370" cy="12700"/>
            </a:xfrm>
            <a:custGeom>
              <a:avLst/>
              <a:gdLst/>
              <a:ahLst/>
              <a:cxnLst/>
              <a:rect l="l" t="t" r="r" b="b"/>
              <a:pathLst>
                <a:path w="1563370" h="12700">
                  <a:moveTo>
                    <a:pt x="26234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217004" y="12700"/>
                  </a:lnTo>
                  <a:lnTo>
                    <a:pt x="262343" y="0"/>
                  </a:lnTo>
                  <a:close/>
                </a:path>
                <a:path w="1563370" h="12700">
                  <a:moveTo>
                    <a:pt x="1357210" y="0"/>
                  </a:moveTo>
                  <a:lnTo>
                    <a:pt x="1251635" y="0"/>
                  </a:lnTo>
                  <a:lnTo>
                    <a:pt x="1251292" y="12700"/>
                  </a:lnTo>
                  <a:lnTo>
                    <a:pt x="1354023" y="12700"/>
                  </a:lnTo>
                  <a:lnTo>
                    <a:pt x="1357210" y="0"/>
                  </a:lnTo>
                  <a:close/>
                </a:path>
                <a:path w="1563370" h="12700">
                  <a:moveTo>
                    <a:pt x="1563027" y="12700"/>
                  </a:moveTo>
                  <a:lnTo>
                    <a:pt x="1553121" y="0"/>
                  </a:lnTo>
                  <a:lnTo>
                    <a:pt x="1535226" y="0"/>
                  </a:lnTo>
                  <a:lnTo>
                    <a:pt x="1545856" y="12700"/>
                  </a:lnTo>
                  <a:lnTo>
                    <a:pt x="1563027" y="12700"/>
                  </a:lnTo>
                  <a:close/>
                </a:path>
              </a:pathLst>
            </a:custGeom>
            <a:solidFill>
              <a:srgbClr val="C097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6542983" y="4621529"/>
              <a:ext cx="1613535" cy="13970"/>
            </a:xfrm>
            <a:custGeom>
              <a:avLst/>
              <a:gdLst/>
              <a:ahLst/>
              <a:cxnLst/>
              <a:rect l="l" t="t" r="r" b="b"/>
              <a:pathLst>
                <a:path w="1613534" h="13970">
                  <a:moveTo>
                    <a:pt x="1394907" y="0"/>
                  </a:moveTo>
                  <a:lnTo>
                    <a:pt x="1291892" y="0"/>
                  </a:lnTo>
                  <a:lnTo>
                    <a:pt x="1291521" y="13970"/>
                  </a:lnTo>
                  <a:lnTo>
                    <a:pt x="1391397" y="13970"/>
                  </a:lnTo>
                  <a:lnTo>
                    <a:pt x="1394907" y="0"/>
                  </a:lnTo>
                  <a:close/>
                </a:path>
                <a:path w="1613534" h="13970">
                  <a:moveTo>
                    <a:pt x="262100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12220" y="13970"/>
                  </a:lnTo>
                  <a:lnTo>
                    <a:pt x="262100" y="0"/>
                  </a:lnTo>
                  <a:close/>
                </a:path>
                <a:path w="1613534" h="13970">
                  <a:moveTo>
                    <a:pt x="1602598" y="0"/>
                  </a:moveTo>
                  <a:lnTo>
                    <a:pt x="1585352" y="0"/>
                  </a:lnTo>
                  <a:lnTo>
                    <a:pt x="1597035" y="13970"/>
                  </a:lnTo>
                  <a:lnTo>
                    <a:pt x="1613489" y="13970"/>
                  </a:lnTo>
                  <a:lnTo>
                    <a:pt x="1602598" y="0"/>
                  </a:lnTo>
                  <a:close/>
                </a:path>
              </a:pathLst>
            </a:custGeom>
            <a:solidFill>
              <a:srgbClr val="C096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6502419" y="4634229"/>
              <a:ext cx="1664335" cy="13970"/>
            </a:xfrm>
            <a:custGeom>
              <a:avLst/>
              <a:gdLst/>
              <a:ahLst/>
              <a:cxnLst/>
              <a:rect l="l" t="t" r="r" b="b"/>
              <a:pathLst>
                <a:path w="1664334" h="13970">
                  <a:moveTo>
                    <a:pt x="1432280" y="0"/>
                  </a:moveTo>
                  <a:lnTo>
                    <a:pt x="1332119" y="0"/>
                  </a:lnTo>
                  <a:lnTo>
                    <a:pt x="1331749" y="13970"/>
                  </a:lnTo>
                  <a:lnTo>
                    <a:pt x="1428770" y="13970"/>
                  </a:lnTo>
                  <a:lnTo>
                    <a:pt x="1432280" y="0"/>
                  </a:lnTo>
                  <a:close/>
                </a:path>
                <a:path w="1664334" h="13970">
                  <a:moveTo>
                    <a:pt x="257318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207438" y="13970"/>
                  </a:lnTo>
                  <a:lnTo>
                    <a:pt x="257318" y="0"/>
                  </a:lnTo>
                  <a:close/>
                </a:path>
                <a:path w="1664334" h="13970">
                  <a:moveTo>
                    <a:pt x="1653063" y="0"/>
                  </a:moveTo>
                  <a:lnTo>
                    <a:pt x="1636537" y="0"/>
                  </a:lnTo>
                  <a:lnTo>
                    <a:pt x="1648220" y="13970"/>
                  </a:lnTo>
                  <a:lnTo>
                    <a:pt x="1663954" y="13970"/>
                  </a:lnTo>
                  <a:lnTo>
                    <a:pt x="1653063" y="0"/>
                  </a:lnTo>
                  <a:close/>
                </a:path>
              </a:pathLst>
            </a:custGeom>
            <a:solidFill>
              <a:srgbClr val="C0967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8149577" y="4646929"/>
              <a:ext cx="26034" cy="12700"/>
            </a:xfrm>
            <a:custGeom>
              <a:avLst/>
              <a:gdLst/>
              <a:ahLst/>
              <a:cxnLst/>
              <a:rect l="l" t="t" r="r" b="b"/>
              <a:pathLst>
                <a:path w="26034" h="12700">
                  <a:moveTo>
                    <a:pt x="15805" y="0"/>
                  </a:moveTo>
                  <a:lnTo>
                    <a:pt x="0" y="0"/>
                  </a:lnTo>
                  <a:lnTo>
                    <a:pt x="10620" y="12700"/>
                  </a:lnTo>
                  <a:lnTo>
                    <a:pt x="25706" y="12700"/>
                  </a:lnTo>
                  <a:lnTo>
                    <a:pt x="15805" y="0"/>
                  </a:lnTo>
                  <a:close/>
                </a:path>
              </a:pathLst>
            </a:custGeom>
            <a:solidFill>
              <a:srgbClr val="C0967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6425347" y="4658359"/>
              <a:ext cx="1760220" cy="13970"/>
            </a:xfrm>
            <a:custGeom>
              <a:avLst/>
              <a:gdLst/>
              <a:ahLst/>
              <a:cxnLst/>
              <a:rect l="l" t="t" r="r" b="b"/>
              <a:pathLst>
                <a:path w="1760220" h="13970">
                  <a:moveTo>
                    <a:pt x="1503289" y="0"/>
                  </a:moveTo>
                  <a:lnTo>
                    <a:pt x="1408551" y="0"/>
                  </a:lnTo>
                  <a:lnTo>
                    <a:pt x="1408181" y="13969"/>
                  </a:lnTo>
                  <a:lnTo>
                    <a:pt x="1499778" y="13969"/>
                  </a:lnTo>
                  <a:lnTo>
                    <a:pt x="1503289" y="0"/>
                  </a:lnTo>
                  <a:close/>
                </a:path>
                <a:path w="1760220" h="13970">
                  <a:moveTo>
                    <a:pt x="248234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98354" y="13969"/>
                  </a:lnTo>
                  <a:lnTo>
                    <a:pt x="248234" y="0"/>
                  </a:lnTo>
                  <a:close/>
                </a:path>
                <a:path w="1760220" h="13970">
                  <a:moveTo>
                    <a:pt x="1748946" y="0"/>
                  </a:moveTo>
                  <a:lnTo>
                    <a:pt x="1733788" y="0"/>
                  </a:lnTo>
                  <a:lnTo>
                    <a:pt x="1745471" y="13969"/>
                  </a:lnTo>
                  <a:lnTo>
                    <a:pt x="1759837" y="13969"/>
                  </a:lnTo>
                  <a:lnTo>
                    <a:pt x="1748946" y="0"/>
                  </a:lnTo>
                  <a:close/>
                </a:path>
              </a:pathLst>
            </a:custGeom>
            <a:solidFill>
              <a:srgbClr val="C095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8169756" y="4671059"/>
              <a:ext cx="24765" cy="12700"/>
            </a:xfrm>
            <a:custGeom>
              <a:avLst/>
              <a:gdLst/>
              <a:ahLst/>
              <a:cxnLst/>
              <a:rect l="l" t="t" r="r" b="b"/>
              <a:pathLst>
                <a:path w="24765" h="12700">
                  <a:moveTo>
                    <a:pt x="14437" y="0"/>
                  </a:moveTo>
                  <a:lnTo>
                    <a:pt x="0" y="0"/>
                  </a:lnTo>
                  <a:lnTo>
                    <a:pt x="10620" y="12700"/>
                  </a:lnTo>
                  <a:lnTo>
                    <a:pt x="24338" y="12700"/>
                  </a:lnTo>
                  <a:lnTo>
                    <a:pt x="14437" y="0"/>
                  </a:lnTo>
                  <a:close/>
                </a:path>
              </a:pathLst>
            </a:custGeom>
            <a:solidFill>
              <a:srgbClr val="C09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6348274" y="4682489"/>
              <a:ext cx="1856105" cy="13970"/>
            </a:xfrm>
            <a:custGeom>
              <a:avLst/>
              <a:gdLst/>
              <a:ahLst/>
              <a:cxnLst/>
              <a:rect l="l" t="t" r="r" b="b"/>
              <a:pathLst>
                <a:path w="1856104" h="13970">
                  <a:moveTo>
                    <a:pt x="1574297" y="0"/>
                  </a:moveTo>
                  <a:lnTo>
                    <a:pt x="1484397" y="0"/>
                  </a:lnTo>
                  <a:lnTo>
                    <a:pt x="1481877" y="13970"/>
                  </a:lnTo>
                  <a:lnTo>
                    <a:pt x="1570787" y="13970"/>
                  </a:lnTo>
                  <a:lnTo>
                    <a:pt x="1574297" y="0"/>
                  </a:lnTo>
                  <a:close/>
                </a:path>
                <a:path w="1856104" h="13970">
                  <a:moveTo>
                    <a:pt x="239149" y="0"/>
                  </a:moveTo>
                  <a:lnTo>
                    <a:pt x="44620" y="0"/>
                  </a:lnTo>
                  <a:lnTo>
                    <a:pt x="0" y="13970"/>
                  </a:lnTo>
                  <a:lnTo>
                    <a:pt x="189269" y="13970"/>
                  </a:lnTo>
                  <a:lnTo>
                    <a:pt x="239149" y="0"/>
                  </a:lnTo>
                  <a:close/>
                </a:path>
                <a:path w="1856104" h="13970">
                  <a:moveTo>
                    <a:pt x="1844829" y="0"/>
                  </a:moveTo>
                  <a:lnTo>
                    <a:pt x="1831039" y="0"/>
                  </a:lnTo>
                  <a:lnTo>
                    <a:pt x="1842722" y="13970"/>
                  </a:lnTo>
                  <a:lnTo>
                    <a:pt x="1855720" y="13970"/>
                  </a:lnTo>
                  <a:lnTo>
                    <a:pt x="1844829" y="0"/>
                  </a:lnTo>
                  <a:close/>
                </a:path>
              </a:pathLst>
            </a:custGeom>
            <a:solidFill>
              <a:srgbClr val="C094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6311760" y="4695189"/>
              <a:ext cx="1901189" cy="12700"/>
            </a:xfrm>
            <a:custGeom>
              <a:avLst/>
              <a:gdLst/>
              <a:ahLst/>
              <a:cxnLst/>
              <a:rect l="l" t="t" r="r" b="b"/>
              <a:pathLst>
                <a:path w="1901190" h="12700">
                  <a:moveTo>
                    <a:pt x="230314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4962" y="12700"/>
                  </a:lnTo>
                  <a:lnTo>
                    <a:pt x="230314" y="0"/>
                  </a:lnTo>
                  <a:close/>
                </a:path>
                <a:path w="1901190" h="12700">
                  <a:moveTo>
                    <a:pt x="1607616" y="0"/>
                  </a:moveTo>
                  <a:lnTo>
                    <a:pt x="1518615" y="0"/>
                  </a:lnTo>
                  <a:lnTo>
                    <a:pt x="1516329" y="12700"/>
                  </a:lnTo>
                  <a:lnTo>
                    <a:pt x="1604429" y="12700"/>
                  </a:lnTo>
                  <a:lnTo>
                    <a:pt x="1607616" y="0"/>
                  </a:lnTo>
                  <a:close/>
                </a:path>
                <a:path w="1901190" h="12700">
                  <a:moveTo>
                    <a:pt x="1901139" y="12700"/>
                  </a:moveTo>
                  <a:lnTo>
                    <a:pt x="1891233" y="0"/>
                  </a:lnTo>
                  <a:lnTo>
                    <a:pt x="1878164" y="0"/>
                  </a:lnTo>
                  <a:lnTo>
                    <a:pt x="1888794" y="12700"/>
                  </a:lnTo>
                  <a:lnTo>
                    <a:pt x="1901139" y="12700"/>
                  </a:lnTo>
                  <a:close/>
                </a:path>
              </a:pathLst>
            </a:custGeom>
            <a:solidFill>
              <a:srgbClr val="C094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6271196" y="4707889"/>
              <a:ext cx="1951989" cy="12700"/>
            </a:xfrm>
            <a:custGeom>
              <a:avLst/>
              <a:gdLst/>
              <a:ahLst/>
              <a:cxnLst/>
              <a:rect l="l" t="t" r="r" b="b"/>
              <a:pathLst>
                <a:path w="1951990" h="12700">
                  <a:moveTo>
                    <a:pt x="225526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80187" y="12700"/>
                  </a:lnTo>
                  <a:lnTo>
                    <a:pt x="225526" y="0"/>
                  </a:lnTo>
                  <a:close/>
                </a:path>
                <a:path w="1951990" h="12700">
                  <a:moveTo>
                    <a:pt x="1644992" y="0"/>
                  </a:moveTo>
                  <a:lnTo>
                    <a:pt x="1556893" y="0"/>
                  </a:lnTo>
                  <a:lnTo>
                    <a:pt x="1554594" y="12700"/>
                  </a:lnTo>
                  <a:lnTo>
                    <a:pt x="1641792" y="12700"/>
                  </a:lnTo>
                  <a:lnTo>
                    <a:pt x="1644992" y="0"/>
                  </a:lnTo>
                  <a:close/>
                </a:path>
                <a:path w="1951990" h="12700">
                  <a:moveTo>
                    <a:pt x="1951609" y="12700"/>
                  </a:moveTo>
                  <a:lnTo>
                    <a:pt x="1941703" y="0"/>
                  </a:lnTo>
                  <a:lnTo>
                    <a:pt x="1929358" y="0"/>
                  </a:lnTo>
                  <a:lnTo>
                    <a:pt x="1939975" y="12700"/>
                  </a:lnTo>
                  <a:lnTo>
                    <a:pt x="1951609" y="12700"/>
                  </a:lnTo>
                  <a:close/>
                </a:path>
              </a:pathLst>
            </a:custGeom>
            <a:solidFill>
              <a:srgbClr val="C094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6230639" y="4719320"/>
              <a:ext cx="2002155" cy="13970"/>
            </a:xfrm>
            <a:custGeom>
              <a:avLst/>
              <a:gdLst/>
              <a:ahLst/>
              <a:cxnLst/>
              <a:rect l="l" t="t" r="r" b="b"/>
              <a:pathLst>
                <a:path w="2002154" h="13970">
                  <a:moveTo>
                    <a:pt x="1682678" y="0"/>
                  </a:moveTo>
                  <a:lnTo>
                    <a:pt x="1595389" y="0"/>
                  </a:lnTo>
                  <a:lnTo>
                    <a:pt x="1592869" y="13969"/>
                  </a:lnTo>
                  <a:lnTo>
                    <a:pt x="1679168" y="13969"/>
                  </a:lnTo>
                  <a:lnTo>
                    <a:pt x="1682678" y="0"/>
                  </a:lnTo>
                  <a:close/>
                </a:path>
                <a:path w="2002154" h="13970">
                  <a:moveTo>
                    <a:pt x="225283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75403" y="13969"/>
                  </a:lnTo>
                  <a:lnTo>
                    <a:pt x="225283" y="0"/>
                  </a:lnTo>
                  <a:close/>
                </a:path>
                <a:path w="2002154" h="13970">
                  <a:moveTo>
                    <a:pt x="1991177" y="0"/>
                  </a:moveTo>
                  <a:lnTo>
                    <a:pt x="1979475" y="0"/>
                  </a:lnTo>
                  <a:lnTo>
                    <a:pt x="1991158" y="13969"/>
                  </a:lnTo>
                  <a:lnTo>
                    <a:pt x="2002067" y="13969"/>
                  </a:lnTo>
                  <a:lnTo>
                    <a:pt x="1991177" y="0"/>
                  </a:lnTo>
                  <a:close/>
                </a:path>
              </a:pathLst>
            </a:custGeom>
            <a:solidFill>
              <a:srgbClr val="BF9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8220735" y="4732020"/>
              <a:ext cx="20955" cy="12700"/>
            </a:xfrm>
            <a:custGeom>
              <a:avLst/>
              <a:gdLst/>
              <a:ahLst/>
              <a:cxnLst/>
              <a:rect l="l" t="t" r="r" b="b"/>
              <a:pathLst>
                <a:path w="20954" h="12700">
                  <a:moveTo>
                    <a:pt x="10981" y="0"/>
                  </a:moveTo>
                  <a:lnTo>
                    <a:pt x="0" y="0"/>
                  </a:lnTo>
                  <a:lnTo>
                    <a:pt x="10620" y="12699"/>
                  </a:lnTo>
                  <a:lnTo>
                    <a:pt x="20881" y="12699"/>
                  </a:lnTo>
                  <a:lnTo>
                    <a:pt x="10981" y="0"/>
                  </a:lnTo>
                  <a:close/>
                </a:path>
              </a:pathLst>
            </a:custGeom>
            <a:solidFill>
              <a:srgbClr val="BF93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6153567" y="4743450"/>
              <a:ext cx="2098040" cy="13970"/>
            </a:xfrm>
            <a:custGeom>
              <a:avLst/>
              <a:gdLst/>
              <a:ahLst/>
              <a:cxnLst/>
              <a:rect l="l" t="t" r="r" b="b"/>
              <a:pathLst>
                <a:path w="2098040" h="13970">
                  <a:moveTo>
                    <a:pt x="1753687" y="0"/>
                  </a:moveTo>
                  <a:lnTo>
                    <a:pt x="1668108" y="0"/>
                  </a:lnTo>
                  <a:lnTo>
                    <a:pt x="1665588" y="13969"/>
                  </a:lnTo>
                  <a:lnTo>
                    <a:pt x="1750177" y="13969"/>
                  </a:lnTo>
                  <a:lnTo>
                    <a:pt x="1753687" y="0"/>
                  </a:lnTo>
                  <a:close/>
                </a:path>
                <a:path w="2098040" h="13970">
                  <a:moveTo>
                    <a:pt x="216199" y="0"/>
                  </a:moveTo>
                  <a:lnTo>
                    <a:pt x="44620" y="0"/>
                  </a:lnTo>
                  <a:lnTo>
                    <a:pt x="0" y="13969"/>
                  </a:lnTo>
                  <a:lnTo>
                    <a:pt x="169210" y="13969"/>
                  </a:lnTo>
                  <a:lnTo>
                    <a:pt x="179922" y="10160"/>
                  </a:lnTo>
                  <a:lnTo>
                    <a:pt x="216199" y="0"/>
                  </a:lnTo>
                  <a:close/>
                </a:path>
                <a:path w="2098040" h="13970">
                  <a:moveTo>
                    <a:pt x="2087060" y="0"/>
                  </a:moveTo>
                  <a:lnTo>
                    <a:pt x="2076727" y="0"/>
                  </a:lnTo>
                  <a:lnTo>
                    <a:pt x="2088409" y="13969"/>
                  </a:lnTo>
                  <a:lnTo>
                    <a:pt x="2097950" y="13969"/>
                  </a:lnTo>
                  <a:lnTo>
                    <a:pt x="2087060" y="0"/>
                  </a:lnTo>
                  <a:close/>
                </a:path>
              </a:pathLst>
            </a:custGeom>
            <a:solidFill>
              <a:srgbClr val="BF9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6117056" y="4756150"/>
              <a:ext cx="2143760" cy="12700"/>
            </a:xfrm>
            <a:custGeom>
              <a:avLst/>
              <a:gdLst/>
              <a:ahLst/>
              <a:cxnLst/>
              <a:rect l="l" t="t" r="r" b="b"/>
              <a:pathLst>
                <a:path w="2143759" h="12700">
                  <a:moveTo>
                    <a:pt x="209283" y="0"/>
                  </a:moveTo>
                  <a:lnTo>
                    <a:pt x="40563" y="0"/>
                  </a:lnTo>
                  <a:lnTo>
                    <a:pt x="0" y="12700"/>
                  </a:lnTo>
                  <a:lnTo>
                    <a:pt x="173583" y="12700"/>
                  </a:lnTo>
                  <a:lnTo>
                    <a:pt x="209283" y="0"/>
                  </a:lnTo>
                  <a:close/>
                </a:path>
                <a:path w="2143759" h="12700">
                  <a:moveTo>
                    <a:pt x="1787004" y="0"/>
                  </a:moveTo>
                  <a:lnTo>
                    <a:pt x="1702320" y="0"/>
                  </a:lnTo>
                  <a:lnTo>
                    <a:pt x="1700034" y="12700"/>
                  </a:lnTo>
                  <a:lnTo>
                    <a:pt x="1783803" y="12700"/>
                  </a:lnTo>
                  <a:lnTo>
                    <a:pt x="1787004" y="0"/>
                  </a:lnTo>
                  <a:close/>
                </a:path>
                <a:path w="2143759" h="12700">
                  <a:moveTo>
                    <a:pt x="2143366" y="12700"/>
                  </a:moveTo>
                  <a:lnTo>
                    <a:pt x="2133460" y="0"/>
                  </a:lnTo>
                  <a:lnTo>
                    <a:pt x="2123846" y="0"/>
                  </a:lnTo>
                  <a:lnTo>
                    <a:pt x="2134476" y="12700"/>
                  </a:lnTo>
                  <a:lnTo>
                    <a:pt x="2143366" y="12700"/>
                  </a:lnTo>
                  <a:close/>
                </a:path>
              </a:pathLst>
            </a:custGeom>
            <a:solidFill>
              <a:srgbClr val="BF92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6080752" y="4767579"/>
              <a:ext cx="2190115" cy="13970"/>
            </a:xfrm>
            <a:custGeom>
              <a:avLst/>
              <a:gdLst/>
              <a:ahLst/>
              <a:cxnLst/>
              <a:rect l="l" t="t" r="r" b="b"/>
              <a:pathLst>
                <a:path w="2190115" h="13970">
                  <a:moveTo>
                    <a:pt x="1820438" y="0"/>
                  </a:moveTo>
                  <a:lnTo>
                    <a:pt x="1736570" y="0"/>
                  </a:lnTo>
                  <a:lnTo>
                    <a:pt x="1734050" y="13970"/>
                  </a:lnTo>
                  <a:lnTo>
                    <a:pt x="1816927" y="13970"/>
                  </a:lnTo>
                  <a:lnTo>
                    <a:pt x="1820438" y="0"/>
                  </a:lnTo>
                  <a:close/>
                </a:path>
                <a:path w="2190115" h="13970">
                  <a:moveTo>
                    <a:pt x="213458" y="0"/>
                  </a:moveTo>
                  <a:lnTo>
                    <a:pt x="40363" y="0"/>
                  </a:lnTo>
                  <a:lnTo>
                    <a:pt x="24137" y="5080"/>
                  </a:lnTo>
                  <a:lnTo>
                    <a:pt x="0" y="13970"/>
                  </a:lnTo>
                  <a:lnTo>
                    <a:pt x="174180" y="13970"/>
                  </a:lnTo>
                  <a:lnTo>
                    <a:pt x="213458" y="0"/>
                  </a:lnTo>
                  <a:close/>
                </a:path>
                <a:path w="2190115" h="13970">
                  <a:moveTo>
                    <a:pt x="2178685" y="0"/>
                  </a:moveTo>
                  <a:lnTo>
                    <a:pt x="2169720" y="0"/>
                  </a:lnTo>
                  <a:lnTo>
                    <a:pt x="2181403" y="13970"/>
                  </a:lnTo>
                  <a:lnTo>
                    <a:pt x="2189576" y="13970"/>
                  </a:lnTo>
                  <a:lnTo>
                    <a:pt x="2178685" y="0"/>
                  </a:lnTo>
                  <a:close/>
                </a:path>
              </a:pathLst>
            </a:custGeom>
            <a:solidFill>
              <a:srgbClr val="BF92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6046270" y="4780279"/>
              <a:ext cx="2234565" cy="13970"/>
            </a:xfrm>
            <a:custGeom>
              <a:avLst/>
              <a:gdLst/>
              <a:ahLst/>
              <a:cxnLst/>
              <a:rect l="l" t="t" r="r" b="b"/>
              <a:pathLst>
                <a:path w="2234565" h="13970">
                  <a:moveTo>
                    <a:pt x="1851729" y="0"/>
                  </a:moveTo>
                  <a:lnTo>
                    <a:pt x="1768761" y="0"/>
                  </a:lnTo>
                  <a:lnTo>
                    <a:pt x="1766241" y="13970"/>
                  </a:lnTo>
                  <a:lnTo>
                    <a:pt x="1848218" y="13970"/>
                  </a:lnTo>
                  <a:lnTo>
                    <a:pt x="1851729" y="0"/>
                  </a:lnTo>
                  <a:close/>
                </a:path>
                <a:path w="2234565" h="13970">
                  <a:moveTo>
                    <a:pt x="212233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72954" y="13970"/>
                  </a:lnTo>
                  <a:lnTo>
                    <a:pt x="212233" y="0"/>
                  </a:lnTo>
                  <a:close/>
                </a:path>
                <a:path w="2234565" h="13970">
                  <a:moveTo>
                    <a:pt x="2223068" y="0"/>
                  </a:moveTo>
                  <a:lnTo>
                    <a:pt x="2214823" y="0"/>
                  </a:lnTo>
                  <a:lnTo>
                    <a:pt x="2226506" y="13970"/>
                  </a:lnTo>
                  <a:lnTo>
                    <a:pt x="2233958" y="13970"/>
                  </a:lnTo>
                  <a:lnTo>
                    <a:pt x="2223068" y="0"/>
                  </a:lnTo>
                  <a:close/>
                </a:path>
              </a:pathLst>
            </a:custGeom>
            <a:solidFill>
              <a:srgbClr val="BF91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6015228" y="4792979"/>
              <a:ext cx="2273935" cy="12700"/>
            </a:xfrm>
            <a:custGeom>
              <a:avLst/>
              <a:gdLst/>
              <a:ahLst/>
              <a:cxnLst/>
              <a:rect l="l" t="t" r="r" b="b"/>
              <a:pathLst>
                <a:path w="2273934" h="12700">
                  <a:moveTo>
                    <a:pt x="207556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71856" y="12700"/>
                  </a:lnTo>
                  <a:lnTo>
                    <a:pt x="207556" y="0"/>
                  </a:lnTo>
                  <a:close/>
                </a:path>
                <a:path w="2273934" h="12700">
                  <a:moveTo>
                    <a:pt x="1879574" y="0"/>
                  </a:moveTo>
                  <a:lnTo>
                    <a:pt x="1797507" y="0"/>
                  </a:lnTo>
                  <a:lnTo>
                    <a:pt x="1795221" y="12700"/>
                  </a:lnTo>
                  <a:lnTo>
                    <a:pt x="1876386" y="12700"/>
                  </a:lnTo>
                  <a:lnTo>
                    <a:pt x="1879574" y="0"/>
                  </a:lnTo>
                  <a:close/>
                </a:path>
                <a:path w="2273934" h="12700">
                  <a:moveTo>
                    <a:pt x="2273909" y="12700"/>
                  </a:moveTo>
                  <a:lnTo>
                    <a:pt x="2264003" y="0"/>
                  </a:lnTo>
                  <a:lnTo>
                    <a:pt x="2256485" y="0"/>
                  </a:lnTo>
                  <a:lnTo>
                    <a:pt x="2267102" y="12700"/>
                  </a:lnTo>
                  <a:lnTo>
                    <a:pt x="2273909" y="12700"/>
                  </a:lnTo>
                  <a:close/>
                </a:path>
              </a:pathLst>
            </a:custGeom>
            <a:solidFill>
              <a:srgbClr val="BF91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5980754" y="4804409"/>
              <a:ext cx="2319020" cy="13970"/>
            </a:xfrm>
            <a:custGeom>
              <a:avLst/>
              <a:gdLst/>
              <a:ahLst/>
              <a:cxnLst/>
              <a:rect l="l" t="t" r="r" b="b"/>
              <a:pathLst>
                <a:path w="2319020" h="13970">
                  <a:moveTo>
                    <a:pt x="1911181" y="0"/>
                  </a:moveTo>
                  <a:lnTo>
                    <a:pt x="1829924" y="0"/>
                  </a:lnTo>
                  <a:lnTo>
                    <a:pt x="1827404" y="13969"/>
                  </a:lnTo>
                  <a:lnTo>
                    <a:pt x="1907671" y="13969"/>
                  </a:lnTo>
                  <a:lnTo>
                    <a:pt x="1911181" y="0"/>
                  </a:lnTo>
                  <a:close/>
                </a:path>
                <a:path w="2319020" h="13970">
                  <a:moveTo>
                    <a:pt x="209904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70625" y="13969"/>
                  </a:lnTo>
                  <a:lnTo>
                    <a:pt x="209904" y="0"/>
                  </a:lnTo>
                  <a:close/>
                </a:path>
                <a:path w="2319020" h="13970">
                  <a:moveTo>
                    <a:pt x="2307394" y="0"/>
                  </a:moveTo>
                  <a:lnTo>
                    <a:pt x="2300518" y="0"/>
                  </a:lnTo>
                  <a:lnTo>
                    <a:pt x="2312201" y="13969"/>
                  </a:lnTo>
                  <a:lnTo>
                    <a:pt x="2318721" y="13969"/>
                  </a:lnTo>
                  <a:lnTo>
                    <a:pt x="2312345" y="6350"/>
                  </a:lnTo>
                  <a:lnTo>
                    <a:pt x="2307394" y="0"/>
                  </a:lnTo>
                  <a:close/>
                </a:path>
              </a:pathLst>
            </a:custGeom>
            <a:solidFill>
              <a:srgbClr val="BF91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5915228" y="4817109"/>
              <a:ext cx="2404745" cy="25400"/>
            </a:xfrm>
            <a:custGeom>
              <a:avLst/>
              <a:gdLst/>
              <a:ahLst/>
              <a:cxnLst/>
              <a:rect l="l" t="t" r="r" b="b"/>
              <a:pathLst>
                <a:path w="2404745" h="25400">
                  <a:moveTo>
                    <a:pt x="239712" y="0"/>
                  </a:moveTo>
                  <a:lnTo>
                    <a:pt x="68973" y="0"/>
                  </a:lnTo>
                  <a:lnTo>
                    <a:pt x="34480" y="12700"/>
                  </a:lnTo>
                  <a:lnTo>
                    <a:pt x="31038" y="13970"/>
                  </a:lnTo>
                  <a:lnTo>
                    <a:pt x="0" y="25400"/>
                  </a:lnTo>
                  <a:lnTo>
                    <a:pt x="168300" y="25400"/>
                  </a:lnTo>
                  <a:lnTo>
                    <a:pt x="200431" y="13970"/>
                  </a:lnTo>
                  <a:lnTo>
                    <a:pt x="204012" y="12700"/>
                  </a:lnTo>
                  <a:lnTo>
                    <a:pt x="239712" y="0"/>
                  </a:lnTo>
                  <a:close/>
                </a:path>
                <a:path w="2404745" h="25400">
                  <a:moveTo>
                    <a:pt x="1973516" y="0"/>
                  </a:moveTo>
                  <a:lnTo>
                    <a:pt x="1893150" y="0"/>
                  </a:lnTo>
                  <a:lnTo>
                    <a:pt x="1890864" y="12700"/>
                  </a:lnTo>
                  <a:lnTo>
                    <a:pt x="1890636" y="13970"/>
                  </a:lnTo>
                  <a:lnTo>
                    <a:pt x="1888566" y="25400"/>
                  </a:lnTo>
                  <a:lnTo>
                    <a:pt x="1967128" y="25400"/>
                  </a:lnTo>
                  <a:lnTo>
                    <a:pt x="1969985" y="13970"/>
                  </a:lnTo>
                  <a:lnTo>
                    <a:pt x="1970316" y="12700"/>
                  </a:lnTo>
                  <a:lnTo>
                    <a:pt x="1973516" y="0"/>
                  </a:lnTo>
                  <a:close/>
                </a:path>
                <a:path w="2404745" h="25400">
                  <a:moveTo>
                    <a:pt x="2404427" y="25400"/>
                  </a:moveTo>
                  <a:lnTo>
                    <a:pt x="2394864" y="13970"/>
                  </a:lnTo>
                  <a:lnTo>
                    <a:pt x="2393810" y="12700"/>
                  </a:lnTo>
                  <a:lnTo>
                    <a:pt x="2383180" y="0"/>
                  </a:lnTo>
                  <a:lnTo>
                    <a:pt x="2376665" y="0"/>
                  </a:lnTo>
                  <a:lnTo>
                    <a:pt x="2388336" y="13970"/>
                  </a:lnTo>
                  <a:lnTo>
                    <a:pt x="2397899" y="25400"/>
                  </a:lnTo>
                  <a:lnTo>
                    <a:pt x="2404427" y="25400"/>
                  </a:lnTo>
                  <a:close/>
                </a:path>
              </a:pathLst>
            </a:custGeom>
            <a:solidFill>
              <a:srgbClr val="BF9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5880757" y="4841239"/>
              <a:ext cx="2449830" cy="13970"/>
            </a:xfrm>
            <a:custGeom>
              <a:avLst/>
              <a:gdLst/>
              <a:ahLst/>
              <a:cxnLst/>
              <a:rect l="l" t="t" r="r" b="b"/>
              <a:pathLst>
                <a:path w="2449829" h="13970">
                  <a:moveTo>
                    <a:pt x="2001924" y="0"/>
                  </a:moveTo>
                  <a:lnTo>
                    <a:pt x="1923278" y="0"/>
                  </a:lnTo>
                  <a:lnTo>
                    <a:pt x="1920758" y="13970"/>
                  </a:lnTo>
                  <a:lnTo>
                    <a:pt x="1998414" y="13970"/>
                  </a:lnTo>
                  <a:lnTo>
                    <a:pt x="2001924" y="0"/>
                  </a:lnTo>
                  <a:close/>
                </a:path>
                <a:path w="2449829" h="13970">
                  <a:moveTo>
                    <a:pt x="206349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67070" y="13970"/>
                  </a:lnTo>
                  <a:lnTo>
                    <a:pt x="206349" y="0"/>
                  </a:lnTo>
                  <a:close/>
                </a:path>
                <a:path w="2449829" h="13970">
                  <a:moveTo>
                    <a:pt x="2437846" y="0"/>
                  </a:moveTo>
                  <a:lnTo>
                    <a:pt x="2431316" y="0"/>
                  </a:lnTo>
                  <a:lnTo>
                    <a:pt x="2442998" y="13970"/>
                  </a:lnTo>
                  <a:lnTo>
                    <a:pt x="2449535" y="13970"/>
                  </a:lnTo>
                  <a:lnTo>
                    <a:pt x="2437846" y="0"/>
                  </a:lnTo>
                  <a:close/>
                </a:path>
              </a:pathLst>
            </a:custGeom>
            <a:solidFill>
              <a:srgbClr val="BF8F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5849721" y="4853939"/>
              <a:ext cx="2490470" cy="12700"/>
            </a:xfrm>
            <a:custGeom>
              <a:avLst/>
              <a:gdLst/>
              <a:ahLst/>
              <a:cxnLst/>
              <a:rect l="l" t="t" r="r" b="b"/>
              <a:pathLst>
                <a:path w="2490470" h="12700">
                  <a:moveTo>
                    <a:pt x="201676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5963" y="12700"/>
                  </a:lnTo>
                  <a:lnTo>
                    <a:pt x="201676" y="0"/>
                  </a:lnTo>
                  <a:close/>
                </a:path>
                <a:path w="2490470" h="12700">
                  <a:moveTo>
                    <a:pt x="2029764" y="0"/>
                  </a:moveTo>
                  <a:lnTo>
                    <a:pt x="1952015" y="0"/>
                  </a:lnTo>
                  <a:lnTo>
                    <a:pt x="1949729" y="12700"/>
                  </a:lnTo>
                  <a:lnTo>
                    <a:pt x="2026577" y="12700"/>
                  </a:lnTo>
                  <a:lnTo>
                    <a:pt x="2029764" y="0"/>
                  </a:lnTo>
                  <a:close/>
                </a:path>
                <a:path w="2490470" h="12700">
                  <a:moveTo>
                    <a:pt x="2490127" y="12700"/>
                  </a:moveTo>
                  <a:lnTo>
                    <a:pt x="2479497" y="0"/>
                  </a:lnTo>
                  <a:lnTo>
                    <a:pt x="2472969" y="0"/>
                  </a:lnTo>
                  <a:lnTo>
                    <a:pt x="2483586" y="12700"/>
                  </a:lnTo>
                  <a:lnTo>
                    <a:pt x="2490127" y="12700"/>
                  </a:lnTo>
                  <a:close/>
                </a:path>
              </a:pathLst>
            </a:custGeom>
            <a:solidFill>
              <a:srgbClr val="BF8F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5815241" y="4865370"/>
              <a:ext cx="2535555" cy="13970"/>
            </a:xfrm>
            <a:custGeom>
              <a:avLst/>
              <a:gdLst/>
              <a:ahLst/>
              <a:cxnLst/>
              <a:rect l="l" t="t" r="r" b="b"/>
              <a:pathLst>
                <a:path w="2535554" h="13970">
                  <a:moveTo>
                    <a:pt x="2061376" y="0"/>
                  </a:moveTo>
                  <a:lnTo>
                    <a:pt x="1984441" y="0"/>
                  </a:lnTo>
                  <a:lnTo>
                    <a:pt x="1981921" y="13969"/>
                  </a:lnTo>
                  <a:lnTo>
                    <a:pt x="2057866" y="13969"/>
                  </a:lnTo>
                  <a:lnTo>
                    <a:pt x="2061376" y="0"/>
                  </a:lnTo>
                  <a:close/>
                </a:path>
                <a:path w="2535554" h="13970">
                  <a:moveTo>
                    <a:pt x="204020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4741" y="13969"/>
                  </a:lnTo>
                  <a:lnTo>
                    <a:pt x="204020" y="0"/>
                  </a:lnTo>
                  <a:close/>
                </a:path>
                <a:path w="2535554" h="13970">
                  <a:moveTo>
                    <a:pt x="2523552" y="0"/>
                  </a:moveTo>
                  <a:lnTo>
                    <a:pt x="2517011" y="0"/>
                  </a:lnTo>
                  <a:lnTo>
                    <a:pt x="2528693" y="13969"/>
                  </a:lnTo>
                  <a:lnTo>
                    <a:pt x="2535241" y="13969"/>
                  </a:lnTo>
                  <a:lnTo>
                    <a:pt x="2523552" y="0"/>
                  </a:lnTo>
                  <a:close/>
                </a:path>
              </a:pathLst>
            </a:custGeom>
            <a:solidFill>
              <a:srgbClr val="BE8F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5784202" y="4878069"/>
              <a:ext cx="2576195" cy="12700"/>
            </a:xfrm>
            <a:custGeom>
              <a:avLst/>
              <a:gdLst/>
              <a:ahLst/>
              <a:cxnLst/>
              <a:rect l="l" t="t" r="r" b="b"/>
              <a:pathLst>
                <a:path w="2576195" h="12700">
                  <a:moveTo>
                    <a:pt x="199339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3639" y="12700"/>
                  </a:lnTo>
                  <a:lnTo>
                    <a:pt x="199339" y="0"/>
                  </a:lnTo>
                  <a:close/>
                </a:path>
                <a:path w="2576195" h="12700">
                  <a:moveTo>
                    <a:pt x="2089213" y="0"/>
                  </a:moveTo>
                  <a:lnTo>
                    <a:pt x="2013178" y="0"/>
                  </a:lnTo>
                  <a:lnTo>
                    <a:pt x="2010892" y="12700"/>
                  </a:lnTo>
                  <a:lnTo>
                    <a:pt x="2086025" y="12700"/>
                  </a:lnTo>
                  <a:lnTo>
                    <a:pt x="2089213" y="0"/>
                  </a:lnTo>
                  <a:close/>
                </a:path>
                <a:path w="2576195" h="12700">
                  <a:moveTo>
                    <a:pt x="2575839" y="12700"/>
                  </a:moveTo>
                  <a:lnTo>
                    <a:pt x="2565209" y="0"/>
                  </a:lnTo>
                  <a:lnTo>
                    <a:pt x="2558669" y="0"/>
                  </a:lnTo>
                  <a:lnTo>
                    <a:pt x="2569286" y="12700"/>
                  </a:lnTo>
                  <a:lnTo>
                    <a:pt x="2575839" y="12700"/>
                  </a:lnTo>
                  <a:close/>
                </a:path>
              </a:pathLst>
            </a:custGeom>
            <a:solidFill>
              <a:srgbClr val="BE8E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5749721" y="4890769"/>
              <a:ext cx="2621280" cy="12700"/>
            </a:xfrm>
            <a:custGeom>
              <a:avLst/>
              <a:gdLst/>
              <a:ahLst/>
              <a:cxnLst/>
              <a:rect l="l" t="t" r="r" b="b"/>
              <a:pathLst>
                <a:path w="2621279" h="12700">
                  <a:moveTo>
                    <a:pt x="198120" y="0"/>
                  </a:moveTo>
                  <a:lnTo>
                    <a:pt x="34480" y="0"/>
                  </a:lnTo>
                  <a:lnTo>
                    <a:pt x="0" y="12700"/>
                  </a:lnTo>
                  <a:lnTo>
                    <a:pt x="162407" y="12700"/>
                  </a:lnTo>
                  <a:lnTo>
                    <a:pt x="198120" y="0"/>
                  </a:lnTo>
                  <a:close/>
                </a:path>
                <a:path w="2621279" h="12700">
                  <a:moveTo>
                    <a:pt x="2120506" y="0"/>
                  </a:moveTo>
                  <a:lnTo>
                    <a:pt x="2045373" y="0"/>
                  </a:lnTo>
                  <a:lnTo>
                    <a:pt x="2043087" y="12700"/>
                  </a:lnTo>
                  <a:lnTo>
                    <a:pt x="2117318" y="12700"/>
                  </a:lnTo>
                  <a:lnTo>
                    <a:pt x="2120506" y="0"/>
                  </a:lnTo>
                  <a:close/>
                </a:path>
                <a:path w="2621279" h="12700">
                  <a:moveTo>
                    <a:pt x="2620949" y="12700"/>
                  </a:moveTo>
                  <a:lnTo>
                    <a:pt x="2610320" y="0"/>
                  </a:lnTo>
                  <a:lnTo>
                    <a:pt x="2603766" y="0"/>
                  </a:lnTo>
                  <a:lnTo>
                    <a:pt x="2614384" y="12700"/>
                  </a:lnTo>
                  <a:lnTo>
                    <a:pt x="2620949" y="12700"/>
                  </a:lnTo>
                  <a:close/>
                </a:path>
              </a:pathLst>
            </a:custGeom>
            <a:solidFill>
              <a:srgbClr val="BE8E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5715243" y="4902200"/>
              <a:ext cx="2666365" cy="13970"/>
            </a:xfrm>
            <a:custGeom>
              <a:avLst/>
              <a:gdLst/>
              <a:ahLst/>
              <a:cxnLst/>
              <a:rect l="l" t="t" r="r" b="b"/>
              <a:pathLst>
                <a:path w="2666365" h="13970">
                  <a:moveTo>
                    <a:pt x="2152119" y="0"/>
                  </a:moveTo>
                  <a:lnTo>
                    <a:pt x="2077795" y="0"/>
                  </a:lnTo>
                  <a:lnTo>
                    <a:pt x="2075275" y="13969"/>
                  </a:lnTo>
                  <a:lnTo>
                    <a:pt x="2148609" y="13969"/>
                  </a:lnTo>
                  <a:lnTo>
                    <a:pt x="2152119" y="0"/>
                  </a:lnTo>
                  <a:close/>
                </a:path>
                <a:path w="2666365" h="13970">
                  <a:moveTo>
                    <a:pt x="200465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61187" y="13969"/>
                  </a:lnTo>
                  <a:lnTo>
                    <a:pt x="200465" y="0"/>
                  </a:lnTo>
                  <a:close/>
                </a:path>
                <a:path w="2666365" h="13970">
                  <a:moveTo>
                    <a:pt x="2654367" y="0"/>
                  </a:moveTo>
                  <a:lnTo>
                    <a:pt x="2647808" y="0"/>
                  </a:lnTo>
                  <a:lnTo>
                    <a:pt x="2659491" y="13969"/>
                  </a:lnTo>
                  <a:lnTo>
                    <a:pt x="2666056" y="13969"/>
                  </a:lnTo>
                  <a:lnTo>
                    <a:pt x="2654367" y="0"/>
                  </a:lnTo>
                  <a:close/>
                </a:path>
              </a:pathLst>
            </a:custGeom>
            <a:solidFill>
              <a:srgbClr val="BE8E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8373673" y="4914900"/>
              <a:ext cx="17780" cy="12700"/>
            </a:xfrm>
            <a:custGeom>
              <a:avLst/>
              <a:gdLst/>
              <a:ahLst/>
              <a:cxnLst/>
              <a:rect l="l" t="t" r="r" b="b"/>
              <a:pathLst>
                <a:path w="17779" h="12700">
                  <a:moveTo>
                    <a:pt x="6564" y="0"/>
                  </a:moveTo>
                  <a:lnTo>
                    <a:pt x="0" y="0"/>
                  </a:lnTo>
                  <a:lnTo>
                    <a:pt x="10620" y="12700"/>
                  </a:lnTo>
                  <a:lnTo>
                    <a:pt x="17191" y="12700"/>
                  </a:lnTo>
                  <a:lnTo>
                    <a:pt x="6564" y="0"/>
                  </a:lnTo>
                  <a:close/>
                </a:path>
              </a:pathLst>
            </a:custGeom>
            <a:solidFill>
              <a:srgbClr val="BE8D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5649728" y="4926329"/>
              <a:ext cx="2751455" cy="13970"/>
            </a:xfrm>
            <a:custGeom>
              <a:avLst/>
              <a:gdLst/>
              <a:ahLst/>
              <a:cxnLst/>
              <a:rect l="l" t="t" r="r" b="b"/>
              <a:pathLst>
                <a:path w="2751454" h="13970">
                  <a:moveTo>
                    <a:pt x="2211572" y="0"/>
                  </a:moveTo>
                  <a:lnTo>
                    <a:pt x="2138957" y="0"/>
                  </a:lnTo>
                  <a:lnTo>
                    <a:pt x="2136437" y="13970"/>
                  </a:lnTo>
                  <a:lnTo>
                    <a:pt x="2210891" y="13970"/>
                  </a:lnTo>
                  <a:lnTo>
                    <a:pt x="2211572" y="0"/>
                  </a:lnTo>
                  <a:close/>
                </a:path>
                <a:path w="2751454" h="13970">
                  <a:moveTo>
                    <a:pt x="198136" y="0"/>
                  </a:moveTo>
                  <a:lnTo>
                    <a:pt x="37930" y="0"/>
                  </a:lnTo>
                  <a:lnTo>
                    <a:pt x="0" y="13970"/>
                  </a:lnTo>
                  <a:lnTo>
                    <a:pt x="158858" y="13970"/>
                  </a:lnTo>
                  <a:lnTo>
                    <a:pt x="198136" y="0"/>
                  </a:lnTo>
                  <a:close/>
                </a:path>
                <a:path w="2751454" h="13970">
                  <a:moveTo>
                    <a:pt x="2740073" y="0"/>
                  </a:moveTo>
                  <a:lnTo>
                    <a:pt x="2733503" y="0"/>
                  </a:lnTo>
                  <a:lnTo>
                    <a:pt x="2745186" y="13970"/>
                  </a:lnTo>
                  <a:lnTo>
                    <a:pt x="2751322" y="13970"/>
                  </a:lnTo>
                  <a:lnTo>
                    <a:pt x="2747512" y="8890"/>
                  </a:lnTo>
                  <a:lnTo>
                    <a:pt x="2740073" y="0"/>
                  </a:lnTo>
                  <a:close/>
                </a:path>
              </a:pathLst>
            </a:custGeom>
            <a:solidFill>
              <a:srgbClr val="BE8D5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8393852" y="4939029"/>
              <a:ext cx="15875" cy="12700"/>
            </a:xfrm>
            <a:custGeom>
              <a:avLst/>
              <a:gdLst/>
              <a:ahLst/>
              <a:cxnLst/>
              <a:rect l="l" t="t" r="r" b="b"/>
              <a:pathLst>
                <a:path w="15875" h="12700">
                  <a:moveTo>
                    <a:pt x="6245" y="0"/>
                  </a:moveTo>
                  <a:lnTo>
                    <a:pt x="0" y="0"/>
                  </a:lnTo>
                  <a:lnTo>
                    <a:pt x="10620" y="12700"/>
                  </a:lnTo>
                  <a:lnTo>
                    <a:pt x="15770" y="12700"/>
                  </a:lnTo>
                  <a:lnTo>
                    <a:pt x="6245" y="0"/>
                  </a:lnTo>
                  <a:close/>
                </a:path>
              </a:pathLst>
            </a:custGeom>
            <a:solidFill>
              <a:srgbClr val="BE8C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5584212" y="4950459"/>
              <a:ext cx="2835275" cy="13970"/>
            </a:xfrm>
            <a:custGeom>
              <a:avLst/>
              <a:gdLst/>
              <a:ahLst/>
              <a:cxnLst/>
              <a:rect l="l" t="t" r="r" b="b"/>
              <a:pathLst>
                <a:path w="2835275" h="13970">
                  <a:moveTo>
                    <a:pt x="2275912" y="0"/>
                  </a:moveTo>
                  <a:lnTo>
                    <a:pt x="2200120" y="0"/>
                  </a:lnTo>
                  <a:lnTo>
                    <a:pt x="2197600" y="13969"/>
                  </a:lnTo>
                  <a:lnTo>
                    <a:pt x="2275232" y="13969"/>
                  </a:lnTo>
                  <a:lnTo>
                    <a:pt x="2275912" y="0"/>
                  </a:lnTo>
                  <a:close/>
                </a:path>
                <a:path w="2835275" h="13970">
                  <a:moveTo>
                    <a:pt x="195807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6529" y="13969"/>
                  </a:lnTo>
                  <a:lnTo>
                    <a:pt x="195807" y="0"/>
                  </a:lnTo>
                  <a:close/>
                </a:path>
                <a:path w="2835275" h="13970">
                  <a:moveTo>
                    <a:pt x="2824457" y="0"/>
                  </a:moveTo>
                  <a:lnTo>
                    <a:pt x="2819198" y="0"/>
                  </a:lnTo>
                  <a:lnTo>
                    <a:pt x="2830881" y="13969"/>
                  </a:lnTo>
                  <a:lnTo>
                    <a:pt x="2834935" y="13969"/>
                  </a:lnTo>
                  <a:lnTo>
                    <a:pt x="2824457" y="0"/>
                  </a:lnTo>
                  <a:close/>
                </a:path>
              </a:pathLst>
            </a:custGeom>
            <a:solidFill>
              <a:srgbClr val="BE8C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5549730" y="4963159"/>
              <a:ext cx="2879090" cy="13970"/>
            </a:xfrm>
            <a:custGeom>
              <a:avLst/>
              <a:gdLst/>
              <a:ahLst/>
              <a:cxnLst/>
              <a:rect l="l" t="t" r="r" b="b"/>
              <a:pathLst>
                <a:path w="2879090" h="13970">
                  <a:moveTo>
                    <a:pt x="2309776" y="0"/>
                  </a:moveTo>
                  <a:lnTo>
                    <a:pt x="2232311" y="0"/>
                  </a:lnTo>
                  <a:lnTo>
                    <a:pt x="2229791" y="13969"/>
                  </a:lnTo>
                  <a:lnTo>
                    <a:pt x="2309095" y="13969"/>
                  </a:lnTo>
                  <a:lnTo>
                    <a:pt x="2309776" y="0"/>
                  </a:lnTo>
                  <a:close/>
                </a:path>
                <a:path w="2879090" h="13970">
                  <a:moveTo>
                    <a:pt x="194581" y="0"/>
                  </a:moveTo>
                  <a:lnTo>
                    <a:pt x="37930" y="0"/>
                  </a:lnTo>
                  <a:lnTo>
                    <a:pt x="0" y="13969"/>
                  </a:lnTo>
                  <a:lnTo>
                    <a:pt x="155303" y="13969"/>
                  </a:lnTo>
                  <a:lnTo>
                    <a:pt x="194581" y="0"/>
                  </a:lnTo>
                  <a:close/>
                </a:path>
                <a:path w="2879090" h="13970">
                  <a:moveTo>
                    <a:pt x="2868464" y="0"/>
                  </a:moveTo>
                  <a:lnTo>
                    <a:pt x="2864301" y="0"/>
                  </a:lnTo>
                  <a:lnTo>
                    <a:pt x="2875984" y="13969"/>
                  </a:lnTo>
                  <a:lnTo>
                    <a:pt x="2878942" y="13969"/>
                  </a:lnTo>
                  <a:lnTo>
                    <a:pt x="2868464" y="0"/>
                  </a:lnTo>
                  <a:close/>
                </a:path>
              </a:pathLst>
            </a:custGeom>
            <a:solidFill>
              <a:srgbClr val="BE8C5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8424652" y="4975859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3067" y="0"/>
                  </a:moveTo>
                  <a:lnTo>
                    <a:pt x="0" y="0"/>
                  </a:lnTo>
                  <a:lnTo>
                    <a:pt x="10620" y="12700"/>
                  </a:lnTo>
                  <a:lnTo>
                    <a:pt x="12592" y="12700"/>
                  </a:lnTo>
                  <a:lnTo>
                    <a:pt x="3067" y="0"/>
                  </a:lnTo>
                  <a:close/>
                </a:path>
              </a:pathLst>
            </a:custGeom>
            <a:solidFill>
              <a:srgbClr val="BE8B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5490312" y="4987289"/>
              <a:ext cx="2956560" cy="13970"/>
            </a:xfrm>
            <a:custGeom>
              <a:avLst/>
              <a:gdLst/>
              <a:ahLst/>
              <a:cxnLst/>
              <a:rect l="l" t="t" r="r" b="b"/>
              <a:pathLst>
                <a:path w="2956559" h="13970">
                  <a:moveTo>
                    <a:pt x="2368018" y="0"/>
                  </a:moveTo>
                  <a:lnTo>
                    <a:pt x="2287376" y="0"/>
                  </a:lnTo>
                  <a:lnTo>
                    <a:pt x="2284856" y="13970"/>
                  </a:lnTo>
                  <a:lnTo>
                    <a:pt x="2367338" y="13970"/>
                  </a:lnTo>
                  <a:lnTo>
                    <a:pt x="2368018" y="0"/>
                  </a:lnTo>
                  <a:close/>
                </a:path>
                <a:path w="2956559" h="13970">
                  <a:moveTo>
                    <a:pt x="186155" y="0"/>
                  </a:moveTo>
                  <a:lnTo>
                    <a:pt x="31832" y="0"/>
                  </a:lnTo>
                  <a:lnTo>
                    <a:pt x="21487" y="3810"/>
                  </a:lnTo>
                  <a:lnTo>
                    <a:pt x="0" y="13970"/>
                  </a:lnTo>
                  <a:lnTo>
                    <a:pt x="146876" y="13970"/>
                  </a:lnTo>
                  <a:lnTo>
                    <a:pt x="186155" y="0"/>
                  </a:lnTo>
                  <a:close/>
                </a:path>
                <a:path w="2956559" h="13970">
                  <a:moveTo>
                    <a:pt x="2945980" y="0"/>
                  </a:moveTo>
                  <a:lnTo>
                    <a:pt x="2943898" y="0"/>
                  </a:lnTo>
                  <a:lnTo>
                    <a:pt x="2955581" y="13970"/>
                  </a:lnTo>
                  <a:lnTo>
                    <a:pt x="2956457" y="13970"/>
                  </a:lnTo>
                  <a:lnTo>
                    <a:pt x="2945980" y="0"/>
                  </a:lnTo>
                  <a:close/>
                </a:path>
              </a:pathLst>
            </a:custGeom>
            <a:solidFill>
              <a:srgbClr val="BE8B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5463452" y="4999989"/>
              <a:ext cx="2991485" cy="13970"/>
            </a:xfrm>
            <a:custGeom>
              <a:avLst/>
              <a:gdLst/>
              <a:ahLst/>
              <a:cxnLst/>
              <a:rect l="l" t="t" r="r" b="b"/>
              <a:pathLst>
                <a:path w="2991484" h="13970">
                  <a:moveTo>
                    <a:pt x="2394260" y="0"/>
                  </a:moveTo>
                  <a:lnTo>
                    <a:pt x="2311945" y="0"/>
                  </a:lnTo>
                  <a:lnTo>
                    <a:pt x="2311487" y="2540"/>
                  </a:lnTo>
                  <a:lnTo>
                    <a:pt x="2312341" y="13970"/>
                  </a:lnTo>
                  <a:lnTo>
                    <a:pt x="2393579" y="13970"/>
                  </a:lnTo>
                  <a:lnTo>
                    <a:pt x="2394260" y="0"/>
                  </a:lnTo>
                  <a:close/>
                </a:path>
                <a:path w="2991484" h="13970">
                  <a:moveTo>
                    <a:pt x="177307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138028" y="13970"/>
                  </a:lnTo>
                  <a:lnTo>
                    <a:pt x="177307" y="0"/>
                  </a:lnTo>
                  <a:close/>
                </a:path>
                <a:path w="2991484" h="13970">
                  <a:moveTo>
                    <a:pt x="2982365" y="0"/>
                  </a:moveTo>
                  <a:lnTo>
                    <a:pt x="2981378" y="0"/>
                  </a:lnTo>
                  <a:lnTo>
                    <a:pt x="2990937" y="11430"/>
                  </a:lnTo>
                  <a:lnTo>
                    <a:pt x="2982365" y="0"/>
                  </a:lnTo>
                  <a:close/>
                </a:path>
              </a:pathLst>
            </a:custGeom>
            <a:solidFill>
              <a:srgbClr val="BE8A5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5412418" y="5024120"/>
              <a:ext cx="2444115" cy="13970"/>
            </a:xfrm>
            <a:custGeom>
              <a:avLst/>
              <a:gdLst/>
              <a:ahLst/>
              <a:cxnLst/>
              <a:rect l="l" t="t" r="r" b="b"/>
              <a:pathLst>
                <a:path w="2444115" h="13970">
                  <a:moveTo>
                    <a:pt x="2444118" y="0"/>
                  </a:moveTo>
                  <a:lnTo>
                    <a:pt x="2364133" y="0"/>
                  </a:lnTo>
                  <a:lnTo>
                    <a:pt x="2365176" y="13969"/>
                  </a:lnTo>
                  <a:lnTo>
                    <a:pt x="2443438" y="13969"/>
                  </a:lnTo>
                  <a:lnTo>
                    <a:pt x="2444118" y="0"/>
                  </a:lnTo>
                  <a:close/>
                </a:path>
                <a:path w="2444115" h="13970">
                  <a:moveTo>
                    <a:pt x="160495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21217" y="13969"/>
                  </a:lnTo>
                  <a:lnTo>
                    <a:pt x="160495" y="0"/>
                  </a:lnTo>
                  <a:close/>
                </a:path>
              </a:pathLst>
            </a:custGeom>
            <a:solidFill>
              <a:srgbClr val="BD8A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5388242" y="5036819"/>
              <a:ext cx="2468245" cy="12700"/>
            </a:xfrm>
            <a:custGeom>
              <a:avLst/>
              <a:gdLst/>
              <a:ahLst/>
              <a:cxnLst/>
              <a:rect l="l" t="t" r="r" b="b"/>
              <a:pathLst>
                <a:path w="2468245" h="12700">
                  <a:moveTo>
                    <a:pt x="148958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113245" y="12700"/>
                  </a:lnTo>
                  <a:lnTo>
                    <a:pt x="148958" y="0"/>
                  </a:lnTo>
                  <a:close/>
                </a:path>
                <a:path w="2468245" h="12700">
                  <a:moveTo>
                    <a:pt x="2467673" y="0"/>
                  </a:moveTo>
                  <a:lnTo>
                    <a:pt x="2389251" y="0"/>
                  </a:lnTo>
                  <a:lnTo>
                    <a:pt x="2390203" y="12700"/>
                  </a:lnTo>
                  <a:lnTo>
                    <a:pt x="2467051" y="12700"/>
                  </a:lnTo>
                  <a:lnTo>
                    <a:pt x="2467673" y="0"/>
                  </a:lnTo>
                  <a:close/>
                </a:path>
              </a:pathLst>
            </a:custGeom>
            <a:solidFill>
              <a:srgbClr val="BD89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5361385" y="5048250"/>
              <a:ext cx="2494280" cy="13970"/>
            </a:xfrm>
            <a:custGeom>
              <a:avLst/>
              <a:gdLst/>
              <a:ahLst/>
              <a:cxnLst/>
              <a:rect l="l" t="t" r="r" b="b"/>
              <a:pathLst>
                <a:path w="2494279" h="13970">
                  <a:moveTo>
                    <a:pt x="2493977" y="0"/>
                  </a:moveTo>
                  <a:lnTo>
                    <a:pt x="2416968" y="0"/>
                  </a:lnTo>
                  <a:lnTo>
                    <a:pt x="2418012" y="13969"/>
                  </a:lnTo>
                  <a:lnTo>
                    <a:pt x="2493296" y="13969"/>
                  </a:lnTo>
                  <a:lnTo>
                    <a:pt x="2493977" y="0"/>
                  </a:lnTo>
                  <a:close/>
                </a:path>
                <a:path w="2494279" h="13970">
                  <a:moveTo>
                    <a:pt x="14368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4406" y="13969"/>
                  </a:lnTo>
                  <a:lnTo>
                    <a:pt x="143684" y="0"/>
                  </a:lnTo>
                  <a:close/>
                </a:path>
              </a:pathLst>
            </a:custGeom>
            <a:solidFill>
              <a:srgbClr val="BD89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7779302" y="5060950"/>
              <a:ext cx="75565" cy="12700"/>
            </a:xfrm>
            <a:custGeom>
              <a:avLst/>
              <a:gdLst/>
              <a:ahLst/>
              <a:cxnLst/>
              <a:rect l="l" t="t" r="r" b="b"/>
              <a:pathLst>
                <a:path w="75565" h="12700">
                  <a:moveTo>
                    <a:pt x="7544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74822" y="12700"/>
                  </a:lnTo>
                  <a:lnTo>
                    <a:pt x="75441" y="0"/>
                  </a:lnTo>
                  <a:close/>
                </a:path>
              </a:pathLst>
            </a:custGeom>
            <a:solidFill>
              <a:srgbClr val="BD8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5310340" y="5073650"/>
              <a:ext cx="2543810" cy="12700"/>
            </a:xfrm>
            <a:custGeom>
              <a:avLst/>
              <a:gdLst/>
              <a:ahLst/>
              <a:cxnLst/>
              <a:rect l="l" t="t" r="r" b="b"/>
              <a:pathLst>
                <a:path w="2543809" h="12700">
                  <a:moveTo>
                    <a:pt x="123304" y="0"/>
                  </a:moveTo>
                  <a:lnTo>
                    <a:pt x="26860" y="0"/>
                  </a:lnTo>
                  <a:lnTo>
                    <a:pt x="0" y="12700"/>
                  </a:lnTo>
                  <a:lnTo>
                    <a:pt x="87604" y="12700"/>
                  </a:lnTo>
                  <a:lnTo>
                    <a:pt x="123304" y="0"/>
                  </a:lnTo>
                  <a:close/>
                </a:path>
                <a:path w="2543809" h="12700">
                  <a:moveTo>
                    <a:pt x="2543784" y="0"/>
                  </a:moveTo>
                  <a:lnTo>
                    <a:pt x="2469908" y="0"/>
                  </a:lnTo>
                  <a:lnTo>
                    <a:pt x="2470848" y="12700"/>
                  </a:lnTo>
                  <a:lnTo>
                    <a:pt x="2543162" y="12700"/>
                  </a:lnTo>
                  <a:lnTo>
                    <a:pt x="2543784" y="0"/>
                  </a:lnTo>
                  <a:close/>
                </a:path>
              </a:pathLst>
            </a:custGeom>
            <a:solidFill>
              <a:srgbClr val="BD885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5283491" y="5085079"/>
              <a:ext cx="2570480" cy="13970"/>
            </a:xfrm>
            <a:custGeom>
              <a:avLst/>
              <a:gdLst/>
              <a:ahLst/>
              <a:cxnLst/>
              <a:rect l="l" t="t" r="r" b="b"/>
              <a:pathLst>
                <a:path w="2570479" h="13970">
                  <a:moveTo>
                    <a:pt x="2570076" y="0"/>
                  </a:moveTo>
                  <a:lnTo>
                    <a:pt x="2497612" y="0"/>
                  </a:lnTo>
                  <a:lnTo>
                    <a:pt x="2498655" y="13970"/>
                  </a:lnTo>
                  <a:lnTo>
                    <a:pt x="2569396" y="13970"/>
                  </a:lnTo>
                  <a:lnTo>
                    <a:pt x="2570076" y="0"/>
                  </a:lnTo>
                  <a:close/>
                </a:path>
                <a:path w="2570479" h="13970">
                  <a:moveTo>
                    <a:pt x="11802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78747" y="13970"/>
                  </a:lnTo>
                  <a:lnTo>
                    <a:pt x="118025" y="0"/>
                  </a:lnTo>
                  <a:close/>
                </a:path>
              </a:pathLst>
            </a:custGeom>
            <a:solidFill>
              <a:srgbClr val="BD88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5259318" y="5097779"/>
              <a:ext cx="106680" cy="12700"/>
            </a:xfrm>
            <a:custGeom>
              <a:avLst/>
              <a:gdLst/>
              <a:ahLst/>
              <a:cxnLst/>
              <a:rect l="l" t="t" r="r" b="b"/>
              <a:pathLst>
                <a:path w="106679" h="12700">
                  <a:moveTo>
                    <a:pt x="106491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70783" y="12700"/>
                  </a:lnTo>
                  <a:lnTo>
                    <a:pt x="106491" y="0"/>
                  </a:lnTo>
                  <a:close/>
                </a:path>
              </a:pathLst>
            </a:custGeom>
            <a:solidFill>
              <a:srgbClr val="BD874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5232458" y="5109209"/>
              <a:ext cx="2620010" cy="13970"/>
            </a:xfrm>
            <a:custGeom>
              <a:avLst/>
              <a:gdLst/>
              <a:ahLst/>
              <a:cxnLst/>
              <a:rect l="l" t="t" r="r" b="b"/>
              <a:pathLst>
                <a:path w="2620009" h="13970">
                  <a:moveTo>
                    <a:pt x="2619935" y="0"/>
                  </a:moveTo>
                  <a:lnTo>
                    <a:pt x="2550447" y="0"/>
                  </a:lnTo>
                  <a:lnTo>
                    <a:pt x="2551491" y="13969"/>
                  </a:lnTo>
                  <a:lnTo>
                    <a:pt x="2619254" y="13969"/>
                  </a:lnTo>
                  <a:lnTo>
                    <a:pt x="2619935" y="0"/>
                  </a:lnTo>
                  <a:close/>
                </a:path>
                <a:path w="2620009" h="13970">
                  <a:moveTo>
                    <a:pt x="10121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61935" y="13969"/>
                  </a:lnTo>
                  <a:lnTo>
                    <a:pt x="101214" y="0"/>
                  </a:lnTo>
                  <a:close/>
                </a:path>
              </a:pathLst>
            </a:custGeom>
            <a:solidFill>
              <a:srgbClr val="BD87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5208284" y="5121909"/>
              <a:ext cx="90170" cy="12700"/>
            </a:xfrm>
            <a:custGeom>
              <a:avLst/>
              <a:gdLst/>
              <a:ahLst/>
              <a:cxnLst/>
              <a:rect l="l" t="t" r="r" b="b"/>
              <a:pathLst>
                <a:path w="90170" h="12700">
                  <a:moveTo>
                    <a:pt x="89680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53972" y="12700"/>
                  </a:lnTo>
                  <a:lnTo>
                    <a:pt x="89680" y="0"/>
                  </a:lnTo>
                  <a:close/>
                </a:path>
              </a:pathLst>
            </a:custGeom>
            <a:solidFill>
              <a:srgbClr val="BD87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5181424" y="5133339"/>
              <a:ext cx="2670175" cy="13970"/>
            </a:xfrm>
            <a:custGeom>
              <a:avLst/>
              <a:gdLst/>
              <a:ahLst/>
              <a:cxnLst/>
              <a:rect l="l" t="t" r="r" b="b"/>
              <a:pathLst>
                <a:path w="2670175" h="13970">
                  <a:moveTo>
                    <a:pt x="2669793" y="0"/>
                  </a:moveTo>
                  <a:lnTo>
                    <a:pt x="2603283" y="0"/>
                  </a:lnTo>
                  <a:lnTo>
                    <a:pt x="2604326" y="13970"/>
                  </a:lnTo>
                  <a:lnTo>
                    <a:pt x="2669113" y="13970"/>
                  </a:lnTo>
                  <a:lnTo>
                    <a:pt x="2669793" y="0"/>
                  </a:lnTo>
                  <a:close/>
                </a:path>
                <a:path w="2670175" h="13970">
                  <a:moveTo>
                    <a:pt x="84403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45124" y="13970"/>
                  </a:lnTo>
                  <a:lnTo>
                    <a:pt x="84403" y="0"/>
                  </a:lnTo>
                  <a:close/>
                </a:path>
              </a:pathLst>
            </a:custGeom>
            <a:solidFill>
              <a:srgbClr val="BD86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5154564" y="5146039"/>
              <a:ext cx="2696210" cy="13970"/>
            </a:xfrm>
            <a:custGeom>
              <a:avLst/>
              <a:gdLst/>
              <a:ahLst/>
              <a:cxnLst/>
              <a:rect l="l" t="t" r="r" b="b"/>
              <a:pathLst>
                <a:path w="2696209" h="13970">
                  <a:moveTo>
                    <a:pt x="2696034" y="0"/>
                  </a:moveTo>
                  <a:lnTo>
                    <a:pt x="2631091" y="0"/>
                  </a:lnTo>
                  <a:lnTo>
                    <a:pt x="2632134" y="13970"/>
                  </a:lnTo>
                  <a:lnTo>
                    <a:pt x="2695354" y="13970"/>
                  </a:lnTo>
                  <a:lnTo>
                    <a:pt x="2696034" y="0"/>
                  </a:lnTo>
                  <a:close/>
                </a:path>
                <a:path w="2696209" h="13970">
                  <a:moveTo>
                    <a:pt x="75555" y="0"/>
                  </a:moveTo>
                  <a:lnTo>
                    <a:pt x="29545" y="0"/>
                  </a:lnTo>
                  <a:lnTo>
                    <a:pt x="0" y="13970"/>
                  </a:lnTo>
                  <a:lnTo>
                    <a:pt x="36276" y="13970"/>
                  </a:lnTo>
                  <a:lnTo>
                    <a:pt x="75555" y="0"/>
                  </a:lnTo>
                  <a:close/>
                </a:path>
              </a:pathLst>
            </a:custGeom>
            <a:solidFill>
              <a:srgbClr val="BD864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5130391" y="5158739"/>
              <a:ext cx="2719705" cy="12700"/>
            </a:xfrm>
            <a:custGeom>
              <a:avLst/>
              <a:gdLst/>
              <a:ahLst/>
              <a:cxnLst/>
              <a:rect l="l" t="t" r="r" b="b"/>
              <a:pathLst>
                <a:path w="2719704" h="12700">
                  <a:moveTo>
                    <a:pt x="2719590" y="0"/>
                  </a:moveTo>
                  <a:lnTo>
                    <a:pt x="2656213" y="0"/>
                  </a:lnTo>
                  <a:lnTo>
                    <a:pt x="2657162" y="12700"/>
                  </a:lnTo>
                  <a:lnTo>
                    <a:pt x="2718971" y="12700"/>
                  </a:lnTo>
                  <a:lnTo>
                    <a:pt x="2719590" y="0"/>
                  </a:lnTo>
                  <a:close/>
                </a:path>
                <a:path w="2719704" h="12700">
                  <a:moveTo>
                    <a:pt x="64021" y="0"/>
                  </a:moveTo>
                  <a:lnTo>
                    <a:pt x="26859" y="0"/>
                  </a:lnTo>
                  <a:lnTo>
                    <a:pt x="0" y="12700"/>
                  </a:lnTo>
                  <a:lnTo>
                    <a:pt x="28313" y="12700"/>
                  </a:lnTo>
                  <a:lnTo>
                    <a:pt x="64021" y="0"/>
                  </a:lnTo>
                  <a:close/>
                </a:path>
              </a:pathLst>
            </a:custGeom>
            <a:solidFill>
              <a:srgbClr val="BC85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5103531" y="5170170"/>
              <a:ext cx="2746375" cy="13970"/>
            </a:xfrm>
            <a:custGeom>
              <a:avLst/>
              <a:gdLst/>
              <a:ahLst/>
              <a:cxnLst/>
              <a:rect l="l" t="t" r="r" b="b"/>
              <a:pathLst>
                <a:path w="2746375" h="13970">
                  <a:moveTo>
                    <a:pt x="2745893" y="0"/>
                  </a:moveTo>
                  <a:lnTo>
                    <a:pt x="2683927" y="0"/>
                  </a:lnTo>
                  <a:lnTo>
                    <a:pt x="2684970" y="13969"/>
                  </a:lnTo>
                  <a:lnTo>
                    <a:pt x="2745212" y="13969"/>
                  </a:lnTo>
                  <a:lnTo>
                    <a:pt x="2745893" y="0"/>
                  </a:lnTo>
                  <a:close/>
                </a:path>
                <a:path w="2746375" h="13970">
                  <a:moveTo>
                    <a:pt x="58744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9465" y="13969"/>
                  </a:lnTo>
                  <a:lnTo>
                    <a:pt x="58744" y="0"/>
                  </a:lnTo>
                  <a:close/>
                </a:path>
              </a:pathLst>
            </a:custGeom>
            <a:solidFill>
              <a:srgbClr val="BC85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5076671" y="5182870"/>
              <a:ext cx="2772410" cy="13970"/>
            </a:xfrm>
            <a:custGeom>
              <a:avLst/>
              <a:gdLst/>
              <a:ahLst/>
              <a:cxnLst/>
              <a:rect l="l" t="t" r="r" b="b"/>
              <a:pathLst>
                <a:path w="2772409" h="13970">
                  <a:moveTo>
                    <a:pt x="2772134" y="0"/>
                  </a:moveTo>
                  <a:lnTo>
                    <a:pt x="2711735" y="0"/>
                  </a:lnTo>
                  <a:lnTo>
                    <a:pt x="2712778" y="13969"/>
                  </a:lnTo>
                  <a:lnTo>
                    <a:pt x="2771454" y="13969"/>
                  </a:lnTo>
                  <a:lnTo>
                    <a:pt x="2772134" y="0"/>
                  </a:lnTo>
                  <a:close/>
                </a:path>
                <a:path w="2772409" h="13970">
                  <a:moveTo>
                    <a:pt x="49896" y="0"/>
                  </a:moveTo>
                  <a:lnTo>
                    <a:pt x="29545" y="0"/>
                  </a:lnTo>
                  <a:lnTo>
                    <a:pt x="0" y="13969"/>
                  </a:lnTo>
                  <a:lnTo>
                    <a:pt x="10617" y="13969"/>
                  </a:lnTo>
                  <a:lnTo>
                    <a:pt x="49896" y="0"/>
                  </a:lnTo>
                  <a:close/>
                </a:path>
              </a:pathLst>
            </a:custGeom>
            <a:solidFill>
              <a:srgbClr val="BC85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2" name="object 1652"/>
            <p:cNvSpPr/>
            <p:nvPr/>
          </p:nvSpPr>
          <p:spPr>
            <a:xfrm>
              <a:off x="5052497" y="5195570"/>
              <a:ext cx="2795905" cy="12700"/>
            </a:xfrm>
            <a:custGeom>
              <a:avLst/>
              <a:gdLst/>
              <a:ahLst/>
              <a:cxnLst/>
              <a:rect l="l" t="t" r="r" b="b"/>
              <a:pathLst>
                <a:path w="2795904" h="12700">
                  <a:moveTo>
                    <a:pt x="2795689" y="0"/>
                  </a:moveTo>
                  <a:lnTo>
                    <a:pt x="2736857" y="0"/>
                  </a:lnTo>
                  <a:lnTo>
                    <a:pt x="2737805" y="12699"/>
                  </a:lnTo>
                  <a:lnTo>
                    <a:pt x="2795071" y="12699"/>
                  </a:lnTo>
                  <a:lnTo>
                    <a:pt x="2795689" y="0"/>
                  </a:lnTo>
                  <a:close/>
                </a:path>
                <a:path w="2795904" h="12700">
                  <a:moveTo>
                    <a:pt x="38362" y="0"/>
                  </a:moveTo>
                  <a:lnTo>
                    <a:pt x="26859" y="0"/>
                  </a:lnTo>
                  <a:lnTo>
                    <a:pt x="0" y="12699"/>
                  </a:lnTo>
                  <a:lnTo>
                    <a:pt x="2654" y="12699"/>
                  </a:lnTo>
                  <a:lnTo>
                    <a:pt x="38362" y="0"/>
                  </a:lnTo>
                  <a:close/>
                </a:path>
              </a:pathLst>
            </a:custGeom>
            <a:solidFill>
              <a:srgbClr val="BC84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3" name="object 1653"/>
            <p:cNvSpPr/>
            <p:nvPr/>
          </p:nvSpPr>
          <p:spPr>
            <a:xfrm>
              <a:off x="5044439" y="5207000"/>
              <a:ext cx="2803525" cy="13970"/>
            </a:xfrm>
            <a:custGeom>
              <a:avLst/>
              <a:gdLst/>
              <a:ahLst/>
              <a:cxnLst/>
              <a:rect l="l" t="t" r="r" b="b"/>
              <a:pathLst>
                <a:path w="2803525" h="13970">
                  <a:moveTo>
                    <a:pt x="2803191" y="0"/>
                  </a:moveTo>
                  <a:lnTo>
                    <a:pt x="2745768" y="0"/>
                  </a:lnTo>
                  <a:lnTo>
                    <a:pt x="2746812" y="13969"/>
                  </a:lnTo>
                  <a:lnTo>
                    <a:pt x="2802510" y="13969"/>
                  </a:lnTo>
                  <a:lnTo>
                    <a:pt x="2803191" y="0"/>
                  </a:lnTo>
                  <a:close/>
                </a:path>
                <a:path w="2803525" h="13970">
                  <a:moveTo>
                    <a:pt x="14283" y="0"/>
                  </a:moveTo>
                  <a:lnTo>
                    <a:pt x="10743" y="0"/>
                  </a:lnTo>
                  <a:lnTo>
                    <a:pt x="0" y="5080"/>
                  </a:lnTo>
                  <a:lnTo>
                    <a:pt x="14283" y="0"/>
                  </a:lnTo>
                  <a:close/>
                </a:path>
              </a:pathLst>
            </a:custGeom>
            <a:solidFill>
              <a:srgbClr val="BC84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4" name="object 1654"/>
            <p:cNvSpPr/>
            <p:nvPr/>
          </p:nvSpPr>
          <p:spPr>
            <a:xfrm>
              <a:off x="7791157" y="5219700"/>
              <a:ext cx="55880" cy="12700"/>
            </a:xfrm>
            <a:custGeom>
              <a:avLst/>
              <a:gdLst/>
              <a:ahLst/>
              <a:cxnLst/>
              <a:rect l="l" t="t" r="r" b="b"/>
              <a:pathLst>
                <a:path w="55879" h="12700">
                  <a:moveTo>
                    <a:pt x="55855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5236" y="12700"/>
                  </a:lnTo>
                  <a:lnTo>
                    <a:pt x="55855" y="0"/>
                  </a:lnTo>
                  <a:close/>
                </a:path>
              </a:pathLst>
            </a:custGeom>
            <a:solidFill>
              <a:srgbClr val="BC83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7792010" y="5231129"/>
              <a:ext cx="54610" cy="13970"/>
            </a:xfrm>
            <a:custGeom>
              <a:avLst/>
              <a:gdLst/>
              <a:ahLst/>
              <a:cxnLst/>
              <a:rect l="l" t="t" r="r" b="b"/>
              <a:pathLst>
                <a:path w="54609" h="13970">
                  <a:moveTo>
                    <a:pt x="54445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53764" y="13970"/>
                  </a:lnTo>
                  <a:lnTo>
                    <a:pt x="54445" y="0"/>
                  </a:lnTo>
                  <a:close/>
                </a:path>
              </a:pathLst>
            </a:custGeom>
            <a:solidFill>
              <a:srgbClr val="BC83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7792958" y="5243829"/>
              <a:ext cx="53340" cy="12700"/>
            </a:xfrm>
            <a:custGeom>
              <a:avLst/>
              <a:gdLst/>
              <a:ahLst/>
              <a:cxnLst/>
              <a:rect l="l" t="t" r="r" b="b"/>
              <a:pathLst>
                <a:path w="53340" h="12700">
                  <a:moveTo>
                    <a:pt x="52878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2259" y="12700"/>
                  </a:lnTo>
                  <a:lnTo>
                    <a:pt x="52878" y="0"/>
                  </a:lnTo>
                  <a:close/>
                </a:path>
              </a:pathLst>
            </a:custGeom>
            <a:solidFill>
              <a:srgbClr val="BC83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7793907" y="525652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5131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50692" y="12700"/>
                  </a:lnTo>
                  <a:lnTo>
                    <a:pt x="51311" y="0"/>
                  </a:lnTo>
                  <a:close/>
                </a:path>
              </a:pathLst>
            </a:custGeom>
            <a:solidFill>
              <a:srgbClr val="BC82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7794761" y="52679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990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9220" y="13969"/>
                  </a:lnTo>
                  <a:lnTo>
                    <a:pt x="49901" y="0"/>
                  </a:lnTo>
                  <a:close/>
                </a:path>
              </a:pathLst>
            </a:custGeom>
            <a:solidFill>
              <a:srgbClr val="BC82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7795709" y="528065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8334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7715" y="12699"/>
                  </a:lnTo>
                  <a:lnTo>
                    <a:pt x="48334" y="0"/>
                  </a:lnTo>
                  <a:close/>
                </a:path>
              </a:pathLst>
            </a:custGeom>
            <a:solidFill>
              <a:srgbClr val="BC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7796563" y="5292089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6924" y="0"/>
                  </a:moveTo>
                  <a:lnTo>
                    <a:pt x="0" y="0"/>
                  </a:lnTo>
                  <a:lnTo>
                    <a:pt x="1043" y="13970"/>
                  </a:lnTo>
                  <a:lnTo>
                    <a:pt x="46243" y="13970"/>
                  </a:lnTo>
                  <a:lnTo>
                    <a:pt x="46924" y="0"/>
                  </a:lnTo>
                  <a:close/>
                </a:path>
              </a:pathLst>
            </a:custGeom>
            <a:solidFill>
              <a:srgbClr val="BC813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7797511" y="5304789"/>
              <a:ext cx="45720" cy="12700"/>
            </a:xfrm>
            <a:custGeom>
              <a:avLst/>
              <a:gdLst/>
              <a:ahLst/>
              <a:cxnLst/>
              <a:rect l="l" t="t" r="r" b="b"/>
              <a:pathLst>
                <a:path w="45720" h="12700">
                  <a:moveTo>
                    <a:pt x="45357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4738" y="12700"/>
                  </a:lnTo>
                  <a:lnTo>
                    <a:pt x="45357" y="0"/>
                  </a:lnTo>
                  <a:close/>
                </a:path>
              </a:pathLst>
            </a:custGeom>
            <a:solidFill>
              <a:srgbClr val="BB81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7798364" y="5316220"/>
              <a:ext cx="45720" cy="13970"/>
            </a:xfrm>
            <a:custGeom>
              <a:avLst/>
              <a:gdLst/>
              <a:ahLst/>
              <a:cxnLst/>
              <a:rect l="l" t="t" r="r" b="b"/>
              <a:pathLst>
                <a:path w="45720" h="13970">
                  <a:moveTo>
                    <a:pt x="43946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333" y="13969"/>
                  </a:lnTo>
                  <a:lnTo>
                    <a:pt x="43885" y="1269"/>
                  </a:lnTo>
                  <a:lnTo>
                    <a:pt x="43946" y="0"/>
                  </a:lnTo>
                  <a:close/>
                </a:path>
              </a:pathLst>
            </a:custGeom>
            <a:solidFill>
              <a:srgbClr val="BB8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7799313" y="5328920"/>
              <a:ext cx="46355" cy="13970"/>
            </a:xfrm>
            <a:custGeom>
              <a:avLst/>
              <a:gdLst/>
              <a:ahLst/>
              <a:cxnLst/>
              <a:rect l="l" t="t" r="r" b="b"/>
              <a:pathLst>
                <a:path w="46354" h="13970">
                  <a:moveTo>
                    <a:pt x="44240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5834" y="13969"/>
                  </a:lnTo>
                  <a:lnTo>
                    <a:pt x="44240" y="0"/>
                  </a:lnTo>
                  <a:close/>
                </a:path>
              </a:pathLst>
            </a:custGeom>
            <a:solidFill>
              <a:srgbClr val="BB80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7800261" y="5341620"/>
              <a:ext cx="46355" cy="12700"/>
            </a:xfrm>
            <a:custGeom>
              <a:avLst/>
              <a:gdLst/>
              <a:ahLst/>
              <a:cxnLst/>
              <a:rect l="l" t="t" r="r" b="b"/>
              <a:pathLst>
                <a:path w="46354" h="12700">
                  <a:moveTo>
                    <a:pt x="44740" y="0"/>
                  </a:moveTo>
                  <a:lnTo>
                    <a:pt x="0" y="0"/>
                  </a:lnTo>
                  <a:lnTo>
                    <a:pt x="948" y="12699"/>
                  </a:lnTo>
                  <a:lnTo>
                    <a:pt x="46189" y="12699"/>
                  </a:lnTo>
                  <a:lnTo>
                    <a:pt x="44740" y="0"/>
                  </a:lnTo>
                  <a:close/>
                </a:path>
              </a:pathLst>
            </a:custGeom>
            <a:solidFill>
              <a:srgbClr val="BB80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5" name="object 1665"/>
            <p:cNvSpPr/>
            <p:nvPr/>
          </p:nvSpPr>
          <p:spPr>
            <a:xfrm>
              <a:off x="7801114" y="5353050"/>
              <a:ext cx="46990" cy="13970"/>
            </a:xfrm>
            <a:custGeom>
              <a:avLst/>
              <a:gdLst/>
              <a:ahLst/>
              <a:cxnLst/>
              <a:rect l="l" t="t" r="r" b="b"/>
              <a:pathLst>
                <a:path w="46990" h="13970">
                  <a:moveTo>
                    <a:pt x="451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6784" y="13969"/>
                  </a:lnTo>
                  <a:lnTo>
                    <a:pt x="45191" y="0"/>
                  </a:lnTo>
                  <a:close/>
                </a:path>
              </a:pathLst>
            </a:custGeom>
            <a:solidFill>
              <a:srgbClr val="BB7F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6" name="object 1666"/>
            <p:cNvSpPr/>
            <p:nvPr/>
          </p:nvSpPr>
          <p:spPr>
            <a:xfrm>
              <a:off x="7802063" y="5365750"/>
              <a:ext cx="47625" cy="13970"/>
            </a:xfrm>
            <a:custGeom>
              <a:avLst/>
              <a:gdLst/>
              <a:ahLst/>
              <a:cxnLst/>
              <a:rect l="l" t="t" r="r" b="b"/>
              <a:pathLst>
                <a:path w="47625" h="13970">
                  <a:moveTo>
                    <a:pt x="45691" y="0"/>
                  </a:moveTo>
                  <a:lnTo>
                    <a:pt x="0" y="0"/>
                  </a:lnTo>
                  <a:lnTo>
                    <a:pt x="1043" y="13969"/>
                  </a:lnTo>
                  <a:lnTo>
                    <a:pt x="47284" y="13969"/>
                  </a:lnTo>
                  <a:lnTo>
                    <a:pt x="45691" y="0"/>
                  </a:lnTo>
                  <a:close/>
                </a:path>
              </a:pathLst>
            </a:custGeom>
            <a:solidFill>
              <a:srgbClr val="BB7F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7803011" y="53784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6191" y="0"/>
                  </a:moveTo>
                  <a:lnTo>
                    <a:pt x="0" y="0"/>
                  </a:lnTo>
                  <a:lnTo>
                    <a:pt x="948" y="12700"/>
                  </a:lnTo>
                  <a:lnTo>
                    <a:pt x="47640" y="12700"/>
                  </a:lnTo>
                  <a:lnTo>
                    <a:pt x="46191" y="0"/>
                  </a:lnTo>
                  <a:close/>
                </a:path>
              </a:pathLst>
            </a:custGeom>
            <a:solidFill>
              <a:srgbClr val="BB7E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7803865" y="5389879"/>
              <a:ext cx="48260" cy="13970"/>
            </a:xfrm>
            <a:custGeom>
              <a:avLst/>
              <a:gdLst/>
              <a:ahLst/>
              <a:cxnLst/>
              <a:rect l="l" t="t" r="r" b="b"/>
              <a:pathLst>
                <a:path w="48259" h="13970">
                  <a:moveTo>
                    <a:pt x="46641" y="0"/>
                  </a:moveTo>
                  <a:lnTo>
                    <a:pt x="0" y="0"/>
                  </a:lnTo>
                  <a:lnTo>
                    <a:pt x="284" y="3810"/>
                  </a:lnTo>
                  <a:lnTo>
                    <a:pt x="1370" y="13970"/>
                  </a:lnTo>
                  <a:lnTo>
                    <a:pt x="48235" y="13970"/>
                  </a:lnTo>
                  <a:lnTo>
                    <a:pt x="46641" y="0"/>
                  </a:lnTo>
                  <a:close/>
                </a:path>
              </a:pathLst>
            </a:custGeom>
            <a:solidFill>
              <a:srgbClr val="BB7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7805100" y="540257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6856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304" y="12700"/>
                  </a:lnTo>
                  <a:lnTo>
                    <a:pt x="46856" y="0"/>
                  </a:lnTo>
                  <a:close/>
                </a:path>
              </a:pathLst>
            </a:custGeom>
            <a:solidFill>
              <a:srgbClr val="BB7E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7806321" y="541400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693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532" y="13969"/>
                  </a:lnTo>
                  <a:lnTo>
                    <a:pt x="46938" y="0"/>
                  </a:lnTo>
                  <a:close/>
                </a:path>
              </a:pathLst>
            </a:custGeom>
            <a:solidFill>
              <a:srgbClr val="BB7D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7807678" y="54267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03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478" y="12699"/>
                  </a:lnTo>
                  <a:lnTo>
                    <a:pt x="47030" y="0"/>
                  </a:lnTo>
                  <a:close/>
                </a:path>
              </a:pathLst>
            </a:custGeom>
            <a:solidFill>
              <a:srgbClr val="BB7D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7809035" y="543940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121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570" y="12699"/>
                  </a:lnTo>
                  <a:lnTo>
                    <a:pt x="47121" y="0"/>
                  </a:lnTo>
                  <a:close/>
                </a:path>
              </a:pathLst>
            </a:custGeom>
            <a:solidFill>
              <a:srgbClr val="BB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7810257" y="5450839"/>
              <a:ext cx="48895" cy="13970"/>
            </a:xfrm>
            <a:custGeom>
              <a:avLst/>
              <a:gdLst/>
              <a:ahLst/>
              <a:cxnLst/>
              <a:rect l="l" t="t" r="r" b="b"/>
              <a:pathLst>
                <a:path w="48895" h="13970">
                  <a:moveTo>
                    <a:pt x="47204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8797" y="13970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rgbClr val="BA7C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7811613" y="5463539"/>
              <a:ext cx="48895" cy="12700"/>
            </a:xfrm>
            <a:custGeom>
              <a:avLst/>
              <a:gdLst/>
              <a:ahLst/>
              <a:cxnLst/>
              <a:rect l="l" t="t" r="r" b="b"/>
              <a:pathLst>
                <a:path w="48895" h="12700">
                  <a:moveTo>
                    <a:pt x="4729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8744" y="12700"/>
                  </a:lnTo>
                  <a:lnTo>
                    <a:pt x="47295" y="0"/>
                  </a:lnTo>
                  <a:close/>
                </a:path>
              </a:pathLst>
            </a:custGeom>
            <a:solidFill>
              <a:srgbClr val="BA7C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7812835" y="547497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37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8971" y="13969"/>
                  </a:lnTo>
                  <a:lnTo>
                    <a:pt x="47378" y="0"/>
                  </a:lnTo>
                  <a:close/>
                </a:path>
              </a:pathLst>
            </a:custGeom>
            <a:solidFill>
              <a:srgbClr val="BA7B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6" name="object 1676"/>
            <p:cNvSpPr/>
            <p:nvPr/>
          </p:nvSpPr>
          <p:spPr>
            <a:xfrm>
              <a:off x="7814192" y="548767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469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8918" y="12699"/>
                  </a:lnTo>
                  <a:lnTo>
                    <a:pt x="47469" y="0"/>
                  </a:lnTo>
                  <a:close/>
                </a:path>
              </a:pathLst>
            </a:custGeom>
            <a:solidFill>
              <a:srgbClr val="BA7B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7" name="object 1677"/>
            <p:cNvSpPr/>
            <p:nvPr/>
          </p:nvSpPr>
          <p:spPr>
            <a:xfrm>
              <a:off x="7815413" y="54991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55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145" y="13969"/>
                  </a:lnTo>
                  <a:lnTo>
                    <a:pt x="47552" y="0"/>
                  </a:lnTo>
                  <a:close/>
                </a:path>
              </a:pathLst>
            </a:custGeom>
            <a:solidFill>
              <a:srgbClr val="BA7B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8" name="object 1678"/>
            <p:cNvSpPr/>
            <p:nvPr/>
          </p:nvSpPr>
          <p:spPr>
            <a:xfrm>
              <a:off x="7816770" y="5511800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644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237" y="13969"/>
                  </a:lnTo>
                  <a:lnTo>
                    <a:pt x="47644" y="0"/>
                  </a:lnTo>
                  <a:close/>
                </a:path>
              </a:pathLst>
            </a:custGeom>
            <a:solidFill>
              <a:srgbClr val="BA7A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9" name="object 1679"/>
            <p:cNvSpPr/>
            <p:nvPr/>
          </p:nvSpPr>
          <p:spPr>
            <a:xfrm>
              <a:off x="7818127" y="5524500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7735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184" y="12700"/>
                  </a:lnTo>
                  <a:lnTo>
                    <a:pt x="47735" y="0"/>
                  </a:lnTo>
                  <a:close/>
                </a:path>
              </a:pathLst>
            </a:custGeom>
            <a:solidFill>
              <a:srgbClr val="BA7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0" name="object 1680"/>
            <p:cNvSpPr/>
            <p:nvPr/>
          </p:nvSpPr>
          <p:spPr>
            <a:xfrm>
              <a:off x="7819348" y="55359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81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411" y="13970"/>
                  </a:lnTo>
                  <a:lnTo>
                    <a:pt x="47818" y="0"/>
                  </a:lnTo>
                  <a:close/>
                </a:path>
              </a:pathLst>
            </a:custGeom>
            <a:solidFill>
              <a:srgbClr val="BA79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7820706" y="5548629"/>
              <a:ext cx="49530" cy="13970"/>
            </a:xfrm>
            <a:custGeom>
              <a:avLst/>
              <a:gdLst/>
              <a:ahLst/>
              <a:cxnLst/>
              <a:rect l="l" t="t" r="r" b="b"/>
              <a:pathLst>
                <a:path w="49529" h="13970">
                  <a:moveTo>
                    <a:pt x="47909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503" y="13970"/>
                  </a:lnTo>
                  <a:lnTo>
                    <a:pt x="47909" y="0"/>
                  </a:lnTo>
                  <a:close/>
                </a:path>
              </a:pathLst>
            </a:custGeom>
            <a:solidFill>
              <a:srgbClr val="BA79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7822063" y="5561329"/>
              <a:ext cx="49530" cy="12700"/>
            </a:xfrm>
            <a:custGeom>
              <a:avLst/>
              <a:gdLst/>
              <a:ahLst/>
              <a:cxnLst/>
              <a:rect l="l" t="t" r="r" b="b"/>
              <a:pathLst>
                <a:path w="49529" h="12700">
                  <a:moveTo>
                    <a:pt x="4800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449" y="12700"/>
                  </a:lnTo>
                  <a:lnTo>
                    <a:pt x="48001" y="0"/>
                  </a:lnTo>
                  <a:close/>
                </a:path>
              </a:pathLst>
            </a:custGeom>
            <a:solidFill>
              <a:srgbClr val="BA79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7823284" y="557275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08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49677" y="13969"/>
                  </a:lnTo>
                  <a:lnTo>
                    <a:pt x="48083" y="0"/>
                  </a:lnTo>
                  <a:close/>
                </a:path>
              </a:pathLst>
            </a:custGeom>
            <a:solidFill>
              <a:srgbClr val="BA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7824641" y="558545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17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49624" y="12699"/>
                  </a:lnTo>
                  <a:lnTo>
                    <a:pt x="48175" y="0"/>
                  </a:lnTo>
                  <a:close/>
                </a:path>
              </a:pathLst>
            </a:custGeom>
            <a:solidFill>
              <a:srgbClr val="BA78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5" name="object 1685"/>
            <p:cNvSpPr/>
            <p:nvPr/>
          </p:nvSpPr>
          <p:spPr>
            <a:xfrm>
              <a:off x="7825863" y="5596889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257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49851" y="13970"/>
                  </a:lnTo>
                  <a:lnTo>
                    <a:pt x="48257" y="0"/>
                  </a:lnTo>
                  <a:close/>
                </a:path>
              </a:pathLst>
            </a:custGeom>
            <a:solidFill>
              <a:srgbClr val="B977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6" name="object 1686"/>
            <p:cNvSpPr/>
            <p:nvPr/>
          </p:nvSpPr>
          <p:spPr>
            <a:xfrm>
              <a:off x="7827219" y="56095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34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798" y="12700"/>
                  </a:lnTo>
                  <a:lnTo>
                    <a:pt x="48349" y="0"/>
                  </a:lnTo>
                  <a:close/>
                </a:path>
              </a:pathLst>
            </a:custGeom>
            <a:solidFill>
              <a:srgbClr val="B977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7" name="object 1687"/>
            <p:cNvSpPr/>
            <p:nvPr/>
          </p:nvSpPr>
          <p:spPr>
            <a:xfrm>
              <a:off x="7828576" y="5622289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441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889" y="12700"/>
                  </a:lnTo>
                  <a:lnTo>
                    <a:pt x="48441" y="0"/>
                  </a:lnTo>
                  <a:close/>
                </a:path>
              </a:pathLst>
            </a:custGeom>
            <a:solidFill>
              <a:srgbClr val="B977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8" name="object 1688"/>
            <p:cNvSpPr/>
            <p:nvPr/>
          </p:nvSpPr>
          <p:spPr>
            <a:xfrm>
              <a:off x="7829798" y="5633720"/>
              <a:ext cx="50165" cy="13970"/>
            </a:xfrm>
            <a:custGeom>
              <a:avLst/>
              <a:gdLst/>
              <a:ahLst/>
              <a:cxnLst/>
              <a:rect l="l" t="t" r="r" b="b"/>
              <a:pathLst>
                <a:path w="50165" h="13970">
                  <a:moveTo>
                    <a:pt x="48523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117" y="13969"/>
                  </a:lnTo>
                  <a:lnTo>
                    <a:pt x="48523" y="0"/>
                  </a:lnTo>
                  <a:close/>
                </a:path>
              </a:pathLst>
            </a:custGeom>
            <a:solidFill>
              <a:srgbClr val="B976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9" name="object 1689"/>
            <p:cNvSpPr/>
            <p:nvPr/>
          </p:nvSpPr>
          <p:spPr>
            <a:xfrm>
              <a:off x="7831155" y="5646420"/>
              <a:ext cx="50165" cy="12700"/>
            </a:xfrm>
            <a:custGeom>
              <a:avLst/>
              <a:gdLst/>
              <a:ahLst/>
              <a:cxnLst/>
              <a:rect l="l" t="t" r="r" b="b"/>
              <a:pathLst>
                <a:path w="50165" h="12700">
                  <a:moveTo>
                    <a:pt x="48615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063" y="12699"/>
                  </a:lnTo>
                  <a:lnTo>
                    <a:pt x="48615" y="0"/>
                  </a:lnTo>
                  <a:close/>
                </a:path>
              </a:pathLst>
            </a:custGeom>
            <a:solidFill>
              <a:srgbClr val="B97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0" name="object 1690"/>
            <p:cNvSpPr/>
            <p:nvPr/>
          </p:nvSpPr>
          <p:spPr>
            <a:xfrm>
              <a:off x="7832376" y="5657850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69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291" y="13969"/>
                  </a:lnTo>
                  <a:lnTo>
                    <a:pt x="48697" y="0"/>
                  </a:lnTo>
                  <a:close/>
                </a:path>
              </a:pathLst>
            </a:custGeom>
            <a:solidFill>
              <a:srgbClr val="B976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1" name="object 1691"/>
            <p:cNvSpPr/>
            <p:nvPr/>
          </p:nvSpPr>
          <p:spPr>
            <a:xfrm>
              <a:off x="7833733" y="567055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878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237" y="12700"/>
                  </a:lnTo>
                  <a:lnTo>
                    <a:pt x="48789" y="0"/>
                  </a:lnTo>
                  <a:close/>
                </a:path>
              </a:pathLst>
            </a:custGeom>
            <a:solidFill>
              <a:srgbClr val="B975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2" name="object 1692"/>
            <p:cNvSpPr/>
            <p:nvPr/>
          </p:nvSpPr>
          <p:spPr>
            <a:xfrm>
              <a:off x="7834955" y="56819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871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465" y="13970"/>
                  </a:lnTo>
                  <a:lnTo>
                    <a:pt x="48871" y="0"/>
                  </a:lnTo>
                  <a:close/>
                </a:path>
              </a:pathLst>
            </a:custGeom>
            <a:solidFill>
              <a:srgbClr val="B975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3" name="object 1693"/>
            <p:cNvSpPr/>
            <p:nvPr/>
          </p:nvSpPr>
          <p:spPr>
            <a:xfrm>
              <a:off x="7836312" y="569467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8963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556" y="13970"/>
                  </a:lnTo>
                  <a:lnTo>
                    <a:pt x="48963" y="0"/>
                  </a:lnTo>
                  <a:close/>
                </a:path>
              </a:pathLst>
            </a:custGeom>
            <a:solidFill>
              <a:srgbClr val="B974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7837669" y="570737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05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503" y="12700"/>
                  </a:lnTo>
                  <a:lnTo>
                    <a:pt x="49054" y="0"/>
                  </a:lnTo>
                  <a:close/>
                </a:path>
              </a:pathLst>
            </a:custGeom>
            <a:solidFill>
              <a:srgbClr val="B974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7838890" y="5718809"/>
              <a:ext cx="50800" cy="13970"/>
            </a:xfrm>
            <a:custGeom>
              <a:avLst/>
              <a:gdLst/>
              <a:ahLst/>
              <a:cxnLst/>
              <a:rect l="l" t="t" r="r" b="b"/>
              <a:pathLst>
                <a:path w="50800" h="13970">
                  <a:moveTo>
                    <a:pt x="4913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730" y="13969"/>
                  </a:lnTo>
                  <a:lnTo>
                    <a:pt x="49137" y="0"/>
                  </a:lnTo>
                  <a:close/>
                </a:path>
              </a:pathLst>
            </a:custGeom>
            <a:solidFill>
              <a:srgbClr val="B97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7840247" y="573150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228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0822" y="13969"/>
                  </a:lnTo>
                  <a:lnTo>
                    <a:pt x="49228" y="0"/>
                  </a:lnTo>
                  <a:close/>
                </a:path>
              </a:pathLst>
            </a:custGeom>
            <a:solidFill>
              <a:srgbClr val="B973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7841604" y="5744209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4932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0769" y="12699"/>
                  </a:lnTo>
                  <a:lnTo>
                    <a:pt x="49320" y="0"/>
                  </a:lnTo>
                  <a:close/>
                </a:path>
              </a:pathLst>
            </a:custGeom>
            <a:solidFill>
              <a:srgbClr val="B873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8" name="object 1698"/>
            <p:cNvSpPr/>
            <p:nvPr/>
          </p:nvSpPr>
          <p:spPr>
            <a:xfrm>
              <a:off x="7842826" y="5755639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402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0996" y="13970"/>
                  </a:lnTo>
                  <a:lnTo>
                    <a:pt x="49402" y="0"/>
                  </a:lnTo>
                  <a:close/>
                </a:path>
              </a:pathLst>
            </a:custGeom>
            <a:solidFill>
              <a:srgbClr val="B8721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9" name="object 1699"/>
            <p:cNvSpPr/>
            <p:nvPr/>
          </p:nvSpPr>
          <p:spPr>
            <a:xfrm>
              <a:off x="7844182" y="5768339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49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0943" y="12700"/>
                  </a:lnTo>
                  <a:lnTo>
                    <a:pt x="49494" y="0"/>
                  </a:lnTo>
                  <a:close/>
                </a:path>
              </a:pathLst>
            </a:custGeom>
            <a:solidFill>
              <a:srgbClr val="B872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0" name="object 1700"/>
            <p:cNvSpPr/>
            <p:nvPr/>
          </p:nvSpPr>
          <p:spPr>
            <a:xfrm>
              <a:off x="7845404" y="577977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577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170" y="13969"/>
                  </a:lnTo>
                  <a:lnTo>
                    <a:pt x="49577" y="0"/>
                  </a:lnTo>
                  <a:close/>
                </a:path>
              </a:pathLst>
            </a:custGeom>
            <a:solidFill>
              <a:srgbClr val="B87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1" name="object 1701"/>
            <p:cNvSpPr/>
            <p:nvPr/>
          </p:nvSpPr>
          <p:spPr>
            <a:xfrm>
              <a:off x="7846761" y="57924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668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117" y="12699"/>
                  </a:lnTo>
                  <a:lnTo>
                    <a:pt x="49668" y="0"/>
                  </a:lnTo>
                  <a:close/>
                </a:path>
              </a:pathLst>
            </a:custGeom>
            <a:solidFill>
              <a:srgbClr val="B871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7848118" y="580517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760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208" y="12699"/>
                  </a:lnTo>
                  <a:lnTo>
                    <a:pt x="49760" y="0"/>
                  </a:lnTo>
                  <a:close/>
                </a:path>
              </a:pathLst>
            </a:custGeom>
            <a:solidFill>
              <a:srgbClr val="B871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7849339" y="5816600"/>
              <a:ext cx="51435" cy="13970"/>
            </a:xfrm>
            <a:custGeom>
              <a:avLst/>
              <a:gdLst/>
              <a:ahLst/>
              <a:cxnLst/>
              <a:rect l="l" t="t" r="r" b="b"/>
              <a:pathLst>
                <a:path w="51434" h="13970">
                  <a:moveTo>
                    <a:pt x="4984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436" y="13969"/>
                  </a:lnTo>
                  <a:lnTo>
                    <a:pt x="49842" y="0"/>
                  </a:lnTo>
                  <a:close/>
                </a:path>
              </a:pathLst>
            </a:custGeom>
            <a:solidFill>
              <a:srgbClr val="B8701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7850697" y="5829300"/>
              <a:ext cx="51435" cy="12700"/>
            </a:xfrm>
            <a:custGeom>
              <a:avLst/>
              <a:gdLst/>
              <a:ahLst/>
              <a:cxnLst/>
              <a:rect l="l" t="t" r="r" b="b"/>
              <a:pathLst>
                <a:path w="51434" h="12700">
                  <a:moveTo>
                    <a:pt x="49934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383" y="12700"/>
                  </a:lnTo>
                  <a:lnTo>
                    <a:pt x="49934" y="0"/>
                  </a:lnTo>
                  <a:close/>
                </a:path>
              </a:pathLst>
            </a:custGeom>
            <a:solidFill>
              <a:srgbClr val="B870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7851918" y="584072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01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1610" y="13970"/>
                  </a:lnTo>
                  <a:lnTo>
                    <a:pt x="50016" y="0"/>
                  </a:lnTo>
                  <a:close/>
                </a:path>
              </a:pathLst>
            </a:custGeom>
            <a:solidFill>
              <a:srgbClr val="B870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6" name="object 1706"/>
            <p:cNvSpPr/>
            <p:nvPr/>
          </p:nvSpPr>
          <p:spPr>
            <a:xfrm>
              <a:off x="7853275" y="585342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108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1557" y="12700"/>
                  </a:lnTo>
                  <a:lnTo>
                    <a:pt x="50108" y="0"/>
                  </a:lnTo>
                  <a:close/>
                </a:path>
              </a:pathLst>
            </a:custGeom>
            <a:solidFill>
              <a:srgbClr val="B86F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7" name="object 1707"/>
            <p:cNvSpPr/>
            <p:nvPr/>
          </p:nvSpPr>
          <p:spPr>
            <a:xfrm>
              <a:off x="7854497" y="58648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190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784" y="13969"/>
                  </a:lnTo>
                  <a:lnTo>
                    <a:pt x="50190" y="0"/>
                  </a:lnTo>
                  <a:close/>
                </a:path>
              </a:pathLst>
            </a:custGeom>
            <a:solidFill>
              <a:srgbClr val="B86F1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8" name="object 1708"/>
            <p:cNvSpPr/>
            <p:nvPr/>
          </p:nvSpPr>
          <p:spPr>
            <a:xfrm>
              <a:off x="7855853" y="587755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28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1875" y="13969"/>
                  </a:lnTo>
                  <a:lnTo>
                    <a:pt x="50282" y="0"/>
                  </a:lnTo>
                  <a:close/>
                </a:path>
              </a:pathLst>
            </a:custGeom>
            <a:solidFill>
              <a:srgbClr val="B86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9" name="object 1709"/>
            <p:cNvSpPr/>
            <p:nvPr/>
          </p:nvSpPr>
          <p:spPr>
            <a:xfrm>
              <a:off x="7857210" y="5890259"/>
              <a:ext cx="52069" cy="12700"/>
            </a:xfrm>
            <a:custGeom>
              <a:avLst/>
              <a:gdLst/>
              <a:ahLst/>
              <a:cxnLst/>
              <a:rect l="l" t="t" r="r" b="b"/>
              <a:pathLst>
                <a:path w="52070" h="12700">
                  <a:moveTo>
                    <a:pt x="50374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1822" y="12699"/>
                  </a:lnTo>
                  <a:lnTo>
                    <a:pt x="50374" y="0"/>
                  </a:lnTo>
                  <a:close/>
                </a:path>
              </a:pathLst>
            </a:custGeom>
            <a:solidFill>
              <a:srgbClr val="B76E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0" name="object 1710"/>
            <p:cNvSpPr/>
            <p:nvPr/>
          </p:nvSpPr>
          <p:spPr>
            <a:xfrm>
              <a:off x="7858432" y="5901689"/>
              <a:ext cx="52069" cy="13970"/>
            </a:xfrm>
            <a:custGeom>
              <a:avLst/>
              <a:gdLst/>
              <a:ahLst/>
              <a:cxnLst/>
              <a:rect l="l" t="t" r="r" b="b"/>
              <a:pathLst>
                <a:path w="52070" h="13970">
                  <a:moveTo>
                    <a:pt x="50456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050" y="13970"/>
                  </a:lnTo>
                  <a:lnTo>
                    <a:pt x="50456" y="0"/>
                  </a:lnTo>
                  <a:close/>
                </a:path>
              </a:pathLst>
            </a:custGeom>
            <a:solidFill>
              <a:srgbClr val="B76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7859788" y="5914389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54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52141" y="13970"/>
                  </a:lnTo>
                  <a:lnTo>
                    <a:pt x="50548" y="0"/>
                  </a:lnTo>
                  <a:close/>
                </a:path>
              </a:pathLst>
            </a:custGeom>
            <a:solidFill>
              <a:srgbClr val="B76D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2" name="object 1712"/>
            <p:cNvSpPr/>
            <p:nvPr/>
          </p:nvSpPr>
          <p:spPr>
            <a:xfrm>
              <a:off x="7861146" y="5927089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639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52088" y="12700"/>
                  </a:lnTo>
                  <a:lnTo>
                    <a:pt x="50639" y="0"/>
                  </a:lnTo>
                  <a:close/>
                </a:path>
              </a:pathLst>
            </a:custGeom>
            <a:solidFill>
              <a:srgbClr val="B76D0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3" name="object 1713"/>
            <p:cNvSpPr/>
            <p:nvPr/>
          </p:nvSpPr>
          <p:spPr>
            <a:xfrm>
              <a:off x="7862367" y="593852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722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315" y="13969"/>
                  </a:lnTo>
                  <a:lnTo>
                    <a:pt x="50722" y="0"/>
                  </a:lnTo>
                  <a:close/>
                </a:path>
              </a:pathLst>
            </a:custGeom>
            <a:solidFill>
              <a:srgbClr val="B76D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4" name="object 1714"/>
            <p:cNvSpPr/>
            <p:nvPr/>
          </p:nvSpPr>
          <p:spPr>
            <a:xfrm>
              <a:off x="7863725" y="595122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813" y="0"/>
                  </a:moveTo>
                  <a:lnTo>
                    <a:pt x="0" y="0"/>
                  </a:lnTo>
                  <a:lnTo>
                    <a:pt x="1357" y="12699"/>
                  </a:lnTo>
                  <a:lnTo>
                    <a:pt x="52262" y="12699"/>
                  </a:lnTo>
                  <a:lnTo>
                    <a:pt x="50813" y="0"/>
                  </a:lnTo>
                  <a:close/>
                </a:path>
              </a:pathLst>
            </a:custGeom>
            <a:solidFill>
              <a:srgbClr val="B76C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5" name="object 1715"/>
            <p:cNvSpPr/>
            <p:nvPr/>
          </p:nvSpPr>
          <p:spPr>
            <a:xfrm>
              <a:off x="7864945" y="5962650"/>
              <a:ext cx="52705" cy="13970"/>
            </a:xfrm>
            <a:custGeom>
              <a:avLst/>
              <a:gdLst/>
              <a:ahLst/>
              <a:cxnLst/>
              <a:rect l="l" t="t" r="r" b="b"/>
              <a:pathLst>
                <a:path w="52704" h="13970">
                  <a:moveTo>
                    <a:pt x="50896" y="0"/>
                  </a:moveTo>
                  <a:lnTo>
                    <a:pt x="0" y="0"/>
                  </a:lnTo>
                  <a:lnTo>
                    <a:pt x="1492" y="13969"/>
                  </a:lnTo>
                  <a:lnTo>
                    <a:pt x="52489" y="13969"/>
                  </a:lnTo>
                  <a:lnTo>
                    <a:pt x="50896" y="0"/>
                  </a:lnTo>
                  <a:close/>
                </a:path>
              </a:pathLst>
            </a:custGeom>
            <a:solidFill>
              <a:srgbClr val="B76C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6" name="object 1716"/>
            <p:cNvSpPr/>
            <p:nvPr/>
          </p:nvSpPr>
          <p:spPr>
            <a:xfrm>
              <a:off x="7866303" y="5975350"/>
              <a:ext cx="52705" cy="12700"/>
            </a:xfrm>
            <a:custGeom>
              <a:avLst/>
              <a:gdLst/>
              <a:ahLst/>
              <a:cxnLst/>
              <a:rect l="l" t="t" r="r" b="b"/>
              <a:pathLst>
                <a:path w="52704" h="12700">
                  <a:moveTo>
                    <a:pt x="5098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49014" y="12700"/>
                  </a:lnTo>
                  <a:lnTo>
                    <a:pt x="52146" y="10159"/>
                  </a:lnTo>
                  <a:lnTo>
                    <a:pt x="50987" y="0"/>
                  </a:lnTo>
                  <a:close/>
                </a:path>
              </a:pathLst>
            </a:custGeom>
            <a:solidFill>
              <a:srgbClr val="B76B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7" name="object 1717"/>
            <p:cNvSpPr/>
            <p:nvPr/>
          </p:nvSpPr>
          <p:spPr>
            <a:xfrm>
              <a:off x="7867660" y="5988050"/>
              <a:ext cx="48260" cy="12700"/>
            </a:xfrm>
            <a:custGeom>
              <a:avLst/>
              <a:gdLst/>
              <a:ahLst/>
              <a:cxnLst/>
              <a:rect l="l" t="t" r="r" b="b"/>
              <a:pathLst>
                <a:path w="48259" h="12700">
                  <a:moveTo>
                    <a:pt x="47657" y="0"/>
                  </a:moveTo>
                  <a:lnTo>
                    <a:pt x="0" y="0"/>
                  </a:lnTo>
                  <a:lnTo>
                    <a:pt x="1357" y="12700"/>
                  </a:lnTo>
                  <a:lnTo>
                    <a:pt x="31993" y="12700"/>
                  </a:lnTo>
                  <a:lnTo>
                    <a:pt x="47657" y="0"/>
                  </a:lnTo>
                  <a:close/>
                </a:path>
              </a:pathLst>
            </a:custGeom>
            <a:solidFill>
              <a:srgbClr val="B76B0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8" name="object 1718"/>
            <p:cNvSpPr/>
            <p:nvPr/>
          </p:nvSpPr>
          <p:spPr>
            <a:xfrm>
              <a:off x="7868881" y="5999479"/>
              <a:ext cx="32384" cy="13970"/>
            </a:xfrm>
            <a:custGeom>
              <a:avLst/>
              <a:gdLst/>
              <a:ahLst/>
              <a:cxnLst/>
              <a:rect l="l" t="t" r="r" b="b"/>
              <a:pathLst>
                <a:path w="32384" h="13970">
                  <a:moveTo>
                    <a:pt x="32338" y="0"/>
                  </a:moveTo>
                  <a:lnTo>
                    <a:pt x="0" y="0"/>
                  </a:lnTo>
                  <a:lnTo>
                    <a:pt x="1492" y="13970"/>
                  </a:lnTo>
                  <a:lnTo>
                    <a:pt x="15109" y="13970"/>
                  </a:lnTo>
                  <a:lnTo>
                    <a:pt x="32338" y="0"/>
                  </a:lnTo>
                  <a:close/>
                </a:path>
              </a:pathLst>
            </a:custGeom>
            <a:solidFill>
              <a:srgbClr val="B76B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7870238" y="6012179"/>
              <a:ext cx="15875" cy="11430"/>
            </a:xfrm>
            <a:custGeom>
              <a:avLst/>
              <a:gdLst/>
              <a:ahLst/>
              <a:cxnLst/>
              <a:rect l="l" t="t" r="r" b="b"/>
              <a:pathLst>
                <a:path w="15875" h="11429">
                  <a:moveTo>
                    <a:pt x="15318" y="0"/>
                  </a:moveTo>
                  <a:lnTo>
                    <a:pt x="0" y="0"/>
                  </a:lnTo>
                  <a:lnTo>
                    <a:pt x="1221" y="11430"/>
                  </a:lnTo>
                  <a:lnTo>
                    <a:pt x="15318" y="0"/>
                  </a:lnTo>
                  <a:close/>
                </a:path>
              </a:pathLst>
            </a:custGeom>
            <a:solidFill>
              <a:srgbClr val="B76A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20" name="object 1720"/>
          <p:cNvSpPr txBox="1"/>
          <p:nvPr/>
        </p:nvSpPr>
        <p:spPr>
          <a:xfrm>
            <a:off x="8225790" y="6281420"/>
            <a:ext cx="1524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721" name="object 1721"/>
          <p:cNvSpPr/>
          <p:nvPr/>
        </p:nvSpPr>
        <p:spPr>
          <a:xfrm>
            <a:off x="1543050" y="0"/>
            <a:ext cx="5066030" cy="98043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2" name="object 1722"/>
          <p:cNvSpPr txBox="1">
            <a:spLocks noGrp="1"/>
          </p:cNvSpPr>
          <p:nvPr>
            <p:ph type="title"/>
          </p:nvPr>
        </p:nvSpPr>
        <p:spPr>
          <a:xfrm>
            <a:off x="2026920" y="0"/>
            <a:ext cx="40906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BF0000"/>
                </a:solidFill>
              </a:rPr>
              <a:t>Minimum</a:t>
            </a:r>
            <a:r>
              <a:rPr sz="3200" spc="10" dirty="0">
                <a:solidFill>
                  <a:srgbClr val="BF0000"/>
                </a:solidFill>
              </a:rPr>
              <a:t> </a:t>
            </a:r>
            <a:r>
              <a:rPr sz="3200" spc="-5" dirty="0">
                <a:solidFill>
                  <a:srgbClr val="BF0000"/>
                </a:solidFill>
              </a:rPr>
              <a:t>Subscription</a:t>
            </a:r>
            <a:endParaRPr sz="3200"/>
          </a:p>
        </p:txBody>
      </p:sp>
      <p:sp>
        <p:nvSpPr>
          <p:cNvPr id="1723" name="object 1723"/>
          <p:cNvSpPr txBox="1"/>
          <p:nvPr/>
        </p:nvSpPr>
        <p:spPr>
          <a:xfrm>
            <a:off x="-12700" y="406400"/>
            <a:ext cx="8846185" cy="5184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1620">
              <a:lnSpc>
                <a:spcPts val="3754"/>
              </a:lnSpc>
              <a:spcBef>
                <a:spcPts val="100"/>
              </a:spcBef>
            </a:pPr>
            <a:r>
              <a:rPr sz="3200" b="1" spc="-5" dirty="0">
                <a:solidFill>
                  <a:srgbClr val="BF0000"/>
                </a:solidFill>
                <a:latin typeface="Times New Roman"/>
                <a:cs typeface="Times New Roman"/>
              </a:rPr>
              <a:t>{Section </a:t>
            </a:r>
            <a:r>
              <a:rPr sz="3200" b="1" spc="-290" dirty="0">
                <a:solidFill>
                  <a:srgbClr val="BF0000"/>
                </a:solidFill>
                <a:latin typeface="Times New Roman"/>
                <a:cs typeface="Times New Roman"/>
              </a:rPr>
              <a:t>39(1</a:t>
            </a:r>
            <a:r>
              <a:rPr sz="3200" b="1" u="sng" spc="-145" dirty="0">
                <a:solidFill>
                  <a:srgbClr val="BF0000"/>
                </a:solidFill>
                <a:uFill>
                  <a:solidFill>
                    <a:srgbClr val="C8BCD8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BF0000"/>
                </a:solidFill>
                <a:latin typeface="Times New Roman"/>
                <a:cs typeface="Times New Roman"/>
              </a:rPr>
              <a:t>)}</a:t>
            </a:r>
            <a:endParaRPr sz="3200">
              <a:latin typeface="Times New Roman"/>
              <a:cs typeface="Times New Roman"/>
            </a:endParaRPr>
          </a:p>
          <a:p>
            <a:pPr marL="88900" marR="483870" indent="882650">
              <a:lnSpc>
                <a:spcPts val="3350"/>
              </a:lnSpc>
              <a:spcBef>
                <a:spcPts val="35"/>
              </a:spcBef>
              <a:tabLst>
                <a:tab pos="6804659" algn="l"/>
              </a:tabLst>
            </a:pP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It is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amount </a:t>
            </a:r>
            <a:r>
              <a:rPr sz="2800" b="1" spc="-20" dirty="0">
                <a:solidFill>
                  <a:srgbClr val="6F2F9F"/>
                </a:solidFill>
                <a:latin typeface="Times New Roman"/>
                <a:cs typeface="Times New Roman"/>
              </a:rPr>
              <a:t>stated</a:t>
            </a:r>
            <a:r>
              <a:rPr sz="2800" b="1" u="sng" spc="-20" dirty="0">
                <a:solidFill>
                  <a:srgbClr val="6F2F9F"/>
                </a:solidFill>
                <a:uFill>
                  <a:solidFill>
                    <a:srgbClr val="C6B0B9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in the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prospectus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as the 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minimum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amount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that must</a:t>
            </a:r>
            <a:r>
              <a:rPr sz="2800" b="1" spc="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be subscribed.	Unless</a:t>
            </a:r>
            <a:r>
              <a:rPr sz="2800" b="1" spc="-9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  <a:p>
            <a:pPr marL="88900">
              <a:lnSpc>
                <a:spcPts val="3250"/>
              </a:lnSpc>
              <a:tabLst>
                <a:tab pos="7611745" algn="l"/>
              </a:tabLst>
            </a:pP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sum payable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800" b="1" u="dbl" spc="-5" dirty="0">
                <a:solidFill>
                  <a:srgbClr val="6F2F9F"/>
                </a:solidFill>
                <a:uFill>
                  <a:solidFill>
                    <a:srgbClr val="BF926A"/>
                  </a:solidFill>
                </a:uFill>
                <a:latin typeface="Times New Roman"/>
                <a:cs typeface="Times New Roman"/>
              </a:rPr>
              <a:t>p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plication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800" b="1" dirty="0">
                <a:solidFill>
                  <a:srgbClr val="6F2F9F"/>
                </a:solidFill>
                <a:latin typeface="Times New Roman"/>
                <a:cs typeface="Times New Roman"/>
              </a:rPr>
              <a:t>sum so</a:t>
            </a:r>
            <a:r>
              <a:rPr sz="2800" b="1" spc="-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stat</a:t>
            </a:r>
            <a:r>
              <a:rPr sz="2800" b="1" strike="sng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800" b="1" u="sng" strike="noStrike" spc="-5" dirty="0">
                <a:solidFill>
                  <a:srgbClr val="6F2F9F"/>
                </a:solidFill>
                <a:uFill>
                  <a:solidFill>
                    <a:srgbClr val="B9751F"/>
                  </a:solidFill>
                </a:uFill>
                <a:latin typeface="Times New Roman"/>
                <a:cs typeface="Times New Roman"/>
              </a:rPr>
              <a:t>d	</a:t>
            </a:r>
            <a:endParaRPr sz="2800">
              <a:latin typeface="Times New Roman"/>
              <a:cs typeface="Times New Roman"/>
            </a:endParaRPr>
          </a:p>
          <a:p>
            <a:pPr marL="88900" marR="41910" indent="-76200">
              <a:lnSpc>
                <a:spcPct val="100000"/>
              </a:lnSpc>
            </a:pPr>
            <a:r>
              <a:rPr sz="2800" u="dbl" spc="-100" dirty="0">
                <a:solidFill>
                  <a:srgbClr val="6F2F9F"/>
                </a:solidFill>
                <a:uFill>
                  <a:solidFill>
                    <a:srgbClr val="BB7E37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dbl" spc="-5" dirty="0">
                <a:solidFill>
                  <a:srgbClr val="6F2F9F"/>
                </a:solidFill>
                <a:uFill>
                  <a:solidFill>
                    <a:srgbClr val="BB7E37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2800" b="1" spc="-5" dirty="0">
                <a:solidFill>
                  <a:srgbClr val="6F2F9F"/>
                </a:solidFill>
                <a:latin typeface="Times New Roman"/>
                <a:cs typeface="Times New Roman"/>
              </a:rPr>
              <a:t>minimum subscription</a:t>
            </a:r>
            <a:r>
              <a:rPr sz="2800" b="1" strike="sng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) ha</a:t>
            </a:r>
            <a:r>
              <a:rPr sz="2800" b="1" strike="no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s </a:t>
            </a:r>
            <a:r>
              <a:rPr sz="2800" b="1" strike="noStrike" spc="-10" dirty="0">
                <a:solidFill>
                  <a:srgbClr val="6F2F9F"/>
                </a:solidFill>
                <a:latin typeface="Times New Roman"/>
                <a:cs typeface="Times New Roman"/>
              </a:rPr>
              <a:t>been </a:t>
            </a:r>
            <a:r>
              <a:rPr sz="2800" b="1" strike="noStrike" dirty="0">
                <a:solidFill>
                  <a:srgbClr val="6F2F9F"/>
                </a:solidFill>
                <a:latin typeface="Times New Roman"/>
                <a:cs typeface="Times New Roman"/>
              </a:rPr>
              <a:t>paid </a:t>
            </a:r>
            <a:r>
              <a:rPr sz="2800" b="1" strike="no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800" b="1" strike="noStrike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800" b="1" strike="noStrike" spc="-10" dirty="0">
                <a:solidFill>
                  <a:srgbClr val="6F2F9F"/>
                </a:solidFill>
                <a:latin typeface="Times New Roman"/>
                <a:cs typeface="Times New Roman"/>
              </a:rPr>
              <a:t>received </a:t>
            </a:r>
            <a:r>
              <a:rPr sz="2800" b="1" strike="no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by  the company by cheque </a:t>
            </a:r>
            <a:r>
              <a:rPr sz="2800" b="1" strike="noStrike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800" b="1" strike="no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other instrument, security  cannot be</a:t>
            </a:r>
            <a:r>
              <a:rPr sz="2800" b="1" strike="noStrike" spc="-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800" b="1" strike="noStrike" spc="-5" dirty="0">
                <a:solidFill>
                  <a:srgbClr val="6F2F9F"/>
                </a:solidFill>
                <a:latin typeface="Times New Roman"/>
                <a:cs typeface="Times New Roman"/>
              </a:rPr>
              <a:t>allotted.</a:t>
            </a:r>
            <a:endParaRPr sz="2800">
              <a:latin typeface="Times New Roman"/>
              <a:cs typeface="Times New Roman"/>
            </a:endParaRPr>
          </a:p>
          <a:p>
            <a:pPr marL="88900" marR="5080">
              <a:lnSpc>
                <a:spcPct val="100000"/>
              </a:lnSpc>
            </a:pPr>
            <a:r>
              <a:rPr sz="2800" b="1" u="heavy" spc="-5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Sec.39 </a:t>
            </a:r>
            <a:r>
              <a:rPr sz="2800" b="1" u="heavy" dirty="0">
                <a:solidFill>
                  <a:srgbClr val="FF00FF"/>
                </a:solidFill>
                <a:uFill>
                  <a:solidFill>
                    <a:srgbClr val="FF00FF"/>
                  </a:solidFill>
                </a:uFill>
                <a:latin typeface="Times New Roman"/>
                <a:cs typeface="Times New Roman"/>
              </a:rPr>
              <a:t>(2)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 of the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Companies Act, </a:t>
            </a:r>
            <a:r>
              <a:rPr sz="2800" b="1" dirty="0">
                <a:solidFill>
                  <a:srgbClr val="FF00FF"/>
                </a:solidFill>
                <a:latin typeface="Times New Roman"/>
                <a:cs typeface="Times New Roman"/>
              </a:rPr>
              <a:t>2013 </a:t>
            </a:r>
            <a:r>
              <a:rPr sz="28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pr</a:t>
            </a:r>
            <a:r>
              <a:rPr sz="2800" b="1" strike="dbl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ov</a:t>
            </a:r>
            <a:r>
              <a:rPr sz="2800" b="1" u="sng" strike="noStrike" spc="-5" dirty="0">
                <a:solidFill>
                  <a:srgbClr val="FF00FF"/>
                </a:solidFill>
                <a:uFill>
                  <a:solidFill>
                    <a:srgbClr val="C6B0B8"/>
                  </a:solidFill>
                </a:uFill>
                <a:latin typeface="Times New Roman"/>
                <a:cs typeface="Times New Roman"/>
              </a:rPr>
              <a:t>ides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strike="dbl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hat 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amount 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payable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on 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a</a:t>
            </a:r>
            <a:r>
              <a:rPr sz="2800" b="1" u="sng" strike="noStrike" spc="-5" dirty="0">
                <a:solidFill>
                  <a:srgbClr val="FF00FF"/>
                </a:solidFill>
                <a:uFill>
                  <a:solidFill>
                    <a:srgbClr val="C9C1E4"/>
                  </a:solidFill>
                </a:uFill>
                <a:latin typeface="Times New Roman"/>
                <a:cs typeface="Times New Roman"/>
              </a:rPr>
              <a:t>p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plication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on </a:t>
            </a:r>
            <a:r>
              <a:rPr sz="2800" b="1" strike="noStrike" spc="-10" dirty="0">
                <a:solidFill>
                  <a:srgbClr val="FF00FF"/>
                </a:solidFill>
                <a:latin typeface="Times New Roman"/>
                <a:cs typeface="Times New Roman"/>
              </a:rPr>
              <a:t>every security</a:t>
            </a:r>
            <a:r>
              <a:rPr sz="2800" b="1" strike="sngStrike" spc="-10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strike="sng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s</a:t>
            </a:r>
            <a:r>
              <a:rPr sz="2800" b="1" u="dbl" strike="noStrike" spc="-5" dirty="0">
                <a:solidFill>
                  <a:srgbClr val="FF00FF"/>
                </a:solidFill>
                <a:uFill>
                  <a:solidFill>
                    <a:srgbClr val="C3A293"/>
                  </a:solidFill>
                </a:uFill>
                <a:latin typeface="Times New Roman"/>
                <a:cs typeface="Times New Roman"/>
              </a:rPr>
              <a:t>ha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ll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not  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be </a:t>
            </a:r>
            <a:r>
              <a:rPr sz="2800" b="1" strike="noStrike" spc="-95" dirty="0">
                <a:solidFill>
                  <a:srgbClr val="FF00FF"/>
                </a:solidFill>
                <a:latin typeface="Times New Roman"/>
                <a:cs typeface="Times New Roman"/>
              </a:rPr>
              <a:t>les</a:t>
            </a:r>
            <a:r>
              <a:rPr sz="2800" b="1" strike="dblStrike" spc="-95" dirty="0">
                <a:solidFill>
                  <a:srgbClr val="FF00FF"/>
                </a:solidFill>
                <a:latin typeface="Times New Roman"/>
                <a:cs typeface="Times New Roman"/>
              </a:rPr>
              <a:t>s </a:t>
            </a:r>
            <a:r>
              <a:rPr sz="2800" b="1" strike="dbl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han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5% of 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the nominal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amount o</a:t>
            </a:r>
            <a:r>
              <a:rPr sz="2800" b="1" u="sng" strike="noStrike" dirty="0">
                <a:solidFill>
                  <a:srgbClr val="FF00FF"/>
                </a:solidFill>
                <a:uFill>
                  <a:solidFill>
                    <a:srgbClr val="BF936D"/>
                  </a:solidFill>
                </a:uFill>
                <a:latin typeface="Times New Roman"/>
                <a:cs typeface="Times New Roman"/>
              </a:rPr>
              <a:t>f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u="dbl" strike="noStrike" spc="-5" dirty="0">
                <a:solidFill>
                  <a:srgbClr val="FF00FF"/>
                </a:solidFill>
                <a:uFill>
                  <a:solidFill>
                    <a:srgbClr val="C09674"/>
                  </a:solidFill>
                </a:uFill>
                <a:latin typeface="Times New Roman"/>
                <a:cs typeface="Times New Roman"/>
              </a:rPr>
              <a:t>th</a:t>
            </a:r>
            <a:r>
              <a:rPr sz="2800" b="1" strike="sng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e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strike="sng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se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cur</a:t>
            </a:r>
            <a:r>
              <a:rPr sz="2800" b="1" u="dbl" strike="dblStrike" spc="-5" dirty="0">
                <a:solidFill>
                  <a:srgbClr val="FF00FF"/>
                </a:solidFill>
                <a:uFill>
                  <a:solidFill>
                    <a:srgbClr val="C09674"/>
                  </a:solidFill>
                </a:uFill>
                <a:latin typeface="Times New Roman"/>
                <a:cs typeface="Times New Roman"/>
              </a:rPr>
              <a:t>i</a:t>
            </a:r>
            <a:r>
              <a:rPr sz="2800" b="1" strike="dbl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y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or  </a:t>
            </a:r>
            <a:r>
              <a:rPr sz="2800" b="1" strike="noStrike" spc="-10" dirty="0">
                <a:solidFill>
                  <a:srgbClr val="FF00FF"/>
                </a:solidFill>
                <a:latin typeface="Times New Roman"/>
                <a:cs typeface="Times New Roman"/>
              </a:rPr>
              <a:t>such 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other </a:t>
            </a:r>
            <a:r>
              <a:rPr sz="2800" b="1" strike="noStrike" dirty="0">
                <a:solidFill>
                  <a:srgbClr val="FF00FF"/>
                </a:solidFill>
                <a:latin typeface="Times New Roman"/>
                <a:cs typeface="Times New Roman"/>
              </a:rPr>
              <a:t>% or amount as may </a:t>
            </a:r>
            <a:r>
              <a:rPr sz="2800" b="1" strike="noStrike" spc="-135" dirty="0">
                <a:solidFill>
                  <a:srgbClr val="FF00FF"/>
                </a:solidFill>
                <a:latin typeface="Times New Roman"/>
                <a:cs typeface="Times New Roman"/>
              </a:rPr>
              <a:t>be</a:t>
            </a:r>
            <a:r>
              <a:rPr sz="2800" b="1" u="sng" strike="noStrike" spc="-135" dirty="0">
                <a:solidFill>
                  <a:srgbClr val="FF00FF"/>
                </a:solidFill>
                <a:uFill>
                  <a:solidFill>
                    <a:srgbClr val="BD8852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strike="sng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spe</a:t>
            </a:r>
            <a:r>
              <a:rPr sz="2800" b="1" strike="noStrike" spc="-5" dirty="0">
                <a:solidFill>
                  <a:srgbClr val="FF00FF"/>
                </a:solidFill>
                <a:latin typeface="Times New Roman"/>
                <a:cs typeface="Times New Roman"/>
              </a:rPr>
              <a:t>cified by</a:t>
            </a:r>
            <a:r>
              <a:rPr sz="2800" b="1" strike="noStrike" spc="-305" dirty="0">
                <a:solidFill>
                  <a:srgbClr val="FF00FF"/>
                </a:solidFill>
                <a:latin typeface="Times New Roman"/>
                <a:cs typeface="Times New Roman"/>
              </a:rPr>
              <a:t> </a:t>
            </a:r>
            <a:r>
              <a:rPr sz="2800" b="1" strike="noStrike" spc="-10" dirty="0">
                <a:solidFill>
                  <a:srgbClr val="FF00FF"/>
                </a:solidFill>
                <a:latin typeface="Times New Roman"/>
                <a:cs typeface="Times New Roman"/>
              </a:rPr>
              <a:t>SE</a:t>
            </a:r>
            <a:r>
              <a:rPr sz="2800" b="1" u="dbl" strike="dblStrike" spc="-10" dirty="0">
                <a:solidFill>
                  <a:srgbClr val="FF00FF"/>
                </a:solidFill>
                <a:uFill>
                  <a:solidFill>
                    <a:srgbClr val="BD874F"/>
                  </a:solidFill>
                </a:uFill>
                <a:latin typeface="Times New Roman"/>
                <a:cs typeface="Times New Roman"/>
              </a:rPr>
              <a:t>B</a:t>
            </a:r>
            <a:r>
              <a:rPr sz="2800" b="1" strike="noStrike" spc="-10" dirty="0">
                <a:solidFill>
                  <a:srgbClr val="FF00FF"/>
                </a:solidFill>
                <a:latin typeface="Times New Roman"/>
                <a:cs typeface="Times New Roman"/>
              </a:rPr>
              <a:t>I.</a:t>
            </a:r>
            <a:endParaRPr sz="2800">
              <a:latin typeface="Times New Roman"/>
              <a:cs typeface="Times New Roman"/>
            </a:endParaRPr>
          </a:p>
          <a:p>
            <a:pPr marL="883919">
              <a:lnSpc>
                <a:spcPct val="100000"/>
              </a:lnSpc>
            </a:pP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If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the minimum amount is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not subscribed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and</a:t>
            </a:r>
            <a:r>
              <a:rPr sz="2800" b="1" spc="-7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24" name="object 1724"/>
          <p:cNvSpPr txBox="1"/>
          <p:nvPr/>
        </p:nvSpPr>
        <p:spPr>
          <a:xfrm>
            <a:off x="63500" y="5563870"/>
            <a:ext cx="880618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7657465" algn="l"/>
              </a:tabLst>
            </a:pP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sum payable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on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application is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not</a:t>
            </a:r>
            <a:r>
              <a:rPr sz="2800" b="1" spc="8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AF4F"/>
                </a:solidFill>
                <a:latin typeface="Times New Roman"/>
                <a:cs typeface="Times New Roman"/>
              </a:rPr>
              <a:t>received</a:t>
            </a:r>
            <a:r>
              <a:rPr sz="2800" b="1" spc="1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00AF4F"/>
                </a:solidFill>
                <a:latin typeface="Times New Roman"/>
                <a:cs typeface="Times New Roman"/>
              </a:rPr>
              <a:t>within	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30</a:t>
            </a:r>
            <a:r>
              <a:rPr sz="2800" b="1" spc="-10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days  from the date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of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issue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of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the prospectus,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or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such</a:t>
            </a:r>
            <a:r>
              <a:rPr sz="2800" b="1" spc="-7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other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25" name="object 1725"/>
          <p:cNvSpPr txBox="1"/>
          <p:nvPr/>
        </p:nvSpPr>
        <p:spPr>
          <a:xfrm>
            <a:off x="63500" y="6417309"/>
            <a:ext cx="60204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period </a:t>
            </a:r>
            <a:r>
              <a:rPr sz="2800" b="1" dirty="0">
                <a:solidFill>
                  <a:srgbClr val="00AF4F"/>
                </a:solidFill>
                <a:latin typeface="Times New Roman"/>
                <a:cs typeface="Times New Roman"/>
              </a:rPr>
              <a:t>as may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be specified </a:t>
            </a:r>
            <a:r>
              <a:rPr sz="2800" b="1" spc="5" dirty="0">
                <a:solidFill>
                  <a:srgbClr val="00AF4F"/>
                </a:solidFill>
                <a:latin typeface="Times New Roman"/>
                <a:cs typeface="Times New Roman"/>
              </a:rPr>
              <a:t>by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SEBI,</a:t>
            </a:r>
            <a:r>
              <a:rPr sz="2800" b="1" spc="-13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84020" y="795019"/>
              <a:ext cx="6344920" cy="0"/>
            </a:xfrm>
            <a:custGeom>
              <a:avLst/>
              <a:gdLst/>
              <a:ahLst/>
              <a:cxnLst/>
              <a:rect l="l" t="t" r="r" b="b"/>
              <a:pathLst>
                <a:path w="6344920">
                  <a:moveTo>
                    <a:pt x="0" y="0"/>
                  </a:moveTo>
                  <a:lnTo>
                    <a:pt x="6344920" y="0"/>
                  </a:lnTo>
                </a:path>
              </a:pathLst>
            </a:custGeom>
            <a:ln w="3302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644650" y="147320"/>
            <a:ext cx="636397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5" dirty="0">
                <a:solidFill>
                  <a:srgbClr val="FF0000"/>
                </a:solidFill>
                <a:latin typeface="Bookman Old Style"/>
                <a:cs typeface="Bookman Old Style"/>
              </a:rPr>
              <a:t>Types </a:t>
            </a:r>
            <a:r>
              <a:rPr sz="4400" b="1" dirty="0">
                <a:solidFill>
                  <a:srgbClr val="FF0000"/>
                </a:solidFill>
                <a:latin typeface="Bookman Old Style"/>
                <a:cs typeface="Bookman Old Style"/>
              </a:rPr>
              <a:t>of</a:t>
            </a:r>
            <a:r>
              <a:rPr sz="4400" b="1" spc="-75" dirty="0">
                <a:solidFill>
                  <a:srgbClr val="FF0000"/>
                </a:solidFill>
                <a:latin typeface="Bookman Old Style"/>
                <a:cs typeface="Bookman Old Style"/>
              </a:rPr>
              <a:t> </a:t>
            </a:r>
            <a:r>
              <a:rPr sz="4400" b="1" spc="-5" dirty="0">
                <a:solidFill>
                  <a:srgbClr val="FF0000"/>
                </a:solidFill>
                <a:latin typeface="Bookman Old Style"/>
                <a:cs typeface="Bookman Old Style"/>
              </a:rPr>
              <a:t>Subscription</a:t>
            </a:r>
            <a:endParaRPr sz="4400">
              <a:latin typeface="Bookman Old Style"/>
              <a:cs typeface="Bookman Old Style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640839" y="751840"/>
            <a:ext cx="6377940" cy="1228090"/>
            <a:chOff x="1640839" y="751840"/>
            <a:chExt cx="6377940" cy="1228090"/>
          </a:xfrm>
        </p:grpSpPr>
        <p:sp>
          <p:nvSpPr>
            <p:cNvPr id="11" name="object 11"/>
            <p:cNvSpPr/>
            <p:nvPr/>
          </p:nvSpPr>
          <p:spPr>
            <a:xfrm>
              <a:off x="1657349" y="768350"/>
              <a:ext cx="6344920" cy="0"/>
            </a:xfrm>
            <a:custGeom>
              <a:avLst/>
              <a:gdLst/>
              <a:ahLst/>
              <a:cxnLst/>
              <a:rect l="l" t="t" r="r" b="b"/>
              <a:pathLst>
                <a:path w="6344920">
                  <a:moveTo>
                    <a:pt x="0" y="0"/>
                  </a:moveTo>
                  <a:lnTo>
                    <a:pt x="6344920" y="0"/>
                  </a:lnTo>
                </a:path>
              </a:pathLst>
            </a:custGeom>
            <a:ln w="3302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70709" y="913130"/>
              <a:ext cx="5943600" cy="609600"/>
            </a:xfrm>
            <a:custGeom>
              <a:avLst/>
              <a:gdLst/>
              <a:ahLst/>
              <a:cxnLst/>
              <a:rect l="l" t="t" r="r" b="b"/>
              <a:pathLst>
                <a:path w="5943600" h="609600">
                  <a:moveTo>
                    <a:pt x="2895600" y="0"/>
                  </a:moveTo>
                  <a:lnTo>
                    <a:pt x="2895600" y="609600"/>
                  </a:lnTo>
                </a:path>
                <a:path w="5943600" h="609600">
                  <a:moveTo>
                    <a:pt x="0" y="533400"/>
                  </a:moveTo>
                  <a:lnTo>
                    <a:pt x="5943599" y="5334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70709" y="1447800"/>
              <a:ext cx="0" cy="387350"/>
            </a:xfrm>
            <a:custGeom>
              <a:avLst/>
              <a:gdLst/>
              <a:ahLst/>
              <a:cxnLst/>
              <a:rect l="l" t="t" r="r" b="b"/>
              <a:pathLst>
                <a:path h="387350">
                  <a:moveTo>
                    <a:pt x="0" y="0"/>
                  </a:moveTo>
                  <a:lnTo>
                    <a:pt x="0" y="38735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32609" y="1830070"/>
              <a:ext cx="74930" cy="74930"/>
            </a:xfrm>
            <a:custGeom>
              <a:avLst/>
              <a:gdLst/>
              <a:ahLst/>
              <a:cxnLst/>
              <a:rect l="l" t="t" r="r" b="b"/>
              <a:pathLst>
                <a:path w="74930" h="74930">
                  <a:moveTo>
                    <a:pt x="74929" y="0"/>
                  </a:moveTo>
                  <a:lnTo>
                    <a:pt x="0" y="0"/>
                  </a:lnTo>
                  <a:lnTo>
                    <a:pt x="38100" y="74929"/>
                  </a:lnTo>
                  <a:lnTo>
                    <a:pt x="749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738110" y="1446530"/>
              <a:ext cx="0" cy="462280"/>
            </a:xfrm>
            <a:custGeom>
              <a:avLst/>
              <a:gdLst/>
              <a:ahLst/>
              <a:cxnLst/>
              <a:rect l="l" t="t" r="r" b="b"/>
              <a:pathLst>
                <a:path h="462280">
                  <a:moveTo>
                    <a:pt x="0" y="0"/>
                  </a:moveTo>
                  <a:lnTo>
                    <a:pt x="0" y="462280"/>
                  </a:lnTo>
                </a:path>
              </a:pathLst>
            </a:custGeom>
            <a:ln w="88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700010" y="1903729"/>
              <a:ext cx="74930" cy="76200"/>
            </a:xfrm>
            <a:custGeom>
              <a:avLst/>
              <a:gdLst/>
              <a:ahLst/>
              <a:cxnLst/>
              <a:rect l="l" t="t" r="r" b="b"/>
              <a:pathLst>
                <a:path w="74929" h="76200">
                  <a:moveTo>
                    <a:pt x="7493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493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52780" y="1785620"/>
            <a:ext cx="31121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1)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From the</a:t>
            </a:r>
            <a:r>
              <a:rPr sz="2400" b="1" spc="1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point</a:t>
            </a:r>
            <a:endParaRPr sz="2400">
              <a:latin typeface="Times New Roman"/>
              <a:cs typeface="Times New Roman"/>
            </a:endParaRPr>
          </a:p>
          <a:p>
            <a:pPr marL="12700" marR="5080" indent="178816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view of  </a:t>
            </a:r>
            <a:r>
              <a:rPr sz="2400" b="1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Number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</a:t>
            </a:r>
            <a:r>
              <a:rPr sz="24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shares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62979" y="1784350"/>
            <a:ext cx="26619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2)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From the point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 view of </a:t>
            </a:r>
            <a:r>
              <a:rPr sz="2400" b="1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Price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 each</a:t>
            </a:r>
            <a:r>
              <a:rPr sz="24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share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67739" y="2979420"/>
            <a:ext cx="70973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2800" b="1" u="heavy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2800" b="1" u="heavy" spc="-10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From </a:t>
            </a:r>
            <a:r>
              <a:rPr sz="2800" b="1" u="heavy" spc="-5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sz="2800" b="1" u="heavy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point of </a:t>
            </a:r>
            <a:r>
              <a:rPr sz="2800" b="1" u="heavy" spc="-5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view </a:t>
            </a:r>
            <a:r>
              <a:rPr sz="2800" b="1" u="heavy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 </a:t>
            </a:r>
            <a:r>
              <a:rPr sz="2800" b="1" u="heavy" spc="-5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Number </a:t>
            </a:r>
            <a:r>
              <a:rPr sz="2800" b="1" u="heavy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800" b="1" u="heavy" spc="-125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solidFill>
                  <a:srgbClr val="9900FF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Shares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11200" y="3766820"/>
            <a:ext cx="194881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Offered</a:t>
            </a:r>
            <a:r>
              <a:rPr sz="2400" b="1" spc="-75" dirty="0">
                <a:solidFill>
                  <a:srgbClr val="CC3399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shares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02000" y="3690620"/>
            <a:ext cx="50374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98065" algn="l"/>
              </a:tabLst>
            </a:pP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Applied</a:t>
            </a: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shares	Type </a:t>
            </a: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of</a:t>
            </a:r>
            <a:r>
              <a:rPr sz="2400" b="1" spc="-55" dirty="0">
                <a:solidFill>
                  <a:srgbClr val="CC3399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Subscription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1379219" y="4191000"/>
          <a:ext cx="7018020" cy="2412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4310"/>
                <a:gridCol w="2590800"/>
                <a:gridCol w="2962910"/>
              </a:tblGrid>
              <a:tr h="514379">
                <a:tc>
                  <a:txBody>
                    <a:bodyPr/>
                    <a:lstStyle/>
                    <a:p>
                      <a:pPr marR="149860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1)10,000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/>
                </a:tc>
                <a:tc>
                  <a:txBody>
                    <a:bodyPr/>
                    <a:lstStyle/>
                    <a:p>
                      <a:pPr marR="510540" algn="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/>
                </a:tc>
                <a:tc>
                  <a:txBody>
                    <a:bodyPr/>
                    <a:lstStyle/>
                    <a:p>
                      <a:pPr marL="472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400" b="1" spc="-5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Par</a:t>
                      </a:r>
                      <a:r>
                        <a:rPr sz="2400" b="1" spc="-15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Subscription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/>
                </a:tc>
              </a:tr>
              <a:tr h="571500">
                <a:tc>
                  <a:txBody>
                    <a:bodyPr/>
                    <a:lstStyle/>
                    <a:p>
                      <a:pPr marR="148590" algn="ctr">
                        <a:lnSpc>
                          <a:spcPct val="100000"/>
                        </a:lnSpc>
                        <a:spcBef>
                          <a:spcPts val="509"/>
                        </a:spcBef>
                        <a:tabLst>
                          <a:tab pos="405765" algn="l"/>
                        </a:tabLst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2)	10,000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64769" marB="0"/>
                </a:tc>
                <a:tc>
                  <a:txBody>
                    <a:bodyPr/>
                    <a:lstStyle/>
                    <a:p>
                      <a:pPr marR="511175" algn="r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8,000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64769" marB="0"/>
                </a:tc>
                <a:tc>
                  <a:txBody>
                    <a:bodyPr/>
                    <a:lstStyle/>
                    <a:p>
                      <a:pPr marL="24384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2400" b="1" spc="-10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Under</a:t>
                      </a:r>
                      <a:r>
                        <a:rPr sz="2400" b="1" spc="-15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Subscription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64769" marB="0"/>
                </a:tc>
              </a:tr>
              <a:tr h="895320">
                <a:tc>
                  <a:txBody>
                    <a:bodyPr/>
                    <a:lstStyle/>
                    <a:p>
                      <a:pPr marR="148590" algn="ctr">
                        <a:lnSpc>
                          <a:spcPct val="100000"/>
                        </a:lnSpc>
                        <a:spcBef>
                          <a:spcPts val="810"/>
                        </a:spcBef>
                        <a:tabLst>
                          <a:tab pos="405765" algn="l"/>
                        </a:tabLst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3)	10,000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/>
                </a:tc>
                <a:tc>
                  <a:txBody>
                    <a:bodyPr/>
                    <a:lstStyle/>
                    <a:p>
                      <a:pPr marR="510540" algn="r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102870" marB="0"/>
                </a:tc>
                <a:tc>
                  <a:txBody>
                    <a:bodyPr/>
                    <a:lstStyle/>
                    <a:p>
                      <a:pPr marL="243840">
                        <a:lnSpc>
                          <a:spcPct val="100000"/>
                        </a:lnSpc>
                        <a:spcBef>
                          <a:spcPts val="209"/>
                        </a:spcBef>
                        <a:tabLst>
                          <a:tab pos="1056005" algn="l"/>
                        </a:tabLst>
                      </a:pPr>
                      <a:r>
                        <a:rPr sz="24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Over	</a:t>
                      </a:r>
                      <a:r>
                        <a:rPr sz="2400" b="1" spc="-5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Subscription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26669" marB="0"/>
                </a:tc>
              </a:tr>
              <a:tr h="4308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2335"/>
                        </a:lnSpc>
                        <a:spcBef>
                          <a:spcPts val="960"/>
                        </a:spcBef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21920" marB="0"/>
                </a:tc>
              </a:tr>
            </a:tbl>
          </a:graphicData>
        </a:graphic>
      </p:graphicFrame>
      <p:sp>
        <p:nvSpPr>
          <p:cNvPr id="23" name="object 23"/>
          <p:cNvSpPr/>
          <p:nvPr/>
        </p:nvSpPr>
        <p:spPr>
          <a:xfrm>
            <a:off x="561340" y="3733800"/>
            <a:ext cx="8153400" cy="2438400"/>
          </a:xfrm>
          <a:custGeom>
            <a:avLst/>
            <a:gdLst/>
            <a:ahLst/>
            <a:cxnLst/>
            <a:rect l="l" t="t" r="r" b="b"/>
            <a:pathLst>
              <a:path w="8153400" h="2438400">
                <a:moveTo>
                  <a:pt x="2282190" y="0"/>
                </a:moveTo>
                <a:lnTo>
                  <a:pt x="2282190" y="2438400"/>
                </a:lnTo>
              </a:path>
              <a:path w="8153400" h="2438400">
                <a:moveTo>
                  <a:pt x="4872990" y="0"/>
                </a:moveTo>
                <a:lnTo>
                  <a:pt x="4872990" y="2438400"/>
                </a:lnTo>
              </a:path>
              <a:path w="8153400" h="2438400">
                <a:moveTo>
                  <a:pt x="0" y="457200"/>
                </a:moveTo>
                <a:lnTo>
                  <a:pt x="8153400" y="4572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225790" y="6281420"/>
            <a:ext cx="1524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8600" rIns="0" bIns="0" rtlCol="0">
            <a:spAutoFit/>
          </a:bodyPr>
          <a:lstStyle/>
          <a:p>
            <a:pPr marL="242570" marR="5080">
              <a:lnSpc>
                <a:spcPct val="100000"/>
              </a:lnSpc>
              <a:spcBef>
                <a:spcPts val="100"/>
              </a:spcBef>
            </a:pPr>
            <a:r>
              <a:rPr dirty="0"/>
              <a:t>Under the </a:t>
            </a:r>
            <a:r>
              <a:rPr spc="-5" dirty="0"/>
              <a:t>first category </a:t>
            </a:r>
            <a:r>
              <a:rPr dirty="0"/>
              <a:t>the company </a:t>
            </a:r>
            <a:r>
              <a:rPr spc="-10" dirty="0"/>
              <a:t>will </a:t>
            </a:r>
            <a:r>
              <a:rPr spc="-5" dirty="0"/>
              <a:t>allot full </a:t>
            </a:r>
            <a:r>
              <a:rPr dirty="0"/>
              <a:t>10,000 </a:t>
            </a:r>
            <a:r>
              <a:rPr spc="-5" dirty="0"/>
              <a:t>shares </a:t>
            </a:r>
            <a:r>
              <a:rPr spc="5" dirty="0"/>
              <a:t>to </a:t>
            </a:r>
            <a:r>
              <a:rPr dirty="0"/>
              <a:t>the  </a:t>
            </a:r>
            <a:r>
              <a:rPr spc="-5" dirty="0"/>
              <a:t>applicants.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11480" y="1394459"/>
            <a:ext cx="8411210" cy="1098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Under the 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second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category the company 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will allot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only 8,000 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shares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to the  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applicants.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Under</a:t>
            </a:r>
            <a:r>
              <a:rPr sz="2000" b="1" spc="9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the</a:t>
            </a:r>
            <a:r>
              <a:rPr sz="2000" b="1" spc="9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third</a:t>
            </a:r>
            <a:r>
              <a:rPr sz="2000" b="1" spc="10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category</a:t>
            </a:r>
            <a:r>
              <a:rPr sz="2000" b="1" spc="1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the</a:t>
            </a:r>
            <a:r>
              <a:rPr sz="2000" b="1" spc="9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company</a:t>
            </a:r>
            <a:r>
              <a:rPr sz="2000" b="1" spc="1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will</a:t>
            </a:r>
            <a:r>
              <a:rPr sz="2000" b="1" spc="9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allot</a:t>
            </a:r>
            <a:r>
              <a:rPr sz="2000" b="1" spc="10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only</a:t>
            </a:r>
            <a:r>
              <a:rPr sz="2000" b="1" spc="1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10,000</a:t>
            </a:r>
            <a:r>
              <a:rPr sz="2000" b="1" spc="10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shares</a:t>
            </a:r>
            <a:r>
              <a:rPr sz="2000" b="1" spc="9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although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1480" y="2467609"/>
            <a:ext cx="84118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52775" algn="l"/>
              </a:tabLst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the  company</a:t>
            </a:r>
            <a:r>
              <a:rPr sz="2000" b="1" spc="10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had</a:t>
            </a:r>
            <a:r>
              <a:rPr sz="2000" b="1" spc="29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received	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application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for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12,000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shares.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Now</a:t>
            </a:r>
            <a:r>
              <a:rPr sz="2000" b="1" spc="16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what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about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1480" y="2613659"/>
            <a:ext cx="8411210" cy="1720850"/>
          </a:xfrm>
          <a:prstGeom prst="rect">
            <a:avLst/>
          </a:prstGeom>
        </p:spPr>
        <p:txBody>
          <a:bodyPr vert="horz" wrap="square" lIns="0" tIns="1714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the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excess share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money (2,000) 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shares</a:t>
            </a:r>
            <a:r>
              <a:rPr sz="2000" b="1" spc="1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1250"/>
              </a:spcBef>
              <a:tabLst>
                <a:tab pos="6146800" algn="l"/>
              </a:tabLst>
            </a:pP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The company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can utilize the excess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share money </a:t>
            </a:r>
            <a:r>
              <a:rPr sz="2000" b="1" spc="2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sz="2000" b="1" spc="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the	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following three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ways 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which are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as</a:t>
            </a:r>
            <a:r>
              <a:rPr sz="2000" b="1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follows: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sz="2000" b="1" dirty="0">
                <a:latin typeface="Times New Roman"/>
                <a:cs typeface="Times New Roman"/>
              </a:rPr>
              <a:t>1) </a:t>
            </a:r>
            <a:r>
              <a:rPr sz="2000" b="1" dirty="0">
                <a:solidFill>
                  <a:srgbClr val="9900FF"/>
                </a:solidFill>
                <a:latin typeface="Times New Roman"/>
                <a:cs typeface="Times New Roman"/>
              </a:rPr>
              <a:t>Reject or </a:t>
            </a:r>
            <a:r>
              <a:rPr sz="20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refund </a:t>
            </a:r>
            <a:r>
              <a:rPr sz="2000" b="1" dirty="0">
                <a:solidFill>
                  <a:srgbClr val="9900FF"/>
                </a:solidFill>
                <a:latin typeface="Times New Roman"/>
                <a:cs typeface="Times New Roman"/>
              </a:rPr>
              <a:t>the </a:t>
            </a:r>
            <a:r>
              <a:rPr sz="20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excess share </a:t>
            </a:r>
            <a:r>
              <a:rPr sz="2000" b="1" dirty="0">
                <a:solidFill>
                  <a:srgbClr val="9900FF"/>
                </a:solidFill>
                <a:latin typeface="Times New Roman"/>
                <a:cs typeface="Times New Roman"/>
              </a:rPr>
              <a:t>money (2,000) to the</a:t>
            </a:r>
            <a:r>
              <a:rPr sz="2000" b="1" spc="95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applicants.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02739" y="4927600"/>
            <a:ext cx="10579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A</a:t>
            </a:r>
            <a:r>
              <a:rPr sz="2400" b="1" spc="-10" dirty="0">
                <a:latin typeface="Times New Roman"/>
                <a:cs typeface="Times New Roman"/>
              </a:rPr>
              <a:t>pp</a:t>
            </a:r>
            <a:r>
              <a:rPr sz="2400" b="1" dirty="0">
                <a:latin typeface="Times New Roman"/>
                <a:cs typeface="Times New Roman"/>
              </a:rPr>
              <a:t>lied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83940" y="4927600"/>
            <a:ext cx="974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Alloted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31740" y="4927600"/>
            <a:ext cx="18453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Excess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Shares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93940" y="4927600"/>
            <a:ext cx="9899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Re</a:t>
            </a:r>
            <a:r>
              <a:rPr sz="2400" b="1" spc="5" dirty="0">
                <a:latin typeface="Times New Roman"/>
                <a:cs typeface="Times New Roman"/>
              </a:rPr>
              <a:t>f</a:t>
            </a:r>
            <a:r>
              <a:rPr sz="2400" b="1" spc="-10" dirty="0">
                <a:latin typeface="Times New Roman"/>
                <a:cs typeface="Times New Roman"/>
              </a:rPr>
              <a:t>un</a:t>
            </a:r>
            <a:r>
              <a:rPr sz="2400" b="1" dirty="0">
                <a:latin typeface="Times New Roman"/>
                <a:cs typeface="Times New Roman"/>
              </a:rPr>
              <a:t>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971800" y="4800600"/>
            <a:ext cx="4116070" cy="1367790"/>
          </a:xfrm>
          <a:custGeom>
            <a:avLst/>
            <a:gdLst/>
            <a:ahLst/>
            <a:cxnLst/>
            <a:rect l="l" t="t" r="r" b="b"/>
            <a:pathLst>
              <a:path w="4116070" h="1367789">
                <a:moveTo>
                  <a:pt x="0" y="85089"/>
                </a:moveTo>
                <a:lnTo>
                  <a:pt x="1269" y="1367790"/>
                </a:lnTo>
              </a:path>
              <a:path w="4116070" h="1367789">
                <a:moveTo>
                  <a:pt x="1905000" y="0"/>
                </a:moveTo>
                <a:lnTo>
                  <a:pt x="1906270" y="1367790"/>
                </a:lnTo>
              </a:path>
              <a:path w="4116070" h="1367789">
                <a:moveTo>
                  <a:pt x="4114800" y="85089"/>
                </a:moveTo>
                <a:lnTo>
                  <a:pt x="4116070" y="136779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743710" y="5461000"/>
            <a:ext cx="863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12,000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31540" y="5750559"/>
            <a:ext cx="863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10,000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65140" y="5384800"/>
            <a:ext cx="711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2,000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34909" y="5384800"/>
            <a:ext cx="711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CC3399"/>
                </a:solidFill>
                <a:latin typeface="Times New Roman"/>
                <a:cs typeface="Times New Roman"/>
              </a:rPr>
              <a:t>2,000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62000" y="5407659"/>
            <a:ext cx="8001000" cy="0"/>
          </a:xfrm>
          <a:custGeom>
            <a:avLst/>
            <a:gdLst/>
            <a:ahLst/>
            <a:cxnLst/>
            <a:rect l="l" t="t" r="r" b="b"/>
            <a:pathLst>
              <a:path w="8001000">
                <a:moveTo>
                  <a:pt x="0" y="0"/>
                </a:moveTo>
                <a:lnTo>
                  <a:pt x="800100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225790" y="6281420"/>
            <a:ext cx="1524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83540" y="337820"/>
            <a:ext cx="78219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0000"/>
                </a:solidFill>
              </a:rPr>
              <a:t>2) </a:t>
            </a:r>
            <a:r>
              <a:rPr sz="2400" spc="-5" dirty="0">
                <a:solidFill>
                  <a:srgbClr val="FF0000"/>
                </a:solidFill>
              </a:rPr>
              <a:t>Transfer the excess share money </a:t>
            </a:r>
            <a:r>
              <a:rPr sz="2400" dirty="0">
                <a:solidFill>
                  <a:srgbClr val="FF0000"/>
                </a:solidFill>
              </a:rPr>
              <a:t>(2,000) to </a:t>
            </a:r>
            <a:r>
              <a:rPr sz="2400" spc="-5" dirty="0">
                <a:solidFill>
                  <a:srgbClr val="FF0000"/>
                </a:solidFill>
              </a:rPr>
              <a:t>the next</a:t>
            </a:r>
            <a:r>
              <a:rPr sz="2400" spc="35" dirty="0">
                <a:solidFill>
                  <a:srgbClr val="FF0000"/>
                </a:solidFill>
              </a:rPr>
              <a:t> </a:t>
            </a:r>
            <a:r>
              <a:rPr sz="2400" spc="5" dirty="0">
                <a:solidFill>
                  <a:srgbClr val="FF0000"/>
                </a:solidFill>
              </a:rPr>
              <a:t>stage</a:t>
            </a:r>
            <a:r>
              <a:rPr sz="2400" b="0" spc="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84630" y="1176020"/>
            <a:ext cx="745235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19225" algn="l"/>
                <a:tab pos="2825115" algn="l"/>
              </a:tabLst>
            </a:pP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Applied	Alloted	Excess </a:t>
            </a:r>
            <a:r>
              <a:rPr sz="24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SharesTransfer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next</a:t>
            </a:r>
            <a:r>
              <a:rPr sz="2400" b="1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stage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149090" y="1219200"/>
            <a:ext cx="1898650" cy="1524000"/>
          </a:xfrm>
          <a:custGeom>
            <a:avLst/>
            <a:gdLst/>
            <a:ahLst/>
            <a:cxnLst/>
            <a:rect l="l" t="t" r="r" b="b"/>
            <a:pathLst>
              <a:path w="1898650" h="1524000">
                <a:moveTo>
                  <a:pt x="0" y="0"/>
                </a:moveTo>
                <a:lnTo>
                  <a:pt x="0" y="1447800"/>
                </a:lnTo>
              </a:path>
              <a:path w="1898650" h="1524000">
                <a:moveTo>
                  <a:pt x="1898650" y="76200"/>
                </a:moveTo>
                <a:lnTo>
                  <a:pt x="1898650" y="15240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526539" y="2014220"/>
            <a:ext cx="39052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06115" algn="l"/>
              </a:tabLst>
            </a:pPr>
            <a:r>
              <a:rPr sz="2400" b="1" dirty="0">
                <a:latin typeface="Times New Roman"/>
                <a:cs typeface="Times New Roman"/>
              </a:rPr>
              <a:t>12,000	2,000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6200" y="1219200"/>
            <a:ext cx="9067800" cy="4648200"/>
          </a:xfrm>
          <a:custGeom>
            <a:avLst/>
            <a:gdLst/>
            <a:ahLst/>
            <a:cxnLst/>
            <a:rect l="l" t="t" r="r" b="b"/>
            <a:pathLst>
              <a:path w="9067800" h="4648200">
                <a:moveTo>
                  <a:pt x="1295400" y="533400"/>
                </a:moveTo>
                <a:lnTo>
                  <a:pt x="8229600" y="533400"/>
                </a:lnTo>
              </a:path>
              <a:path w="9067800" h="4648200">
                <a:moveTo>
                  <a:pt x="2526030" y="0"/>
                </a:moveTo>
                <a:lnTo>
                  <a:pt x="2526030" y="1447800"/>
                </a:lnTo>
              </a:path>
              <a:path w="9067800" h="4648200">
                <a:moveTo>
                  <a:pt x="2877820" y="2667000"/>
                </a:moveTo>
                <a:lnTo>
                  <a:pt x="2877820" y="4495800"/>
                </a:lnTo>
              </a:path>
              <a:path w="9067800" h="4648200">
                <a:moveTo>
                  <a:pt x="4724400" y="2743200"/>
                </a:moveTo>
                <a:lnTo>
                  <a:pt x="4724400" y="4648200"/>
                </a:lnTo>
              </a:path>
              <a:path w="9067800" h="4648200">
                <a:moveTo>
                  <a:pt x="0" y="3124200"/>
                </a:moveTo>
                <a:lnTo>
                  <a:pt x="9067800" y="3124200"/>
                </a:lnTo>
              </a:path>
              <a:path w="9067800" h="4648200">
                <a:moveTo>
                  <a:pt x="1682750" y="2743200"/>
                </a:moveTo>
                <a:lnTo>
                  <a:pt x="1682750" y="44958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032760" y="1938020"/>
            <a:ext cx="51485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49445" algn="l"/>
              </a:tabLst>
            </a:pPr>
            <a:r>
              <a:rPr sz="2400" b="1" dirty="0">
                <a:latin typeface="Times New Roman"/>
                <a:cs typeface="Times New Roman"/>
              </a:rPr>
              <a:t>10,000	2,000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0230" y="2776220"/>
            <a:ext cx="8636000" cy="1534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74394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3)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Transfer some share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money to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next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stage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and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some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share  </a:t>
            </a:r>
            <a:r>
              <a:rPr sz="2400" b="1" dirty="0">
                <a:solidFill>
                  <a:srgbClr val="9900FF"/>
                </a:solidFill>
                <a:latin typeface="Times New Roman"/>
                <a:cs typeface="Times New Roman"/>
              </a:rPr>
              <a:t>money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should be</a:t>
            </a:r>
            <a:r>
              <a:rPr sz="2400" b="1" spc="-10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9900FF"/>
                </a:solidFill>
                <a:latin typeface="Times New Roman"/>
                <a:cs typeface="Times New Roman"/>
              </a:rPr>
              <a:t>refunded.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00">
              <a:latin typeface="Times New Roman"/>
              <a:cs typeface="Times New Roman"/>
            </a:endParaRPr>
          </a:p>
          <a:p>
            <a:pPr marL="124460">
              <a:lnSpc>
                <a:spcPct val="100000"/>
              </a:lnSpc>
              <a:tabLst>
                <a:tab pos="1391285" algn="l"/>
                <a:tab pos="2520315" algn="l"/>
                <a:tab pos="5768975" algn="l"/>
              </a:tabLst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Applied	Alloted	Excess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Shares</a:t>
            </a:r>
            <a:r>
              <a:rPr sz="2400" b="1" spc="-1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Refund	Transfer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next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stage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172200" y="3962400"/>
            <a:ext cx="0" cy="1905000"/>
          </a:xfrm>
          <a:custGeom>
            <a:avLst/>
            <a:gdLst/>
            <a:ahLst/>
            <a:cxnLst/>
            <a:rect l="l" t="t" r="r" b="b"/>
            <a:pathLst>
              <a:path h="1905000">
                <a:moveTo>
                  <a:pt x="0" y="0"/>
                </a:moveTo>
                <a:lnTo>
                  <a:pt x="0" y="19050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58800" y="4437380"/>
            <a:ext cx="863600" cy="109220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420"/>
              </a:spcBef>
            </a:pPr>
            <a:r>
              <a:rPr sz="2400" b="1" dirty="0">
                <a:latin typeface="Times New Roman"/>
                <a:cs typeface="Times New Roman"/>
              </a:rPr>
              <a:t>1,000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5" dirty="0">
                <a:latin typeface="Times New Roman"/>
                <a:cs typeface="Times New Roman"/>
              </a:rPr>
              <a:t>1</a:t>
            </a:r>
            <a:r>
              <a:rPr sz="2400" b="1" spc="-10" dirty="0">
                <a:latin typeface="Times New Roman"/>
                <a:cs typeface="Times New Roman"/>
              </a:rPr>
              <a:t>,</a:t>
            </a:r>
            <a:r>
              <a:rPr sz="2400" b="1" spc="5" dirty="0">
                <a:latin typeface="Times New Roman"/>
                <a:cs typeface="Times New Roman"/>
              </a:rPr>
              <a:t>0</a:t>
            </a:r>
            <a:r>
              <a:rPr sz="2400" b="1" spc="-10" dirty="0">
                <a:latin typeface="Times New Roman"/>
                <a:cs typeface="Times New Roman"/>
              </a:rPr>
              <a:t>0</a:t>
            </a:r>
            <a:r>
              <a:rPr sz="2400" b="1" dirty="0">
                <a:latin typeface="Times New Roman"/>
                <a:cs typeface="Times New Roman"/>
              </a:rPr>
              <a:t>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65960" y="4437380"/>
            <a:ext cx="86360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04800">
              <a:lnSpc>
                <a:spcPct val="1458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Nil  </a:t>
            </a:r>
            <a:r>
              <a:rPr sz="2400" b="1" dirty="0">
                <a:latin typeface="Times New Roman"/>
                <a:cs typeface="Times New Roman"/>
              </a:rPr>
              <a:t>10,000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14090" y="4437380"/>
            <a:ext cx="711200" cy="109220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2400" b="1" dirty="0">
                <a:latin typeface="Times New Roman"/>
                <a:cs typeface="Times New Roman"/>
              </a:rPr>
              <a:t>1,000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400" b="1" dirty="0">
                <a:latin typeface="Times New Roman"/>
                <a:cs typeface="Times New Roman"/>
              </a:rPr>
              <a:t>1,000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07940" y="4437380"/>
            <a:ext cx="711200" cy="109220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2400" b="1" dirty="0">
                <a:latin typeface="Times New Roman"/>
                <a:cs typeface="Times New Roman"/>
              </a:rPr>
              <a:t>1,000</a:t>
            </a:r>
            <a:endParaRPr sz="2400">
              <a:latin typeface="Times New Roman"/>
              <a:cs typeface="Times New Roman"/>
            </a:endParaRPr>
          </a:p>
          <a:p>
            <a:pPr marL="165100">
              <a:lnSpc>
                <a:spcPct val="100000"/>
              </a:lnSpc>
              <a:spcBef>
                <a:spcPts val="1320"/>
              </a:spcBef>
            </a:pPr>
            <a:r>
              <a:rPr sz="2400" dirty="0">
                <a:latin typeface="Times New Roman"/>
                <a:cs typeface="Times New Roman"/>
              </a:rPr>
              <a:t>--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84340" y="4513580"/>
            <a:ext cx="711200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820"/>
              </a:spcBef>
            </a:pPr>
            <a:r>
              <a:rPr sz="2400" dirty="0">
                <a:latin typeface="Times New Roman"/>
                <a:cs typeface="Times New Roman"/>
              </a:rPr>
              <a:t>--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b="1" dirty="0">
                <a:latin typeface="Times New Roman"/>
                <a:cs typeface="Times New Roman"/>
              </a:rPr>
              <a:t>1,000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1088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1087119"/>
              <a:ext cx="9144000" cy="15608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2647950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208779"/>
              <a:ext cx="9144000" cy="15608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5769609"/>
              <a:ext cx="9144000" cy="108839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225790" y="6281420"/>
            <a:ext cx="1524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359409" y="33020"/>
            <a:ext cx="805434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14984" algn="l"/>
                <a:tab pos="1583690" algn="l"/>
                <a:tab pos="2332355" algn="l"/>
                <a:tab pos="3470910" algn="l"/>
                <a:tab pos="3967479" algn="l"/>
                <a:tab pos="4975860" algn="l"/>
                <a:tab pos="5472430" algn="l"/>
                <a:tab pos="6616065" algn="l"/>
                <a:tab pos="7112634" algn="l"/>
              </a:tabLst>
            </a:pPr>
            <a:r>
              <a:rPr sz="3200" u="heavy" spc="2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2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)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F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r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o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m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4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t</a:t>
            </a:r>
            <a:r>
              <a:rPr sz="3200" u="heavy" spc="2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h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e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7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p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o</a:t>
            </a:r>
            <a:r>
              <a:rPr sz="3200" u="heavy" spc="2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i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n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t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o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f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v</a:t>
            </a:r>
            <a:r>
              <a:rPr sz="3200" u="heavy" spc="2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i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e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w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o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f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P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r</a:t>
            </a:r>
            <a:r>
              <a:rPr sz="3200" u="heavy" spc="25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i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c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e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o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f</a:t>
            </a:r>
            <a:r>
              <a:rPr sz="3200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	</a:t>
            </a:r>
            <a:r>
              <a:rPr sz="3200" u="heavy" spc="26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e</a:t>
            </a:r>
            <a:r>
              <a:rPr sz="3200" u="heavy" spc="2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a</a:t>
            </a:r>
            <a:r>
              <a:rPr sz="3200" u="heavy" spc="25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c</a:t>
            </a:r>
            <a:r>
              <a:rPr sz="3200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h </a:t>
            </a:r>
            <a:r>
              <a:rPr sz="3200" spc="-5" dirty="0">
                <a:solidFill>
                  <a:srgbClr val="FF0000"/>
                </a:solidFill>
                <a:latin typeface="Impact"/>
                <a:cs typeface="Impact"/>
              </a:rPr>
              <a:t> </a:t>
            </a:r>
            <a:r>
              <a:rPr sz="3200" u="heavy" spc="204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Impact"/>
                <a:cs typeface="Impact"/>
              </a:rPr>
              <a:t>share</a:t>
            </a:r>
            <a:endParaRPr sz="3200">
              <a:latin typeface="Impact"/>
              <a:cs typeface="Impac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0530" y="1066800"/>
            <a:ext cx="855091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Generally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price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each share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is 10 or 50 or 100.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There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is  a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Face Value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each is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original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value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each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share. Where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as 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there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is a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Payable Value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each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share which shareholder has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to 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pay. Therefore depending upon the payable value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of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each share  </a:t>
            </a:r>
            <a:r>
              <a:rPr sz="24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we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can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divide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the share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in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three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categories</a:t>
            </a:r>
            <a:r>
              <a:rPr sz="2400" b="1" dirty="0">
                <a:latin typeface="Times New Roman"/>
                <a:cs typeface="Times New Roman"/>
              </a:rPr>
              <a:t>. </a:t>
            </a:r>
            <a:r>
              <a:rPr sz="24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They 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are</a:t>
            </a:r>
            <a:r>
              <a:rPr sz="24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: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74339" y="3614420"/>
            <a:ext cx="14706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Face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Value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20590" y="3614420"/>
            <a:ext cx="18942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Payable</a:t>
            </a:r>
            <a:r>
              <a:rPr sz="24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Value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66800" y="3733800"/>
            <a:ext cx="7467600" cy="2057400"/>
          </a:xfrm>
          <a:custGeom>
            <a:avLst/>
            <a:gdLst/>
            <a:ahLst/>
            <a:cxnLst/>
            <a:rect l="l" t="t" r="r" b="b"/>
            <a:pathLst>
              <a:path w="7467600" h="2057400">
                <a:moveTo>
                  <a:pt x="5715000" y="0"/>
                </a:moveTo>
                <a:lnTo>
                  <a:pt x="5715000" y="2057400"/>
                </a:lnTo>
              </a:path>
              <a:path w="7467600" h="2057400">
                <a:moveTo>
                  <a:pt x="0" y="304800"/>
                </a:moveTo>
                <a:lnTo>
                  <a:pt x="7467600" y="304800"/>
                </a:lnTo>
              </a:path>
              <a:path w="7467600" h="2057400">
                <a:moveTo>
                  <a:pt x="3429000" y="0"/>
                </a:moveTo>
                <a:lnTo>
                  <a:pt x="3429000" y="190500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112000" y="3614420"/>
            <a:ext cx="1212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Sit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69339" y="3980179"/>
            <a:ext cx="1456690" cy="154940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Category</a:t>
            </a:r>
            <a:r>
              <a:rPr sz="24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Category</a:t>
            </a:r>
            <a:r>
              <a:rPr sz="24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Category</a:t>
            </a:r>
            <a:r>
              <a:rPr sz="24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673285" y="1164590"/>
            <a:ext cx="4621530" cy="4648200"/>
            <a:chOff x="2662327" y="1143000"/>
            <a:chExt cx="4621530" cy="4648200"/>
          </a:xfrm>
        </p:grpSpPr>
        <p:sp>
          <p:nvSpPr>
            <p:cNvPr id="17" name="object 17"/>
            <p:cNvSpPr/>
            <p:nvPr/>
          </p:nvSpPr>
          <p:spPr>
            <a:xfrm>
              <a:off x="2666999" y="3733800"/>
              <a:ext cx="0" cy="2057400"/>
            </a:xfrm>
            <a:custGeom>
              <a:avLst/>
              <a:gdLst/>
              <a:ahLst/>
              <a:cxnLst/>
              <a:rect l="l" t="t" r="r" b="b"/>
              <a:pathLst>
                <a:path h="2057400">
                  <a:moveTo>
                    <a:pt x="0" y="0"/>
                  </a:moveTo>
                  <a:lnTo>
                    <a:pt x="0" y="2057400"/>
                  </a:lnTo>
                </a:path>
              </a:pathLst>
            </a:custGeom>
            <a:ln w="93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181600" y="1143000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83630" y="1143000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7155180" y="1169669"/>
              <a:ext cx="128270" cy="2400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3126739" y="4056379"/>
            <a:ext cx="330200" cy="14732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b="1" dirty="0">
                <a:latin typeface="Times New Roman"/>
                <a:cs typeface="Times New Roman"/>
              </a:rPr>
              <a:t>10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b="1" dirty="0">
                <a:latin typeface="Times New Roman"/>
                <a:cs typeface="Times New Roman"/>
              </a:rPr>
              <a:t>10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400" b="1" dirty="0">
                <a:latin typeface="Times New Roman"/>
                <a:cs typeface="Times New Roman"/>
              </a:rPr>
              <a:t>10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36540" y="3980179"/>
            <a:ext cx="330200" cy="14732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b="1" dirty="0">
                <a:latin typeface="Times New Roman"/>
                <a:cs typeface="Times New Roman"/>
              </a:rPr>
              <a:t>10</a:t>
            </a:r>
            <a:endParaRPr sz="24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  <a:spcBef>
                <a:spcPts val="720"/>
              </a:spcBef>
            </a:pPr>
            <a:r>
              <a:rPr sz="2400" b="1" dirty="0">
                <a:latin typeface="Times New Roman"/>
                <a:cs typeface="Times New Roman"/>
              </a:rPr>
              <a:t>9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400" b="1" dirty="0">
                <a:latin typeface="Times New Roman"/>
                <a:cs typeface="Times New Roman"/>
              </a:rPr>
              <a:t>12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393940" y="4056379"/>
            <a:ext cx="1625600" cy="13970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820"/>
              </a:spcBef>
            </a:pP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At</a:t>
            </a:r>
            <a:r>
              <a:rPr sz="2400" b="1" spc="-10" dirty="0">
                <a:solidFill>
                  <a:srgbClr val="CC3399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par</a:t>
            </a:r>
            <a:endParaRPr sz="2400">
              <a:latin typeface="Times New Roman"/>
              <a:cs typeface="Times New Roman"/>
            </a:endParaRPr>
          </a:p>
          <a:p>
            <a:pPr marL="12700" marR="5080" indent="76200">
              <a:lnSpc>
                <a:spcPct val="125000"/>
              </a:lnSpc>
            </a:pP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At discount  At</a:t>
            </a:r>
            <a:r>
              <a:rPr sz="2400" b="1" spc="-70" dirty="0">
                <a:solidFill>
                  <a:srgbClr val="CC3399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CC3399"/>
                </a:solidFill>
                <a:latin typeface="Times New Roman"/>
                <a:cs typeface="Times New Roman"/>
              </a:rPr>
              <a:t>premium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1703</Words>
  <Application>Microsoft Office PowerPoint</Application>
  <PresentationFormat>On-screen Show (4:3)</PresentationFormat>
  <Paragraphs>314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Bookman Old Style</vt:lpstr>
      <vt:lpstr>Calibri</vt:lpstr>
      <vt:lpstr>Corbel</vt:lpstr>
      <vt:lpstr>Impact</vt:lpstr>
      <vt:lpstr>Times New Roman</vt:lpstr>
      <vt:lpstr>Office Theme</vt:lpstr>
      <vt:lpstr>Accounting for Share Capital</vt:lpstr>
      <vt:lpstr>                      SHARE</vt:lpstr>
      <vt:lpstr>(I) Authorised Shares Capital:</vt:lpstr>
      <vt:lpstr>(IV) Called up share Capital: It is a part of subscribed share capital, which is actually</vt:lpstr>
      <vt:lpstr>Minimum Subscription</vt:lpstr>
      <vt:lpstr>Types of Subscription</vt:lpstr>
      <vt:lpstr>Under the first category the company will allot full 10,000 shares to the  applicants.</vt:lpstr>
      <vt:lpstr>2) Transfer the excess share money (2,000) to the next stage.</vt:lpstr>
      <vt:lpstr>2) From the point of view of Price of each  share</vt:lpstr>
      <vt:lpstr>Stages of Share Value</vt:lpstr>
      <vt:lpstr>When Shares were issued at Discount or Premium.</vt:lpstr>
      <vt:lpstr>Journal Entries</vt:lpstr>
      <vt:lpstr>(b)Allotment Money becoming due and received</vt:lpstr>
      <vt:lpstr>Share First Call amount due and received</vt:lpstr>
      <vt:lpstr>Final Call amount due and received</vt:lpstr>
      <vt:lpstr>If we see carefully, for each stage</vt:lpstr>
      <vt:lpstr>Utilisation of Securities Premium Reserve</vt:lpstr>
      <vt:lpstr>If premium is paid with application money.  Then the following entry will be passed:</vt:lpstr>
      <vt:lpstr>Over</vt:lpstr>
      <vt:lpstr>Calls-in-Arrears</vt:lpstr>
      <vt:lpstr>“Calls-in-arrear” is a Nominal a/c in</vt:lpstr>
      <vt:lpstr>PowerPoint Presentation</vt:lpstr>
      <vt:lpstr>Disclosure in the Balance Sheet: The amount received  that is not yet due is a liability of the company. It is  shown in the Equity and Liabilities part of the Balance  Sheet under the head Current Liabilities and sub-head  Other Current Liabilities.</vt:lpstr>
      <vt:lpstr>Shares issued other than cash</vt:lpstr>
      <vt:lpstr>On Purchase of Business</vt:lpstr>
      <vt:lpstr>PPurrcchhase Conssiiddeerraattiioon</vt:lpstr>
      <vt:lpstr>(i) At par  Vendors' A/c Dr To Shares A/c</vt:lpstr>
      <vt:lpstr>Forfeiture of Shares by the  Company.</vt:lpstr>
      <vt:lpstr>PowerPoint Presentation</vt:lpstr>
      <vt:lpstr>PowerPoint Presentation</vt:lpstr>
      <vt:lpstr>RReeissue oof Foorfeeiitteedd Shhaarrees</vt:lpstr>
      <vt:lpstr>PowerPoint Presentation</vt:lpstr>
      <vt:lpstr>Note: If Shares are reissued then profit on  reissued shares must be transferred to capital  reserve</vt:lpstr>
      <vt:lpstr>Calculation under Pro Rata allotment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for Share Capital</dc:title>
  <dc:creator>Admin</dc:creator>
  <cp:lastModifiedBy>Admin</cp:lastModifiedBy>
  <cp:revision>3</cp:revision>
  <dcterms:created xsi:type="dcterms:W3CDTF">2021-01-08T15:19:23Z</dcterms:created>
  <dcterms:modified xsi:type="dcterms:W3CDTF">2021-01-14T01:11:19Z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2015-10-18T00:00:00Z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2021-01-08T00:00:00Z</vt:filetime>
  </property>
</Properties>
</file>