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3" r:id="rId8"/>
    <p:sldId id="260" r:id="rId9"/>
    <p:sldId id="271" r:id="rId10"/>
    <p:sldId id="270" r:id="rId11"/>
    <p:sldId id="268" r:id="rId12"/>
    <p:sldId id="269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EFBAC-B129-4638-8AA5-3409A25773B2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3EDF64-68DE-4BFD-A66C-6DD423D05DC2}">
      <dgm:prSet phldrT="[Text]" custT="1"/>
      <dgm:spPr/>
      <dgm:t>
        <a:bodyPr/>
        <a:lstStyle/>
        <a:p>
          <a:r>
            <a:rPr lang="en-IN" sz="2800" dirty="0" smtClean="0"/>
            <a:t>IMPORTANCE OF TQM</a:t>
          </a:r>
          <a:endParaRPr lang="en-US" sz="2800" dirty="0"/>
        </a:p>
      </dgm:t>
    </dgm:pt>
    <dgm:pt modelId="{0403135C-DABC-4EB2-9B6E-2F61D1A7BFCF}" type="parTrans" cxnId="{A41AEDEE-F3D6-44B1-B8E3-DC020E26A3AF}">
      <dgm:prSet/>
      <dgm:spPr/>
      <dgm:t>
        <a:bodyPr/>
        <a:lstStyle/>
        <a:p>
          <a:endParaRPr lang="en-US"/>
        </a:p>
      </dgm:t>
    </dgm:pt>
    <dgm:pt modelId="{FAE7DF40-447C-457A-A565-73F540F1F2D0}" type="sibTrans" cxnId="{A41AEDEE-F3D6-44B1-B8E3-DC020E26A3AF}">
      <dgm:prSet/>
      <dgm:spPr/>
      <dgm:t>
        <a:bodyPr/>
        <a:lstStyle/>
        <a:p>
          <a:endParaRPr lang="en-US"/>
        </a:p>
      </dgm:t>
    </dgm:pt>
    <dgm:pt modelId="{22574E59-8B7D-4025-8D6F-6D4055A06ADE}">
      <dgm:prSet phldrT="[Text]" custT="1"/>
      <dgm:spPr/>
      <dgm:t>
        <a:bodyPr/>
        <a:lstStyle/>
        <a:p>
          <a:r>
            <a:rPr lang="en-US" sz="2800" dirty="0" smtClean="0"/>
            <a:t>Provide customer satisfaction</a:t>
          </a:r>
          <a:endParaRPr lang="en-US" sz="2800" dirty="0"/>
        </a:p>
      </dgm:t>
    </dgm:pt>
    <dgm:pt modelId="{6C1DDC45-C92E-45E8-8E4E-0304D1914C54}" type="parTrans" cxnId="{AD43349A-DA80-4300-AD78-EEC0D1B1E4F1}">
      <dgm:prSet/>
      <dgm:spPr/>
      <dgm:t>
        <a:bodyPr/>
        <a:lstStyle/>
        <a:p>
          <a:endParaRPr lang="en-US"/>
        </a:p>
      </dgm:t>
    </dgm:pt>
    <dgm:pt modelId="{B9CDA9E2-F0EA-4C57-B3F1-53064067E174}" type="sibTrans" cxnId="{AD43349A-DA80-4300-AD78-EEC0D1B1E4F1}">
      <dgm:prSet/>
      <dgm:spPr/>
      <dgm:t>
        <a:bodyPr/>
        <a:lstStyle/>
        <a:p>
          <a:endParaRPr lang="en-US"/>
        </a:p>
      </dgm:t>
    </dgm:pt>
    <dgm:pt modelId="{21F55D8B-21D1-4061-828B-40BF2F8A4808}">
      <dgm:prSet phldrT="[Text]" custT="1"/>
      <dgm:spPr/>
      <dgm:t>
        <a:bodyPr/>
        <a:lstStyle/>
        <a:p>
          <a:r>
            <a:rPr lang="en-US" sz="2800" dirty="0" smtClean="0"/>
            <a:t>Improves quality</a:t>
          </a:r>
          <a:endParaRPr lang="en-US" sz="2800" dirty="0"/>
        </a:p>
      </dgm:t>
    </dgm:pt>
    <dgm:pt modelId="{74D23B35-D2F4-4487-9BAB-CF13078A64A9}" type="parTrans" cxnId="{DC520BB5-7834-4C34-90FD-FBB394B40DAC}">
      <dgm:prSet/>
      <dgm:spPr/>
      <dgm:t>
        <a:bodyPr/>
        <a:lstStyle/>
        <a:p>
          <a:endParaRPr lang="en-US"/>
        </a:p>
      </dgm:t>
    </dgm:pt>
    <dgm:pt modelId="{86968AA7-9C76-4888-A47D-5266D8F0D0EC}" type="sibTrans" cxnId="{DC520BB5-7834-4C34-90FD-FBB394B40DAC}">
      <dgm:prSet/>
      <dgm:spPr/>
      <dgm:t>
        <a:bodyPr/>
        <a:lstStyle/>
        <a:p>
          <a:endParaRPr lang="en-US"/>
        </a:p>
      </dgm:t>
    </dgm:pt>
    <dgm:pt modelId="{7F36D1CB-CDC7-432B-9DC1-FDB53502F4ED}">
      <dgm:prSet phldrT="[Text]" custT="1"/>
      <dgm:spPr/>
      <dgm:t>
        <a:bodyPr/>
        <a:lstStyle/>
        <a:p>
          <a:r>
            <a:rPr lang="en-US" sz="2800" dirty="0" smtClean="0"/>
            <a:t>Absence of additional investments</a:t>
          </a:r>
          <a:endParaRPr lang="en-US" sz="2800" dirty="0"/>
        </a:p>
      </dgm:t>
    </dgm:pt>
    <dgm:pt modelId="{80900C25-FD16-49C4-9DAD-D51AC4CC9D9E}" type="parTrans" cxnId="{4D64BE55-E9B9-4E2C-BBDB-CB253FA85EE3}">
      <dgm:prSet/>
      <dgm:spPr/>
      <dgm:t>
        <a:bodyPr/>
        <a:lstStyle/>
        <a:p>
          <a:endParaRPr lang="en-US"/>
        </a:p>
      </dgm:t>
    </dgm:pt>
    <dgm:pt modelId="{26F87A00-140E-4E4E-9CAE-D517AE7981B3}" type="sibTrans" cxnId="{4D64BE55-E9B9-4E2C-BBDB-CB253FA85EE3}">
      <dgm:prSet/>
      <dgm:spPr/>
      <dgm:t>
        <a:bodyPr/>
        <a:lstStyle/>
        <a:p>
          <a:endParaRPr lang="en-US"/>
        </a:p>
      </dgm:t>
    </dgm:pt>
    <dgm:pt modelId="{F9DE0E06-53D4-4D0D-BE0C-12F301BA97B6}">
      <dgm:prSet phldrT="[Text]" custT="1"/>
      <dgm:spPr/>
      <dgm:t>
        <a:bodyPr/>
        <a:lstStyle/>
        <a:p>
          <a:r>
            <a:rPr lang="en-US" sz="2800" dirty="0" smtClean="0"/>
            <a:t>Raise competitiveness</a:t>
          </a:r>
          <a:endParaRPr lang="en-US" sz="2800" dirty="0"/>
        </a:p>
      </dgm:t>
    </dgm:pt>
    <dgm:pt modelId="{2DD13815-7CF5-4339-B080-FBBEDCDFE2F0}" type="parTrans" cxnId="{23CBF894-B356-4610-B6D1-6992E1BABC14}">
      <dgm:prSet/>
      <dgm:spPr/>
      <dgm:t>
        <a:bodyPr/>
        <a:lstStyle/>
        <a:p>
          <a:endParaRPr lang="en-US"/>
        </a:p>
      </dgm:t>
    </dgm:pt>
    <dgm:pt modelId="{BCCCA2F8-1D13-45E9-83EE-6E72775A7296}" type="sibTrans" cxnId="{23CBF894-B356-4610-B6D1-6992E1BABC14}">
      <dgm:prSet/>
      <dgm:spPr/>
      <dgm:t>
        <a:bodyPr/>
        <a:lstStyle/>
        <a:p>
          <a:endParaRPr lang="en-US"/>
        </a:p>
      </dgm:t>
    </dgm:pt>
    <dgm:pt modelId="{E6C010F3-0A95-4D55-B7A5-8DF9785457AD}">
      <dgm:prSet phldrT="[Text]" custT="1"/>
      <dgm:spPr/>
      <dgm:t>
        <a:bodyPr/>
        <a:lstStyle/>
        <a:p>
          <a:r>
            <a:rPr lang="en-US" sz="2800" dirty="0" smtClean="0"/>
            <a:t>Facilitate expansion  and diversification</a:t>
          </a:r>
          <a:endParaRPr lang="en-US" sz="2800" dirty="0"/>
        </a:p>
      </dgm:t>
    </dgm:pt>
    <dgm:pt modelId="{1374AF39-D923-471A-88CC-B4793AF590FD}" type="parTrans" cxnId="{3ADBC08D-C7B6-4AE0-91C9-065CBEC45C4F}">
      <dgm:prSet/>
      <dgm:spPr/>
      <dgm:t>
        <a:bodyPr/>
        <a:lstStyle/>
        <a:p>
          <a:endParaRPr lang="en-US"/>
        </a:p>
      </dgm:t>
    </dgm:pt>
    <dgm:pt modelId="{1BD52648-3DCB-4EA4-9459-6ACF39648673}" type="sibTrans" cxnId="{3ADBC08D-C7B6-4AE0-91C9-065CBEC45C4F}">
      <dgm:prSet/>
      <dgm:spPr/>
      <dgm:t>
        <a:bodyPr/>
        <a:lstStyle/>
        <a:p>
          <a:endParaRPr lang="en-US"/>
        </a:p>
      </dgm:t>
    </dgm:pt>
    <dgm:pt modelId="{FE4C2924-0B71-497F-A831-B77C8D126DA9}">
      <dgm:prSet phldrT="[Text]" phldr="1"/>
      <dgm:spPr/>
      <dgm:t>
        <a:bodyPr/>
        <a:lstStyle/>
        <a:p>
          <a:endParaRPr lang="en-US" sz="2800"/>
        </a:p>
      </dgm:t>
    </dgm:pt>
    <dgm:pt modelId="{301DC7F1-EEE0-4C0D-B49B-C8533C60F7AC}" type="parTrans" cxnId="{A5C5368E-2DD5-4833-B351-507947252B13}">
      <dgm:prSet/>
      <dgm:spPr/>
      <dgm:t>
        <a:bodyPr/>
        <a:lstStyle/>
        <a:p>
          <a:endParaRPr lang="en-US"/>
        </a:p>
      </dgm:t>
    </dgm:pt>
    <dgm:pt modelId="{0B0430FA-A353-4312-A6A4-8D832D466796}" type="sibTrans" cxnId="{A5C5368E-2DD5-4833-B351-507947252B13}">
      <dgm:prSet/>
      <dgm:spPr/>
      <dgm:t>
        <a:bodyPr/>
        <a:lstStyle/>
        <a:p>
          <a:endParaRPr lang="en-US"/>
        </a:p>
      </dgm:t>
    </dgm:pt>
    <dgm:pt modelId="{D530073B-B399-41DF-9CD8-D410EDF30839}">
      <dgm:prSet phldrT="[Text]" custT="1"/>
      <dgm:spPr/>
      <dgm:t>
        <a:bodyPr/>
        <a:lstStyle/>
        <a:p>
          <a:r>
            <a:rPr lang="en-US" sz="2800" dirty="0" smtClean="0"/>
            <a:t>Provide highly trained and motivated employees</a:t>
          </a:r>
          <a:endParaRPr lang="en-US" sz="2800" dirty="0"/>
        </a:p>
      </dgm:t>
    </dgm:pt>
    <dgm:pt modelId="{C3931967-B32F-4508-A6B0-6233249507B0}" type="parTrans" cxnId="{1157107A-B47E-49DB-8680-A4A955508BA6}">
      <dgm:prSet/>
      <dgm:spPr/>
      <dgm:t>
        <a:bodyPr/>
        <a:lstStyle/>
        <a:p>
          <a:endParaRPr lang="en-US"/>
        </a:p>
      </dgm:t>
    </dgm:pt>
    <dgm:pt modelId="{7E93CD32-A0E5-40C1-A1AC-5EE319DCD0B9}" type="sibTrans" cxnId="{1157107A-B47E-49DB-8680-A4A955508BA6}">
      <dgm:prSet/>
      <dgm:spPr/>
      <dgm:t>
        <a:bodyPr/>
        <a:lstStyle/>
        <a:p>
          <a:endParaRPr lang="en-US"/>
        </a:p>
      </dgm:t>
    </dgm:pt>
    <dgm:pt modelId="{AC8A7345-F1C8-4AE4-A82D-7C971CBF7BA5}" type="pres">
      <dgm:prSet presAssocID="{483EFBAC-B129-4638-8AA5-3409A25773B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F5B6D2F-D941-44B4-838F-3AA37DC356F5}" type="pres">
      <dgm:prSet presAssocID="{453EDF64-68DE-4BFD-A66C-6DD423D05DC2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CA2A15D5-2C7F-40D7-94AE-9E3A88E9A149}" type="pres">
      <dgm:prSet presAssocID="{22574E59-8B7D-4025-8D6F-6D4055A06ADE}" presName="Accent1" presStyleCnt="0"/>
      <dgm:spPr/>
    </dgm:pt>
    <dgm:pt modelId="{2079EB9F-F6EC-4D9F-A34F-AE9979CACDC0}" type="pres">
      <dgm:prSet presAssocID="{22574E59-8B7D-4025-8D6F-6D4055A06ADE}" presName="Accent" presStyleLbl="bgShp" presStyleIdx="0" presStyleCnt="6"/>
      <dgm:spPr/>
    </dgm:pt>
    <dgm:pt modelId="{BBE89605-FA5C-4D4C-8725-94029508D064}" type="pres">
      <dgm:prSet presAssocID="{22574E59-8B7D-4025-8D6F-6D4055A06ADE}" presName="Child1" presStyleLbl="node1" presStyleIdx="0" presStyleCnt="6" custScaleX="1084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D87EAD-45A0-4DBC-9DF7-152CD6D0663D}" type="pres">
      <dgm:prSet presAssocID="{21F55D8B-21D1-4061-828B-40BF2F8A4808}" presName="Accent2" presStyleCnt="0"/>
      <dgm:spPr/>
    </dgm:pt>
    <dgm:pt modelId="{688C1686-F896-4FFA-A7CD-B4C4DD0DCE82}" type="pres">
      <dgm:prSet presAssocID="{21F55D8B-21D1-4061-828B-40BF2F8A4808}" presName="Accent" presStyleLbl="bgShp" presStyleIdx="1" presStyleCnt="6"/>
      <dgm:spPr/>
    </dgm:pt>
    <dgm:pt modelId="{BE310224-D890-4376-9E5B-F9AB698AD803}" type="pres">
      <dgm:prSet presAssocID="{21F55D8B-21D1-4061-828B-40BF2F8A4808}" presName="Child2" presStyleLbl="node1" presStyleIdx="1" presStyleCnt="6" custScaleX="124035" custScaleY="117402" custLinFactNeighborX="507" custLinFactNeighborY="5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5A1EE-59AA-4F0F-818D-45B4EEDAC24A}" type="pres">
      <dgm:prSet presAssocID="{7F36D1CB-CDC7-432B-9DC1-FDB53502F4ED}" presName="Accent3" presStyleCnt="0"/>
      <dgm:spPr/>
    </dgm:pt>
    <dgm:pt modelId="{C10338B3-ED25-4E1E-A751-6661E24111B2}" type="pres">
      <dgm:prSet presAssocID="{7F36D1CB-CDC7-432B-9DC1-FDB53502F4ED}" presName="Accent" presStyleLbl="bgShp" presStyleIdx="2" presStyleCnt="6"/>
      <dgm:spPr/>
    </dgm:pt>
    <dgm:pt modelId="{61019E06-CF81-4706-8A88-43A991AD2A6D}" type="pres">
      <dgm:prSet presAssocID="{7F36D1CB-CDC7-432B-9DC1-FDB53502F4ED}" presName="Child3" presStyleLbl="node1" presStyleIdx="2" presStyleCnt="6" custScaleX="123916" custLinFactNeighborX="1723" custLinFactNeighborY="4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DEBB40-120A-41CD-AE4F-CEFF4A2E40D3}" type="pres">
      <dgm:prSet presAssocID="{F9DE0E06-53D4-4D0D-BE0C-12F301BA97B6}" presName="Accent4" presStyleCnt="0"/>
      <dgm:spPr/>
    </dgm:pt>
    <dgm:pt modelId="{2EEFB0C1-2617-44B1-A4CA-847F0A21ABFA}" type="pres">
      <dgm:prSet presAssocID="{F9DE0E06-53D4-4D0D-BE0C-12F301BA97B6}" presName="Accent" presStyleLbl="bgShp" presStyleIdx="3" presStyleCnt="6"/>
      <dgm:spPr/>
    </dgm:pt>
    <dgm:pt modelId="{41B0E0F1-9507-41C8-A8C6-DCB5CBC124B2}" type="pres">
      <dgm:prSet presAssocID="{F9DE0E06-53D4-4D0D-BE0C-12F301BA97B6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EC4C0A-2E34-403C-B391-F594F1DCEDE9}" type="pres">
      <dgm:prSet presAssocID="{E6C010F3-0A95-4D55-B7A5-8DF9785457AD}" presName="Accent5" presStyleCnt="0"/>
      <dgm:spPr/>
    </dgm:pt>
    <dgm:pt modelId="{DFFD647E-1DDC-4E87-9874-9BFE904B47A4}" type="pres">
      <dgm:prSet presAssocID="{E6C010F3-0A95-4D55-B7A5-8DF9785457AD}" presName="Accent" presStyleLbl="bgShp" presStyleIdx="4" presStyleCnt="6"/>
      <dgm:spPr/>
    </dgm:pt>
    <dgm:pt modelId="{6016CD0D-6328-41B3-868B-A9F02ACE137E}" type="pres">
      <dgm:prSet presAssocID="{E6C010F3-0A95-4D55-B7A5-8DF9785457AD}" presName="Child5" presStyleLbl="node1" presStyleIdx="4" presStyleCnt="6" custScaleX="122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1B40C-FB10-45B4-AAEB-47290248704D}" type="pres">
      <dgm:prSet presAssocID="{D530073B-B399-41DF-9CD8-D410EDF30839}" presName="Accent6" presStyleCnt="0"/>
      <dgm:spPr/>
    </dgm:pt>
    <dgm:pt modelId="{2A73BF97-7515-4E2C-A75C-D93078FA3805}" type="pres">
      <dgm:prSet presAssocID="{D530073B-B399-41DF-9CD8-D410EDF30839}" presName="Accent" presStyleLbl="bgShp" presStyleIdx="5" presStyleCnt="6"/>
      <dgm:spPr/>
    </dgm:pt>
    <dgm:pt modelId="{A94AC7A4-581A-4C79-BA92-5DAFCD94FB44}" type="pres">
      <dgm:prSet presAssocID="{D530073B-B399-41DF-9CD8-D410EDF30839}" presName="Child6" presStyleLbl="node1" presStyleIdx="5" presStyleCnt="6" custScaleX="125349" custScaleY="114034" custLinFactNeighborX="-1196" custLinFactNeighborY="20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3C8DB9-6A2F-4B57-A922-CBDB5D5E6CD5}" type="presOf" srcId="{D530073B-B399-41DF-9CD8-D410EDF30839}" destId="{A94AC7A4-581A-4C79-BA92-5DAFCD94FB44}" srcOrd="0" destOrd="0" presId="urn:microsoft.com/office/officeart/2011/layout/HexagonRadial"/>
    <dgm:cxn modelId="{1157107A-B47E-49DB-8680-A4A955508BA6}" srcId="{453EDF64-68DE-4BFD-A66C-6DD423D05DC2}" destId="{D530073B-B399-41DF-9CD8-D410EDF30839}" srcOrd="5" destOrd="0" parTransId="{C3931967-B32F-4508-A6B0-6233249507B0}" sibTransId="{7E93CD32-A0E5-40C1-A1AC-5EE319DCD0B9}"/>
    <dgm:cxn modelId="{E12C4E6B-61CE-4F3F-AD05-C145554CE50F}" type="presOf" srcId="{F9DE0E06-53D4-4D0D-BE0C-12F301BA97B6}" destId="{41B0E0F1-9507-41C8-A8C6-DCB5CBC124B2}" srcOrd="0" destOrd="0" presId="urn:microsoft.com/office/officeart/2011/layout/HexagonRadial"/>
    <dgm:cxn modelId="{4D64BE55-E9B9-4E2C-BBDB-CB253FA85EE3}" srcId="{453EDF64-68DE-4BFD-A66C-6DD423D05DC2}" destId="{7F36D1CB-CDC7-432B-9DC1-FDB53502F4ED}" srcOrd="2" destOrd="0" parTransId="{80900C25-FD16-49C4-9DAD-D51AC4CC9D9E}" sibTransId="{26F87A00-140E-4E4E-9CAE-D517AE7981B3}"/>
    <dgm:cxn modelId="{1310D380-DBFB-4D6D-A864-2304395FC142}" type="presOf" srcId="{E6C010F3-0A95-4D55-B7A5-8DF9785457AD}" destId="{6016CD0D-6328-41B3-868B-A9F02ACE137E}" srcOrd="0" destOrd="0" presId="urn:microsoft.com/office/officeart/2011/layout/HexagonRadial"/>
    <dgm:cxn modelId="{AD43349A-DA80-4300-AD78-EEC0D1B1E4F1}" srcId="{453EDF64-68DE-4BFD-A66C-6DD423D05DC2}" destId="{22574E59-8B7D-4025-8D6F-6D4055A06ADE}" srcOrd="0" destOrd="0" parTransId="{6C1DDC45-C92E-45E8-8E4E-0304D1914C54}" sibTransId="{B9CDA9E2-F0EA-4C57-B3F1-53064067E174}"/>
    <dgm:cxn modelId="{43DAA5DD-C2CC-471C-BBE1-B2904A00D614}" type="presOf" srcId="{483EFBAC-B129-4638-8AA5-3409A25773B2}" destId="{AC8A7345-F1C8-4AE4-A82D-7C971CBF7BA5}" srcOrd="0" destOrd="0" presId="urn:microsoft.com/office/officeart/2011/layout/HexagonRadial"/>
    <dgm:cxn modelId="{23CBF894-B356-4610-B6D1-6992E1BABC14}" srcId="{453EDF64-68DE-4BFD-A66C-6DD423D05DC2}" destId="{F9DE0E06-53D4-4D0D-BE0C-12F301BA97B6}" srcOrd="3" destOrd="0" parTransId="{2DD13815-7CF5-4339-B080-FBBEDCDFE2F0}" sibTransId="{BCCCA2F8-1D13-45E9-83EE-6E72775A7296}"/>
    <dgm:cxn modelId="{DC520BB5-7834-4C34-90FD-FBB394B40DAC}" srcId="{453EDF64-68DE-4BFD-A66C-6DD423D05DC2}" destId="{21F55D8B-21D1-4061-828B-40BF2F8A4808}" srcOrd="1" destOrd="0" parTransId="{74D23B35-D2F4-4487-9BAB-CF13078A64A9}" sibTransId="{86968AA7-9C76-4888-A47D-5266D8F0D0EC}"/>
    <dgm:cxn modelId="{A5C5368E-2DD5-4833-B351-507947252B13}" srcId="{453EDF64-68DE-4BFD-A66C-6DD423D05DC2}" destId="{FE4C2924-0B71-497F-A831-B77C8D126DA9}" srcOrd="6" destOrd="0" parTransId="{301DC7F1-EEE0-4C0D-B49B-C8533C60F7AC}" sibTransId="{0B0430FA-A353-4312-A6A4-8D832D466796}"/>
    <dgm:cxn modelId="{A41AEDEE-F3D6-44B1-B8E3-DC020E26A3AF}" srcId="{483EFBAC-B129-4638-8AA5-3409A25773B2}" destId="{453EDF64-68DE-4BFD-A66C-6DD423D05DC2}" srcOrd="0" destOrd="0" parTransId="{0403135C-DABC-4EB2-9B6E-2F61D1A7BFCF}" sibTransId="{FAE7DF40-447C-457A-A565-73F540F1F2D0}"/>
    <dgm:cxn modelId="{E36A2AA9-2CB5-49D3-85FE-DFFD46C796CF}" type="presOf" srcId="{7F36D1CB-CDC7-432B-9DC1-FDB53502F4ED}" destId="{61019E06-CF81-4706-8A88-43A991AD2A6D}" srcOrd="0" destOrd="0" presId="urn:microsoft.com/office/officeart/2011/layout/HexagonRadial"/>
    <dgm:cxn modelId="{076D539E-8798-420D-9897-2B9CD574E9BE}" type="presOf" srcId="{453EDF64-68DE-4BFD-A66C-6DD423D05DC2}" destId="{1F5B6D2F-D941-44B4-838F-3AA37DC356F5}" srcOrd="0" destOrd="0" presId="urn:microsoft.com/office/officeart/2011/layout/HexagonRadial"/>
    <dgm:cxn modelId="{6AA6562D-EAB1-440E-925A-7D57AC1204A4}" type="presOf" srcId="{21F55D8B-21D1-4061-828B-40BF2F8A4808}" destId="{BE310224-D890-4376-9E5B-F9AB698AD803}" srcOrd="0" destOrd="0" presId="urn:microsoft.com/office/officeart/2011/layout/HexagonRadial"/>
    <dgm:cxn modelId="{6EF2CBE2-38FB-4CE5-AECD-C06DC97A6B64}" type="presOf" srcId="{22574E59-8B7D-4025-8D6F-6D4055A06ADE}" destId="{BBE89605-FA5C-4D4C-8725-94029508D064}" srcOrd="0" destOrd="0" presId="urn:microsoft.com/office/officeart/2011/layout/HexagonRadial"/>
    <dgm:cxn modelId="{3ADBC08D-C7B6-4AE0-91C9-065CBEC45C4F}" srcId="{453EDF64-68DE-4BFD-A66C-6DD423D05DC2}" destId="{E6C010F3-0A95-4D55-B7A5-8DF9785457AD}" srcOrd="4" destOrd="0" parTransId="{1374AF39-D923-471A-88CC-B4793AF590FD}" sibTransId="{1BD52648-3DCB-4EA4-9459-6ACF39648673}"/>
    <dgm:cxn modelId="{6E200026-01AD-4EBA-B1C1-58FB79027E70}" type="presParOf" srcId="{AC8A7345-F1C8-4AE4-A82D-7C971CBF7BA5}" destId="{1F5B6D2F-D941-44B4-838F-3AA37DC356F5}" srcOrd="0" destOrd="0" presId="urn:microsoft.com/office/officeart/2011/layout/HexagonRadial"/>
    <dgm:cxn modelId="{66FB98EA-80F9-46D7-AE85-B759C9D35851}" type="presParOf" srcId="{AC8A7345-F1C8-4AE4-A82D-7C971CBF7BA5}" destId="{CA2A15D5-2C7F-40D7-94AE-9E3A88E9A149}" srcOrd="1" destOrd="0" presId="urn:microsoft.com/office/officeart/2011/layout/HexagonRadial"/>
    <dgm:cxn modelId="{1270BA90-2345-4EC5-BC2F-5F2344CAFEEC}" type="presParOf" srcId="{CA2A15D5-2C7F-40D7-94AE-9E3A88E9A149}" destId="{2079EB9F-F6EC-4D9F-A34F-AE9979CACDC0}" srcOrd="0" destOrd="0" presId="urn:microsoft.com/office/officeart/2011/layout/HexagonRadial"/>
    <dgm:cxn modelId="{85FF6AB5-0092-4131-B5C6-D67BEBA83BAC}" type="presParOf" srcId="{AC8A7345-F1C8-4AE4-A82D-7C971CBF7BA5}" destId="{BBE89605-FA5C-4D4C-8725-94029508D064}" srcOrd="2" destOrd="0" presId="urn:microsoft.com/office/officeart/2011/layout/HexagonRadial"/>
    <dgm:cxn modelId="{D846EDC3-E65D-4E5B-A732-5A07D19FD1A2}" type="presParOf" srcId="{AC8A7345-F1C8-4AE4-A82D-7C971CBF7BA5}" destId="{32D87EAD-45A0-4DBC-9DF7-152CD6D0663D}" srcOrd="3" destOrd="0" presId="urn:microsoft.com/office/officeart/2011/layout/HexagonRadial"/>
    <dgm:cxn modelId="{3126E820-3D8B-4C28-AA83-CDE365483272}" type="presParOf" srcId="{32D87EAD-45A0-4DBC-9DF7-152CD6D0663D}" destId="{688C1686-F896-4FFA-A7CD-B4C4DD0DCE82}" srcOrd="0" destOrd="0" presId="urn:microsoft.com/office/officeart/2011/layout/HexagonRadial"/>
    <dgm:cxn modelId="{6C083879-8124-4F83-B561-653C17B99115}" type="presParOf" srcId="{AC8A7345-F1C8-4AE4-A82D-7C971CBF7BA5}" destId="{BE310224-D890-4376-9E5B-F9AB698AD803}" srcOrd="4" destOrd="0" presId="urn:microsoft.com/office/officeart/2011/layout/HexagonRadial"/>
    <dgm:cxn modelId="{EF7C8577-E902-4E63-8B1C-A9A90AAD942C}" type="presParOf" srcId="{AC8A7345-F1C8-4AE4-A82D-7C971CBF7BA5}" destId="{B055A1EE-59AA-4F0F-818D-45B4EEDAC24A}" srcOrd="5" destOrd="0" presId="urn:microsoft.com/office/officeart/2011/layout/HexagonRadial"/>
    <dgm:cxn modelId="{C0E2A082-327B-44C6-8C39-E3A440D0BE92}" type="presParOf" srcId="{B055A1EE-59AA-4F0F-818D-45B4EEDAC24A}" destId="{C10338B3-ED25-4E1E-A751-6661E24111B2}" srcOrd="0" destOrd="0" presId="urn:microsoft.com/office/officeart/2011/layout/HexagonRadial"/>
    <dgm:cxn modelId="{141CE60F-0687-4F34-B254-629439FEE069}" type="presParOf" srcId="{AC8A7345-F1C8-4AE4-A82D-7C971CBF7BA5}" destId="{61019E06-CF81-4706-8A88-43A991AD2A6D}" srcOrd="6" destOrd="0" presId="urn:microsoft.com/office/officeart/2011/layout/HexagonRadial"/>
    <dgm:cxn modelId="{062B535F-2452-4914-8111-9032282DBA5E}" type="presParOf" srcId="{AC8A7345-F1C8-4AE4-A82D-7C971CBF7BA5}" destId="{B3DEBB40-120A-41CD-AE4F-CEFF4A2E40D3}" srcOrd="7" destOrd="0" presId="urn:microsoft.com/office/officeart/2011/layout/HexagonRadial"/>
    <dgm:cxn modelId="{D73E9897-F5FB-4BDB-BB63-DB658BDC02C7}" type="presParOf" srcId="{B3DEBB40-120A-41CD-AE4F-CEFF4A2E40D3}" destId="{2EEFB0C1-2617-44B1-A4CA-847F0A21ABFA}" srcOrd="0" destOrd="0" presId="urn:microsoft.com/office/officeart/2011/layout/HexagonRadial"/>
    <dgm:cxn modelId="{BF244DBA-968B-41E9-8C27-B69721ADA01B}" type="presParOf" srcId="{AC8A7345-F1C8-4AE4-A82D-7C971CBF7BA5}" destId="{41B0E0F1-9507-41C8-A8C6-DCB5CBC124B2}" srcOrd="8" destOrd="0" presId="urn:microsoft.com/office/officeart/2011/layout/HexagonRadial"/>
    <dgm:cxn modelId="{070DEB28-6846-4C52-B543-8106F0C9DF16}" type="presParOf" srcId="{AC8A7345-F1C8-4AE4-A82D-7C971CBF7BA5}" destId="{A7EC4C0A-2E34-403C-B391-F594F1DCEDE9}" srcOrd="9" destOrd="0" presId="urn:microsoft.com/office/officeart/2011/layout/HexagonRadial"/>
    <dgm:cxn modelId="{129E7387-42F7-4BE6-8636-04BDC5E134D4}" type="presParOf" srcId="{A7EC4C0A-2E34-403C-B391-F594F1DCEDE9}" destId="{DFFD647E-1DDC-4E87-9874-9BFE904B47A4}" srcOrd="0" destOrd="0" presId="urn:microsoft.com/office/officeart/2011/layout/HexagonRadial"/>
    <dgm:cxn modelId="{3C1B2A04-E11A-432D-BCF7-E4CF85BF076E}" type="presParOf" srcId="{AC8A7345-F1C8-4AE4-A82D-7C971CBF7BA5}" destId="{6016CD0D-6328-41B3-868B-A9F02ACE137E}" srcOrd="10" destOrd="0" presId="urn:microsoft.com/office/officeart/2011/layout/HexagonRadial"/>
    <dgm:cxn modelId="{BD009424-D2FA-4C7D-AA0F-40885EAEEAB8}" type="presParOf" srcId="{AC8A7345-F1C8-4AE4-A82D-7C971CBF7BA5}" destId="{5051B40C-FB10-45B4-AAEB-47290248704D}" srcOrd="11" destOrd="0" presId="urn:microsoft.com/office/officeart/2011/layout/HexagonRadial"/>
    <dgm:cxn modelId="{F71F11C9-949A-43AD-B2C1-80260580E476}" type="presParOf" srcId="{5051B40C-FB10-45B4-AAEB-47290248704D}" destId="{2A73BF97-7515-4E2C-A75C-D93078FA3805}" srcOrd="0" destOrd="0" presId="urn:microsoft.com/office/officeart/2011/layout/HexagonRadial"/>
    <dgm:cxn modelId="{1142B956-32C6-440A-BBF9-68E8E84F07DB}" type="presParOf" srcId="{AC8A7345-F1C8-4AE4-A82D-7C971CBF7BA5}" destId="{A94AC7A4-581A-4C79-BA92-5DAFCD94FB44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BC2A2C-C3CF-4924-8976-A0505F49BAB7}" type="doc">
      <dgm:prSet loTypeId="urn:microsoft.com/office/officeart/2005/8/layout/venn1" loCatId="relationship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B023A70-406D-419C-9931-14BAF8D9D0BB}">
      <dgm:prSet/>
      <dgm:spPr/>
      <dgm:t>
        <a:bodyPr/>
        <a:lstStyle/>
        <a:p>
          <a:pPr rtl="0"/>
          <a:r>
            <a:rPr lang="en-IN" smtClean="0"/>
            <a:t>CUSTOMER FOCUS</a:t>
          </a:r>
          <a:endParaRPr lang="en-IN"/>
        </a:p>
      </dgm:t>
    </dgm:pt>
    <dgm:pt modelId="{2CA6C988-252D-4825-B92E-9BF6A669A42D}" type="parTrans" cxnId="{E4708AE0-D293-4F27-870A-C003B211B438}">
      <dgm:prSet/>
      <dgm:spPr/>
      <dgm:t>
        <a:bodyPr/>
        <a:lstStyle/>
        <a:p>
          <a:endParaRPr lang="en-US"/>
        </a:p>
      </dgm:t>
    </dgm:pt>
    <dgm:pt modelId="{C3DC4CAA-2BEA-41A6-8F8F-D3DB3E6F6883}" type="sibTrans" cxnId="{E4708AE0-D293-4F27-870A-C003B211B438}">
      <dgm:prSet/>
      <dgm:spPr/>
      <dgm:t>
        <a:bodyPr/>
        <a:lstStyle/>
        <a:p>
          <a:endParaRPr lang="en-US"/>
        </a:p>
      </dgm:t>
    </dgm:pt>
    <dgm:pt modelId="{3AE28738-484A-43DD-A78E-73D691209CB5}">
      <dgm:prSet/>
      <dgm:spPr/>
      <dgm:t>
        <a:bodyPr/>
        <a:lstStyle/>
        <a:p>
          <a:pPr rtl="0"/>
          <a:r>
            <a:rPr lang="en-IN" smtClean="0"/>
            <a:t>CONTINUOUS IMPROVEMENT</a:t>
          </a:r>
          <a:endParaRPr lang="en-IN"/>
        </a:p>
      </dgm:t>
    </dgm:pt>
    <dgm:pt modelId="{FD3050CA-AC94-4DE0-9462-EE44354553CF}" type="parTrans" cxnId="{0CD4F593-3F84-46CE-8548-35CAEDFB94DA}">
      <dgm:prSet/>
      <dgm:spPr/>
      <dgm:t>
        <a:bodyPr/>
        <a:lstStyle/>
        <a:p>
          <a:endParaRPr lang="en-US"/>
        </a:p>
      </dgm:t>
    </dgm:pt>
    <dgm:pt modelId="{3E2D6860-AEEC-42FE-9841-20776CAB001E}" type="sibTrans" cxnId="{0CD4F593-3F84-46CE-8548-35CAEDFB94DA}">
      <dgm:prSet/>
      <dgm:spPr/>
      <dgm:t>
        <a:bodyPr/>
        <a:lstStyle/>
        <a:p>
          <a:endParaRPr lang="en-US"/>
        </a:p>
      </dgm:t>
    </dgm:pt>
    <dgm:pt modelId="{3CF721BC-2A83-4CDD-87D9-A14C68112E02}">
      <dgm:prSet/>
      <dgm:spPr/>
      <dgm:t>
        <a:bodyPr/>
        <a:lstStyle/>
        <a:p>
          <a:pPr rtl="0"/>
          <a:r>
            <a:rPr lang="en-IN" smtClean="0"/>
            <a:t>INVOLVEMENT OF EMPLOYEES</a:t>
          </a:r>
          <a:endParaRPr lang="en-IN"/>
        </a:p>
      </dgm:t>
    </dgm:pt>
    <dgm:pt modelId="{A93320F4-C9C6-49BA-9267-B8BF017BC936}" type="parTrans" cxnId="{8EA0A0D9-2E09-4853-882D-D698833343C0}">
      <dgm:prSet/>
      <dgm:spPr/>
      <dgm:t>
        <a:bodyPr/>
        <a:lstStyle/>
        <a:p>
          <a:endParaRPr lang="en-US"/>
        </a:p>
      </dgm:t>
    </dgm:pt>
    <dgm:pt modelId="{89758F22-0473-4E35-88F3-49E33E04EB79}" type="sibTrans" cxnId="{8EA0A0D9-2E09-4853-882D-D698833343C0}">
      <dgm:prSet/>
      <dgm:spPr/>
      <dgm:t>
        <a:bodyPr/>
        <a:lstStyle/>
        <a:p>
          <a:endParaRPr lang="en-US"/>
        </a:p>
      </dgm:t>
    </dgm:pt>
    <dgm:pt modelId="{A8A39300-F32C-4695-813F-082D094D9F1D}">
      <dgm:prSet/>
      <dgm:spPr/>
      <dgm:t>
        <a:bodyPr/>
        <a:lstStyle/>
        <a:p>
          <a:pPr rtl="0"/>
          <a:r>
            <a:rPr lang="en-IN" smtClean="0"/>
            <a:t>QUALITY MANAGEMENT SYSTEM</a:t>
          </a:r>
          <a:endParaRPr lang="en-IN"/>
        </a:p>
      </dgm:t>
    </dgm:pt>
    <dgm:pt modelId="{B6EB76BF-4091-4565-919D-ACA2871728DA}" type="parTrans" cxnId="{4D9E314E-6A78-415C-A2E8-FBF0E8034289}">
      <dgm:prSet/>
      <dgm:spPr/>
      <dgm:t>
        <a:bodyPr/>
        <a:lstStyle/>
        <a:p>
          <a:endParaRPr lang="en-US"/>
        </a:p>
      </dgm:t>
    </dgm:pt>
    <dgm:pt modelId="{534BE29F-85FB-4145-A3E9-7314163FB895}" type="sibTrans" cxnId="{4D9E314E-6A78-415C-A2E8-FBF0E8034289}">
      <dgm:prSet/>
      <dgm:spPr/>
      <dgm:t>
        <a:bodyPr/>
        <a:lstStyle/>
        <a:p>
          <a:endParaRPr lang="en-US"/>
        </a:p>
      </dgm:t>
    </dgm:pt>
    <dgm:pt modelId="{863F7A0E-72B5-45E6-9247-F5B8FB159B5E}">
      <dgm:prSet/>
      <dgm:spPr/>
      <dgm:t>
        <a:bodyPr/>
        <a:lstStyle/>
        <a:p>
          <a:pPr rtl="0"/>
          <a:r>
            <a:rPr lang="en-IN" smtClean="0"/>
            <a:t>TRAINING AND EDUCATION</a:t>
          </a:r>
          <a:endParaRPr lang="en-IN"/>
        </a:p>
      </dgm:t>
    </dgm:pt>
    <dgm:pt modelId="{8C22495F-07AF-4E66-99D0-94CA3B5F5F95}" type="parTrans" cxnId="{CDCD1B65-C0C8-4220-AF5B-BE937AA0D8B7}">
      <dgm:prSet/>
      <dgm:spPr/>
      <dgm:t>
        <a:bodyPr/>
        <a:lstStyle/>
        <a:p>
          <a:endParaRPr lang="en-US"/>
        </a:p>
      </dgm:t>
    </dgm:pt>
    <dgm:pt modelId="{80B490D6-BF6E-43CE-B163-D5F46E5A29C8}" type="sibTrans" cxnId="{CDCD1B65-C0C8-4220-AF5B-BE937AA0D8B7}">
      <dgm:prSet/>
      <dgm:spPr/>
      <dgm:t>
        <a:bodyPr/>
        <a:lstStyle/>
        <a:p>
          <a:endParaRPr lang="en-US"/>
        </a:p>
      </dgm:t>
    </dgm:pt>
    <dgm:pt modelId="{561E515F-3EA9-45E8-AEBE-A85A91A2B187}" type="pres">
      <dgm:prSet presAssocID="{F5BC2A2C-C3CF-4924-8976-A0505F49BA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B3E2A-1DE2-466F-94EF-23EBE45336C6}" type="pres">
      <dgm:prSet presAssocID="{DB023A70-406D-419C-9931-14BAF8D9D0BB}" presName="circ1" presStyleLbl="vennNode1" presStyleIdx="0" presStyleCnt="5"/>
      <dgm:spPr/>
    </dgm:pt>
    <dgm:pt modelId="{C7C927CB-E480-43AB-9A87-F64B0639F553}" type="pres">
      <dgm:prSet presAssocID="{DB023A70-406D-419C-9931-14BAF8D9D0B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C1A91-46F4-49DC-BB0C-725BFFA85E40}" type="pres">
      <dgm:prSet presAssocID="{3AE28738-484A-43DD-A78E-73D691209CB5}" presName="circ2" presStyleLbl="vennNode1" presStyleIdx="1" presStyleCnt="5"/>
      <dgm:spPr/>
    </dgm:pt>
    <dgm:pt modelId="{48B9A270-4512-464A-95CA-91E6FD72BE1B}" type="pres">
      <dgm:prSet presAssocID="{3AE28738-484A-43DD-A78E-73D691209CB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42451-CCA1-4AEE-9657-F30A51E0943C}" type="pres">
      <dgm:prSet presAssocID="{3CF721BC-2A83-4CDD-87D9-A14C68112E02}" presName="circ3" presStyleLbl="vennNode1" presStyleIdx="2" presStyleCnt="5"/>
      <dgm:spPr/>
    </dgm:pt>
    <dgm:pt modelId="{63477680-657D-49F8-AD0D-19ABAF11CB42}" type="pres">
      <dgm:prSet presAssocID="{3CF721BC-2A83-4CDD-87D9-A14C68112E0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4816E-3C6B-4DB5-BA0F-9EEE6ACADAFB}" type="pres">
      <dgm:prSet presAssocID="{A8A39300-F32C-4695-813F-082D094D9F1D}" presName="circ4" presStyleLbl="vennNode1" presStyleIdx="3" presStyleCnt="5"/>
      <dgm:spPr/>
    </dgm:pt>
    <dgm:pt modelId="{4D750440-79C2-46B7-8FF2-4CE1BD678A52}" type="pres">
      <dgm:prSet presAssocID="{A8A39300-F32C-4695-813F-082D094D9F1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F67294-9391-4305-AF31-B54E812CFDA1}" type="pres">
      <dgm:prSet presAssocID="{863F7A0E-72B5-45E6-9247-F5B8FB159B5E}" presName="circ5" presStyleLbl="vennNode1" presStyleIdx="4" presStyleCnt="5"/>
      <dgm:spPr/>
    </dgm:pt>
    <dgm:pt modelId="{768CC032-4F33-4888-9A71-E8B4C7574017}" type="pres">
      <dgm:prSet presAssocID="{863F7A0E-72B5-45E6-9247-F5B8FB159B5E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CD1B65-C0C8-4220-AF5B-BE937AA0D8B7}" srcId="{F5BC2A2C-C3CF-4924-8976-A0505F49BAB7}" destId="{863F7A0E-72B5-45E6-9247-F5B8FB159B5E}" srcOrd="4" destOrd="0" parTransId="{8C22495F-07AF-4E66-99D0-94CA3B5F5F95}" sibTransId="{80B490D6-BF6E-43CE-B163-D5F46E5A29C8}"/>
    <dgm:cxn modelId="{8EA0A0D9-2E09-4853-882D-D698833343C0}" srcId="{F5BC2A2C-C3CF-4924-8976-A0505F49BAB7}" destId="{3CF721BC-2A83-4CDD-87D9-A14C68112E02}" srcOrd="2" destOrd="0" parTransId="{A93320F4-C9C6-49BA-9267-B8BF017BC936}" sibTransId="{89758F22-0473-4E35-88F3-49E33E04EB79}"/>
    <dgm:cxn modelId="{D4C94F6C-83B3-4DA7-8444-098BAA1B6F7B}" type="presOf" srcId="{A8A39300-F32C-4695-813F-082D094D9F1D}" destId="{4D750440-79C2-46B7-8FF2-4CE1BD678A52}" srcOrd="0" destOrd="0" presId="urn:microsoft.com/office/officeart/2005/8/layout/venn1"/>
    <dgm:cxn modelId="{6F8AB81B-1FC9-4BD0-BB01-61646D8FFD8C}" type="presOf" srcId="{3CF721BC-2A83-4CDD-87D9-A14C68112E02}" destId="{63477680-657D-49F8-AD0D-19ABAF11CB42}" srcOrd="0" destOrd="0" presId="urn:microsoft.com/office/officeart/2005/8/layout/venn1"/>
    <dgm:cxn modelId="{0CD4F593-3F84-46CE-8548-35CAEDFB94DA}" srcId="{F5BC2A2C-C3CF-4924-8976-A0505F49BAB7}" destId="{3AE28738-484A-43DD-A78E-73D691209CB5}" srcOrd="1" destOrd="0" parTransId="{FD3050CA-AC94-4DE0-9462-EE44354553CF}" sibTransId="{3E2D6860-AEEC-42FE-9841-20776CAB001E}"/>
    <dgm:cxn modelId="{71017A8C-F763-428D-A45A-58D12795892A}" type="presOf" srcId="{F5BC2A2C-C3CF-4924-8976-A0505F49BAB7}" destId="{561E515F-3EA9-45E8-AEBE-A85A91A2B187}" srcOrd="0" destOrd="0" presId="urn:microsoft.com/office/officeart/2005/8/layout/venn1"/>
    <dgm:cxn modelId="{B396F6C2-FEBB-4F31-A315-918563182EFE}" type="presOf" srcId="{DB023A70-406D-419C-9931-14BAF8D9D0BB}" destId="{C7C927CB-E480-43AB-9A87-F64B0639F553}" srcOrd="0" destOrd="0" presId="urn:microsoft.com/office/officeart/2005/8/layout/venn1"/>
    <dgm:cxn modelId="{C6049C3F-B599-4380-B82C-DB08CC8D6C26}" type="presOf" srcId="{3AE28738-484A-43DD-A78E-73D691209CB5}" destId="{48B9A270-4512-464A-95CA-91E6FD72BE1B}" srcOrd="0" destOrd="0" presId="urn:microsoft.com/office/officeart/2005/8/layout/venn1"/>
    <dgm:cxn modelId="{82D4B398-04DD-4815-9B19-792DAAF63649}" type="presOf" srcId="{863F7A0E-72B5-45E6-9247-F5B8FB159B5E}" destId="{768CC032-4F33-4888-9A71-E8B4C7574017}" srcOrd="0" destOrd="0" presId="urn:microsoft.com/office/officeart/2005/8/layout/venn1"/>
    <dgm:cxn modelId="{E4708AE0-D293-4F27-870A-C003B211B438}" srcId="{F5BC2A2C-C3CF-4924-8976-A0505F49BAB7}" destId="{DB023A70-406D-419C-9931-14BAF8D9D0BB}" srcOrd="0" destOrd="0" parTransId="{2CA6C988-252D-4825-B92E-9BF6A669A42D}" sibTransId="{C3DC4CAA-2BEA-41A6-8F8F-D3DB3E6F6883}"/>
    <dgm:cxn modelId="{4D9E314E-6A78-415C-A2E8-FBF0E8034289}" srcId="{F5BC2A2C-C3CF-4924-8976-A0505F49BAB7}" destId="{A8A39300-F32C-4695-813F-082D094D9F1D}" srcOrd="3" destOrd="0" parTransId="{B6EB76BF-4091-4565-919D-ACA2871728DA}" sibTransId="{534BE29F-85FB-4145-A3E9-7314163FB895}"/>
    <dgm:cxn modelId="{757ED84F-5605-4692-88E1-6BB734A3C8C0}" type="presParOf" srcId="{561E515F-3EA9-45E8-AEBE-A85A91A2B187}" destId="{C38B3E2A-1DE2-466F-94EF-23EBE45336C6}" srcOrd="0" destOrd="0" presId="urn:microsoft.com/office/officeart/2005/8/layout/venn1"/>
    <dgm:cxn modelId="{7DA58AE3-73AD-4707-8C70-FB087D7D2581}" type="presParOf" srcId="{561E515F-3EA9-45E8-AEBE-A85A91A2B187}" destId="{C7C927CB-E480-43AB-9A87-F64B0639F553}" srcOrd="1" destOrd="0" presId="urn:microsoft.com/office/officeart/2005/8/layout/venn1"/>
    <dgm:cxn modelId="{9453EF5B-11FE-4021-95BE-E72D47D2A358}" type="presParOf" srcId="{561E515F-3EA9-45E8-AEBE-A85A91A2B187}" destId="{048C1A91-46F4-49DC-BB0C-725BFFA85E40}" srcOrd="2" destOrd="0" presId="urn:microsoft.com/office/officeart/2005/8/layout/venn1"/>
    <dgm:cxn modelId="{82A85B5F-19BC-487B-81AC-F4556C6332A0}" type="presParOf" srcId="{561E515F-3EA9-45E8-AEBE-A85A91A2B187}" destId="{48B9A270-4512-464A-95CA-91E6FD72BE1B}" srcOrd="3" destOrd="0" presId="urn:microsoft.com/office/officeart/2005/8/layout/venn1"/>
    <dgm:cxn modelId="{06531403-4741-4C54-A2B4-A4F80654837E}" type="presParOf" srcId="{561E515F-3EA9-45E8-AEBE-A85A91A2B187}" destId="{1DE42451-CCA1-4AEE-9657-F30A51E0943C}" srcOrd="4" destOrd="0" presId="urn:microsoft.com/office/officeart/2005/8/layout/venn1"/>
    <dgm:cxn modelId="{937CF27D-9EE4-46CE-9CB1-06ABCCE9A84F}" type="presParOf" srcId="{561E515F-3EA9-45E8-AEBE-A85A91A2B187}" destId="{63477680-657D-49F8-AD0D-19ABAF11CB42}" srcOrd="5" destOrd="0" presId="urn:microsoft.com/office/officeart/2005/8/layout/venn1"/>
    <dgm:cxn modelId="{4A45D799-B6A2-49DC-94D2-E5EBE35D93FA}" type="presParOf" srcId="{561E515F-3EA9-45E8-AEBE-A85A91A2B187}" destId="{EC14816E-3C6B-4DB5-BA0F-9EEE6ACADAFB}" srcOrd="6" destOrd="0" presId="urn:microsoft.com/office/officeart/2005/8/layout/venn1"/>
    <dgm:cxn modelId="{50BA939C-08ED-4EC4-AE8B-FE8A8961C0FA}" type="presParOf" srcId="{561E515F-3EA9-45E8-AEBE-A85A91A2B187}" destId="{4D750440-79C2-46B7-8FF2-4CE1BD678A52}" srcOrd="7" destOrd="0" presId="urn:microsoft.com/office/officeart/2005/8/layout/venn1"/>
    <dgm:cxn modelId="{ABF47E53-4135-47E5-ADBC-EE4DD84BBB4A}" type="presParOf" srcId="{561E515F-3EA9-45E8-AEBE-A85A91A2B187}" destId="{B0F67294-9391-4305-AF31-B54E812CFDA1}" srcOrd="8" destOrd="0" presId="urn:microsoft.com/office/officeart/2005/8/layout/venn1"/>
    <dgm:cxn modelId="{82902A29-26E7-44D5-978D-984823F1ADDD}" type="presParOf" srcId="{561E515F-3EA9-45E8-AEBE-A85A91A2B187}" destId="{768CC032-4F33-4888-9A71-E8B4C7574017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69EACC-B991-4388-8489-AFA0DF110B2B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9CACB90-BA5B-418A-AA9F-A160AE517F23}">
      <dgm:prSet/>
      <dgm:spPr/>
      <dgm:t>
        <a:bodyPr/>
        <a:lstStyle/>
        <a:p>
          <a:pPr rtl="0"/>
          <a:r>
            <a:rPr lang="en-IN" smtClean="0"/>
            <a:t>COST OF QUALITY</a:t>
          </a:r>
          <a:endParaRPr lang="en-IN"/>
        </a:p>
      </dgm:t>
    </dgm:pt>
    <dgm:pt modelId="{71055103-0C8F-4922-9E6C-8D4B1E3BA5B1}" type="parTrans" cxnId="{CAEF58CC-DA08-40AA-96FD-C0B571597E29}">
      <dgm:prSet/>
      <dgm:spPr/>
      <dgm:t>
        <a:bodyPr/>
        <a:lstStyle/>
        <a:p>
          <a:endParaRPr lang="en-US"/>
        </a:p>
      </dgm:t>
    </dgm:pt>
    <dgm:pt modelId="{93A840E0-9AAC-4797-9C1F-B5FD9DA96E8A}" type="sibTrans" cxnId="{CAEF58CC-DA08-40AA-96FD-C0B571597E29}">
      <dgm:prSet/>
      <dgm:spPr/>
      <dgm:t>
        <a:bodyPr/>
        <a:lstStyle/>
        <a:p>
          <a:endParaRPr lang="en-US"/>
        </a:p>
      </dgm:t>
    </dgm:pt>
    <dgm:pt modelId="{2C627807-D2E4-48AF-BFB9-8A385A8D9CFD}">
      <dgm:prSet/>
      <dgm:spPr/>
      <dgm:t>
        <a:bodyPr/>
        <a:lstStyle/>
        <a:p>
          <a:pPr rtl="0"/>
          <a:r>
            <a:rPr lang="en-IN" smtClean="0"/>
            <a:t>QUALITY IMPROVEMENT TEAMS</a:t>
          </a:r>
          <a:endParaRPr lang="en-IN"/>
        </a:p>
      </dgm:t>
    </dgm:pt>
    <dgm:pt modelId="{EBFB4A7F-BDEC-4762-AF3C-822A2CC21503}" type="parTrans" cxnId="{AB434E28-BCF1-44EF-8F49-04067A525B0A}">
      <dgm:prSet/>
      <dgm:spPr/>
      <dgm:t>
        <a:bodyPr/>
        <a:lstStyle/>
        <a:p>
          <a:endParaRPr lang="en-US"/>
        </a:p>
      </dgm:t>
    </dgm:pt>
    <dgm:pt modelId="{87814E79-15E6-4320-8E31-ECB00A6F362B}" type="sibTrans" cxnId="{AB434E28-BCF1-44EF-8F49-04067A525B0A}">
      <dgm:prSet/>
      <dgm:spPr/>
      <dgm:t>
        <a:bodyPr/>
        <a:lstStyle/>
        <a:p>
          <a:endParaRPr lang="en-US"/>
        </a:p>
      </dgm:t>
    </dgm:pt>
    <dgm:pt modelId="{4D5B2797-8E0A-4DAD-97BF-B173BA1B3568}">
      <dgm:prSet/>
      <dgm:spPr/>
      <dgm:t>
        <a:bodyPr/>
        <a:lstStyle/>
        <a:p>
          <a:pPr rtl="0"/>
          <a:r>
            <a:rPr lang="en-IN" smtClean="0"/>
            <a:t>KEEP PRODUCTION PROCESS FAULT-FREE</a:t>
          </a:r>
          <a:endParaRPr lang="en-IN"/>
        </a:p>
      </dgm:t>
    </dgm:pt>
    <dgm:pt modelId="{A8F756F5-FBB6-47A8-B9D6-12432AF9FEA6}" type="parTrans" cxnId="{22F36AE7-9AA2-4CEC-8276-CF994D7BA941}">
      <dgm:prSet/>
      <dgm:spPr/>
      <dgm:t>
        <a:bodyPr/>
        <a:lstStyle/>
        <a:p>
          <a:endParaRPr lang="en-US"/>
        </a:p>
      </dgm:t>
    </dgm:pt>
    <dgm:pt modelId="{D2AD6DEB-2788-40AD-A962-3A9428C54DAA}" type="sibTrans" cxnId="{22F36AE7-9AA2-4CEC-8276-CF994D7BA941}">
      <dgm:prSet/>
      <dgm:spPr/>
      <dgm:t>
        <a:bodyPr/>
        <a:lstStyle/>
        <a:p>
          <a:endParaRPr lang="en-US"/>
        </a:p>
      </dgm:t>
    </dgm:pt>
    <dgm:pt modelId="{22C342E1-961A-4601-AA9E-3C9143D44C80}">
      <dgm:prSet/>
      <dgm:spPr/>
      <dgm:t>
        <a:bodyPr/>
        <a:lstStyle/>
        <a:p>
          <a:pPr rtl="0"/>
          <a:r>
            <a:rPr lang="en-IN" dirty="0" smtClean="0"/>
            <a:t>REMOVE HUMAN ERRORS</a:t>
          </a:r>
          <a:endParaRPr lang="en-IN" dirty="0"/>
        </a:p>
      </dgm:t>
    </dgm:pt>
    <dgm:pt modelId="{F2562EE4-23D8-4B3F-9CB9-F2FB25CCA4F6}" type="parTrans" cxnId="{539163CA-757B-46F9-91AE-95FF72731062}">
      <dgm:prSet/>
      <dgm:spPr/>
      <dgm:t>
        <a:bodyPr/>
        <a:lstStyle/>
        <a:p>
          <a:endParaRPr lang="en-US"/>
        </a:p>
      </dgm:t>
    </dgm:pt>
    <dgm:pt modelId="{EDF36BB5-E006-415B-B4B1-95B6D5E3DB81}" type="sibTrans" cxnId="{539163CA-757B-46F9-91AE-95FF72731062}">
      <dgm:prSet/>
      <dgm:spPr/>
      <dgm:t>
        <a:bodyPr/>
        <a:lstStyle/>
        <a:p>
          <a:endParaRPr lang="en-US"/>
        </a:p>
      </dgm:t>
    </dgm:pt>
    <dgm:pt modelId="{348D1254-207E-4D5E-819B-53971775C31C}">
      <dgm:prSet/>
      <dgm:spPr/>
      <dgm:t>
        <a:bodyPr/>
        <a:lstStyle/>
        <a:p>
          <a:pPr rtl="0"/>
          <a:r>
            <a:rPr lang="en-IN" dirty="0" smtClean="0"/>
            <a:t>MEASUREMENT OF PERFORMANCE</a:t>
          </a:r>
          <a:endParaRPr lang="en-IN" dirty="0"/>
        </a:p>
      </dgm:t>
    </dgm:pt>
    <dgm:pt modelId="{3E05736C-147D-4168-A9E9-E127C4F43602}" type="parTrans" cxnId="{54D1B18D-F334-410E-AF31-B74BB2780451}">
      <dgm:prSet/>
      <dgm:spPr/>
      <dgm:t>
        <a:bodyPr/>
        <a:lstStyle/>
        <a:p>
          <a:endParaRPr lang="en-US"/>
        </a:p>
      </dgm:t>
    </dgm:pt>
    <dgm:pt modelId="{2393EDF1-C991-4D6C-950E-94FA5E6C1CA6}" type="sibTrans" cxnId="{54D1B18D-F334-410E-AF31-B74BB2780451}">
      <dgm:prSet/>
      <dgm:spPr/>
      <dgm:t>
        <a:bodyPr/>
        <a:lstStyle/>
        <a:p>
          <a:endParaRPr lang="en-US"/>
        </a:p>
      </dgm:t>
    </dgm:pt>
    <dgm:pt modelId="{5088B085-9FA5-4424-9980-7A94340F5B72}" type="pres">
      <dgm:prSet presAssocID="{6D69EACC-B991-4388-8489-AFA0DF110B2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46D6E2-5911-4AFF-B08D-CA339C834B6B}" type="pres">
      <dgm:prSet presAssocID="{99CACB90-BA5B-418A-AA9F-A160AE517F23}" presName="circ1" presStyleLbl="vennNode1" presStyleIdx="0" presStyleCnt="5"/>
      <dgm:spPr/>
    </dgm:pt>
    <dgm:pt modelId="{EAFC40FC-567C-4748-B998-F3B00CE12E6F}" type="pres">
      <dgm:prSet presAssocID="{99CACB90-BA5B-418A-AA9F-A160AE517F2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855A2-5D6C-4DA1-9A45-6A69296219C7}" type="pres">
      <dgm:prSet presAssocID="{2C627807-D2E4-48AF-BFB9-8A385A8D9CFD}" presName="circ2" presStyleLbl="vennNode1" presStyleIdx="1" presStyleCnt="5"/>
      <dgm:spPr/>
    </dgm:pt>
    <dgm:pt modelId="{685283BD-20CE-4062-A227-7757C65013CF}" type="pres">
      <dgm:prSet presAssocID="{2C627807-D2E4-48AF-BFB9-8A385A8D9C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BA77F-18F5-4B96-9F63-EA20E289B1A6}" type="pres">
      <dgm:prSet presAssocID="{4D5B2797-8E0A-4DAD-97BF-B173BA1B3568}" presName="circ3" presStyleLbl="vennNode1" presStyleIdx="2" presStyleCnt="5"/>
      <dgm:spPr/>
    </dgm:pt>
    <dgm:pt modelId="{07E3C93C-D452-44EE-B805-177050497C74}" type="pres">
      <dgm:prSet presAssocID="{4D5B2797-8E0A-4DAD-97BF-B173BA1B356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07A69-F62E-41B9-83B1-06FA129754A2}" type="pres">
      <dgm:prSet presAssocID="{22C342E1-961A-4601-AA9E-3C9143D44C80}" presName="circ4" presStyleLbl="vennNode1" presStyleIdx="3" presStyleCnt="5"/>
      <dgm:spPr/>
    </dgm:pt>
    <dgm:pt modelId="{588750D7-2DBB-46F7-8B68-ED905B5E4E98}" type="pres">
      <dgm:prSet presAssocID="{22C342E1-961A-4601-AA9E-3C9143D44C8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18D5E-C2AC-4ACC-A8C8-33AB987E2C7B}" type="pres">
      <dgm:prSet presAssocID="{348D1254-207E-4D5E-819B-53971775C31C}" presName="circ5" presStyleLbl="vennNode1" presStyleIdx="4" presStyleCnt="5"/>
      <dgm:spPr/>
    </dgm:pt>
    <dgm:pt modelId="{923F2DD8-ACE3-4DB9-9F7D-CB65962F4FD9}" type="pres">
      <dgm:prSet presAssocID="{348D1254-207E-4D5E-819B-53971775C31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0BC6C2-C616-4D66-96FC-A46D1F96B6EE}" type="presOf" srcId="{2C627807-D2E4-48AF-BFB9-8A385A8D9CFD}" destId="{685283BD-20CE-4062-A227-7757C65013CF}" srcOrd="0" destOrd="0" presId="urn:microsoft.com/office/officeart/2005/8/layout/venn1"/>
    <dgm:cxn modelId="{22F36AE7-9AA2-4CEC-8276-CF994D7BA941}" srcId="{6D69EACC-B991-4388-8489-AFA0DF110B2B}" destId="{4D5B2797-8E0A-4DAD-97BF-B173BA1B3568}" srcOrd="2" destOrd="0" parTransId="{A8F756F5-FBB6-47A8-B9D6-12432AF9FEA6}" sibTransId="{D2AD6DEB-2788-40AD-A962-3A9428C54DAA}"/>
    <dgm:cxn modelId="{1057C3E5-20AA-41F7-9B5D-57378D7EE94A}" type="presOf" srcId="{22C342E1-961A-4601-AA9E-3C9143D44C80}" destId="{588750D7-2DBB-46F7-8B68-ED905B5E4E98}" srcOrd="0" destOrd="0" presId="urn:microsoft.com/office/officeart/2005/8/layout/venn1"/>
    <dgm:cxn modelId="{D991C7E4-C86B-4481-8007-E34D5DD4EE45}" type="presOf" srcId="{4D5B2797-8E0A-4DAD-97BF-B173BA1B3568}" destId="{07E3C93C-D452-44EE-B805-177050497C74}" srcOrd="0" destOrd="0" presId="urn:microsoft.com/office/officeart/2005/8/layout/venn1"/>
    <dgm:cxn modelId="{989B7F91-55E3-40CF-B3C4-94D35F5B3060}" type="presOf" srcId="{6D69EACC-B991-4388-8489-AFA0DF110B2B}" destId="{5088B085-9FA5-4424-9980-7A94340F5B72}" srcOrd="0" destOrd="0" presId="urn:microsoft.com/office/officeart/2005/8/layout/venn1"/>
    <dgm:cxn modelId="{A758B0D2-3AE4-4DC3-8D03-728A1F361475}" type="presOf" srcId="{99CACB90-BA5B-418A-AA9F-A160AE517F23}" destId="{EAFC40FC-567C-4748-B998-F3B00CE12E6F}" srcOrd="0" destOrd="0" presId="urn:microsoft.com/office/officeart/2005/8/layout/venn1"/>
    <dgm:cxn modelId="{18E0C8E3-135C-4D6C-89DA-6FCECABB38F1}" type="presOf" srcId="{348D1254-207E-4D5E-819B-53971775C31C}" destId="{923F2DD8-ACE3-4DB9-9F7D-CB65962F4FD9}" srcOrd="0" destOrd="0" presId="urn:microsoft.com/office/officeart/2005/8/layout/venn1"/>
    <dgm:cxn modelId="{54D1B18D-F334-410E-AF31-B74BB2780451}" srcId="{6D69EACC-B991-4388-8489-AFA0DF110B2B}" destId="{348D1254-207E-4D5E-819B-53971775C31C}" srcOrd="4" destOrd="0" parTransId="{3E05736C-147D-4168-A9E9-E127C4F43602}" sibTransId="{2393EDF1-C991-4D6C-950E-94FA5E6C1CA6}"/>
    <dgm:cxn modelId="{CAEF58CC-DA08-40AA-96FD-C0B571597E29}" srcId="{6D69EACC-B991-4388-8489-AFA0DF110B2B}" destId="{99CACB90-BA5B-418A-AA9F-A160AE517F23}" srcOrd="0" destOrd="0" parTransId="{71055103-0C8F-4922-9E6C-8D4B1E3BA5B1}" sibTransId="{93A840E0-9AAC-4797-9C1F-B5FD9DA96E8A}"/>
    <dgm:cxn modelId="{AB434E28-BCF1-44EF-8F49-04067A525B0A}" srcId="{6D69EACC-B991-4388-8489-AFA0DF110B2B}" destId="{2C627807-D2E4-48AF-BFB9-8A385A8D9CFD}" srcOrd="1" destOrd="0" parTransId="{EBFB4A7F-BDEC-4762-AF3C-822A2CC21503}" sibTransId="{87814E79-15E6-4320-8E31-ECB00A6F362B}"/>
    <dgm:cxn modelId="{539163CA-757B-46F9-91AE-95FF72731062}" srcId="{6D69EACC-B991-4388-8489-AFA0DF110B2B}" destId="{22C342E1-961A-4601-AA9E-3C9143D44C80}" srcOrd="3" destOrd="0" parTransId="{F2562EE4-23D8-4B3F-9CB9-F2FB25CCA4F6}" sibTransId="{EDF36BB5-E006-415B-B4B1-95B6D5E3DB81}"/>
    <dgm:cxn modelId="{31CBB70B-10DD-4289-B719-E58A2D138646}" type="presParOf" srcId="{5088B085-9FA5-4424-9980-7A94340F5B72}" destId="{9346D6E2-5911-4AFF-B08D-CA339C834B6B}" srcOrd="0" destOrd="0" presId="urn:microsoft.com/office/officeart/2005/8/layout/venn1"/>
    <dgm:cxn modelId="{C7B02772-C6D8-4BD2-B46C-0E8F90B31CDD}" type="presParOf" srcId="{5088B085-9FA5-4424-9980-7A94340F5B72}" destId="{EAFC40FC-567C-4748-B998-F3B00CE12E6F}" srcOrd="1" destOrd="0" presId="urn:microsoft.com/office/officeart/2005/8/layout/venn1"/>
    <dgm:cxn modelId="{5200B69A-38B1-4DEF-B8A8-933BAFE1B5CB}" type="presParOf" srcId="{5088B085-9FA5-4424-9980-7A94340F5B72}" destId="{DB6855A2-5D6C-4DA1-9A45-6A69296219C7}" srcOrd="2" destOrd="0" presId="urn:microsoft.com/office/officeart/2005/8/layout/venn1"/>
    <dgm:cxn modelId="{C6242281-4348-45B4-8F52-4A882D41AC7C}" type="presParOf" srcId="{5088B085-9FA5-4424-9980-7A94340F5B72}" destId="{685283BD-20CE-4062-A227-7757C65013CF}" srcOrd="3" destOrd="0" presId="urn:microsoft.com/office/officeart/2005/8/layout/venn1"/>
    <dgm:cxn modelId="{5D64C7F0-FF77-4F14-AEBA-83CAD19CE77F}" type="presParOf" srcId="{5088B085-9FA5-4424-9980-7A94340F5B72}" destId="{0C9BA77F-18F5-4B96-9F63-EA20E289B1A6}" srcOrd="4" destOrd="0" presId="urn:microsoft.com/office/officeart/2005/8/layout/venn1"/>
    <dgm:cxn modelId="{82BD953A-8C11-424B-B676-F599B21A2894}" type="presParOf" srcId="{5088B085-9FA5-4424-9980-7A94340F5B72}" destId="{07E3C93C-D452-44EE-B805-177050497C74}" srcOrd="5" destOrd="0" presId="urn:microsoft.com/office/officeart/2005/8/layout/venn1"/>
    <dgm:cxn modelId="{D5052A9E-EC8C-4AC9-A478-20F5B1E7948E}" type="presParOf" srcId="{5088B085-9FA5-4424-9980-7A94340F5B72}" destId="{EDA07A69-F62E-41B9-83B1-06FA129754A2}" srcOrd="6" destOrd="0" presId="urn:microsoft.com/office/officeart/2005/8/layout/venn1"/>
    <dgm:cxn modelId="{43B996D0-5CD4-4E28-8285-4018E73D7466}" type="presParOf" srcId="{5088B085-9FA5-4424-9980-7A94340F5B72}" destId="{588750D7-2DBB-46F7-8B68-ED905B5E4E98}" srcOrd="7" destOrd="0" presId="urn:microsoft.com/office/officeart/2005/8/layout/venn1"/>
    <dgm:cxn modelId="{9171016E-D6F8-468D-8B3B-4A3852A160EA}" type="presParOf" srcId="{5088B085-9FA5-4424-9980-7A94340F5B72}" destId="{F9518D5E-C2AC-4ACC-A8C8-33AB987E2C7B}" srcOrd="8" destOrd="0" presId="urn:microsoft.com/office/officeart/2005/8/layout/venn1"/>
    <dgm:cxn modelId="{0BA54A55-7D09-43AC-BE3A-2A69733CA299}" type="presParOf" srcId="{5088B085-9FA5-4424-9980-7A94340F5B72}" destId="{923F2DD8-ACE3-4DB9-9F7D-CB65962F4FD9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6E00FC-98E8-4250-B179-7102E82A204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15D880E-338C-4023-A755-006EA2D559BE}">
      <dgm:prSet/>
      <dgm:spPr/>
      <dgm:t>
        <a:bodyPr/>
        <a:lstStyle/>
        <a:p>
          <a:pPr rtl="0"/>
          <a:r>
            <a:rPr lang="en-IN" smtClean="0"/>
            <a:t>STRESS ON QUALITY MANAGEMENT</a:t>
          </a:r>
          <a:endParaRPr lang="en-IN"/>
        </a:p>
      </dgm:t>
    </dgm:pt>
    <dgm:pt modelId="{5199BEF8-49AA-4661-84AC-30D31700C9DE}" type="parTrans" cxnId="{819D3B09-60B9-4B27-A41B-931B104133B6}">
      <dgm:prSet/>
      <dgm:spPr/>
      <dgm:t>
        <a:bodyPr/>
        <a:lstStyle/>
        <a:p>
          <a:endParaRPr lang="en-US"/>
        </a:p>
      </dgm:t>
    </dgm:pt>
    <dgm:pt modelId="{D7CCB479-9A89-45E8-BD3A-AEFAA53FFFCD}" type="sibTrans" cxnId="{819D3B09-60B9-4B27-A41B-931B104133B6}">
      <dgm:prSet/>
      <dgm:spPr/>
      <dgm:t>
        <a:bodyPr/>
        <a:lstStyle/>
        <a:p>
          <a:endParaRPr lang="en-US"/>
        </a:p>
      </dgm:t>
    </dgm:pt>
    <dgm:pt modelId="{19A7582C-19FA-4EE7-A705-96ADDEB08E11}">
      <dgm:prSet/>
      <dgm:spPr/>
      <dgm:t>
        <a:bodyPr/>
        <a:lstStyle/>
        <a:p>
          <a:pPr rtl="0"/>
          <a:r>
            <a:rPr lang="en-IN" smtClean="0"/>
            <a:t>CONTINUOUS PROCESS</a:t>
          </a:r>
          <a:endParaRPr lang="en-IN"/>
        </a:p>
      </dgm:t>
    </dgm:pt>
    <dgm:pt modelId="{32759078-6ECB-41A7-A1E1-75CDBCC67F25}" type="parTrans" cxnId="{FB8678E3-8DFB-462E-ADED-327207530DF2}">
      <dgm:prSet/>
      <dgm:spPr/>
      <dgm:t>
        <a:bodyPr/>
        <a:lstStyle/>
        <a:p>
          <a:endParaRPr lang="en-US"/>
        </a:p>
      </dgm:t>
    </dgm:pt>
    <dgm:pt modelId="{57BCA499-4C6C-422A-976F-FBECA05CDEA0}" type="sibTrans" cxnId="{FB8678E3-8DFB-462E-ADED-327207530DF2}">
      <dgm:prSet/>
      <dgm:spPr/>
      <dgm:t>
        <a:bodyPr/>
        <a:lstStyle/>
        <a:p>
          <a:endParaRPr lang="en-US"/>
        </a:p>
      </dgm:t>
    </dgm:pt>
    <dgm:pt modelId="{FC3016E9-860C-4AAD-8A3B-960B69BC8FEF}">
      <dgm:prSet/>
      <dgm:spPr/>
      <dgm:t>
        <a:bodyPr/>
        <a:lstStyle/>
        <a:p>
          <a:pPr rtl="0"/>
          <a:r>
            <a:rPr lang="en-IN" smtClean="0"/>
            <a:t>STRESS ON QUALITY ASSURANCE SYSTEM</a:t>
          </a:r>
          <a:endParaRPr lang="en-IN"/>
        </a:p>
      </dgm:t>
    </dgm:pt>
    <dgm:pt modelId="{7BAF2521-B234-4FBE-951E-70E1FE22BD46}" type="parTrans" cxnId="{A729227E-5C2E-4E99-9054-DC34893F58B3}">
      <dgm:prSet/>
      <dgm:spPr/>
      <dgm:t>
        <a:bodyPr/>
        <a:lstStyle/>
        <a:p>
          <a:endParaRPr lang="en-US"/>
        </a:p>
      </dgm:t>
    </dgm:pt>
    <dgm:pt modelId="{B78E22A9-B4AF-4B5A-9E10-3B8F9C20927C}" type="sibTrans" cxnId="{A729227E-5C2E-4E99-9054-DC34893F58B3}">
      <dgm:prSet/>
      <dgm:spPr/>
      <dgm:t>
        <a:bodyPr/>
        <a:lstStyle/>
        <a:p>
          <a:endParaRPr lang="en-US"/>
        </a:p>
      </dgm:t>
    </dgm:pt>
    <dgm:pt modelId="{C6D9C1BA-E690-469F-8876-4D4884398927}">
      <dgm:prSet/>
      <dgm:spPr/>
      <dgm:t>
        <a:bodyPr/>
        <a:lstStyle/>
        <a:p>
          <a:pPr rtl="0"/>
          <a:r>
            <a:rPr lang="en-IN" smtClean="0"/>
            <a:t>LINKAGE OF QUALITY AND PRODUCTIVITY</a:t>
          </a:r>
          <a:endParaRPr lang="en-IN"/>
        </a:p>
      </dgm:t>
    </dgm:pt>
    <dgm:pt modelId="{A1E98C9F-2C9D-41D2-882C-7A94235DF2B3}" type="parTrans" cxnId="{45876477-5C98-40D9-B0AD-01CC56CDD91B}">
      <dgm:prSet/>
      <dgm:spPr/>
      <dgm:t>
        <a:bodyPr/>
        <a:lstStyle/>
        <a:p>
          <a:endParaRPr lang="en-US"/>
        </a:p>
      </dgm:t>
    </dgm:pt>
    <dgm:pt modelId="{0E5E7161-5AD0-4FAA-9E97-264A499C5E41}" type="sibTrans" cxnId="{45876477-5C98-40D9-B0AD-01CC56CDD91B}">
      <dgm:prSet/>
      <dgm:spPr/>
      <dgm:t>
        <a:bodyPr/>
        <a:lstStyle/>
        <a:p>
          <a:endParaRPr lang="en-US"/>
        </a:p>
      </dgm:t>
    </dgm:pt>
    <dgm:pt modelId="{CA7445C1-2C17-4EC5-8FC0-F7A4378788AA}">
      <dgm:prSet/>
      <dgm:spPr/>
      <dgm:t>
        <a:bodyPr/>
        <a:lstStyle/>
        <a:p>
          <a:pPr rtl="0"/>
          <a:r>
            <a:rPr lang="en-IN" smtClean="0"/>
            <a:t>GRADUAL PROCESS</a:t>
          </a:r>
          <a:endParaRPr lang="en-IN"/>
        </a:p>
      </dgm:t>
    </dgm:pt>
    <dgm:pt modelId="{4250044C-92F8-4E9C-B649-1E352F9A0E38}" type="parTrans" cxnId="{0DC0BBA9-6284-4879-9855-A0CE602892B0}">
      <dgm:prSet/>
      <dgm:spPr/>
      <dgm:t>
        <a:bodyPr/>
        <a:lstStyle/>
        <a:p>
          <a:endParaRPr lang="en-US"/>
        </a:p>
      </dgm:t>
    </dgm:pt>
    <dgm:pt modelId="{CA4484C3-9F48-43BF-98E6-A915E7BF0DB3}" type="sibTrans" cxnId="{0DC0BBA9-6284-4879-9855-A0CE602892B0}">
      <dgm:prSet/>
      <dgm:spPr/>
      <dgm:t>
        <a:bodyPr/>
        <a:lstStyle/>
        <a:p>
          <a:endParaRPr lang="en-US"/>
        </a:p>
      </dgm:t>
    </dgm:pt>
    <dgm:pt modelId="{7A96D762-437B-4CB2-9E12-B38E386F3DA1}">
      <dgm:prSet/>
      <dgm:spPr/>
      <dgm:t>
        <a:bodyPr/>
        <a:lstStyle/>
        <a:p>
          <a:pPr rtl="0"/>
          <a:r>
            <a:rPr lang="en-IN" smtClean="0"/>
            <a:t>EMPLOYEE’S INVOLVEMENT</a:t>
          </a:r>
          <a:endParaRPr lang="en-IN"/>
        </a:p>
      </dgm:t>
    </dgm:pt>
    <dgm:pt modelId="{DD6CB0AC-124D-4A25-B297-07FA5F6D0B96}" type="parTrans" cxnId="{831C270C-29FA-4F90-B9AE-B298EFC01CFF}">
      <dgm:prSet/>
      <dgm:spPr/>
      <dgm:t>
        <a:bodyPr/>
        <a:lstStyle/>
        <a:p>
          <a:endParaRPr lang="en-US"/>
        </a:p>
      </dgm:t>
    </dgm:pt>
    <dgm:pt modelId="{34B2E560-4BBC-4CD2-A8D2-8563B76D216D}" type="sibTrans" cxnId="{831C270C-29FA-4F90-B9AE-B298EFC01CFF}">
      <dgm:prSet/>
      <dgm:spPr/>
      <dgm:t>
        <a:bodyPr/>
        <a:lstStyle/>
        <a:p>
          <a:endParaRPr lang="en-US"/>
        </a:p>
      </dgm:t>
    </dgm:pt>
    <dgm:pt modelId="{C234AF29-1399-4E0B-87E4-7F84E810C7D5}">
      <dgm:prSet/>
      <dgm:spPr/>
      <dgm:t>
        <a:bodyPr/>
        <a:lstStyle/>
        <a:p>
          <a:pPr rtl="0"/>
          <a:r>
            <a:rPr lang="en-IN" smtClean="0"/>
            <a:t>FORMATION OF QUALITY IMPROVEMENT TEAMS</a:t>
          </a:r>
          <a:endParaRPr lang="en-IN"/>
        </a:p>
      </dgm:t>
    </dgm:pt>
    <dgm:pt modelId="{3BB461BD-C141-4655-A023-6359326F1C82}" type="parTrans" cxnId="{381DBDEE-4D06-4D2D-9C58-E7DC7CA0CDF5}">
      <dgm:prSet/>
      <dgm:spPr/>
      <dgm:t>
        <a:bodyPr/>
        <a:lstStyle/>
        <a:p>
          <a:endParaRPr lang="en-US"/>
        </a:p>
      </dgm:t>
    </dgm:pt>
    <dgm:pt modelId="{4CC71F77-0D21-41B7-8851-307B8B670C6B}" type="sibTrans" cxnId="{381DBDEE-4D06-4D2D-9C58-E7DC7CA0CDF5}">
      <dgm:prSet/>
      <dgm:spPr/>
      <dgm:t>
        <a:bodyPr/>
        <a:lstStyle/>
        <a:p>
          <a:endParaRPr lang="en-US"/>
        </a:p>
      </dgm:t>
    </dgm:pt>
    <dgm:pt modelId="{F6EF64B2-F197-4473-B475-433ED88554DA}">
      <dgm:prSet/>
      <dgm:spPr/>
      <dgm:t>
        <a:bodyPr/>
        <a:lstStyle/>
        <a:p>
          <a:pPr rtl="0"/>
          <a:r>
            <a:rPr lang="en-IN" smtClean="0"/>
            <a:t>MANAGEMENTS INVOLVEMENT</a:t>
          </a:r>
          <a:endParaRPr lang="en-IN"/>
        </a:p>
      </dgm:t>
    </dgm:pt>
    <dgm:pt modelId="{22E49750-CA3C-4A23-A9F3-CE1C6CCA837F}" type="parTrans" cxnId="{1F8D516D-45BC-4529-A864-C7F796F71CFA}">
      <dgm:prSet/>
      <dgm:spPr/>
      <dgm:t>
        <a:bodyPr/>
        <a:lstStyle/>
        <a:p>
          <a:endParaRPr lang="en-US"/>
        </a:p>
      </dgm:t>
    </dgm:pt>
    <dgm:pt modelId="{106E577C-A4D0-4A4A-AFEE-9FAF9CFB2D67}" type="sibTrans" cxnId="{1F8D516D-45BC-4529-A864-C7F796F71CFA}">
      <dgm:prSet/>
      <dgm:spPr/>
      <dgm:t>
        <a:bodyPr/>
        <a:lstStyle/>
        <a:p>
          <a:endParaRPr lang="en-US"/>
        </a:p>
      </dgm:t>
    </dgm:pt>
    <dgm:pt modelId="{B9D89292-C156-40EF-84F8-2DCCEBC691EB}" type="pres">
      <dgm:prSet presAssocID="{156E00FC-98E8-4250-B179-7102E82A20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7B4936-60BB-41AE-874E-64A23F25F19B}" type="pres">
      <dgm:prSet presAssocID="{215D880E-338C-4023-A755-006EA2D559BE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105F1C-C087-48DC-86FF-2961855A13F5}" type="pres">
      <dgm:prSet presAssocID="{D7CCB479-9A89-45E8-BD3A-AEFAA53FFFCD}" presName="spacer" presStyleCnt="0"/>
      <dgm:spPr/>
    </dgm:pt>
    <dgm:pt modelId="{B5B8CDE7-C8EB-478B-B79F-4AAFE3A1EEAD}" type="pres">
      <dgm:prSet presAssocID="{19A7582C-19FA-4EE7-A705-96ADDEB08E11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BCCB7-8CEA-4438-BFDA-199CD77E081A}" type="pres">
      <dgm:prSet presAssocID="{57BCA499-4C6C-422A-976F-FBECA05CDEA0}" presName="spacer" presStyleCnt="0"/>
      <dgm:spPr/>
    </dgm:pt>
    <dgm:pt modelId="{733106B3-9BBC-482A-9B90-A3CC2551F69B}" type="pres">
      <dgm:prSet presAssocID="{FC3016E9-860C-4AAD-8A3B-960B69BC8FEF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862B2-17D2-4B55-B974-8FB2BE4D9E35}" type="pres">
      <dgm:prSet presAssocID="{B78E22A9-B4AF-4B5A-9E10-3B8F9C20927C}" presName="spacer" presStyleCnt="0"/>
      <dgm:spPr/>
    </dgm:pt>
    <dgm:pt modelId="{5C4B8154-4068-45F4-B16D-45FE11DDC2BD}" type="pres">
      <dgm:prSet presAssocID="{C6D9C1BA-E690-469F-8876-4D4884398927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6DCB6E-09B6-49E6-A51B-C79EBE7A7EAE}" type="pres">
      <dgm:prSet presAssocID="{0E5E7161-5AD0-4FAA-9E97-264A499C5E41}" presName="spacer" presStyleCnt="0"/>
      <dgm:spPr/>
    </dgm:pt>
    <dgm:pt modelId="{9C88F3CA-01D0-4A29-9318-44B9A11DC1F9}" type="pres">
      <dgm:prSet presAssocID="{CA7445C1-2C17-4EC5-8FC0-F7A4378788AA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BC0BA-35A3-47D6-B959-3BB416124FDC}" type="pres">
      <dgm:prSet presAssocID="{CA4484C3-9F48-43BF-98E6-A915E7BF0DB3}" presName="spacer" presStyleCnt="0"/>
      <dgm:spPr/>
    </dgm:pt>
    <dgm:pt modelId="{1A03EE59-7EE9-4B8E-961F-C49FFD32EC16}" type="pres">
      <dgm:prSet presAssocID="{7A96D762-437B-4CB2-9E12-B38E386F3DA1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4888F-710C-46F1-B42E-6C1469BB7290}" type="pres">
      <dgm:prSet presAssocID="{34B2E560-4BBC-4CD2-A8D2-8563B76D216D}" presName="spacer" presStyleCnt="0"/>
      <dgm:spPr/>
    </dgm:pt>
    <dgm:pt modelId="{CE2494E0-B158-4E0D-AAE0-47246C4055DF}" type="pres">
      <dgm:prSet presAssocID="{C234AF29-1399-4E0B-87E4-7F84E810C7D5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247CB-5D05-4EB8-8B11-0AE695039969}" type="pres">
      <dgm:prSet presAssocID="{4CC71F77-0D21-41B7-8851-307B8B670C6B}" presName="spacer" presStyleCnt="0"/>
      <dgm:spPr/>
    </dgm:pt>
    <dgm:pt modelId="{1A48AC4E-56E1-42BF-BFC1-E10E7E1209D2}" type="pres">
      <dgm:prSet presAssocID="{F6EF64B2-F197-4473-B475-433ED88554DA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1DBDEE-4D06-4D2D-9C58-E7DC7CA0CDF5}" srcId="{156E00FC-98E8-4250-B179-7102E82A2044}" destId="{C234AF29-1399-4E0B-87E4-7F84E810C7D5}" srcOrd="6" destOrd="0" parTransId="{3BB461BD-C141-4655-A023-6359326F1C82}" sibTransId="{4CC71F77-0D21-41B7-8851-307B8B670C6B}"/>
    <dgm:cxn modelId="{819D3B09-60B9-4B27-A41B-931B104133B6}" srcId="{156E00FC-98E8-4250-B179-7102E82A2044}" destId="{215D880E-338C-4023-A755-006EA2D559BE}" srcOrd="0" destOrd="0" parTransId="{5199BEF8-49AA-4661-84AC-30D31700C9DE}" sibTransId="{D7CCB479-9A89-45E8-BD3A-AEFAA53FFFCD}"/>
    <dgm:cxn modelId="{A729227E-5C2E-4E99-9054-DC34893F58B3}" srcId="{156E00FC-98E8-4250-B179-7102E82A2044}" destId="{FC3016E9-860C-4AAD-8A3B-960B69BC8FEF}" srcOrd="2" destOrd="0" parTransId="{7BAF2521-B234-4FBE-951E-70E1FE22BD46}" sibTransId="{B78E22A9-B4AF-4B5A-9E10-3B8F9C20927C}"/>
    <dgm:cxn modelId="{1F8D516D-45BC-4529-A864-C7F796F71CFA}" srcId="{156E00FC-98E8-4250-B179-7102E82A2044}" destId="{F6EF64B2-F197-4473-B475-433ED88554DA}" srcOrd="7" destOrd="0" parTransId="{22E49750-CA3C-4A23-A9F3-CE1C6CCA837F}" sibTransId="{106E577C-A4D0-4A4A-AFEE-9FAF9CFB2D67}"/>
    <dgm:cxn modelId="{1C9DA8C5-08D1-4CC2-B06A-A4EFFF233292}" type="presOf" srcId="{C234AF29-1399-4E0B-87E4-7F84E810C7D5}" destId="{CE2494E0-B158-4E0D-AAE0-47246C4055DF}" srcOrd="0" destOrd="0" presId="urn:microsoft.com/office/officeart/2005/8/layout/vList2"/>
    <dgm:cxn modelId="{856359D6-0C5F-4261-8B93-89F26AD730F0}" type="presOf" srcId="{FC3016E9-860C-4AAD-8A3B-960B69BC8FEF}" destId="{733106B3-9BBC-482A-9B90-A3CC2551F69B}" srcOrd="0" destOrd="0" presId="urn:microsoft.com/office/officeart/2005/8/layout/vList2"/>
    <dgm:cxn modelId="{E278CECD-A2FB-44AD-944C-21FE7985AB6A}" type="presOf" srcId="{19A7582C-19FA-4EE7-A705-96ADDEB08E11}" destId="{B5B8CDE7-C8EB-478B-B79F-4AAFE3A1EEAD}" srcOrd="0" destOrd="0" presId="urn:microsoft.com/office/officeart/2005/8/layout/vList2"/>
    <dgm:cxn modelId="{F6675CCD-0753-45CD-A357-4DF6707D4CF1}" type="presOf" srcId="{CA7445C1-2C17-4EC5-8FC0-F7A4378788AA}" destId="{9C88F3CA-01D0-4A29-9318-44B9A11DC1F9}" srcOrd="0" destOrd="0" presId="urn:microsoft.com/office/officeart/2005/8/layout/vList2"/>
    <dgm:cxn modelId="{FB8678E3-8DFB-462E-ADED-327207530DF2}" srcId="{156E00FC-98E8-4250-B179-7102E82A2044}" destId="{19A7582C-19FA-4EE7-A705-96ADDEB08E11}" srcOrd="1" destOrd="0" parTransId="{32759078-6ECB-41A7-A1E1-75CDBCC67F25}" sibTransId="{57BCA499-4C6C-422A-976F-FBECA05CDEA0}"/>
    <dgm:cxn modelId="{DF59F90F-EE25-43F7-B73E-ABA7DB614939}" type="presOf" srcId="{7A96D762-437B-4CB2-9E12-B38E386F3DA1}" destId="{1A03EE59-7EE9-4B8E-961F-C49FFD32EC16}" srcOrd="0" destOrd="0" presId="urn:microsoft.com/office/officeart/2005/8/layout/vList2"/>
    <dgm:cxn modelId="{9CC65E1A-CEDA-438F-8147-55D7A7F33B37}" type="presOf" srcId="{156E00FC-98E8-4250-B179-7102E82A2044}" destId="{B9D89292-C156-40EF-84F8-2DCCEBC691EB}" srcOrd="0" destOrd="0" presId="urn:microsoft.com/office/officeart/2005/8/layout/vList2"/>
    <dgm:cxn modelId="{CE650F37-8A39-4A6D-BDFF-73E57295BB30}" type="presOf" srcId="{215D880E-338C-4023-A755-006EA2D559BE}" destId="{A97B4936-60BB-41AE-874E-64A23F25F19B}" srcOrd="0" destOrd="0" presId="urn:microsoft.com/office/officeart/2005/8/layout/vList2"/>
    <dgm:cxn modelId="{0DC0BBA9-6284-4879-9855-A0CE602892B0}" srcId="{156E00FC-98E8-4250-B179-7102E82A2044}" destId="{CA7445C1-2C17-4EC5-8FC0-F7A4378788AA}" srcOrd="4" destOrd="0" parTransId="{4250044C-92F8-4E9C-B649-1E352F9A0E38}" sibTransId="{CA4484C3-9F48-43BF-98E6-A915E7BF0DB3}"/>
    <dgm:cxn modelId="{831C270C-29FA-4F90-B9AE-B298EFC01CFF}" srcId="{156E00FC-98E8-4250-B179-7102E82A2044}" destId="{7A96D762-437B-4CB2-9E12-B38E386F3DA1}" srcOrd="5" destOrd="0" parTransId="{DD6CB0AC-124D-4A25-B297-07FA5F6D0B96}" sibTransId="{34B2E560-4BBC-4CD2-A8D2-8563B76D216D}"/>
    <dgm:cxn modelId="{AFF55BCC-7E7F-4919-9ED1-C469F44CC8EE}" type="presOf" srcId="{F6EF64B2-F197-4473-B475-433ED88554DA}" destId="{1A48AC4E-56E1-42BF-BFC1-E10E7E1209D2}" srcOrd="0" destOrd="0" presId="urn:microsoft.com/office/officeart/2005/8/layout/vList2"/>
    <dgm:cxn modelId="{D460FA28-6D8E-4586-86FE-8B565517AAD2}" type="presOf" srcId="{C6D9C1BA-E690-469F-8876-4D4884398927}" destId="{5C4B8154-4068-45F4-B16D-45FE11DDC2BD}" srcOrd="0" destOrd="0" presId="urn:microsoft.com/office/officeart/2005/8/layout/vList2"/>
    <dgm:cxn modelId="{45876477-5C98-40D9-B0AD-01CC56CDD91B}" srcId="{156E00FC-98E8-4250-B179-7102E82A2044}" destId="{C6D9C1BA-E690-469F-8876-4D4884398927}" srcOrd="3" destOrd="0" parTransId="{A1E98C9F-2C9D-41D2-882C-7A94235DF2B3}" sibTransId="{0E5E7161-5AD0-4FAA-9E97-264A499C5E41}"/>
    <dgm:cxn modelId="{C03AFE0B-46C8-4A35-8492-819F5DF95900}" type="presParOf" srcId="{B9D89292-C156-40EF-84F8-2DCCEBC691EB}" destId="{A97B4936-60BB-41AE-874E-64A23F25F19B}" srcOrd="0" destOrd="0" presId="urn:microsoft.com/office/officeart/2005/8/layout/vList2"/>
    <dgm:cxn modelId="{29E72BEA-07BF-4D1D-98D5-2279FAFBDECD}" type="presParOf" srcId="{B9D89292-C156-40EF-84F8-2DCCEBC691EB}" destId="{D7105F1C-C087-48DC-86FF-2961855A13F5}" srcOrd="1" destOrd="0" presId="urn:microsoft.com/office/officeart/2005/8/layout/vList2"/>
    <dgm:cxn modelId="{BD766D6C-831D-4F95-AFA6-1F723D0C4494}" type="presParOf" srcId="{B9D89292-C156-40EF-84F8-2DCCEBC691EB}" destId="{B5B8CDE7-C8EB-478B-B79F-4AAFE3A1EEAD}" srcOrd="2" destOrd="0" presId="urn:microsoft.com/office/officeart/2005/8/layout/vList2"/>
    <dgm:cxn modelId="{BF157AF2-DE2A-43F3-8253-957CD608BD58}" type="presParOf" srcId="{B9D89292-C156-40EF-84F8-2DCCEBC691EB}" destId="{71EBCCB7-8CEA-4438-BFDA-199CD77E081A}" srcOrd="3" destOrd="0" presId="urn:microsoft.com/office/officeart/2005/8/layout/vList2"/>
    <dgm:cxn modelId="{63E61AF8-F04D-4827-B01E-82258ABD9FE1}" type="presParOf" srcId="{B9D89292-C156-40EF-84F8-2DCCEBC691EB}" destId="{733106B3-9BBC-482A-9B90-A3CC2551F69B}" srcOrd="4" destOrd="0" presId="urn:microsoft.com/office/officeart/2005/8/layout/vList2"/>
    <dgm:cxn modelId="{DF0FADA1-E745-4A0D-8C5F-EE5EA173F60F}" type="presParOf" srcId="{B9D89292-C156-40EF-84F8-2DCCEBC691EB}" destId="{9D7862B2-17D2-4B55-B974-8FB2BE4D9E35}" srcOrd="5" destOrd="0" presId="urn:microsoft.com/office/officeart/2005/8/layout/vList2"/>
    <dgm:cxn modelId="{8BAF3553-B95B-45A4-91EC-70786F48151D}" type="presParOf" srcId="{B9D89292-C156-40EF-84F8-2DCCEBC691EB}" destId="{5C4B8154-4068-45F4-B16D-45FE11DDC2BD}" srcOrd="6" destOrd="0" presId="urn:microsoft.com/office/officeart/2005/8/layout/vList2"/>
    <dgm:cxn modelId="{D913A0E5-2542-454D-9992-41CB5B988039}" type="presParOf" srcId="{B9D89292-C156-40EF-84F8-2DCCEBC691EB}" destId="{C16DCB6E-09B6-49E6-A51B-C79EBE7A7EAE}" srcOrd="7" destOrd="0" presId="urn:microsoft.com/office/officeart/2005/8/layout/vList2"/>
    <dgm:cxn modelId="{510DEA92-7170-4443-A99B-024072BC64FE}" type="presParOf" srcId="{B9D89292-C156-40EF-84F8-2DCCEBC691EB}" destId="{9C88F3CA-01D0-4A29-9318-44B9A11DC1F9}" srcOrd="8" destOrd="0" presId="urn:microsoft.com/office/officeart/2005/8/layout/vList2"/>
    <dgm:cxn modelId="{58248DF7-13F1-428C-86E5-9CEFF4FEBCCB}" type="presParOf" srcId="{B9D89292-C156-40EF-84F8-2DCCEBC691EB}" destId="{4A5BC0BA-35A3-47D6-B959-3BB416124FDC}" srcOrd="9" destOrd="0" presId="urn:microsoft.com/office/officeart/2005/8/layout/vList2"/>
    <dgm:cxn modelId="{F9FB87CB-1851-48E3-9F80-C06A4BD40263}" type="presParOf" srcId="{B9D89292-C156-40EF-84F8-2DCCEBC691EB}" destId="{1A03EE59-7EE9-4B8E-961F-C49FFD32EC16}" srcOrd="10" destOrd="0" presId="urn:microsoft.com/office/officeart/2005/8/layout/vList2"/>
    <dgm:cxn modelId="{75C8C233-7BC7-4DBC-9998-2F29DA126AAE}" type="presParOf" srcId="{B9D89292-C156-40EF-84F8-2DCCEBC691EB}" destId="{EE74888F-710C-46F1-B42E-6C1469BB7290}" srcOrd="11" destOrd="0" presId="urn:microsoft.com/office/officeart/2005/8/layout/vList2"/>
    <dgm:cxn modelId="{6136C80E-6E36-4C1A-80D4-627A6493A9E0}" type="presParOf" srcId="{B9D89292-C156-40EF-84F8-2DCCEBC691EB}" destId="{CE2494E0-B158-4E0D-AAE0-47246C4055DF}" srcOrd="12" destOrd="0" presId="urn:microsoft.com/office/officeart/2005/8/layout/vList2"/>
    <dgm:cxn modelId="{7C79DEE1-57B0-4AA9-A94B-E4A678FD9C3A}" type="presParOf" srcId="{B9D89292-C156-40EF-84F8-2DCCEBC691EB}" destId="{718247CB-5D05-4EB8-8B11-0AE695039969}" srcOrd="13" destOrd="0" presId="urn:microsoft.com/office/officeart/2005/8/layout/vList2"/>
    <dgm:cxn modelId="{350321BE-9551-4F7D-95E4-C4E6312F8F07}" type="presParOf" srcId="{B9D89292-C156-40EF-84F8-2DCCEBC691EB}" destId="{1A48AC4E-56E1-42BF-BFC1-E10E7E1209D2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B6D2F-D941-44B4-838F-3AA37DC356F5}">
      <dsp:nvSpPr>
        <dsp:cNvPr id="0" name=""/>
        <dsp:cNvSpPr/>
      </dsp:nvSpPr>
      <dsp:spPr>
        <a:xfrm>
          <a:off x="3083464" y="2212390"/>
          <a:ext cx="2812044" cy="243253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IMPORTANCE OF TQM</a:t>
          </a:r>
          <a:endParaRPr lang="en-US" sz="2800" kern="1200" dirty="0"/>
        </a:p>
      </dsp:txBody>
      <dsp:txXfrm>
        <a:off x="3549459" y="2615495"/>
        <a:ext cx="1880054" cy="1626322"/>
      </dsp:txXfrm>
    </dsp:sp>
    <dsp:sp modelId="{688C1686-F896-4FFA-A7CD-B4C4DD0DCE82}">
      <dsp:nvSpPr>
        <dsp:cNvPr id="0" name=""/>
        <dsp:cNvSpPr/>
      </dsp:nvSpPr>
      <dsp:spPr>
        <a:xfrm>
          <a:off x="4844344" y="1048588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89605-FA5C-4D4C-8725-94029508D064}">
      <dsp:nvSpPr>
        <dsp:cNvPr id="0" name=""/>
        <dsp:cNvSpPr/>
      </dsp:nvSpPr>
      <dsp:spPr>
        <a:xfrm>
          <a:off x="3244681" y="0"/>
          <a:ext cx="2500075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Provide customer satisfaction</a:t>
          </a:r>
          <a:endParaRPr lang="en-US" sz="2800" kern="1200" dirty="0"/>
        </a:p>
      </dsp:txBody>
      <dsp:txXfrm>
        <a:off x="3642880" y="317533"/>
        <a:ext cx="1703677" cy="1358554"/>
      </dsp:txXfrm>
    </dsp:sp>
    <dsp:sp modelId="{C10338B3-ED25-4E1E-A751-6661E24111B2}">
      <dsp:nvSpPr>
        <dsp:cNvPr id="0" name=""/>
        <dsp:cNvSpPr/>
      </dsp:nvSpPr>
      <dsp:spPr>
        <a:xfrm>
          <a:off x="6082586" y="2757601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310224-D890-4376-9E5B-F9AB698AD803}">
      <dsp:nvSpPr>
        <dsp:cNvPr id="0" name=""/>
        <dsp:cNvSpPr/>
      </dsp:nvSpPr>
      <dsp:spPr>
        <a:xfrm>
          <a:off x="5190689" y="1160460"/>
          <a:ext cx="2858325" cy="234055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Improves quality</a:t>
          </a:r>
          <a:endParaRPr lang="en-US" sz="2800" kern="1200" dirty="0"/>
        </a:p>
      </dsp:txBody>
      <dsp:txXfrm>
        <a:off x="5651781" y="1538027"/>
        <a:ext cx="1936141" cy="1585416"/>
      </dsp:txXfrm>
    </dsp:sp>
    <dsp:sp modelId="{2EEFB0C1-2617-44B1-A4CA-847F0A21ABFA}">
      <dsp:nvSpPr>
        <dsp:cNvPr id="0" name=""/>
        <dsp:cNvSpPr/>
      </dsp:nvSpPr>
      <dsp:spPr>
        <a:xfrm>
          <a:off x="5222423" y="4686757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019E06-CF81-4706-8A88-43A991AD2A6D}">
      <dsp:nvSpPr>
        <dsp:cNvPr id="0" name=""/>
        <dsp:cNvSpPr/>
      </dsp:nvSpPr>
      <dsp:spPr>
        <a:xfrm>
          <a:off x="5220082" y="3645031"/>
          <a:ext cx="2855583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Absence of additional investments</a:t>
          </a:r>
          <a:endParaRPr lang="en-US" sz="2800" kern="1200" dirty="0"/>
        </a:p>
      </dsp:txBody>
      <dsp:txXfrm>
        <a:off x="5647906" y="3943716"/>
        <a:ext cx="1999935" cy="1396250"/>
      </dsp:txXfrm>
    </dsp:sp>
    <dsp:sp modelId="{DFFD647E-1DDC-4E87-9874-9BFE904B47A4}">
      <dsp:nvSpPr>
        <dsp:cNvPr id="0" name=""/>
        <dsp:cNvSpPr/>
      </dsp:nvSpPr>
      <dsp:spPr>
        <a:xfrm>
          <a:off x="3088697" y="4887010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0E0F1-9507-41C8-A8C6-DCB5CBC124B2}">
      <dsp:nvSpPr>
        <dsp:cNvPr id="0" name=""/>
        <dsp:cNvSpPr/>
      </dsp:nvSpPr>
      <dsp:spPr>
        <a:xfrm>
          <a:off x="3342494" y="4864379"/>
          <a:ext cx="2304450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Raise competitiveness</a:t>
          </a:r>
          <a:endParaRPr lang="en-US" sz="2800" kern="1200" dirty="0"/>
        </a:p>
      </dsp:txBody>
      <dsp:txXfrm>
        <a:off x="3724391" y="5194764"/>
        <a:ext cx="1540656" cy="1332850"/>
      </dsp:txXfrm>
    </dsp:sp>
    <dsp:sp modelId="{2A73BF97-7515-4E2C-A75C-D93078FA3805}">
      <dsp:nvSpPr>
        <dsp:cNvPr id="0" name=""/>
        <dsp:cNvSpPr/>
      </dsp:nvSpPr>
      <dsp:spPr>
        <a:xfrm>
          <a:off x="1830177" y="3178682"/>
          <a:ext cx="1060976" cy="91417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16CD0D-6328-41B3-868B-A9F02ACE137E}">
      <dsp:nvSpPr>
        <dsp:cNvPr id="0" name=""/>
        <dsp:cNvSpPr/>
      </dsp:nvSpPr>
      <dsp:spPr>
        <a:xfrm>
          <a:off x="961664" y="3638168"/>
          <a:ext cx="2819587" cy="199362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Facilitate expansion  and diversification</a:t>
          </a:r>
          <a:endParaRPr lang="en-US" sz="2800" kern="1200" dirty="0"/>
        </a:p>
      </dsp:txBody>
      <dsp:txXfrm>
        <a:off x="1386489" y="3938545"/>
        <a:ext cx="1969937" cy="1392866"/>
      </dsp:txXfrm>
    </dsp:sp>
    <dsp:sp modelId="{A94AC7A4-581A-4C79-BA92-5DAFCD94FB44}">
      <dsp:nvSpPr>
        <dsp:cNvPr id="0" name=""/>
        <dsp:cNvSpPr/>
      </dsp:nvSpPr>
      <dsp:spPr>
        <a:xfrm>
          <a:off x="899594" y="1124743"/>
          <a:ext cx="2888606" cy="227340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Provide highly trained and motivated employees</a:t>
          </a:r>
          <a:endParaRPr lang="en-US" sz="2800" kern="1200" dirty="0"/>
        </a:p>
      </dsp:txBody>
      <dsp:txXfrm>
        <a:off x="1356815" y="1484587"/>
        <a:ext cx="1974164" cy="1553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B3E2A-1DE2-466F-94EF-23EBE45336C6}">
      <dsp:nvSpPr>
        <dsp:cNvPr id="0" name=""/>
        <dsp:cNvSpPr/>
      </dsp:nvSpPr>
      <dsp:spPr>
        <a:xfrm>
          <a:off x="3455521" y="1613455"/>
          <a:ext cx="1981436" cy="198143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C7C927CB-E480-43AB-9A87-F64B0639F553}">
      <dsp:nvSpPr>
        <dsp:cNvPr id="0" name=""/>
        <dsp:cNvSpPr/>
      </dsp:nvSpPr>
      <dsp:spPr>
        <a:xfrm>
          <a:off x="3297006" y="0"/>
          <a:ext cx="2298466" cy="133039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CUSTOMER FOCUS</a:t>
          </a:r>
          <a:endParaRPr lang="en-IN" sz="2300" kern="1200"/>
        </a:p>
      </dsp:txBody>
      <dsp:txXfrm>
        <a:off x="3297006" y="0"/>
        <a:ext cx="2298466" cy="1330393"/>
      </dsp:txXfrm>
    </dsp:sp>
    <dsp:sp modelId="{048C1A91-46F4-49DC-BB0C-725BFFA85E40}">
      <dsp:nvSpPr>
        <dsp:cNvPr id="0" name=""/>
        <dsp:cNvSpPr/>
      </dsp:nvSpPr>
      <dsp:spPr>
        <a:xfrm>
          <a:off x="4209260" y="2160898"/>
          <a:ext cx="1981436" cy="1981436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8B9A270-4512-464A-95CA-91E6FD72BE1B}">
      <dsp:nvSpPr>
        <dsp:cNvPr id="0" name=""/>
        <dsp:cNvSpPr/>
      </dsp:nvSpPr>
      <dsp:spPr>
        <a:xfrm>
          <a:off x="6348419" y="1754986"/>
          <a:ext cx="2060694" cy="1443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CONTINUOUS IMPROVEMENT</a:t>
          </a:r>
          <a:endParaRPr lang="en-IN" sz="2300" kern="1200"/>
        </a:p>
      </dsp:txBody>
      <dsp:txXfrm>
        <a:off x="6348419" y="1754986"/>
        <a:ext cx="2060694" cy="1443618"/>
      </dsp:txXfrm>
    </dsp:sp>
    <dsp:sp modelId="{1DE42451-CCA1-4AEE-9657-F30A51E0943C}">
      <dsp:nvSpPr>
        <dsp:cNvPr id="0" name=""/>
        <dsp:cNvSpPr/>
      </dsp:nvSpPr>
      <dsp:spPr>
        <a:xfrm>
          <a:off x="3921555" y="3047449"/>
          <a:ext cx="1981436" cy="198143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63477680-657D-49F8-AD0D-19ABAF11CB42}">
      <dsp:nvSpPr>
        <dsp:cNvPr id="0" name=""/>
        <dsp:cNvSpPr/>
      </dsp:nvSpPr>
      <dsp:spPr>
        <a:xfrm>
          <a:off x="6031389" y="4217629"/>
          <a:ext cx="2060694" cy="1443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INVOLVEMENT OF EMPLOYEES</a:t>
          </a:r>
          <a:endParaRPr lang="en-IN" sz="2300" kern="1200"/>
        </a:p>
      </dsp:txBody>
      <dsp:txXfrm>
        <a:off x="6031389" y="4217629"/>
        <a:ext cx="2060694" cy="1443618"/>
      </dsp:txXfrm>
    </dsp:sp>
    <dsp:sp modelId="{EC14816E-3C6B-4DB5-BA0F-9EEE6ACADAFB}">
      <dsp:nvSpPr>
        <dsp:cNvPr id="0" name=""/>
        <dsp:cNvSpPr/>
      </dsp:nvSpPr>
      <dsp:spPr>
        <a:xfrm>
          <a:off x="2989487" y="3047449"/>
          <a:ext cx="1981436" cy="198143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D750440-79C2-46B7-8FF2-4CE1BD678A52}">
      <dsp:nvSpPr>
        <dsp:cNvPr id="0" name=""/>
        <dsp:cNvSpPr/>
      </dsp:nvSpPr>
      <dsp:spPr>
        <a:xfrm>
          <a:off x="800396" y="4217629"/>
          <a:ext cx="2060694" cy="1443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QUALITY MANAGEMENT SYSTEM</a:t>
          </a:r>
          <a:endParaRPr lang="en-IN" sz="2300" kern="1200"/>
        </a:p>
      </dsp:txBody>
      <dsp:txXfrm>
        <a:off x="800396" y="4217629"/>
        <a:ext cx="2060694" cy="1443618"/>
      </dsp:txXfrm>
    </dsp:sp>
    <dsp:sp modelId="{B0F67294-9391-4305-AF31-B54E812CFDA1}">
      <dsp:nvSpPr>
        <dsp:cNvPr id="0" name=""/>
        <dsp:cNvSpPr/>
      </dsp:nvSpPr>
      <dsp:spPr>
        <a:xfrm>
          <a:off x="2701783" y="2160898"/>
          <a:ext cx="1981436" cy="1981436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768CC032-4F33-4888-9A71-E8B4C7574017}">
      <dsp:nvSpPr>
        <dsp:cNvPr id="0" name=""/>
        <dsp:cNvSpPr/>
      </dsp:nvSpPr>
      <dsp:spPr>
        <a:xfrm>
          <a:off x="483366" y="1754986"/>
          <a:ext cx="2060694" cy="14436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TRAINING AND EDUCATION</a:t>
          </a:r>
          <a:endParaRPr lang="en-IN" sz="2300" kern="1200"/>
        </a:p>
      </dsp:txBody>
      <dsp:txXfrm>
        <a:off x="483366" y="1754986"/>
        <a:ext cx="2060694" cy="14436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6D6E2-5911-4AFF-B08D-CA339C834B6B}">
      <dsp:nvSpPr>
        <dsp:cNvPr id="0" name=""/>
        <dsp:cNvSpPr/>
      </dsp:nvSpPr>
      <dsp:spPr>
        <a:xfrm>
          <a:off x="3499334" y="1600737"/>
          <a:ext cx="1965818" cy="196581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EAFC40FC-567C-4748-B998-F3B00CE12E6F}">
      <dsp:nvSpPr>
        <dsp:cNvPr id="0" name=""/>
        <dsp:cNvSpPr/>
      </dsp:nvSpPr>
      <dsp:spPr>
        <a:xfrm>
          <a:off x="3342069" y="0"/>
          <a:ext cx="2280348" cy="13199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COST OF QUALITY</a:t>
          </a:r>
          <a:endParaRPr lang="en-IN" sz="2300" kern="1200"/>
        </a:p>
      </dsp:txBody>
      <dsp:txXfrm>
        <a:off x="3342069" y="0"/>
        <a:ext cx="2280348" cy="1319906"/>
      </dsp:txXfrm>
    </dsp:sp>
    <dsp:sp modelId="{DB6855A2-5D6C-4DA1-9A45-6A69296219C7}">
      <dsp:nvSpPr>
        <dsp:cNvPr id="0" name=""/>
        <dsp:cNvSpPr/>
      </dsp:nvSpPr>
      <dsp:spPr>
        <a:xfrm>
          <a:off x="4247132" y="2143864"/>
          <a:ext cx="1965818" cy="196581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85283BD-20CE-4062-A227-7757C65013CF}">
      <dsp:nvSpPr>
        <dsp:cNvPr id="0" name=""/>
        <dsp:cNvSpPr/>
      </dsp:nvSpPr>
      <dsp:spPr>
        <a:xfrm>
          <a:off x="6369429" y="1741153"/>
          <a:ext cx="2044450" cy="14322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QUALITY IMPROVEMENT TEAMS</a:t>
          </a:r>
          <a:endParaRPr lang="en-IN" sz="2300" kern="1200"/>
        </a:p>
      </dsp:txBody>
      <dsp:txXfrm>
        <a:off x="6369429" y="1741153"/>
        <a:ext cx="2044450" cy="1432238"/>
      </dsp:txXfrm>
    </dsp:sp>
    <dsp:sp modelId="{0C9BA77F-18F5-4B96-9F63-EA20E289B1A6}">
      <dsp:nvSpPr>
        <dsp:cNvPr id="0" name=""/>
        <dsp:cNvSpPr/>
      </dsp:nvSpPr>
      <dsp:spPr>
        <a:xfrm>
          <a:off x="3961695" y="3023428"/>
          <a:ext cx="1965818" cy="196581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07E3C93C-D452-44EE-B805-177050497C74}">
      <dsp:nvSpPr>
        <dsp:cNvPr id="0" name=""/>
        <dsp:cNvSpPr/>
      </dsp:nvSpPr>
      <dsp:spPr>
        <a:xfrm>
          <a:off x="6054898" y="4184384"/>
          <a:ext cx="2044450" cy="14322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smtClean="0"/>
            <a:t>KEEP PRODUCTION PROCESS FAULT-FREE</a:t>
          </a:r>
          <a:endParaRPr lang="en-IN" sz="2300" kern="1200"/>
        </a:p>
      </dsp:txBody>
      <dsp:txXfrm>
        <a:off x="6054898" y="4184384"/>
        <a:ext cx="2044450" cy="1432238"/>
      </dsp:txXfrm>
    </dsp:sp>
    <dsp:sp modelId="{EDA07A69-F62E-41B9-83B1-06FA129754A2}">
      <dsp:nvSpPr>
        <dsp:cNvPr id="0" name=""/>
        <dsp:cNvSpPr/>
      </dsp:nvSpPr>
      <dsp:spPr>
        <a:xfrm>
          <a:off x="3036974" y="3023428"/>
          <a:ext cx="1965818" cy="196581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88750D7-2DBB-46F7-8B68-ED905B5E4E98}">
      <dsp:nvSpPr>
        <dsp:cNvPr id="0" name=""/>
        <dsp:cNvSpPr/>
      </dsp:nvSpPr>
      <dsp:spPr>
        <a:xfrm>
          <a:off x="865138" y="4184384"/>
          <a:ext cx="2044450" cy="14322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/>
            <a:t>REMOVE HUMAN ERRORS</a:t>
          </a:r>
          <a:endParaRPr lang="en-IN" sz="2300" kern="1200" dirty="0"/>
        </a:p>
      </dsp:txBody>
      <dsp:txXfrm>
        <a:off x="865138" y="4184384"/>
        <a:ext cx="2044450" cy="1432238"/>
      </dsp:txXfrm>
    </dsp:sp>
    <dsp:sp modelId="{F9518D5E-C2AC-4ACC-A8C8-33AB987E2C7B}">
      <dsp:nvSpPr>
        <dsp:cNvPr id="0" name=""/>
        <dsp:cNvSpPr/>
      </dsp:nvSpPr>
      <dsp:spPr>
        <a:xfrm>
          <a:off x="2751537" y="2143864"/>
          <a:ext cx="1965818" cy="196581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23F2DD8-ACE3-4DB9-9F7D-CB65962F4FD9}">
      <dsp:nvSpPr>
        <dsp:cNvPr id="0" name=""/>
        <dsp:cNvSpPr/>
      </dsp:nvSpPr>
      <dsp:spPr>
        <a:xfrm>
          <a:off x="550607" y="1741153"/>
          <a:ext cx="2044450" cy="14322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/>
            <a:t>MEASUREMENT OF PERFORMANCE</a:t>
          </a:r>
          <a:endParaRPr lang="en-IN" sz="2300" kern="1200" dirty="0"/>
        </a:p>
      </dsp:txBody>
      <dsp:txXfrm>
        <a:off x="550607" y="1741153"/>
        <a:ext cx="2044450" cy="14322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B4936-60BB-41AE-874E-64A23F25F19B}">
      <dsp:nvSpPr>
        <dsp:cNvPr id="0" name=""/>
        <dsp:cNvSpPr/>
      </dsp:nvSpPr>
      <dsp:spPr>
        <a:xfrm>
          <a:off x="0" y="36900"/>
          <a:ext cx="8229600" cy="585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STRESS ON QUALITY MANAGEMENT</a:t>
          </a:r>
          <a:endParaRPr lang="en-IN" sz="2500" kern="1200"/>
        </a:p>
      </dsp:txBody>
      <dsp:txXfrm>
        <a:off x="28557" y="65457"/>
        <a:ext cx="8172486" cy="527886"/>
      </dsp:txXfrm>
    </dsp:sp>
    <dsp:sp modelId="{B5B8CDE7-C8EB-478B-B79F-4AAFE3A1EEAD}">
      <dsp:nvSpPr>
        <dsp:cNvPr id="0" name=""/>
        <dsp:cNvSpPr/>
      </dsp:nvSpPr>
      <dsp:spPr>
        <a:xfrm>
          <a:off x="0" y="693900"/>
          <a:ext cx="8229600" cy="585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CONTINUOUS PROCESS</a:t>
          </a:r>
          <a:endParaRPr lang="en-IN" sz="2500" kern="1200"/>
        </a:p>
      </dsp:txBody>
      <dsp:txXfrm>
        <a:off x="28557" y="722457"/>
        <a:ext cx="8172486" cy="527886"/>
      </dsp:txXfrm>
    </dsp:sp>
    <dsp:sp modelId="{733106B3-9BBC-482A-9B90-A3CC2551F69B}">
      <dsp:nvSpPr>
        <dsp:cNvPr id="0" name=""/>
        <dsp:cNvSpPr/>
      </dsp:nvSpPr>
      <dsp:spPr>
        <a:xfrm>
          <a:off x="0" y="1350900"/>
          <a:ext cx="8229600" cy="5850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STRESS ON QUALITY ASSURANCE SYSTEM</a:t>
          </a:r>
          <a:endParaRPr lang="en-IN" sz="2500" kern="1200"/>
        </a:p>
      </dsp:txBody>
      <dsp:txXfrm>
        <a:off x="28557" y="1379457"/>
        <a:ext cx="8172486" cy="527886"/>
      </dsp:txXfrm>
    </dsp:sp>
    <dsp:sp modelId="{5C4B8154-4068-45F4-B16D-45FE11DDC2BD}">
      <dsp:nvSpPr>
        <dsp:cNvPr id="0" name=""/>
        <dsp:cNvSpPr/>
      </dsp:nvSpPr>
      <dsp:spPr>
        <a:xfrm>
          <a:off x="0" y="2007900"/>
          <a:ext cx="8229600" cy="585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LINKAGE OF QUALITY AND PRODUCTIVITY</a:t>
          </a:r>
          <a:endParaRPr lang="en-IN" sz="2500" kern="1200"/>
        </a:p>
      </dsp:txBody>
      <dsp:txXfrm>
        <a:off x="28557" y="2036457"/>
        <a:ext cx="8172486" cy="527886"/>
      </dsp:txXfrm>
    </dsp:sp>
    <dsp:sp modelId="{9C88F3CA-01D0-4A29-9318-44B9A11DC1F9}">
      <dsp:nvSpPr>
        <dsp:cNvPr id="0" name=""/>
        <dsp:cNvSpPr/>
      </dsp:nvSpPr>
      <dsp:spPr>
        <a:xfrm>
          <a:off x="0" y="2664900"/>
          <a:ext cx="8229600" cy="585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GRADUAL PROCESS</a:t>
          </a:r>
          <a:endParaRPr lang="en-IN" sz="2500" kern="1200"/>
        </a:p>
      </dsp:txBody>
      <dsp:txXfrm>
        <a:off x="28557" y="2693457"/>
        <a:ext cx="8172486" cy="527886"/>
      </dsp:txXfrm>
    </dsp:sp>
    <dsp:sp modelId="{1A03EE59-7EE9-4B8E-961F-C49FFD32EC16}">
      <dsp:nvSpPr>
        <dsp:cNvPr id="0" name=""/>
        <dsp:cNvSpPr/>
      </dsp:nvSpPr>
      <dsp:spPr>
        <a:xfrm>
          <a:off x="0" y="3321900"/>
          <a:ext cx="8229600" cy="585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EMPLOYEE’S INVOLVEMENT</a:t>
          </a:r>
          <a:endParaRPr lang="en-IN" sz="2500" kern="1200"/>
        </a:p>
      </dsp:txBody>
      <dsp:txXfrm>
        <a:off x="28557" y="3350457"/>
        <a:ext cx="8172486" cy="527886"/>
      </dsp:txXfrm>
    </dsp:sp>
    <dsp:sp modelId="{CE2494E0-B158-4E0D-AAE0-47246C4055DF}">
      <dsp:nvSpPr>
        <dsp:cNvPr id="0" name=""/>
        <dsp:cNvSpPr/>
      </dsp:nvSpPr>
      <dsp:spPr>
        <a:xfrm>
          <a:off x="0" y="3978900"/>
          <a:ext cx="8229600" cy="585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FORMATION OF QUALITY IMPROVEMENT TEAMS</a:t>
          </a:r>
          <a:endParaRPr lang="en-IN" sz="2500" kern="1200"/>
        </a:p>
      </dsp:txBody>
      <dsp:txXfrm>
        <a:off x="28557" y="4007457"/>
        <a:ext cx="8172486" cy="527886"/>
      </dsp:txXfrm>
    </dsp:sp>
    <dsp:sp modelId="{1A48AC4E-56E1-42BF-BFC1-E10E7E1209D2}">
      <dsp:nvSpPr>
        <dsp:cNvPr id="0" name=""/>
        <dsp:cNvSpPr/>
      </dsp:nvSpPr>
      <dsp:spPr>
        <a:xfrm>
          <a:off x="0" y="4635900"/>
          <a:ext cx="8229600" cy="5850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smtClean="0"/>
            <a:t>MANAGEMENTS INVOLVEMENT</a:t>
          </a:r>
          <a:endParaRPr lang="en-IN" sz="2500" kern="1200"/>
        </a:p>
      </dsp:txBody>
      <dsp:txXfrm>
        <a:off x="28557" y="4664457"/>
        <a:ext cx="8172486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369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963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695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459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21243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79575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9227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658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374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08716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640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C206A9-F055-4FB0-972F-D8892F9F69AE}" type="datetimeFigureOut">
              <a:rPr lang="en-IN" smtClean="0"/>
              <a:t>31-07-2020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F4A5105-E8FC-4BDE-9848-62831ABB112D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4705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TQM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073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QUALITY EDUCATION: RAMAIAH INSTITUTE OF MANAGEMENT STUDIES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7354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92532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0" y="0"/>
            <a:ext cx="8856350" cy="6858000"/>
          </a:xfrm>
        </p:spPr>
      </p:pic>
    </p:spTree>
    <p:extLst>
      <p:ext uri="{BB962C8B-B14F-4D97-AF65-F5344CB8AC3E}">
        <p14:creationId xmlns:p14="http://schemas.microsoft.com/office/powerpoint/2010/main" val="3019818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&lt;strong&gt;Thank&lt;/strong&gt; &lt;strong&gt;You&lt;/strong&gt; &lt;strong&gt;PNG&lt;/strong&gt; Transparent Images | &lt;strong&gt;PNG&lt;/strong&gt; All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92888" cy="6669360"/>
          </a:xfrm>
        </p:spPr>
      </p:pic>
    </p:spTree>
    <p:extLst>
      <p:ext uri="{BB962C8B-B14F-4D97-AF65-F5344CB8AC3E}">
        <p14:creationId xmlns:p14="http://schemas.microsoft.com/office/powerpoint/2010/main" val="29444638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art of asking &lt;strong&gt;questions&lt;/strong&gt; at the end of an interview – Internshala blo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621984" cy="3810992"/>
          </a:xfrm>
        </p:spPr>
      </p:pic>
    </p:spTree>
    <p:extLst>
      <p:ext uri="{BB962C8B-B14F-4D97-AF65-F5344CB8AC3E}">
        <p14:creationId xmlns:p14="http://schemas.microsoft.com/office/powerpoint/2010/main" val="370356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Total – made up of the whole.</a:t>
            </a:r>
          </a:p>
          <a:p>
            <a:r>
              <a:rPr lang="en-IN" dirty="0" smtClean="0"/>
              <a:t>Quality – degree of excellence a product or services provides.</a:t>
            </a:r>
          </a:p>
          <a:p>
            <a:r>
              <a:rPr lang="en-IN" dirty="0" smtClean="0"/>
              <a:t>Management – act, art or manner of planning, organising, directing &amp; controlling.</a:t>
            </a:r>
          </a:p>
          <a:p>
            <a:pPr marL="0" indent="0">
              <a:buNone/>
            </a:pPr>
            <a:r>
              <a:rPr lang="en-IN" dirty="0" smtClean="0"/>
              <a:t>Therefore, TQM is the art of managing the whole to achieve excellence.</a:t>
            </a:r>
            <a:endParaRPr lang="en-IN" dirty="0"/>
          </a:p>
        </p:txBody>
      </p:sp>
      <p:pic>
        <p:nvPicPr>
          <p:cNvPr id="4" name="Picture 3" descr="Administración de Condominios en México y Monterrey | Tu inmueble e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2385"/>
            <a:ext cx="2797833" cy="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2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concept of TQM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 descr="&lt;strong&gt;Continuous&lt;/strong&gt; &lt;strong&gt;Improvement&lt;/strong&gt; &amp; Community Collaboration | Waymaker Faculty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89" y="1198512"/>
            <a:ext cx="6191250" cy="1171575"/>
          </a:xfrm>
          <a:prstGeom prst="rect">
            <a:avLst/>
          </a:prstGeom>
        </p:spPr>
      </p:pic>
      <p:pic>
        <p:nvPicPr>
          <p:cNvPr id="6" name="Picture 5" descr="Teamwork &lt;strong&gt;PNG&lt;/strong&gt; Transparent &lt;strong&gt;Images&lt;/strong&gt; | &lt;strong&gt;PNG&lt;/strong&gt; A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05064"/>
            <a:ext cx="5692467" cy="3282438"/>
          </a:xfrm>
          <a:prstGeom prst="rect">
            <a:avLst/>
          </a:prstGeom>
        </p:spPr>
      </p:pic>
      <p:pic>
        <p:nvPicPr>
          <p:cNvPr id="9" name="Picture 8" descr="Take Pride In Your &lt;strong&gt;Work&lt;/strong&gt; Sign, SKU: S-8724 - MySafetySign.com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019" y="2483107"/>
            <a:ext cx="2438405" cy="1767844"/>
          </a:xfrm>
          <a:prstGeom prst="rect">
            <a:avLst/>
          </a:prstGeom>
        </p:spPr>
      </p:pic>
      <p:pic>
        <p:nvPicPr>
          <p:cNvPr id="10" name="Picture 9" descr="No Credit Check Financing - Precision Heating &amp; Air LLC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69" y="2218856"/>
            <a:ext cx="285750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TQM - DEFINATION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ACCORDING TO INTERNATIONA ORGANIZATION FOR STANDARDS DEFINED TQM AS, “TQM is a management approach for an organization, centered on quality, based on the participation of all its members and aiming at long- term success through customer satisfaction and benefits to all members of the organisation and the society”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690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999561"/>
              </p:ext>
            </p:extLst>
          </p:nvPr>
        </p:nvGraphicFramePr>
        <p:xfrm>
          <a:off x="0" y="0"/>
          <a:ext cx="896448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512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PRINCIPLES OF TQM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410951"/>
              </p:ext>
            </p:extLst>
          </p:nvPr>
        </p:nvGraphicFramePr>
        <p:xfrm>
          <a:off x="0" y="1196752"/>
          <a:ext cx="889248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804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73115"/>
            <a:ext cx="7633742" cy="751630"/>
          </a:xfrm>
        </p:spPr>
        <p:txBody>
          <a:bodyPr>
            <a:normAutofit fontScale="90000"/>
          </a:bodyPr>
          <a:lstStyle/>
          <a:p>
            <a:r>
              <a:rPr lang="en-IN" dirty="0"/>
              <a:t>PRINCIPLES OF </a:t>
            </a:r>
            <a:r>
              <a:rPr lang="en-IN" dirty="0" smtClean="0"/>
              <a:t>TQM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783218"/>
              </p:ext>
            </p:extLst>
          </p:nvPr>
        </p:nvGraphicFramePr>
        <p:xfrm>
          <a:off x="0" y="1124745"/>
          <a:ext cx="8964488" cy="5616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374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FEATURES OF TQM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315263"/>
              </p:ext>
            </p:extLst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540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Plan Do Check Act model | How to plan, Action plan, Business adv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4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7041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534</TotalTime>
  <Words>205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Impact</vt:lpstr>
      <vt:lpstr>Badge</vt:lpstr>
      <vt:lpstr>TQM</vt:lpstr>
      <vt:lpstr>PowerPoint Presentation</vt:lpstr>
      <vt:lpstr>The concept of TQM</vt:lpstr>
      <vt:lpstr>TQM - DEFINATION</vt:lpstr>
      <vt:lpstr>PowerPoint Presentation</vt:lpstr>
      <vt:lpstr>PRINCIPLES OF TQM</vt:lpstr>
      <vt:lpstr>PRINCIPLES OF TQM</vt:lpstr>
      <vt:lpstr>FEATURES OF TQM</vt:lpstr>
      <vt:lpstr>PowerPoint Presentation</vt:lpstr>
      <vt:lpstr>CASE STUDY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Hashim</dc:creator>
  <cp:lastModifiedBy>hasim khan</cp:lastModifiedBy>
  <cp:revision>16</cp:revision>
  <dcterms:created xsi:type="dcterms:W3CDTF">2020-07-26T19:46:56Z</dcterms:created>
  <dcterms:modified xsi:type="dcterms:W3CDTF">2020-07-31T02:10:43Z</dcterms:modified>
</cp:coreProperties>
</file>